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ags/tag4.xml" ContentType="application/vnd.openxmlformats-officedocument.presentationml.tags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7.xml" ContentType="application/vnd.openxmlformats-officedocument.themeOverride+xml"/>
  <Override PartName="/ppt/tags/tag5.xml" ContentType="application/vnd.openxmlformats-officedocument.presentationml.tags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charts/chart1.xml" ContentType="application/vnd.openxmlformats-officedocument.drawingml.chart+xml"/>
  <Override PartName="/ppt/theme/themeOverride10.xml" ContentType="application/vnd.openxmlformats-officedocument.themeOverride+xml"/>
  <Override PartName="/ppt/tags/tag6.xml" ContentType="application/vnd.openxmlformats-officedocument.presentationml.tags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7.xml" ContentType="application/vnd.openxmlformats-officedocument.presentationml.tags+xml"/>
  <Override PartName="/ppt/theme/themeOverride1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643" r:id="rId3"/>
    <p:sldId id="644" r:id="rId4"/>
    <p:sldId id="633" r:id="rId5"/>
    <p:sldId id="259" r:id="rId6"/>
    <p:sldId id="264" r:id="rId7"/>
    <p:sldId id="645" r:id="rId8"/>
    <p:sldId id="266" r:id="rId9"/>
    <p:sldId id="267" r:id="rId10"/>
    <p:sldId id="268" r:id="rId11"/>
    <p:sldId id="646" r:id="rId12"/>
    <p:sldId id="269" r:id="rId13"/>
    <p:sldId id="270" r:id="rId14"/>
    <p:sldId id="271" r:id="rId15"/>
    <p:sldId id="647" r:id="rId16"/>
    <p:sldId id="634" r:id="rId17"/>
    <p:sldId id="635" r:id="rId18"/>
    <p:sldId id="636" r:id="rId19"/>
    <p:sldId id="648" r:id="rId20"/>
    <p:sldId id="638" r:id="rId21"/>
    <p:sldId id="639" r:id="rId22"/>
    <p:sldId id="640" r:id="rId23"/>
    <p:sldId id="649" r:id="rId24"/>
    <p:sldId id="6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5EEA"/>
    <a:srgbClr val="D1D8E0"/>
    <a:srgbClr val="778CA3"/>
    <a:srgbClr val="4B7BEC"/>
    <a:srgbClr val="70A1FF"/>
    <a:srgbClr val="F7C0C4"/>
    <a:srgbClr val="E20613"/>
    <a:srgbClr val="E32656"/>
    <a:srgbClr val="F6AFC1"/>
    <a:srgbClr val="1D7F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46" autoAdjust="0"/>
    <p:restoredTop sz="96940" autoAdjust="0"/>
  </p:normalViewPr>
  <p:slideViewPr>
    <p:cSldViewPr snapToGrid="0" showGuides="1">
      <p:cViewPr>
        <p:scale>
          <a:sx n="66" d="100"/>
          <a:sy n="66" d="100"/>
        </p:scale>
        <p:origin x="1626" y="16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/>
          <a:lstStyle/>
          <a:p>
            <a:endParaRPr lang="ru-RU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5.0000000000000001E-3"/>
          <c:y val="5.0000000000000001E-3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3F454D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rgbClr val="D1D8E0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A285-40FA-88E5-4EE69EFA2A49}"/>
              </c:ext>
            </c:extLst>
          </c:dPt>
          <c:dPt>
            <c:idx val="1"/>
            <c:bubble3D val="0"/>
            <c:spPr>
              <a:solidFill>
                <a:srgbClr val="A55EEA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A285-40FA-88E5-4EE69EFA2A49}"/>
              </c:ext>
            </c:extLst>
          </c:dPt>
          <c:dPt>
            <c:idx val="2"/>
            <c:bubble3D val="0"/>
            <c:spPr>
              <a:solidFill>
                <a:srgbClr val="D1D8E0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A285-40FA-88E5-4EE69EFA2A49}"/>
              </c:ext>
            </c:extLst>
          </c:dPt>
          <c:dPt>
            <c:idx val="3"/>
            <c:bubble3D val="0"/>
            <c:spPr>
              <a:solidFill>
                <a:srgbClr val="A55EEA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A285-40FA-88E5-4EE69EFA2A49}"/>
              </c:ext>
            </c:extLst>
          </c:dPt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25</c:v>
                </c:pt>
                <c:pt idx="1">
                  <c:v>25</c:v>
                </c:pt>
                <c:pt idx="2">
                  <c:v>25</c:v>
                </c:pt>
                <c:pt idx="3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285-40FA-88E5-4EE69EFA2A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906019-E0D8-434E-A4AB-0D15AC971ABE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C79A201-DDDA-494D-B5D1-A6013D712CC1}">
      <dgm:prSet phldrT="[Текст]" custT="1"/>
      <dgm:spPr>
        <a:solidFill>
          <a:srgbClr val="A55EEA"/>
        </a:solidFill>
        <a:ln>
          <a:noFill/>
        </a:ln>
      </dgm:spPr>
      <dgm:t>
        <a:bodyPr/>
        <a:lstStyle/>
        <a:p>
          <a:r>
            <a:rPr lang="zh-CN" alt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添加标题</a:t>
          </a:r>
          <a:endParaRPr lang="ru-RU" sz="2800" dirty="0">
            <a:solidFill>
              <a:schemeClr val="bg1"/>
            </a:solidFill>
            <a:latin typeface="+mn-lt"/>
            <a:ea typeface="+mn-ea"/>
            <a:cs typeface="+mn-ea"/>
            <a:sym typeface="+mn-lt"/>
          </a:endParaRPr>
        </a:p>
      </dgm:t>
    </dgm:pt>
    <dgm:pt modelId="{E500F653-B9A8-4910-AC4F-6C74AC0D94A7}" type="parTrans" cxnId="{B7038501-BE32-4A64-86E8-0FDEA53B740E}">
      <dgm:prSet/>
      <dgm:spPr/>
      <dgm:t>
        <a:bodyPr/>
        <a:lstStyle/>
        <a:p>
          <a:endParaRPr lang="ru-RU"/>
        </a:p>
      </dgm:t>
    </dgm:pt>
    <dgm:pt modelId="{66F48681-DAB7-4CDC-B487-D78073F452E2}" type="sibTrans" cxnId="{B7038501-BE32-4A64-86E8-0FDEA53B740E}">
      <dgm:prSet/>
      <dgm:spPr/>
      <dgm:t>
        <a:bodyPr/>
        <a:lstStyle/>
        <a:p>
          <a:endParaRPr lang="ru-RU"/>
        </a:p>
      </dgm:t>
    </dgm:pt>
    <dgm:pt modelId="{1B8E6F46-9091-4AF9-9612-C8BE52F81A6E}">
      <dgm:prSet phldrT="[Текст]"/>
      <dgm:spPr>
        <a:solidFill>
          <a:srgbClr val="D1D8E0"/>
        </a:solidFill>
        <a:ln>
          <a:noFill/>
        </a:ln>
      </dgm:spPr>
      <dgm:t>
        <a:bodyPr/>
        <a:lstStyle/>
        <a:p>
          <a:endParaRPr lang="ru-RU" dirty="0">
            <a:latin typeface="+mn-lt"/>
            <a:ea typeface="+mn-ea"/>
            <a:cs typeface="+mn-ea"/>
            <a:sym typeface="+mn-lt"/>
          </a:endParaRPr>
        </a:p>
      </dgm:t>
    </dgm:pt>
    <dgm:pt modelId="{8A850F2A-D3CC-4DD2-AA82-B26C13555377}" type="parTrans" cxnId="{8125BD33-0D3F-4394-8871-2ED0FC4E89D9}">
      <dgm:prSet/>
      <dgm:spPr/>
      <dgm:t>
        <a:bodyPr/>
        <a:lstStyle/>
        <a:p>
          <a:endParaRPr lang="ru-RU"/>
        </a:p>
      </dgm:t>
    </dgm:pt>
    <dgm:pt modelId="{55816FB9-5722-4E1F-84BE-F1E6A74C7C1C}" type="sibTrans" cxnId="{8125BD33-0D3F-4394-8871-2ED0FC4E89D9}">
      <dgm:prSet/>
      <dgm:spPr/>
      <dgm:t>
        <a:bodyPr/>
        <a:lstStyle/>
        <a:p>
          <a:endParaRPr lang="ru-RU"/>
        </a:p>
      </dgm:t>
    </dgm:pt>
    <dgm:pt modelId="{C7CD2F82-FFFD-4E08-B8A9-E966340AF25C}">
      <dgm:prSet phldrT="[Текст]"/>
      <dgm:spPr>
        <a:solidFill>
          <a:srgbClr val="D1D8E0"/>
        </a:solidFill>
        <a:ln>
          <a:noFill/>
        </a:ln>
      </dgm:spPr>
      <dgm:t>
        <a:bodyPr/>
        <a:lstStyle/>
        <a:p>
          <a:endParaRPr lang="ru-RU" dirty="0">
            <a:latin typeface="+mn-lt"/>
            <a:ea typeface="+mn-ea"/>
            <a:cs typeface="+mn-ea"/>
            <a:sym typeface="+mn-lt"/>
          </a:endParaRPr>
        </a:p>
      </dgm:t>
    </dgm:pt>
    <dgm:pt modelId="{27669AA4-B530-4AD7-98EE-A925095755C3}" type="parTrans" cxnId="{A336492F-0550-4598-8B22-47E77FAF5946}">
      <dgm:prSet/>
      <dgm:spPr/>
      <dgm:t>
        <a:bodyPr/>
        <a:lstStyle/>
        <a:p>
          <a:endParaRPr lang="ru-RU"/>
        </a:p>
      </dgm:t>
    </dgm:pt>
    <dgm:pt modelId="{5C88627C-DAA2-431D-8A22-2C1AB82CDEF3}" type="sibTrans" cxnId="{A336492F-0550-4598-8B22-47E77FAF5946}">
      <dgm:prSet/>
      <dgm:spPr/>
      <dgm:t>
        <a:bodyPr/>
        <a:lstStyle/>
        <a:p>
          <a:endParaRPr lang="ru-RU"/>
        </a:p>
      </dgm:t>
    </dgm:pt>
    <dgm:pt modelId="{38A5FC27-2E15-4A93-BCDE-22E3FC26ADC7}">
      <dgm:prSet phldrT="[Текст]"/>
      <dgm:spPr>
        <a:solidFill>
          <a:srgbClr val="D1D8E0"/>
        </a:solidFill>
        <a:ln>
          <a:noFill/>
        </a:ln>
      </dgm:spPr>
      <dgm:t>
        <a:bodyPr/>
        <a:lstStyle/>
        <a:p>
          <a:endParaRPr lang="ru-RU" dirty="0">
            <a:latin typeface="+mn-lt"/>
            <a:ea typeface="+mn-ea"/>
            <a:cs typeface="+mn-ea"/>
            <a:sym typeface="+mn-lt"/>
          </a:endParaRPr>
        </a:p>
      </dgm:t>
    </dgm:pt>
    <dgm:pt modelId="{670DD27C-807F-4282-BAD3-570AB18BD1B9}" type="parTrans" cxnId="{AE773C56-1EA9-4CB7-B731-3019F4707A5F}">
      <dgm:prSet/>
      <dgm:spPr/>
      <dgm:t>
        <a:bodyPr/>
        <a:lstStyle/>
        <a:p>
          <a:endParaRPr lang="ru-RU"/>
        </a:p>
      </dgm:t>
    </dgm:pt>
    <dgm:pt modelId="{04B1F3F7-F875-432E-9718-F0BE9D1003AD}" type="sibTrans" cxnId="{AE773C56-1EA9-4CB7-B731-3019F4707A5F}">
      <dgm:prSet/>
      <dgm:spPr/>
      <dgm:t>
        <a:bodyPr/>
        <a:lstStyle/>
        <a:p>
          <a:endParaRPr lang="ru-RU"/>
        </a:p>
      </dgm:t>
    </dgm:pt>
    <dgm:pt modelId="{6307F03F-6F24-4668-8978-060A28D8900F}">
      <dgm:prSet phldrT="[Текст]"/>
      <dgm:spPr>
        <a:solidFill>
          <a:srgbClr val="D1D8E0"/>
        </a:solidFill>
        <a:ln>
          <a:noFill/>
        </a:ln>
      </dgm:spPr>
      <dgm:t>
        <a:bodyPr/>
        <a:lstStyle/>
        <a:p>
          <a:endParaRPr lang="ru-RU" dirty="0">
            <a:latin typeface="+mn-lt"/>
            <a:ea typeface="+mn-ea"/>
            <a:cs typeface="+mn-ea"/>
            <a:sym typeface="+mn-lt"/>
          </a:endParaRPr>
        </a:p>
      </dgm:t>
    </dgm:pt>
    <dgm:pt modelId="{663C61A8-F65E-4762-B759-C929303E9745}" type="parTrans" cxnId="{13999637-1D33-402D-86DD-199885EB0340}">
      <dgm:prSet/>
      <dgm:spPr/>
      <dgm:t>
        <a:bodyPr/>
        <a:lstStyle/>
        <a:p>
          <a:endParaRPr lang="ru-RU"/>
        </a:p>
      </dgm:t>
    </dgm:pt>
    <dgm:pt modelId="{32CC0ECD-C050-424D-B8D9-A92EE00F9044}" type="sibTrans" cxnId="{13999637-1D33-402D-86DD-199885EB0340}">
      <dgm:prSet/>
      <dgm:spPr/>
      <dgm:t>
        <a:bodyPr/>
        <a:lstStyle/>
        <a:p>
          <a:endParaRPr lang="ru-RU"/>
        </a:p>
      </dgm:t>
    </dgm:pt>
    <dgm:pt modelId="{7D392E78-D35F-4BE8-8257-64C6B0580437}" type="pres">
      <dgm:prSet presAssocID="{C7906019-E0D8-434E-A4AB-0D15AC971ABE}" presName="composite" presStyleCnt="0">
        <dgm:presLayoutVars>
          <dgm:chMax val="1"/>
          <dgm:dir/>
          <dgm:resizeHandles val="exact"/>
        </dgm:presLayoutVars>
      </dgm:prSet>
      <dgm:spPr/>
    </dgm:pt>
    <dgm:pt modelId="{76FB54B5-FFEA-4A3C-8FC6-8E0D61F54BC5}" type="pres">
      <dgm:prSet presAssocID="{C7906019-E0D8-434E-A4AB-0D15AC971ABE}" presName="radial" presStyleCnt="0">
        <dgm:presLayoutVars>
          <dgm:animLvl val="ctr"/>
        </dgm:presLayoutVars>
      </dgm:prSet>
      <dgm:spPr/>
    </dgm:pt>
    <dgm:pt modelId="{F89F4FEA-7F85-4543-9E21-1F84F8C93CC0}" type="pres">
      <dgm:prSet presAssocID="{6C79A201-DDDA-494D-B5D1-A6013D712CC1}" presName="centerShape" presStyleLbl="vennNode1" presStyleIdx="0" presStyleCnt="5"/>
      <dgm:spPr/>
    </dgm:pt>
    <dgm:pt modelId="{06DA576C-DC83-4AF6-A169-BBA83920B636}" type="pres">
      <dgm:prSet presAssocID="{1B8E6F46-9091-4AF9-9612-C8BE52F81A6E}" presName="node" presStyleLbl="vennNode1" presStyleIdx="1" presStyleCnt="5">
        <dgm:presLayoutVars>
          <dgm:bulletEnabled val="1"/>
        </dgm:presLayoutVars>
      </dgm:prSet>
      <dgm:spPr/>
    </dgm:pt>
    <dgm:pt modelId="{8FA61F73-6523-44BE-BC40-D1396EDBFAE1}" type="pres">
      <dgm:prSet presAssocID="{C7CD2F82-FFFD-4E08-B8A9-E966340AF25C}" presName="node" presStyleLbl="vennNode1" presStyleIdx="2" presStyleCnt="5">
        <dgm:presLayoutVars>
          <dgm:bulletEnabled val="1"/>
        </dgm:presLayoutVars>
      </dgm:prSet>
      <dgm:spPr/>
    </dgm:pt>
    <dgm:pt modelId="{2DE2775A-AD92-4189-A9CF-FC30F9224D7A}" type="pres">
      <dgm:prSet presAssocID="{6307F03F-6F24-4668-8978-060A28D8900F}" presName="node" presStyleLbl="vennNode1" presStyleIdx="3" presStyleCnt="5">
        <dgm:presLayoutVars>
          <dgm:bulletEnabled val="1"/>
        </dgm:presLayoutVars>
      </dgm:prSet>
      <dgm:spPr/>
    </dgm:pt>
    <dgm:pt modelId="{A3B71FBA-34A0-41E8-8C4A-9A582EDB0FC7}" type="pres">
      <dgm:prSet presAssocID="{38A5FC27-2E15-4A93-BCDE-22E3FC26ADC7}" presName="node" presStyleLbl="vennNode1" presStyleIdx="4" presStyleCnt="5">
        <dgm:presLayoutVars>
          <dgm:bulletEnabled val="1"/>
        </dgm:presLayoutVars>
      </dgm:prSet>
      <dgm:spPr/>
    </dgm:pt>
  </dgm:ptLst>
  <dgm:cxnLst>
    <dgm:cxn modelId="{B7038501-BE32-4A64-86E8-0FDEA53B740E}" srcId="{C7906019-E0D8-434E-A4AB-0D15AC971ABE}" destId="{6C79A201-DDDA-494D-B5D1-A6013D712CC1}" srcOrd="0" destOrd="0" parTransId="{E500F653-B9A8-4910-AC4F-6C74AC0D94A7}" sibTransId="{66F48681-DAB7-4CDC-B487-D78073F452E2}"/>
    <dgm:cxn modelId="{E0A8A81F-530C-4A92-B4E8-2BAAB2066451}" type="presOf" srcId="{38A5FC27-2E15-4A93-BCDE-22E3FC26ADC7}" destId="{A3B71FBA-34A0-41E8-8C4A-9A582EDB0FC7}" srcOrd="0" destOrd="0" presId="urn:microsoft.com/office/officeart/2005/8/layout/radial3"/>
    <dgm:cxn modelId="{A336492F-0550-4598-8B22-47E77FAF5946}" srcId="{6C79A201-DDDA-494D-B5D1-A6013D712CC1}" destId="{C7CD2F82-FFFD-4E08-B8A9-E966340AF25C}" srcOrd="1" destOrd="0" parTransId="{27669AA4-B530-4AD7-98EE-A925095755C3}" sibTransId="{5C88627C-DAA2-431D-8A22-2C1AB82CDEF3}"/>
    <dgm:cxn modelId="{807EA632-9FED-49FA-9551-92FA45FE655E}" type="presOf" srcId="{1B8E6F46-9091-4AF9-9612-C8BE52F81A6E}" destId="{06DA576C-DC83-4AF6-A169-BBA83920B636}" srcOrd="0" destOrd="0" presId="urn:microsoft.com/office/officeart/2005/8/layout/radial3"/>
    <dgm:cxn modelId="{8125BD33-0D3F-4394-8871-2ED0FC4E89D9}" srcId="{6C79A201-DDDA-494D-B5D1-A6013D712CC1}" destId="{1B8E6F46-9091-4AF9-9612-C8BE52F81A6E}" srcOrd="0" destOrd="0" parTransId="{8A850F2A-D3CC-4DD2-AA82-B26C13555377}" sibTransId="{55816FB9-5722-4E1F-84BE-F1E6A74C7C1C}"/>
    <dgm:cxn modelId="{2B574134-2BBC-49F8-9595-921F27061631}" type="presOf" srcId="{C7CD2F82-FFFD-4E08-B8A9-E966340AF25C}" destId="{8FA61F73-6523-44BE-BC40-D1396EDBFAE1}" srcOrd="0" destOrd="0" presId="urn:microsoft.com/office/officeart/2005/8/layout/radial3"/>
    <dgm:cxn modelId="{13999637-1D33-402D-86DD-199885EB0340}" srcId="{6C79A201-DDDA-494D-B5D1-A6013D712CC1}" destId="{6307F03F-6F24-4668-8978-060A28D8900F}" srcOrd="2" destOrd="0" parTransId="{663C61A8-F65E-4762-B759-C929303E9745}" sibTransId="{32CC0ECD-C050-424D-B8D9-A92EE00F9044}"/>
    <dgm:cxn modelId="{D3A34D67-FC09-4C3B-9874-701F6450ECED}" type="presOf" srcId="{6C79A201-DDDA-494D-B5D1-A6013D712CC1}" destId="{F89F4FEA-7F85-4543-9E21-1F84F8C93CC0}" srcOrd="0" destOrd="0" presId="urn:microsoft.com/office/officeart/2005/8/layout/radial3"/>
    <dgm:cxn modelId="{AE773C56-1EA9-4CB7-B731-3019F4707A5F}" srcId="{6C79A201-DDDA-494D-B5D1-A6013D712CC1}" destId="{38A5FC27-2E15-4A93-BCDE-22E3FC26ADC7}" srcOrd="3" destOrd="0" parTransId="{670DD27C-807F-4282-BAD3-570AB18BD1B9}" sibTransId="{04B1F3F7-F875-432E-9718-F0BE9D1003AD}"/>
    <dgm:cxn modelId="{70F230C3-D2DB-4C83-9242-C9711850A18D}" type="presOf" srcId="{6307F03F-6F24-4668-8978-060A28D8900F}" destId="{2DE2775A-AD92-4189-A9CF-FC30F9224D7A}" srcOrd="0" destOrd="0" presId="urn:microsoft.com/office/officeart/2005/8/layout/radial3"/>
    <dgm:cxn modelId="{E33A13F1-BEFD-4A16-86F2-D20F8F818490}" type="presOf" srcId="{C7906019-E0D8-434E-A4AB-0D15AC971ABE}" destId="{7D392E78-D35F-4BE8-8257-64C6B0580437}" srcOrd="0" destOrd="0" presId="urn:microsoft.com/office/officeart/2005/8/layout/radial3"/>
    <dgm:cxn modelId="{6E71DA74-23CA-4314-B34D-4D2F78EB9346}" type="presParOf" srcId="{7D392E78-D35F-4BE8-8257-64C6B0580437}" destId="{76FB54B5-FFEA-4A3C-8FC6-8E0D61F54BC5}" srcOrd="0" destOrd="0" presId="urn:microsoft.com/office/officeart/2005/8/layout/radial3"/>
    <dgm:cxn modelId="{F8836669-F20A-4FBA-A9B1-B2065BF86A0E}" type="presParOf" srcId="{76FB54B5-FFEA-4A3C-8FC6-8E0D61F54BC5}" destId="{F89F4FEA-7F85-4543-9E21-1F84F8C93CC0}" srcOrd="0" destOrd="0" presId="urn:microsoft.com/office/officeart/2005/8/layout/radial3"/>
    <dgm:cxn modelId="{8BBD46FC-EA3E-4970-A1C3-E9854B58B4DA}" type="presParOf" srcId="{76FB54B5-FFEA-4A3C-8FC6-8E0D61F54BC5}" destId="{06DA576C-DC83-4AF6-A169-BBA83920B636}" srcOrd="1" destOrd="0" presId="urn:microsoft.com/office/officeart/2005/8/layout/radial3"/>
    <dgm:cxn modelId="{26F71831-087D-402E-B499-F3B75FC0F797}" type="presParOf" srcId="{76FB54B5-FFEA-4A3C-8FC6-8E0D61F54BC5}" destId="{8FA61F73-6523-44BE-BC40-D1396EDBFAE1}" srcOrd="2" destOrd="0" presId="urn:microsoft.com/office/officeart/2005/8/layout/radial3"/>
    <dgm:cxn modelId="{6F9A1B6C-92CA-48C3-AB69-622736EA73A0}" type="presParOf" srcId="{76FB54B5-FFEA-4A3C-8FC6-8E0D61F54BC5}" destId="{2DE2775A-AD92-4189-A9CF-FC30F9224D7A}" srcOrd="3" destOrd="0" presId="urn:microsoft.com/office/officeart/2005/8/layout/radial3"/>
    <dgm:cxn modelId="{7F9E28D1-89B7-4FBA-BCFD-AA62CF317ED5}" type="presParOf" srcId="{76FB54B5-FFEA-4A3C-8FC6-8E0D61F54BC5}" destId="{A3B71FBA-34A0-41E8-8C4A-9A582EDB0FC7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9F4FEA-7F85-4543-9E21-1F84F8C93CC0}">
      <dsp:nvSpPr>
        <dsp:cNvPr id="0" name=""/>
        <dsp:cNvSpPr/>
      </dsp:nvSpPr>
      <dsp:spPr>
        <a:xfrm>
          <a:off x="1066388" y="840575"/>
          <a:ext cx="2094065" cy="2094065"/>
        </a:xfrm>
        <a:prstGeom prst="ellipse">
          <a:avLst/>
        </a:prstGeom>
        <a:solidFill>
          <a:srgbClr val="A55EE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添加标题</a:t>
          </a:r>
          <a:endParaRPr lang="ru-RU" sz="2800" kern="1200" dirty="0">
            <a:solidFill>
              <a:schemeClr val="bg1"/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1373057" y="1147244"/>
        <a:ext cx="1480727" cy="1480727"/>
      </dsp:txXfrm>
    </dsp:sp>
    <dsp:sp modelId="{06DA576C-DC83-4AF6-A169-BBA83920B636}">
      <dsp:nvSpPr>
        <dsp:cNvPr id="0" name=""/>
        <dsp:cNvSpPr/>
      </dsp:nvSpPr>
      <dsp:spPr>
        <a:xfrm>
          <a:off x="1589905" y="373"/>
          <a:ext cx="1047032" cy="1047032"/>
        </a:xfrm>
        <a:prstGeom prst="ellipse">
          <a:avLst/>
        </a:prstGeom>
        <a:solidFill>
          <a:srgbClr val="D1D8E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7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1743239" y="153707"/>
        <a:ext cx="740364" cy="740364"/>
      </dsp:txXfrm>
    </dsp:sp>
    <dsp:sp modelId="{8FA61F73-6523-44BE-BC40-D1396EDBFAE1}">
      <dsp:nvSpPr>
        <dsp:cNvPr id="0" name=""/>
        <dsp:cNvSpPr/>
      </dsp:nvSpPr>
      <dsp:spPr>
        <a:xfrm>
          <a:off x="2953623" y="1364091"/>
          <a:ext cx="1047032" cy="1047032"/>
        </a:xfrm>
        <a:prstGeom prst="ellipse">
          <a:avLst/>
        </a:prstGeom>
        <a:solidFill>
          <a:srgbClr val="D1D8E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7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3106957" y="1517425"/>
        <a:ext cx="740364" cy="740364"/>
      </dsp:txXfrm>
    </dsp:sp>
    <dsp:sp modelId="{2DE2775A-AD92-4189-A9CF-FC30F9224D7A}">
      <dsp:nvSpPr>
        <dsp:cNvPr id="0" name=""/>
        <dsp:cNvSpPr/>
      </dsp:nvSpPr>
      <dsp:spPr>
        <a:xfrm>
          <a:off x="1589905" y="2727809"/>
          <a:ext cx="1047032" cy="1047032"/>
        </a:xfrm>
        <a:prstGeom prst="ellipse">
          <a:avLst/>
        </a:prstGeom>
        <a:solidFill>
          <a:srgbClr val="D1D8E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7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1743239" y="2881143"/>
        <a:ext cx="740364" cy="740364"/>
      </dsp:txXfrm>
    </dsp:sp>
    <dsp:sp modelId="{A3B71FBA-34A0-41E8-8C4A-9A582EDB0FC7}">
      <dsp:nvSpPr>
        <dsp:cNvPr id="0" name=""/>
        <dsp:cNvSpPr/>
      </dsp:nvSpPr>
      <dsp:spPr>
        <a:xfrm>
          <a:off x="226187" y="1364091"/>
          <a:ext cx="1047032" cy="1047032"/>
        </a:xfrm>
        <a:prstGeom prst="ellipse">
          <a:avLst/>
        </a:prstGeom>
        <a:solidFill>
          <a:srgbClr val="D1D8E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4700" kern="1200" dirty="0">
            <a:latin typeface="+mn-lt"/>
            <a:ea typeface="+mn-ea"/>
            <a:cs typeface="+mn-ea"/>
            <a:sym typeface="+mn-lt"/>
          </a:endParaRPr>
        </a:p>
      </dsp:txBody>
      <dsp:txXfrm>
        <a:off x="379521" y="1517425"/>
        <a:ext cx="740364" cy="7403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D67489-E622-4127-90E7-024FA2673D0F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EA5BFC-548F-4F63-9F99-2092311F19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481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A5BFC-548F-4F63-9F99-2092311F198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804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A5BFC-548F-4F63-9F99-2092311F198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871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A5BFC-548F-4F63-9F99-2092311F198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0161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A5BFC-548F-4F63-9F99-2092311F198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780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A5BFC-548F-4F63-9F99-2092311F198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5418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EA5BFC-548F-4F63-9F99-2092311F198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257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311DE5-6228-4B40-B310-34FA359E5B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B982545-D8E3-4AEC-B1AA-7781D41A17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88123F-67B8-4484-AAB7-8B38063B9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E7CB1-E7C4-44B6-A30A-A8C30C0CD04A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54E5F5-62C6-47DC-A0C9-CA9130425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148EBF-FEFB-42B0-A652-910A8171E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D4561-F80C-4DE9-8BEE-17195FB88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697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F289675-B32F-4AA6-978B-BCA93F19AC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5BD6AF-9AF3-49D7-935E-733836560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E7CB1-E7C4-44B6-A30A-A8C30C0CD04A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3E0C771-5A37-4A77-9F2C-2B1F5040D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0D89F9-6CF9-4CA2-93A0-0BF79A98D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D4561-F80C-4DE9-8BEE-17195FB889C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43716FE-28A1-26F6-C401-31EB1CC44AF2}"/>
              </a:ext>
            </a:extLst>
          </p:cNvPr>
          <p:cNvGrpSpPr/>
          <p:nvPr userDrawn="1"/>
        </p:nvGrpSpPr>
        <p:grpSpPr>
          <a:xfrm>
            <a:off x="0" y="-1707"/>
            <a:ext cx="12192000" cy="6859707"/>
            <a:chOff x="0" y="-1707"/>
            <a:chExt cx="12192000" cy="6859707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A74F98C9-0ECC-B860-4A52-77BA9C1A62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12"/>
            <a:stretch/>
          </p:blipFill>
          <p:spPr>
            <a:xfrm flipH="1">
              <a:off x="0" y="-1707"/>
              <a:ext cx="12192000" cy="6859707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B07F5C1-4529-FE39-1468-369889CE1DA9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96000">
                  <a:srgbClr val="4B7BEC"/>
                </a:gs>
                <a:gs pos="49000">
                  <a:srgbClr val="766DEB">
                    <a:alpha val="73000"/>
                  </a:srgbClr>
                </a:gs>
                <a:gs pos="0">
                  <a:srgbClr val="A55EE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7718AD13-0147-D346-044C-368536D43538}"/>
              </a:ext>
            </a:extLst>
          </p:cNvPr>
          <p:cNvSpPr/>
          <p:nvPr userDrawn="1"/>
        </p:nvSpPr>
        <p:spPr>
          <a:xfrm>
            <a:off x="705683" y="6004905"/>
            <a:ext cx="10948215" cy="644343"/>
          </a:xfrm>
          <a:prstGeom prst="parallelogram">
            <a:avLst>
              <a:gd name="adj" fmla="val 10096"/>
            </a:avLst>
          </a:prstGeom>
          <a:gradFill flip="none" rotWithShape="1">
            <a:gsLst>
              <a:gs pos="0">
                <a:srgbClr val="4B7BEC"/>
              </a:gs>
              <a:gs pos="100000">
                <a:srgbClr val="70A1FF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图形 88">
            <a:extLst>
              <a:ext uri="{FF2B5EF4-FFF2-40B4-BE49-F238E27FC236}">
                <a16:creationId xmlns:a16="http://schemas.microsoft.com/office/drawing/2014/main" id="{6C812DEE-EC10-20EA-1B88-FB1D60F6F9EA}"/>
              </a:ext>
            </a:extLst>
          </p:cNvPr>
          <p:cNvGrpSpPr/>
          <p:nvPr userDrawn="1"/>
        </p:nvGrpSpPr>
        <p:grpSpPr>
          <a:xfrm>
            <a:off x="10714485" y="60203"/>
            <a:ext cx="779399" cy="3007086"/>
            <a:chOff x="3288599" y="3953806"/>
            <a:chExt cx="1156148" cy="4460663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6DEBC79-C209-C0E1-4A4F-D82E3BA91426}"/>
                </a:ext>
              </a:extLst>
            </p:cNvPr>
            <p:cNvSpPr/>
            <p:nvPr/>
          </p:nvSpPr>
          <p:spPr>
            <a:xfrm>
              <a:off x="3440797" y="4317760"/>
              <a:ext cx="807528" cy="1181218"/>
            </a:xfrm>
            <a:custGeom>
              <a:avLst/>
              <a:gdLst>
                <a:gd name="connsiteX0" fmla="*/ 57735 w 807528"/>
                <a:gd name="connsiteY0" fmla="*/ 122059 h 1181218"/>
                <a:gd name="connsiteX1" fmla="*/ 10110 w 807528"/>
                <a:gd name="connsiteY1" fmla="*/ 1011694 h 1181218"/>
                <a:gd name="connsiteX2" fmla="*/ 776872 w 807528"/>
                <a:gd name="connsiteY2" fmla="*/ 1135520 h 1181218"/>
                <a:gd name="connsiteX3" fmla="*/ 749250 w 807528"/>
                <a:gd name="connsiteY3" fmla="*/ 28714 h 1181218"/>
                <a:gd name="connsiteX4" fmla="*/ 57735 w 807528"/>
                <a:gd name="connsiteY4" fmla="*/ 122059 h 118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528" h="1181218">
                  <a:moveTo>
                    <a:pt x="57735" y="122059"/>
                  </a:moveTo>
                  <a:cubicBezTo>
                    <a:pt x="57735" y="122059"/>
                    <a:pt x="-28942" y="725944"/>
                    <a:pt x="10110" y="1011694"/>
                  </a:cubicBezTo>
                  <a:cubicBezTo>
                    <a:pt x="49163" y="1297445"/>
                    <a:pt x="776872" y="1135520"/>
                    <a:pt x="776872" y="1135520"/>
                  </a:cubicBezTo>
                  <a:cubicBezTo>
                    <a:pt x="776872" y="1135520"/>
                    <a:pt x="861645" y="128727"/>
                    <a:pt x="749250" y="28714"/>
                  </a:cubicBezTo>
                  <a:cubicBezTo>
                    <a:pt x="636855" y="-71298"/>
                    <a:pt x="57735" y="122059"/>
                    <a:pt x="57735" y="12205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D7AF8DA-62F6-B8F2-54E0-3DECAE91182C}"/>
                </a:ext>
              </a:extLst>
            </p:cNvPr>
            <p:cNvSpPr/>
            <p:nvPr/>
          </p:nvSpPr>
          <p:spPr>
            <a:xfrm>
              <a:off x="3451859" y="4135193"/>
              <a:ext cx="766723" cy="905654"/>
            </a:xfrm>
            <a:custGeom>
              <a:avLst/>
              <a:gdLst>
                <a:gd name="connsiteX0" fmla="*/ 761047 w 766723"/>
                <a:gd name="connsiteY0" fmla="*/ 469409 h 905654"/>
                <a:gd name="connsiteX1" fmla="*/ 765810 w 766723"/>
                <a:gd name="connsiteY1" fmla="*/ 568469 h 905654"/>
                <a:gd name="connsiteX2" fmla="*/ 762000 w 766723"/>
                <a:gd name="connsiteY2" fmla="*/ 565612 h 905654"/>
                <a:gd name="connsiteX3" fmla="*/ 543878 w 766723"/>
                <a:gd name="connsiteY3" fmla="*/ 873269 h 905654"/>
                <a:gd name="connsiteX4" fmla="*/ 519113 w 766723"/>
                <a:gd name="connsiteY4" fmla="*/ 905654 h 905654"/>
                <a:gd name="connsiteX5" fmla="*/ 365760 w 766723"/>
                <a:gd name="connsiteY5" fmla="*/ 878032 h 905654"/>
                <a:gd name="connsiteX6" fmla="*/ 277178 w 766723"/>
                <a:gd name="connsiteY6" fmla="*/ 887557 h 905654"/>
                <a:gd name="connsiteX7" fmla="*/ 263843 w 766723"/>
                <a:gd name="connsiteY7" fmla="*/ 878984 h 905654"/>
                <a:gd name="connsiteX8" fmla="*/ 33338 w 766723"/>
                <a:gd name="connsiteY8" fmla="*/ 561802 h 905654"/>
                <a:gd name="connsiteX9" fmla="*/ 0 w 766723"/>
                <a:gd name="connsiteY9" fmla="*/ 577042 h 905654"/>
                <a:gd name="connsiteX10" fmla="*/ 40005 w 766723"/>
                <a:gd name="connsiteY10" fmla="*/ 373207 h 905654"/>
                <a:gd name="connsiteX11" fmla="*/ 54293 w 766723"/>
                <a:gd name="connsiteY11" fmla="*/ 250334 h 905654"/>
                <a:gd name="connsiteX12" fmla="*/ 542925 w 766723"/>
                <a:gd name="connsiteY12" fmla="*/ 6494 h 905654"/>
                <a:gd name="connsiteX13" fmla="*/ 729615 w 766723"/>
                <a:gd name="connsiteY13" fmla="*/ 127462 h 905654"/>
                <a:gd name="connsiteX14" fmla="*/ 764858 w 766723"/>
                <a:gd name="connsiteY14" fmla="*/ 385589 h 905654"/>
                <a:gd name="connsiteX15" fmla="*/ 761047 w 766723"/>
                <a:gd name="connsiteY15" fmla="*/ 469409 h 90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6723" h="905654">
                  <a:moveTo>
                    <a:pt x="761047" y="469409"/>
                  </a:moveTo>
                  <a:cubicBezTo>
                    <a:pt x="760095" y="502747"/>
                    <a:pt x="762000" y="536084"/>
                    <a:pt x="765810" y="568469"/>
                  </a:cubicBezTo>
                  <a:cubicBezTo>
                    <a:pt x="764858" y="567517"/>
                    <a:pt x="762953" y="566564"/>
                    <a:pt x="762000" y="565612"/>
                  </a:cubicBezTo>
                  <a:cubicBezTo>
                    <a:pt x="738188" y="704677"/>
                    <a:pt x="654368" y="818977"/>
                    <a:pt x="543878" y="873269"/>
                  </a:cubicBezTo>
                  <a:cubicBezTo>
                    <a:pt x="530543" y="879937"/>
                    <a:pt x="521970" y="892319"/>
                    <a:pt x="519113" y="905654"/>
                  </a:cubicBezTo>
                  <a:cubicBezTo>
                    <a:pt x="464820" y="891367"/>
                    <a:pt x="412433" y="878032"/>
                    <a:pt x="365760" y="878032"/>
                  </a:cubicBezTo>
                  <a:cubicBezTo>
                    <a:pt x="339090" y="878032"/>
                    <a:pt x="308610" y="881842"/>
                    <a:pt x="277178" y="887557"/>
                  </a:cubicBezTo>
                  <a:cubicBezTo>
                    <a:pt x="273368" y="883747"/>
                    <a:pt x="269558" y="880889"/>
                    <a:pt x="263843" y="878984"/>
                  </a:cubicBezTo>
                  <a:cubicBezTo>
                    <a:pt x="145733" y="826597"/>
                    <a:pt x="56197" y="707534"/>
                    <a:pt x="33338" y="561802"/>
                  </a:cubicBezTo>
                  <a:cubicBezTo>
                    <a:pt x="23813" y="571327"/>
                    <a:pt x="12383" y="576089"/>
                    <a:pt x="0" y="577042"/>
                  </a:cubicBezTo>
                  <a:cubicBezTo>
                    <a:pt x="19050" y="512272"/>
                    <a:pt x="30480" y="442739"/>
                    <a:pt x="40005" y="373207"/>
                  </a:cubicBezTo>
                  <a:cubicBezTo>
                    <a:pt x="45720" y="332249"/>
                    <a:pt x="49530" y="290339"/>
                    <a:pt x="54293" y="250334"/>
                  </a:cubicBezTo>
                  <a:cubicBezTo>
                    <a:pt x="85725" y="-48751"/>
                    <a:pt x="463868" y="779"/>
                    <a:pt x="542925" y="6494"/>
                  </a:cubicBezTo>
                  <a:cubicBezTo>
                    <a:pt x="615315" y="11257"/>
                    <a:pt x="684847" y="39832"/>
                    <a:pt x="729615" y="127462"/>
                  </a:cubicBezTo>
                  <a:cubicBezTo>
                    <a:pt x="770572" y="207472"/>
                    <a:pt x="768668" y="295102"/>
                    <a:pt x="764858" y="385589"/>
                  </a:cubicBezTo>
                  <a:cubicBezTo>
                    <a:pt x="762953" y="413212"/>
                    <a:pt x="761047" y="440834"/>
                    <a:pt x="761047" y="46940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C6733D2-8C0E-6A81-347A-B4B3D7C38EB6}"/>
                </a:ext>
              </a:extLst>
            </p:cNvPr>
            <p:cNvSpPr/>
            <p:nvPr/>
          </p:nvSpPr>
          <p:spPr>
            <a:xfrm>
              <a:off x="3288599" y="4346564"/>
              <a:ext cx="1156148" cy="4035962"/>
            </a:xfrm>
            <a:custGeom>
              <a:avLst/>
              <a:gdLst>
                <a:gd name="connsiteX0" fmla="*/ 891923 w 1156148"/>
                <a:gd name="connsiteY0" fmla="*/ 3807053 h 4035962"/>
                <a:gd name="connsiteX1" fmla="*/ 733808 w 1156148"/>
                <a:gd name="connsiteY1" fmla="*/ 3756571 h 4035962"/>
                <a:gd name="connsiteX2" fmla="*/ 884303 w 1156148"/>
                <a:gd name="connsiteY2" fmla="*/ 2565946 h 4035962"/>
                <a:gd name="connsiteX3" fmla="*/ 982411 w 1156148"/>
                <a:gd name="connsiteY3" fmla="*/ 2283053 h 4035962"/>
                <a:gd name="connsiteX4" fmla="*/ 994793 w 1156148"/>
                <a:gd name="connsiteY4" fmla="*/ 2279243 h 4035962"/>
                <a:gd name="connsiteX5" fmla="*/ 1003366 w 1156148"/>
                <a:gd name="connsiteY5" fmla="*/ 2278291 h 4035962"/>
                <a:gd name="connsiteX6" fmla="*/ 1016701 w 1156148"/>
                <a:gd name="connsiteY6" fmla="*/ 2307818 h 4035962"/>
                <a:gd name="connsiteX7" fmla="*/ 977648 w 1156148"/>
                <a:gd name="connsiteY7" fmla="*/ 2480221 h 4035962"/>
                <a:gd name="connsiteX8" fmla="*/ 1154813 w 1156148"/>
                <a:gd name="connsiteY8" fmla="*/ 2119223 h 4035962"/>
                <a:gd name="connsiteX9" fmla="*/ 1154813 w 1156148"/>
                <a:gd name="connsiteY9" fmla="*/ 2117318 h 4035962"/>
                <a:gd name="connsiteX10" fmla="*/ 1117666 w 1156148"/>
                <a:gd name="connsiteY10" fmla="*/ 1281976 h 4035962"/>
                <a:gd name="connsiteX11" fmla="*/ 1117666 w 1156148"/>
                <a:gd name="connsiteY11" fmla="*/ 1281976 h 4035962"/>
                <a:gd name="connsiteX12" fmla="*/ 1108141 w 1156148"/>
                <a:gd name="connsiteY12" fmla="*/ 1060043 h 4035962"/>
                <a:gd name="connsiteX13" fmla="*/ 920498 w 1156148"/>
                <a:gd name="connsiteY13" fmla="*/ 836206 h 4035962"/>
                <a:gd name="connsiteX14" fmla="*/ 748096 w 1156148"/>
                <a:gd name="connsiteY14" fmla="*/ 793343 h 4035962"/>
                <a:gd name="connsiteX15" fmla="*/ 720473 w 1156148"/>
                <a:gd name="connsiteY15" fmla="*/ 780008 h 4035962"/>
                <a:gd name="connsiteX16" fmla="*/ 684278 w 1156148"/>
                <a:gd name="connsiteY16" fmla="*/ 718096 h 4035962"/>
                <a:gd name="connsiteX17" fmla="*/ 682373 w 1156148"/>
                <a:gd name="connsiteY17" fmla="*/ 695236 h 4035962"/>
                <a:gd name="connsiteX18" fmla="*/ 707138 w 1156148"/>
                <a:gd name="connsiteY18" fmla="*/ 662851 h 4035962"/>
                <a:gd name="connsiteX19" fmla="*/ 925261 w 1156148"/>
                <a:gd name="connsiteY19" fmla="*/ 355193 h 4035962"/>
                <a:gd name="connsiteX20" fmla="*/ 929071 w 1156148"/>
                <a:gd name="connsiteY20" fmla="*/ 358051 h 4035962"/>
                <a:gd name="connsiteX21" fmla="*/ 954788 w 1156148"/>
                <a:gd name="connsiteY21" fmla="*/ 366623 h 4035962"/>
                <a:gd name="connsiteX22" fmla="*/ 1019558 w 1156148"/>
                <a:gd name="connsiteY22" fmla="*/ 265658 h 4035962"/>
                <a:gd name="connsiteX23" fmla="*/ 954788 w 1156148"/>
                <a:gd name="connsiteY23" fmla="*/ 164693 h 4035962"/>
                <a:gd name="connsiteX24" fmla="*/ 927166 w 1156148"/>
                <a:gd name="connsiteY24" fmla="*/ 174218 h 4035962"/>
                <a:gd name="connsiteX25" fmla="*/ 922403 w 1156148"/>
                <a:gd name="connsiteY25" fmla="*/ 178028 h 4035962"/>
                <a:gd name="connsiteX26" fmla="*/ 917641 w 1156148"/>
                <a:gd name="connsiteY26" fmla="*/ 156121 h 4035962"/>
                <a:gd name="connsiteX27" fmla="*/ 894781 w 1156148"/>
                <a:gd name="connsiteY27" fmla="*/ 258991 h 4035962"/>
                <a:gd name="connsiteX28" fmla="*/ 744286 w 1156148"/>
                <a:gd name="connsiteY28" fmla="*/ 28486 h 4035962"/>
                <a:gd name="connsiteX29" fmla="*/ 622366 w 1156148"/>
                <a:gd name="connsiteY29" fmla="*/ 3721 h 4035962"/>
                <a:gd name="connsiteX30" fmla="*/ 412816 w 1156148"/>
                <a:gd name="connsiteY30" fmla="*/ 5626 h 4035962"/>
                <a:gd name="connsiteX31" fmla="*/ 224221 w 1156148"/>
                <a:gd name="connsiteY31" fmla="*/ 240893 h 4035962"/>
                <a:gd name="connsiteX32" fmla="*/ 195646 w 1156148"/>
                <a:gd name="connsiteY32" fmla="*/ 351383 h 4035962"/>
                <a:gd name="connsiteX33" fmla="*/ 426151 w 1156148"/>
                <a:gd name="connsiteY33" fmla="*/ 668566 h 4035962"/>
                <a:gd name="connsiteX34" fmla="*/ 439486 w 1156148"/>
                <a:gd name="connsiteY34" fmla="*/ 677138 h 4035962"/>
                <a:gd name="connsiteX35" fmla="*/ 451868 w 1156148"/>
                <a:gd name="connsiteY35" fmla="*/ 720001 h 4035962"/>
                <a:gd name="connsiteX36" fmla="*/ 421388 w 1156148"/>
                <a:gd name="connsiteY36" fmla="*/ 780008 h 4035962"/>
                <a:gd name="connsiteX37" fmla="*/ 409958 w 1156148"/>
                <a:gd name="connsiteY37" fmla="*/ 783818 h 4035962"/>
                <a:gd name="connsiteX38" fmla="*/ 219458 w 1156148"/>
                <a:gd name="connsiteY38" fmla="*/ 845731 h 4035962"/>
                <a:gd name="connsiteX39" fmla="*/ 50866 w 1156148"/>
                <a:gd name="connsiteY39" fmla="*/ 1044803 h 4035962"/>
                <a:gd name="connsiteX40" fmla="*/ 44198 w 1156148"/>
                <a:gd name="connsiteY40" fmla="*/ 1310551 h 4035962"/>
                <a:gd name="connsiteX41" fmla="*/ 1336 w 1156148"/>
                <a:gd name="connsiteY41" fmla="*/ 2117318 h 4035962"/>
                <a:gd name="connsiteX42" fmla="*/ 1336 w 1156148"/>
                <a:gd name="connsiteY42" fmla="*/ 2119223 h 4035962"/>
                <a:gd name="connsiteX43" fmla="*/ 178501 w 1156148"/>
                <a:gd name="connsiteY43" fmla="*/ 2480221 h 4035962"/>
                <a:gd name="connsiteX44" fmla="*/ 139448 w 1156148"/>
                <a:gd name="connsiteY44" fmla="*/ 2307818 h 4035962"/>
                <a:gd name="connsiteX45" fmla="*/ 152783 w 1156148"/>
                <a:gd name="connsiteY45" fmla="*/ 2278291 h 4035962"/>
                <a:gd name="connsiteX46" fmla="*/ 161356 w 1156148"/>
                <a:gd name="connsiteY46" fmla="*/ 2279243 h 4035962"/>
                <a:gd name="connsiteX47" fmla="*/ 205171 w 1156148"/>
                <a:gd name="connsiteY47" fmla="*/ 2276386 h 4035962"/>
                <a:gd name="connsiteX48" fmla="*/ 281371 w 1156148"/>
                <a:gd name="connsiteY48" fmla="*/ 2565946 h 4035962"/>
                <a:gd name="connsiteX49" fmla="*/ 410911 w 1156148"/>
                <a:gd name="connsiteY49" fmla="*/ 3756571 h 4035962"/>
                <a:gd name="connsiteX50" fmla="*/ 248033 w 1156148"/>
                <a:gd name="connsiteY50" fmla="*/ 3807053 h 4035962"/>
                <a:gd name="connsiteX51" fmla="*/ 99443 w 1156148"/>
                <a:gd name="connsiteY51" fmla="*/ 3992791 h 4035962"/>
                <a:gd name="connsiteX52" fmla="*/ 509018 w 1156148"/>
                <a:gd name="connsiteY52" fmla="*/ 4002316 h 4035962"/>
                <a:gd name="connsiteX53" fmla="*/ 538546 w 1156148"/>
                <a:gd name="connsiteY53" fmla="*/ 3962311 h 4035962"/>
                <a:gd name="connsiteX54" fmla="*/ 560453 w 1156148"/>
                <a:gd name="connsiteY54" fmla="*/ 2493556 h 4035962"/>
                <a:gd name="connsiteX55" fmla="*/ 538546 w 1156148"/>
                <a:gd name="connsiteY55" fmla="*/ 2338298 h 4035962"/>
                <a:gd name="connsiteX56" fmla="*/ 565216 w 1156148"/>
                <a:gd name="connsiteY56" fmla="*/ 2297341 h 4035962"/>
                <a:gd name="connsiteX57" fmla="*/ 569026 w 1156148"/>
                <a:gd name="connsiteY57" fmla="*/ 2297341 h 4035962"/>
                <a:gd name="connsiteX58" fmla="*/ 569026 w 1156148"/>
                <a:gd name="connsiteY58" fmla="*/ 2297341 h 4035962"/>
                <a:gd name="connsiteX59" fmla="*/ 571883 w 1156148"/>
                <a:gd name="connsiteY59" fmla="*/ 2297341 h 4035962"/>
                <a:gd name="connsiteX60" fmla="*/ 612841 w 1156148"/>
                <a:gd name="connsiteY60" fmla="*/ 2338298 h 4035962"/>
                <a:gd name="connsiteX61" fmla="*/ 592838 w 1156148"/>
                <a:gd name="connsiteY61" fmla="*/ 2501176 h 4035962"/>
                <a:gd name="connsiteX62" fmla="*/ 612841 w 1156148"/>
                <a:gd name="connsiteY62" fmla="*/ 3961358 h 4035962"/>
                <a:gd name="connsiteX63" fmla="*/ 642368 w 1156148"/>
                <a:gd name="connsiteY63" fmla="*/ 4001363 h 4035962"/>
                <a:gd name="connsiteX64" fmla="*/ 1037656 w 1156148"/>
                <a:gd name="connsiteY64" fmla="*/ 3991838 h 4035962"/>
                <a:gd name="connsiteX65" fmla="*/ 891923 w 1156148"/>
                <a:gd name="connsiteY65" fmla="*/ 3807053 h 4035962"/>
                <a:gd name="connsiteX66" fmla="*/ 881446 w 1156148"/>
                <a:gd name="connsiteY66" fmla="*/ 1272451 h 4035962"/>
                <a:gd name="connsiteX67" fmla="*/ 891923 w 1156148"/>
                <a:gd name="connsiteY67" fmla="*/ 1216253 h 4035962"/>
                <a:gd name="connsiteX68" fmla="*/ 948121 w 1156148"/>
                <a:gd name="connsiteY68" fmla="*/ 1221968 h 4035962"/>
                <a:gd name="connsiteX69" fmla="*/ 973838 w 1156148"/>
                <a:gd name="connsiteY69" fmla="*/ 1425803 h 4035962"/>
                <a:gd name="connsiteX70" fmla="*/ 1008128 w 1156148"/>
                <a:gd name="connsiteY70" fmla="*/ 2067788 h 4035962"/>
                <a:gd name="connsiteX71" fmla="*/ 959551 w 1156148"/>
                <a:gd name="connsiteY71" fmla="*/ 2200186 h 4035962"/>
                <a:gd name="connsiteX72" fmla="*/ 910021 w 1156148"/>
                <a:gd name="connsiteY72" fmla="*/ 2092553 h 4035962"/>
                <a:gd name="connsiteX73" fmla="*/ 788101 w 1156148"/>
                <a:gd name="connsiteY73" fmla="*/ 1779181 h 4035962"/>
                <a:gd name="connsiteX74" fmla="*/ 881446 w 1156148"/>
                <a:gd name="connsiteY74" fmla="*/ 1272451 h 4035962"/>
                <a:gd name="connsiteX75" fmla="*/ 203266 w 1156148"/>
                <a:gd name="connsiteY75" fmla="*/ 2222093 h 4035962"/>
                <a:gd name="connsiteX76" fmla="*/ 147068 w 1156148"/>
                <a:gd name="connsiteY76" fmla="*/ 2066836 h 4035962"/>
                <a:gd name="connsiteX77" fmla="*/ 178501 w 1156148"/>
                <a:gd name="connsiteY77" fmla="*/ 1451521 h 4035962"/>
                <a:gd name="connsiteX78" fmla="*/ 200408 w 1156148"/>
                <a:gd name="connsiteY78" fmla="*/ 1268641 h 4035962"/>
                <a:gd name="connsiteX79" fmla="*/ 258511 w 1156148"/>
                <a:gd name="connsiteY79" fmla="*/ 1270546 h 4035962"/>
                <a:gd name="connsiteX80" fmla="*/ 258511 w 1156148"/>
                <a:gd name="connsiteY80" fmla="*/ 1271498 h 4035962"/>
                <a:gd name="connsiteX81" fmla="*/ 366143 w 1156148"/>
                <a:gd name="connsiteY81" fmla="*/ 1777276 h 4035962"/>
                <a:gd name="connsiteX82" fmla="*/ 248986 w 1156148"/>
                <a:gd name="connsiteY82" fmla="*/ 2090648 h 4035962"/>
                <a:gd name="connsiteX83" fmla="*/ 203266 w 1156148"/>
                <a:gd name="connsiteY83" fmla="*/ 2222093 h 4035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56148" h="4035962">
                  <a:moveTo>
                    <a:pt x="891923" y="3807053"/>
                  </a:moveTo>
                  <a:cubicBezTo>
                    <a:pt x="875731" y="3801338"/>
                    <a:pt x="733808" y="3773716"/>
                    <a:pt x="733808" y="3756571"/>
                  </a:cubicBezTo>
                  <a:cubicBezTo>
                    <a:pt x="733808" y="3756571"/>
                    <a:pt x="822391" y="3036481"/>
                    <a:pt x="884303" y="2565946"/>
                  </a:cubicBezTo>
                  <a:cubicBezTo>
                    <a:pt x="901448" y="2437358"/>
                    <a:pt x="983363" y="2360206"/>
                    <a:pt x="982411" y="2283053"/>
                  </a:cubicBezTo>
                  <a:cubicBezTo>
                    <a:pt x="986221" y="2282101"/>
                    <a:pt x="990983" y="2281148"/>
                    <a:pt x="994793" y="2279243"/>
                  </a:cubicBezTo>
                  <a:cubicBezTo>
                    <a:pt x="997651" y="2278291"/>
                    <a:pt x="1000508" y="2278291"/>
                    <a:pt x="1003366" y="2278291"/>
                  </a:cubicBezTo>
                  <a:cubicBezTo>
                    <a:pt x="1017653" y="2279243"/>
                    <a:pt x="1024321" y="2296388"/>
                    <a:pt x="1016701" y="2307818"/>
                  </a:cubicBezTo>
                  <a:cubicBezTo>
                    <a:pt x="996698" y="2339251"/>
                    <a:pt x="927166" y="2456408"/>
                    <a:pt x="977648" y="2480221"/>
                  </a:cubicBezTo>
                  <a:cubicBezTo>
                    <a:pt x="1035751" y="2506891"/>
                    <a:pt x="1171006" y="2364968"/>
                    <a:pt x="1154813" y="2119223"/>
                  </a:cubicBezTo>
                  <a:cubicBezTo>
                    <a:pt x="1154813" y="2118271"/>
                    <a:pt x="1154813" y="2118271"/>
                    <a:pt x="1154813" y="2117318"/>
                  </a:cubicBezTo>
                  <a:lnTo>
                    <a:pt x="1117666" y="1281976"/>
                  </a:lnTo>
                  <a:lnTo>
                    <a:pt x="1117666" y="1281976"/>
                  </a:lnTo>
                  <a:lnTo>
                    <a:pt x="1108141" y="1060043"/>
                  </a:lnTo>
                  <a:cubicBezTo>
                    <a:pt x="1109093" y="943838"/>
                    <a:pt x="1035751" y="846683"/>
                    <a:pt x="920498" y="836206"/>
                  </a:cubicBezTo>
                  <a:cubicBezTo>
                    <a:pt x="843346" y="829538"/>
                    <a:pt x="781433" y="807631"/>
                    <a:pt x="748096" y="793343"/>
                  </a:cubicBezTo>
                  <a:cubicBezTo>
                    <a:pt x="729998" y="785723"/>
                    <a:pt x="720473" y="780008"/>
                    <a:pt x="720473" y="780008"/>
                  </a:cubicBezTo>
                  <a:cubicBezTo>
                    <a:pt x="707138" y="780008"/>
                    <a:pt x="694756" y="746671"/>
                    <a:pt x="684278" y="718096"/>
                  </a:cubicBezTo>
                  <a:cubicBezTo>
                    <a:pt x="681421" y="710476"/>
                    <a:pt x="681421" y="702856"/>
                    <a:pt x="682373" y="695236"/>
                  </a:cubicBezTo>
                  <a:cubicBezTo>
                    <a:pt x="685231" y="680948"/>
                    <a:pt x="693803" y="668566"/>
                    <a:pt x="707138" y="662851"/>
                  </a:cubicBezTo>
                  <a:cubicBezTo>
                    <a:pt x="818581" y="608558"/>
                    <a:pt x="901448" y="494258"/>
                    <a:pt x="925261" y="355193"/>
                  </a:cubicBezTo>
                  <a:cubicBezTo>
                    <a:pt x="926213" y="356146"/>
                    <a:pt x="928118" y="357098"/>
                    <a:pt x="929071" y="358051"/>
                  </a:cubicBezTo>
                  <a:cubicBezTo>
                    <a:pt x="936691" y="363766"/>
                    <a:pt x="946216" y="366623"/>
                    <a:pt x="954788" y="366623"/>
                  </a:cubicBezTo>
                  <a:cubicBezTo>
                    <a:pt x="990983" y="366623"/>
                    <a:pt x="1019558" y="321856"/>
                    <a:pt x="1019558" y="265658"/>
                  </a:cubicBezTo>
                  <a:cubicBezTo>
                    <a:pt x="1019558" y="210413"/>
                    <a:pt x="990031" y="164693"/>
                    <a:pt x="954788" y="164693"/>
                  </a:cubicBezTo>
                  <a:cubicBezTo>
                    <a:pt x="945263" y="164693"/>
                    <a:pt x="935738" y="168503"/>
                    <a:pt x="927166" y="174218"/>
                  </a:cubicBezTo>
                  <a:cubicBezTo>
                    <a:pt x="925261" y="175171"/>
                    <a:pt x="924308" y="176123"/>
                    <a:pt x="922403" y="178028"/>
                  </a:cubicBezTo>
                  <a:cubicBezTo>
                    <a:pt x="921451" y="170408"/>
                    <a:pt x="919546" y="163741"/>
                    <a:pt x="917641" y="156121"/>
                  </a:cubicBezTo>
                  <a:cubicBezTo>
                    <a:pt x="917641" y="184696"/>
                    <a:pt x="903353" y="290423"/>
                    <a:pt x="894781" y="258991"/>
                  </a:cubicBezTo>
                  <a:cubicBezTo>
                    <a:pt x="869063" y="172313"/>
                    <a:pt x="791911" y="17056"/>
                    <a:pt x="744286" y="28486"/>
                  </a:cubicBezTo>
                  <a:cubicBezTo>
                    <a:pt x="672848" y="46583"/>
                    <a:pt x="709996" y="3721"/>
                    <a:pt x="622366" y="3721"/>
                  </a:cubicBezTo>
                  <a:cubicBezTo>
                    <a:pt x="532831" y="3721"/>
                    <a:pt x="487111" y="-5804"/>
                    <a:pt x="412816" y="5626"/>
                  </a:cubicBezTo>
                  <a:cubicBezTo>
                    <a:pt x="350903" y="15151"/>
                    <a:pt x="245176" y="167551"/>
                    <a:pt x="224221" y="240893"/>
                  </a:cubicBezTo>
                  <a:cubicBezTo>
                    <a:pt x="217553" y="266611"/>
                    <a:pt x="186121" y="359956"/>
                    <a:pt x="195646" y="351383"/>
                  </a:cubicBezTo>
                  <a:cubicBezTo>
                    <a:pt x="219458" y="497116"/>
                    <a:pt x="308041" y="616178"/>
                    <a:pt x="426151" y="668566"/>
                  </a:cubicBezTo>
                  <a:cubicBezTo>
                    <a:pt x="430913" y="670471"/>
                    <a:pt x="435676" y="674281"/>
                    <a:pt x="439486" y="677138"/>
                  </a:cubicBezTo>
                  <a:cubicBezTo>
                    <a:pt x="450916" y="687616"/>
                    <a:pt x="455678" y="704761"/>
                    <a:pt x="451868" y="720001"/>
                  </a:cubicBezTo>
                  <a:cubicBezTo>
                    <a:pt x="445201" y="747623"/>
                    <a:pt x="434723" y="779056"/>
                    <a:pt x="421388" y="780008"/>
                  </a:cubicBezTo>
                  <a:lnTo>
                    <a:pt x="409958" y="783818"/>
                  </a:lnTo>
                  <a:lnTo>
                    <a:pt x="219458" y="845731"/>
                  </a:lnTo>
                  <a:cubicBezTo>
                    <a:pt x="116588" y="855256"/>
                    <a:pt x="51818" y="941933"/>
                    <a:pt x="50866" y="1044803"/>
                  </a:cubicBezTo>
                  <a:cubicBezTo>
                    <a:pt x="49913" y="1121003"/>
                    <a:pt x="48008" y="1212443"/>
                    <a:pt x="44198" y="1310551"/>
                  </a:cubicBezTo>
                  <a:cubicBezTo>
                    <a:pt x="30863" y="1673453"/>
                    <a:pt x="1336" y="2117318"/>
                    <a:pt x="1336" y="2117318"/>
                  </a:cubicBezTo>
                  <a:cubicBezTo>
                    <a:pt x="1336" y="2118271"/>
                    <a:pt x="1336" y="2118271"/>
                    <a:pt x="1336" y="2119223"/>
                  </a:cubicBezTo>
                  <a:cubicBezTo>
                    <a:pt x="-14857" y="2364968"/>
                    <a:pt x="120398" y="2506891"/>
                    <a:pt x="178501" y="2480221"/>
                  </a:cubicBezTo>
                  <a:cubicBezTo>
                    <a:pt x="228983" y="2456408"/>
                    <a:pt x="160403" y="2340203"/>
                    <a:pt x="139448" y="2307818"/>
                  </a:cubicBezTo>
                  <a:cubicBezTo>
                    <a:pt x="131828" y="2296388"/>
                    <a:pt x="138496" y="2279243"/>
                    <a:pt x="152783" y="2278291"/>
                  </a:cubicBezTo>
                  <a:cubicBezTo>
                    <a:pt x="155641" y="2278291"/>
                    <a:pt x="158498" y="2278291"/>
                    <a:pt x="161356" y="2279243"/>
                  </a:cubicBezTo>
                  <a:cubicBezTo>
                    <a:pt x="185168" y="2287816"/>
                    <a:pt x="198503" y="2285911"/>
                    <a:pt x="205171" y="2276386"/>
                  </a:cubicBezTo>
                  <a:cubicBezTo>
                    <a:pt x="218506" y="2351633"/>
                    <a:pt x="268036" y="2442121"/>
                    <a:pt x="281371" y="2565946"/>
                  </a:cubicBezTo>
                  <a:cubicBezTo>
                    <a:pt x="335663" y="3046006"/>
                    <a:pt x="410911" y="3756571"/>
                    <a:pt x="410911" y="3756571"/>
                  </a:cubicBezTo>
                  <a:cubicBezTo>
                    <a:pt x="410911" y="3773716"/>
                    <a:pt x="264226" y="3801338"/>
                    <a:pt x="248033" y="3807053"/>
                  </a:cubicBezTo>
                  <a:cubicBezTo>
                    <a:pt x="175643" y="3833723"/>
                    <a:pt x="-12952" y="3913733"/>
                    <a:pt x="99443" y="3992791"/>
                  </a:cubicBezTo>
                  <a:cubicBezTo>
                    <a:pt x="208981" y="4070896"/>
                    <a:pt x="431866" y="4023271"/>
                    <a:pt x="509018" y="4002316"/>
                  </a:cubicBezTo>
                  <a:cubicBezTo>
                    <a:pt x="527116" y="3997553"/>
                    <a:pt x="538546" y="3981361"/>
                    <a:pt x="538546" y="3962311"/>
                  </a:cubicBezTo>
                  <a:lnTo>
                    <a:pt x="560453" y="2493556"/>
                  </a:lnTo>
                  <a:lnTo>
                    <a:pt x="538546" y="2338298"/>
                  </a:lnTo>
                  <a:cubicBezTo>
                    <a:pt x="538546" y="2315438"/>
                    <a:pt x="542356" y="2297341"/>
                    <a:pt x="565216" y="2297341"/>
                  </a:cubicBezTo>
                  <a:cubicBezTo>
                    <a:pt x="566168" y="2297341"/>
                    <a:pt x="568073" y="2297341"/>
                    <a:pt x="569026" y="2297341"/>
                  </a:cubicBezTo>
                  <a:cubicBezTo>
                    <a:pt x="569026" y="2297341"/>
                    <a:pt x="569026" y="2297341"/>
                    <a:pt x="569026" y="2297341"/>
                  </a:cubicBezTo>
                  <a:cubicBezTo>
                    <a:pt x="569978" y="2297341"/>
                    <a:pt x="570931" y="2297341"/>
                    <a:pt x="571883" y="2297341"/>
                  </a:cubicBezTo>
                  <a:cubicBezTo>
                    <a:pt x="594743" y="2297341"/>
                    <a:pt x="612841" y="2315438"/>
                    <a:pt x="612841" y="2338298"/>
                  </a:cubicBezTo>
                  <a:lnTo>
                    <a:pt x="592838" y="2501176"/>
                  </a:lnTo>
                  <a:lnTo>
                    <a:pt x="612841" y="3961358"/>
                  </a:lnTo>
                  <a:cubicBezTo>
                    <a:pt x="612841" y="3979456"/>
                    <a:pt x="625223" y="3995648"/>
                    <a:pt x="642368" y="4001363"/>
                  </a:cubicBezTo>
                  <a:cubicBezTo>
                    <a:pt x="719521" y="4023271"/>
                    <a:pt x="927166" y="4070896"/>
                    <a:pt x="1037656" y="3991838"/>
                  </a:cubicBezTo>
                  <a:cubicBezTo>
                    <a:pt x="1151956" y="3913733"/>
                    <a:pt x="964313" y="3833723"/>
                    <a:pt x="891923" y="3807053"/>
                  </a:cubicBezTo>
                  <a:close/>
                  <a:moveTo>
                    <a:pt x="881446" y="1272451"/>
                  </a:moveTo>
                  <a:cubicBezTo>
                    <a:pt x="882398" y="1252448"/>
                    <a:pt x="886208" y="1233398"/>
                    <a:pt x="891923" y="1216253"/>
                  </a:cubicBezTo>
                  <a:cubicBezTo>
                    <a:pt x="902401" y="1187678"/>
                    <a:pt x="944311" y="1191488"/>
                    <a:pt x="948121" y="1221968"/>
                  </a:cubicBezTo>
                  <a:cubicBezTo>
                    <a:pt x="956693" y="1285786"/>
                    <a:pt x="965266" y="1354366"/>
                    <a:pt x="973838" y="1425803"/>
                  </a:cubicBezTo>
                  <a:cubicBezTo>
                    <a:pt x="1001461" y="1667738"/>
                    <a:pt x="1024321" y="1931581"/>
                    <a:pt x="1008128" y="2067788"/>
                  </a:cubicBezTo>
                  <a:cubicBezTo>
                    <a:pt x="1005271" y="2094458"/>
                    <a:pt x="976696" y="2150656"/>
                    <a:pt x="959551" y="2200186"/>
                  </a:cubicBezTo>
                  <a:cubicBezTo>
                    <a:pt x="947168" y="2167801"/>
                    <a:pt x="929071" y="2130653"/>
                    <a:pt x="910021" y="2092553"/>
                  </a:cubicBezTo>
                  <a:cubicBezTo>
                    <a:pt x="855728" y="1983968"/>
                    <a:pt x="790006" y="1862048"/>
                    <a:pt x="788101" y="1779181"/>
                  </a:cubicBezTo>
                  <a:cubicBezTo>
                    <a:pt x="785243" y="1648688"/>
                    <a:pt x="881446" y="1272451"/>
                    <a:pt x="881446" y="1272451"/>
                  </a:cubicBezTo>
                  <a:close/>
                  <a:moveTo>
                    <a:pt x="203266" y="2222093"/>
                  </a:moveTo>
                  <a:cubicBezTo>
                    <a:pt x="188026" y="2168753"/>
                    <a:pt x="150878" y="2097316"/>
                    <a:pt x="147068" y="2066836"/>
                  </a:cubicBezTo>
                  <a:cubicBezTo>
                    <a:pt x="131828" y="1936343"/>
                    <a:pt x="151831" y="1686788"/>
                    <a:pt x="178501" y="1451521"/>
                  </a:cubicBezTo>
                  <a:cubicBezTo>
                    <a:pt x="185168" y="1388656"/>
                    <a:pt x="192788" y="1326743"/>
                    <a:pt x="200408" y="1268641"/>
                  </a:cubicBezTo>
                  <a:cubicBezTo>
                    <a:pt x="205171" y="1233398"/>
                    <a:pt x="256606" y="1235303"/>
                    <a:pt x="258511" y="1270546"/>
                  </a:cubicBezTo>
                  <a:lnTo>
                    <a:pt x="258511" y="1271498"/>
                  </a:lnTo>
                  <a:cubicBezTo>
                    <a:pt x="258511" y="1271498"/>
                    <a:pt x="368048" y="1645831"/>
                    <a:pt x="366143" y="1777276"/>
                  </a:cubicBezTo>
                  <a:cubicBezTo>
                    <a:pt x="365191" y="1870621"/>
                    <a:pt x="296611" y="1988731"/>
                    <a:pt x="248986" y="2090648"/>
                  </a:cubicBezTo>
                  <a:cubicBezTo>
                    <a:pt x="226126" y="2140178"/>
                    <a:pt x="208028" y="2184946"/>
                    <a:pt x="203266" y="2222093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9BA9A47-18CE-0BA7-646C-92B1D7DB65CC}"/>
                </a:ext>
              </a:extLst>
            </p:cNvPr>
            <p:cNvSpPr/>
            <p:nvPr/>
          </p:nvSpPr>
          <p:spPr>
            <a:xfrm>
              <a:off x="3463784" y="6392444"/>
              <a:ext cx="839019" cy="839152"/>
            </a:xfrm>
            <a:custGeom>
              <a:avLst/>
              <a:gdLst>
                <a:gd name="connsiteX0" fmla="*/ 410033 w 839019"/>
                <a:gd name="connsiteY0" fmla="*/ 839153 h 839152"/>
                <a:gd name="connsiteX1" fmla="*/ 125236 w 839019"/>
                <a:gd name="connsiteY1" fmla="*/ 818197 h 839152"/>
                <a:gd name="connsiteX2" fmla="*/ 1411 w 839019"/>
                <a:gd name="connsiteY2" fmla="*/ 151447 h 839152"/>
                <a:gd name="connsiteX3" fmla="*/ 76658 w 839019"/>
                <a:gd name="connsiteY3" fmla="*/ 0 h 839152"/>
                <a:gd name="connsiteX4" fmla="*/ 747218 w 839019"/>
                <a:gd name="connsiteY4" fmla="*/ 0 h 839152"/>
                <a:gd name="connsiteX5" fmla="*/ 837706 w 839019"/>
                <a:gd name="connsiteY5" fmla="*/ 175260 h 839152"/>
                <a:gd name="connsiteX6" fmla="*/ 687211 w 839019"/>
                <a:gd name="connsiteY6" fmla="*/ 818197 h 839152"/>
                <a:gd name="connsiteX7" fmla="*/ 410033 w 839019"/>
                <a:gd name="connsiteY7" fmla="*/ 839153 h 83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019" h="839152">
                  <a:moveTo>
                    <a:pt x="410033" y="839153"/>
                  </a:moveTo>
                  <a:lnTo>
                    <a:pt x="125236" y="818197"/>
                  </a:lnTo>
                  <a:cubicBezTo>
                    <a:pt x="60466" y="607695"/>
                    <a:pt x="-10972" y="237172"/>
                    <a:pt x="1411" y="151447"/>
                  </a:cubicBezTo>
                  <a:cubicBezTo>
                    <a:pt x="14746" y="59055"/>
                    <a:pt x="76658" y="0"/>
                    <a:pt x="76658" y="0"/>
                  </a:cubicBezTo>
                  <a:lnTo>
                    <a:pt x="747218" y="0"/>
                  </a:lnTo>
                  <a:cubicBezTo>
                    <a:pt x="747218" y="0"/>
                    <a:pt x="818656" y="61913"/>
                    <a:pt x="837706" y="175260"/>
                  </a:cubicBezTo>
                  <a:cubicBezTo>
                    <a:pt x="851993" y="258128"/>
                    <a:pt x="746266" y="653415"/>
                    <a:pt x="687211" y="818197"/>
                  </a:cubicBezTo>
                  <a:lnTo>
                    <a:pt x="410033" y="839153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156E6A8-10A5-1E3E-9A76-B0129BE4F6ED}"/>
                </a:ext>
              </a:extLst>
            </p:cNvPr>
            <p:cNvSpPr/>
            <p:nvPr/>
          </p:nvSpPr>
          <p:spPr>
            <a:xfrm>
              <a:off x="3327000" y="8128710"/>
              <a:ext cx="523004" cy="285760"/>
            </a:xfrm>
            <a:custGeom>
              <a:avLst/>
              <a:gdLst>
                <a:gd name="connsiteX0" fmla="*/ 209632 w 523004"/>
                <a:gd name="connsiteY0" fmla="*/ 142 h 285760"/>
                <a:gd name="connsiteX1" fmla="*/ 345840 w 523004"/>
                <a:gd name="connsiteY1" fmla="*/ 193500 h 285760"/>
                <a:gd name="connsiteX2" fmla="*/ 465855 w 523004"/>
                <a:gd name="connsiteY2" fmla="*/ 170640 h 285760"/>
                <a:gd name="connsiteX3" fmla="*/ 523005 w 523004"/>
                <a:gd name="connsiteY3" fmla="*/ 123015 h 285760"/>
                <a:gd name="connsiteX4" fmla="*/ 523005 w 523004"/>
                <a:gd name="connsiteY4" fmla="*/ 253507 h 285760"/>
                <a:gd name="connsiteX5" fmla="*/ 183915 w 523004"/>
                <a:gd name="connsiteY5" fmla="*/ 284940 h 285760"/>
                <a:gd name="connsiteX6" fmla="*/ 14369 w 523004"/>
                <a:gd name="connsiteY6" fmla="*/ 194452 h 285760"/>
                <a:gd name="connsiteX7" fmla="*/ 56280 w 523004"/>
                <a:gd name="connsiteY7" fmla="*/ 55387 h 285760"/>
                <a:gd name="connsiteX8" fmla="*/ 209632 w 523004"/>
                <a:gd name="connsiteY8" fmla="*/ 142 h 28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5760">
                  <a:moveTo>
                    <a:pt x="209632" y="142"/>
                  </a:moveTo>
                  <a:lnTo>
                    <a:pt x="345840" y="193500"/>
                  </a:lnTo>
                  <a:lnTo>
                    <a:pt x="465855" y="170640"/>
                  </a:lnTo>
                  <a:lnTo>
                    <a:pt x="523005" y="123015"/>
                  </a:lnTo>
                  <a:lnTo>
                    <a:pt x="523005" y="253507"/>
                  </a:lnTo>
                  <a:lnTo>
                    <a:pt x="183915" y="284940"/>
                  </a:lnTo>
                  <a:cubicBezTo>
                    <a:pt x="114382" y="291607"/>
                    <a:pt x="46755" y="257317"/>
                    <a:pt x="14369" y="194452"/>
                  </a:cubicBezTo>
                  <a:cubicBezTo>
                    <a:pt x="-8491" y="150637"/>
                    <a:pt x="-10395" y="99202"/>
                    <a:pt x="56280" y="55387"/>
                  </a:cubicBezTo>
                  <a:cubicBezTo>
                    <a:pt x="149625" y="-5573"/>
                    <a:pt x="209632" y="142"/>
                    <a:pt x="209632" y="1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A512DB2A-F0D3-C68A-0EE3-FC334C6B225C}"/>
                </a:ext>
              </a:extLst>
            </p:cNvPr>
            <p:cNvSpPr/>
            <p:nvPr/>
          </p:nvSpPr>
          <p:spPr>
            <a:xfrm>
              <a:off x="3889057" y="8124903"/>
              <a:ext cx="523004" cy="286709"/>
            </a:xfrm>
            <a:custGeom>
              <a:avLst/>
              <a:gdLst>
                <a:gd name="connsiteX0" fmla="*/ 313373 w 523004"/>
                <a:gd name="connsiteY0" fmla="*/ 139 h 286709"/>
                <a:gd name="connsiteX1" fmla="*/ 177165 w 523004"/>
                <a:gd name="connsiteY1" fmla="*/ 193496 h 286709"/>
                <a:gd name="connsiteX2" fmla="*/ 57150 w 523004"/>
                <a:gd name="connsiteY2" fmla="*/ 170637 h 286709"/>
                <a:gd name="connsiteX3" fmla="*/ 0 w 523004"/>
                <a:gd name="connsiteY3" fmla="*/ 123012 h 286709"/>
                <a:gd name="connsiteX4" fmla="*/ 0 w 523004"/>
                <a:gd name="connsiteY4" fmla="*/ 254456 h 286709"/>
                <a:gd name="connsiteX5" fmla="*/ 339090 w 523004"/>
                <a:gd name="connsiteY5" fmla="*/ 285889 h 286709"/>
                <a:gd name="connsiteX6" fmla="*/ 508635 w 523004"/>
                <a:gd name="connsiteY6" fmla="*/ 195401 h 286709"/>
                <a:gd name="connsiteX7" fmla="*/ 466725 w 523004"/>
                <a:gd name="connsiteY7" fmla="*/ 56337 h 286709"/>
                <a:gd name="connsiteX8" fmla="*/ 313373 w 523004"/>
                <a:gd name="connsiteY8" fmla="*/ 139 h 28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6709">
                  <a:moveTo>
                    <a:pt x="313373" y="139"/>
                  </a:moveTo>
                  <a:lnTo>
                    <a:pt x="177165" y="193496"/>
                  </a:lnTo>
                  <a:lnTo>
                    <a:pt x="57150" y="170637"/>
                  </a:lnTo>
                  <a:lnTo>
                    <a:pt x="0" y="123012"/>
                  </a:lnTo>
                  <a:lnTo>
                    <a:pt x="0" y="254456"/>
                  </a:lnTo>
                  <a:lnTo>
                    <a:pt x="339090" y="285889"/>
                  </a:lnTo>
                  <a:cubicBezTo>
                    <a:pt x="408623" y="292556"/>
                    <a:pt x="476250" y="258267"/>
                    <a:pt x="508635" y="195401"/>
                  </a:cubicBezTo>
                  <a:cubicBezTo>
                    <a:pt x="531495" y="151587"/>
                    <a:pt x="533400" y="100151"/>
                    <a:pt x="466725" y="56337"/>
                  </a:cubicBezTo>
                  <a:cubicBezTo>
                    <a:pt x="374333" y="-5576"/>
                    <a:pt x="313373" y="139"/>
                    <a:pt x="313373" y="1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299D273-3879-A41D-27A7-1D5D9B2C685B}"/>
                </a:ext>
              </a:extLst>
            </p:cNvPr>
            <p:cNvSpPr/>
            <p:nvPr/>
          </p:nvSpPr>
          <p:spPr>
            <a:xfrm>
              <a:off x="3302317" y="5102760"/>
              <a:ext cx="1141094" cy="1335405"/>
            </a:xfrm>
            <a:custGeom>
              <a:avLst/>
              <a:gdLst>
                <a:gd name="connsiteX0" fmla="*/ 869632 w 1141094"/>
                <a:gd name="connsiteY0" fmla="*/ 1182053 h 1335405"/>
                <a:gd name="connsiteX1" fmla="*/ 948690 w 1141094"/>
                <a:gd name="connsiteY1" fmla="*/ 1335405 h 1335405"/>
                <a:gd name="connsiteX2" fmla="*/ 197167 w 1141094"/>
                <a:gd name="connsiteY2" fmla="*/ 1335405 h 1335405"/>
                <a:gd name="connsiteX3" fmla="*/ 266700 w 1141094"/>
                <a:gd name="connsiteY3" fmla="*/ 1159193 h 1335405"/>
                <a:gd name="connsiteX4" fmla="*/ 272415 w 1141094"/>
                <a:gd name="connsiteY4" fmla="*/ 881063 h 1335405"/>
                <a:gd name="connsiteX5" fmla="*/ 230505 w 1141094"/>
                <a:gd name="connsiteY5" fmla="*/ 603885 h 1335405"/>
                <a:gd name="connsiteX6" fmla="*/ 202882 w 1141094"/>
                <a:gd name="connsiteY6" fmla="*/ 737235 h 1335405"/>
                <a:gd name="connsiteX7" fmla="*/ 0 w 1141094"/>
                <a:gd name="connsiteY7" fmla="*/ 712470 h 1335405"/>
                <a:gd name="connsiteX8" fmla="*/ 8572 w 1141094"/>
                <a:gd name="connsiteY8" fmla="*/ 300038 h 1335405"/>
                <a:gd name="connsiteX9" fmla="*/ 194310 w 1141094"/>
                <a:gd name="connsiteY9" fmla="*/ 58103 h 1335405"/>
                <a:gd name="connsiteX10" fmla="*/ 382905 w 1141094"/>
                <a:gd name="connsiteY10" fmla="*/ 0 h 1335405"/>
                <a:gd name="connsiteX11" fmla="*/ 593407 w 1141094"/>
                <a:gd name="connsiteY11" fmla="*/ 497205 h 1335405"/>
                <a:gd name="connsiteX12" fmla="*/ 743902 w 1141094"/>
                <a:gd name="connsiteY12" fmla="*/ 0 h 1335405"/>
                <a:gd name="connsiteX13" fmla="*/ 965835 w 1141094"/>
                <a:gd name="connsiteY13" fmla="*/ 48578 h 1335405"/>
                <a:gd name="connsiteX14" fmla="*/ 1135380 w 1141094"/>
                <a:gd name="connsiteY14" fmla="*/ 241935 h 1335405"/>
                <a:gd name="connsiteX15" fmla="*/ 1141095 w 1141094"/>
                <a:gd name="connsiteY15" fmla="*/ 667703 h 1335405"/>
                <a:gd name="connsiteX16" fmla="*/ 937260 w 1141094"/>
                <a:gd name="connsiteY16" fmla="*/ 691515 h 1335405"/>
                <a:gd name="connsiteX17" fmla="*/ 917257 w 1141094"/>
                <a:gd name="connsiteY17" fmla="*/ 560070 h 1335405"/>
                <a:gd name="connsiteX18" fmla="*/ 862965 w 1141094"/>
                <a:gd name="connsiteY18" fmla="*/ 830580 h 1335405"/>
                <a:gd name="connsiteX19" fmla="*/ 869632 w 1141094"/>
                <a:gd name="connsiteY19" fmla="*/ 1182053 h 133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1094" h="1335405">
                  <a:moveTo>
                    <a:pt x="869632" y="1182053"/>
                  </a:moveTo>
                  <a:lnTo>
                    <a:pt x="948690" y="1335405"/>
                  </a:lnTo>
                  <a:lnTo>
                    <a:pt x="197167" y="1335405"/>
                  </a:lnTo>
                  <a:lnTo>
                    <a:pt x="266700" y="1159193"/>
                  </a:lnTo>
                  <a:cubicBezTo>
                    <a:pt x="284797" y="1067753"/>
                    <a:pt x="286702" y="973455"/>
                    <a:pt x="272415" y="881063"/>
                  </a:cubicBezTo>
                  <a:lnTo>
                    <a:pt x="230505" y="603885"/>
                  </a:lnTo>
                  <a:lnTo>
                    <a:pt x="202882" y="737235"/>
                  </a:lnTo>
                  <a:lnTo>
                    <a:pt x="0" y="712470"/>
                  </a:lnTo>
                  <a:lnTo>
                    <a:pt x="8572" y="300038"/>
                  </a:lnTo>
                  <a:cubicBezTo>
                    <a:pt x="13335" y="187642"/>
                    <a:pt x="87630" y="91440"/>
                    <a:pt x="194310" y="58103"/>
                  </a:cubicBezTo>
                  <a:lnTo>
                    <a:pt x="382905" y="0"/>
                  </a:lnTo>
                  <a:lnTo>
                    <a:pt x="593407" y="497205"/>
                  </a:lnTo>
                  <a:lnTo>
                    <a:pt x="743902" y="0"/>
                  </a:lnTo>
                  <a:lnTo>
                    <a:pt x="965835" y="48578"/>
                  </a:lnTo>
                  <a:cubicBezTo>
                    <a:pt x="1058227" y="68580"/>
                    <a:pt x="1126807" y="147638"/>
                    <a:pt x="1135380" y="241935"/>
                  </a:cubicBezTo>
                  <a:lnTo>
                    <a:pt x="1141095" y="667703"/>
                  </a:lnTo>
                  <a:lnTo>
                    <a:pt x="937260" y="691515"/>
                  </a:lnTo>
                  <a:lnTo>
                    <a:pt x="917257" y="560070"/>
                  </a:lnTo>
                  <a:lnTo>
                    <a:pt x="862965" y="830580"/>
                  </a:lnTo>
                  <a:cubicBezTo>
                    <a:pt x="840105" y="946785"/>
                    <a:pt x="842010" y="1066800"/>
                    <a:pt x="869632" y="11820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7CA47B0-89A9-4C84-2D15-AF91A10C2AC3}"/>
                </a:ext>
              </a:extLst>
            </p:cNvPr>
            <p:cNvSpPr/>
            <p:nvPr/>
          </p:nvSpPr>
          <p:spPr>
            <a:xfrm>
              <a:off x="3289551" y="6438165"/>
              <a:ext cx="209655" cy="391816"/>
            </a:xfrm>
            <a:custGeom>
              <a:avLst/>
              <a:gdLst>
                <a:gd name="connsiteX0" fmla="*/ 139448 w 209655"/>
                <a:gd name="connsiteY0" fmla="*/ 216217 h 391816"/>
                <a:gd name="connsiteX1" fmla="*/ 178501 w 209655"/>
                <a:gd name="connsiteY1" fmla="*/ 388620 h 391816"/>
                <a:gd name="connsiteX2" fmla="*/ 1336 w 209655"/>
                <a:gd name="connsiteY2" fmla="*/ 27622 h 391816"/>
                <a:gd name="connsiteX3" fmla="*/ 1336 w 209655"/>
                <a:gd name="connsiteY3" fmla="*/ 25717 h 391816"/>
                <a:gd name="connsiteX4" fmla="*/ 3241 w 209655"/>
                <a:gd name="connsiteY4" fmla="*/ 0 h 391816"/>
                <a:gd name="connsiteX5" fmla="*/ 152783 w 209655"/>
                <a:gd name="connsiteY5" fmla="*/ 0 h 391816"/>
                <a:gd name="connsiteX6" fmla="*/ 161356 w 209655"/>
                <a:gd name="connsiteY6" fmla="*/ 187642 h 391816"/>
                <a:gd name="connsiteX7" fmla="*/ 152783 w 209655"/>
                <a:gd name="connsiteY7" fmla="*/ 186690 h 391816"/>
                <a:gd name="connsiteX8" fmla="*/ 139448 w 209655"/>
                <a:gd name="connsiteY8" fmla="*/ 216217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655" h="391816">
                  <a:moveTo>
                    <a:pt x="139448" y="216217"/>
                  </a:moveTo>
                  <a:cubicBezTo>
                    <a:pt x="159451" y="247650"/>
                    <a:pt x="228983" y="364807"/>
                    <a:pt x="178501" y="388620"/>
                  </a:cubicBezTo>
                  <a:cubicBezTo>
                    <a:pt x="120398" y="415290"/>
                    <a:pt x="-14857" y="273367"/>
                    <a:pt x="1336" y="27622"/>
                  </a:cubicBezTo>
                  <a:cubicBezTo>
                    <a:pt x="1336" y="26670"/>
                    <a:pt x="1336" y="26670"/>
                    <a:pt x="1336" y="25717"/>
                  </a:cubicBezTo>
                  <a:cubicBezTo>
                    <a:pt x="1336" y="25717"/>
                    <a:pt x="2288" y="16192"/>
                    <a:pt x="3241" y="0"/>
                  </a:cubicBezTo>
                  <a:lnTo>
                    <a:pt x="152783" y="0"/>
                  </a:lnTo>
                  <a:cubicBezTo>
                    <a:pt x="177548" y="74295"/>
                    <a:pt x="262321" y="223838"/>
                    <a:pt x="161356" y="187642"/>
                  </a:cubicBezTo>
                  <a:cubicBezTo>
                    <a:pt x="158498" y="186690"/>
                    <a:pt x="155641" y="186690"/>
                    <a:pt x="152783" y="186690"/>
                  </a:cubicBezTo>
                  <a:cubicBezTo>
                    <a:pt x="138496" y="187642"/>
                    <a:pt x="131828" y="204788"/>
                    <a:pt x="139448" y="216217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3399A46-98DA-8C72-A7F1-0ACC56DE4456}"/>
                </a:ext>
              </a:extLst>
            </p:cNvPr>
            <p:cNvSpPr/>
            <p:nvPr/>
          </p:nvSpPr>
          <p:spPr>
            <a:xfrm>
              <a:off x="4234859" y="6438165"/>
              <a:ext cx="209888" cy="391816"/>
            </a:xfrm>
            <a:custGeom>
              <a:avLst/>
              <a:gdLst>
                <a:gd name="connsiteX0" fmla="*/ 31388 w 209888"/>
                <a:gd name="connsiteY0" fmla="*/ 388620 h 391816"/>
                <a:gd name="connsiteX1" fmla="*/ 70440 w 209888"/>
                <a:gd name="connsiteY1" fmla="*/ 216217 h 391816"/>
                <a:gd name="connsiteX2" fmla="*/ 57105 w 209888"/>
                <a:gd name="connsiteY2" fmla="*/ 186690 h 391816"/>
                <a:gd name="connsiteX3" fmla="*/ 48533 w 209888"/>
                <a:gd name="connsiteY3" fmla="*/ 187642 h 391816"/>
                <a:gd name="connsiteX4" fmla="*/ 57105 w 209888"/>
                <a:gd name="connsiteY4" fmla="*/ 0 h 391816"/>
                <a:gd name="connsiteX5" fmla="*/ 207600 w 209888"/>
                <a:gd name="connsiteY5" fmla="*/ 0 h 391816"/>
                <a:gd name="connsiteX6" fmla="*/ 208553 w 209888"/>
                <a:gd name="connsiteY6" fmla="*/ 25717 h 391816"/>
                <a:gd name="connsiteX7" fmla="*/ 208553 w 209888"/>
                <a:gd name="connsiteY7" fmla="*/ 27622 h 391816"/>
                <a:gd name="connsiteX8" fmla="*/ 31388 w 209888"/>
                <a:gd name="connsiteY8" fmla="*/ 388620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888" h="391816">
                  <a:moveTo>
                    <a:pt x="31388" y="388620"/>
                  </a:moveTo>
                  <a:cubicBezTo>
                    <a:pt x="-19095" y="364807"/>
                    <a:pt x="49485" y="248602"/>
                    <a:pt x="70440" y="216217"/>
                  </a:cubicBezTo>
                  <a:cubicBezTo>
                    <a:pt x="78060" y="204788"/>
                    <a:pt x="71393" y="187642"/>
                    <a:pt x="57105" y="186690"/>
                  </a:cubicBezTo>
                  <a:cubicBezTo>
                    <a:pt x="54248" y="186690"/>
                    <a:pt x="51390" y="186690"/>
                    <a:pt x="48533" y="187642"/>
                  </a:cubicBezTo>
                  <a:cubicBezTo>
                    <a:pt x="-52432" y="222885"/>
                    <a:pt x="31388" y="73342"/>
                    <a:pt x="57105" y="0"/>
                  </a:cubicBezTo>
                  <a:lnTo>
                    <a:pt x="207600" y="0"/>
                  </a:lnTo>
                  <a:lnTo>
                    <a:pt x="208553" y="25717"/>
                  </a:lnTo>
                  <a:cubicBezTo>
                    <a:pt x="208553" y="26670"/>
                    <a:pt x="208553" y="26670"/>
                    <a:pt x="208553" y="27622"/>
                  </a:cubicBezTo>
                  <a:cubicBezTo>
                    <a:pt x="224745" y="273367"/>
                    <a:pt x="89490" y="415290"/>
                    <a:pt x="31388" y="388620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29B7D61-5920-D918-30FD-5CF6D7BA5593}"/>
                </a:ext>
              </a:extLst>
            </p:cNvPr>
            <p:cNvSpPr/>
            <p:nvPr/>
          </p:nvSpPr>
          <p:spPr>
            <a:xfrm>
              <a:off x="3880485" y="5685690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A6B3A6D-0B44-2AD2-D94B-BCD3F3788FE3}"/>
                </a:ext>
              </a:extLst>
            </p:cNvPr>
            <p:cNvSpPr/>
            <p:nvPr/>
          </p:nvSpPr>
          <p:spPr>
            <a:xfrm>
              <a:off x="3880485" y="5878095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753A85D-BA77-CDFE-378B-011927A0A301}"/>
                </a:ext>
              </a:extLst>
            </p:cNvPr>
            <p:cNvSpPr/>
            <p:nvPr/>
          </p:nvSpPr>
          <p:spPr>
            <a:xfrm>
              <a:off x="3880485" y="6071452"/>
              <a:ext cx="40005" cy="40005"/>
            </a:xfrm>
            <a:custGeom>
              <a:avLst/>
              <a:gdLst>
                <a:gd name="connsiteX0" fmla="*/ 40005 w 40005"/>
                <a:gd name="connsiteY0" fmla="*/ 20002 h 40005"/>
                <a:gd name="connsiteX1" fmla="*/ 20003 w 40005"/>
                <a:gd name="connsiteY1" fmla="*/ 40005 h 40005"/>
                <a:gd name="connsiteX2" fmla="*/ 0 w 40005"/>
                <a:gd name="connsiteY2" fmla="*/ 20002 h 40005"/>
                <a:gd name="connsiteX3" fmla="*/ 20003 w 40005"/>
                <a:gd name="connsiteY3" fmla="*/ 0 h 40005"/>
                <a:gd name="connsiteX4" fmla="*/ 40005 w 40005"/>
                <a:gd name="connsiteY4" fmla="*/ 20002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2"/>
                  </a:moveTo>
                  <a:cubicBezTo>
                    <a:pt x="40005" y="31049"/>
                    <a:pt x="31050" y="40005"/>
                    <a:pt x="20003" y="40005"/>
                  </a:cubicBezTo>
                  <a:cubicBezTo>
                    <a:pt x="8956" y="40005"/>
                    <a:pt x="0" y="31049"/>
                    <a:pt x="0" y="20002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2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05832A1-60F5-2C20-C516-619C34B5968F}"/>
                </a:ext>
              </a:extLst>
            </p:cNvPr>
            <p:cNvSpPr/>
            <p:nvPr/>
          </p:nvSpPr>
          <p:spPr>
            <a:xfrm>
              <a:off x="3880485" y="6284812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D0A1B5A-1713-72FA-209C-6E203524FE5D}"/>
                </a:ext>
              </a:extLst>
            </p:cNvPr>
            <p:cNvSpPr/>
            <p:nvPr/>
          </p:nvSpPr>
          <p:spPr>
            <a:xfrm>
              <a:off x="3430728" y="4302727"/>
              <a:ext cx="424609" cy="1274451"/>
            </a:xfrm>
            <a:custGeom>
              <a:avLst/>
              <a:gdLst>
                <a:gd name="connsiteX0" fmla="*/ 60184 w 424609"/>
                <a:gd name="connsiteY0" fmla="*/ 205672 h 1274451"/>
                <a:gd name="connsiteX1" fmla="*/ 2082 w 424609"/>
                <a:gd name="connsiteY1" fmla="*/ 1217227 h 1274451"/>
                <a:gd name="connsiteX2" fmla="*/ 100190 w 424609"/>
                <a:gd name="connsiteY2" fmla="*/ 1255327 h 1274451"/>
                <a:gd name="connsiteX3" fmla="*/ 112572 w 424609"/>
                <a:gd name="connsiteY3" fmla="*/ 1240087 h 1274451"/>
                <a:gd name="connsiteX4" fmla="*/ 172579 w 424609"/>
                <a:gd name="connsiteY4" fmla="*/ 1256280 h 1274451"/>
                <a:gd name="connsiteX5" fmla="*/ 208774 w 424609"/>
                <a:gd name="connsiteY5" fmla="*/ 1261995 h 1274451"/>
                <a:gd name="connsiteX6" fmla="*/ 224967 w 424609"/>
                <a:gd name="connsiteY6" fmla="*/ 1240087 h 1274451"/>
                <a:gd name="connsiteX7" fmla="*/ 278307 w 424609"/>
                <a:gd name="connsiteY7" fmla="*/ 1246755 h 1274451"/>
                <a:gd name="connsiteX8" fmla="*/ 315454 w 424609"/>
                <a:gd name="connsiteY8" fmla="*/ 1230562 h 1274451"/>
                <a:gd name="connsiteX9" fmla="*/ 414515 w 424609"/>
                <a:gd name="connsiteY9" fmla="*/ 15172 h 1274451"/>
                <a:gd name="connsiteX10" fmla="*/ 60184 w 424609"/>
                <a:gd name="connsiteY10" fmla="*/ 205672 h 127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609" h="1274451">
                  <a:moveTo>
                    <a:pt x="60184" y="205672"/>
                  </a:moveTo>
                  <a:cubicBezTo>
                    <a:pt x="-16968" y="446654"/>
                    <a:pt x="2082" y="1217227"/>
                    <a:pt x="2082" y="1217227"/>
                  </a:cubicBezTo>
                  <a:cubicBezTo>
                    <a:pt x="1129" y="1269615"/>
                    <a:pt x="65899" y="1294380"/>
                    <a:pt x="100190" y="1255327"/>
                  </a:cubicBezTo>
                  <a:cubicBezTo>
                    <a:pt x="103999" y="1250565"/>
                    <a:pt x="107809" y="1245802"/>
                    <a:pt x="112572" y="1240087"/>
                  </a:cubicBezTo>
                  <a:cubicBezTo>
                    <a:pt x="144957" y="1195320"/>
                    <a:pt x="163054" y="1223895"/>
                    <a:pt x="172579" y="1256280"/>
                  </a:cubicBezTo>
                  <a:cubicBezTo>
                    <a:pt x="177342" y="1272472"/>
                    <a:pt x="199249" y="1276282"/>
                    <a:pt x="208774" y="1261995"/>
                  </a:cubicBezTo>
                  <a:cubicBezTo>
                    <a:pt x="214490" y="1252470"/>
                    <a:pt x="220204" y="1244850"/>
                    <a:pt x="224967" y="1240087"/>
                  </a:cubicBezTo>
                  <a:cubicBezTo>
                    <a:pt x="244017" y="1222942"/>
                    <a:pt x="262115" y="1230562"/>
                    <a:pt x="278307" y="1246755"/>
                  </a:cubicBezTo>
                  <a:cubicBezTo>
                    <a:pt x="292594" y="1261042"/>
                    <a:pt x="316407" y="1249612"/>
                    <a:pt x="315454" y="1230562"/>
                  </a:cubicBezTo>
                  <a:cubicBezTo>
                    <a:pt x="315454" y="1230562"/>
                    <a:pt x="-52211" y="136140"/>
                    <a:pt x="414515" y="15172"/>
                  </a:cubicBezTo>
                  <a:cubicBezTo>
                    <a:pt x="487857" y="-3878"/>
                    <a:pt x="140194" y="-46741"/>
                    <a:pt x="60184" y="205672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FB987C8-CD21-3D70-EEF8-BA6ECE4A28A0}"/>
                </a:ext>
              </a:extLst>
            </p:cNvPr>
            <p:cNvSpPr/>
            <p:nvPr/>
          </p:nvSpPr>
          <p:spPr>
            <a:xfrm>
              <a:off x="3570922" y="3953806"/>
              <a:ext cx="591502" cy="302180"/>
            </a:xfrm>
            <a:custGeom>
              <a:avLst/>
              <a:gdLst>
                <a:gd name="connsiteX0" fmla="*/ 591503 w 591502"/>
                <a:gd name="connsiteY0" fmla="*/ 302181 h 302180"/>
                <a:gd name="connsiteX1" fmla="*/ 0 w 591502"/>
                <a:gd name="connsiteY1" fmla="*/ 302181 h 302180"/>
                <a:gd name="connsiteX2" fmla="*/ 35243 w 591502"/>
                <a:gd name="connsiteY2" fmla="*/ 107871 h 302180"/>
                <a:gd name="connsiteX3" fmla="*/ 557213 w 591502"/>
                <a:gd name="connsiteY3" fmla="*/ 107871 h 302180"/>
                <a:gd name="connsiteX4" fmla="*/ 591503 w 591502"/>
                <a:gd name="connsiteY4" fmla="*/ 302181 h 30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502" h="302180">
                  <a:moveTo>
                    <a:pt x="591503" y="302181"/>
                  </a:moveTo>
                  <a:cubicBezTo>
                    <a:pt x="417195" y="138351"/>
                    <a:pt x="174308" y="138351"/>
                    <a:pt x="0" y="302181"/>
                  </a:cubicBezTo>
                  <a:cubicBezTo>
                    <a:pt x="11430" y="237411"/>
                    <a:pt x="22860" y="172641"/>
                    <a:pt x="35243" y="107871"/>
                  </a:cubicBezTo>
                  <a:cubicBezTo>
                    <a:pt x="188595" y="-35957"/>
                    <a:pt x="403860" y="-35957"/>
                    <a:pt x="557213" y="107871"/>
                  </a:cubicBezTo>
                  <a:cubicBezTo>
                    <a:pt x="568643" y="173593"/>
                    <a:pt x="580072" y="238363"/>
                    <a:pt x="591503" y="3021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E0E2A3D-EB73-202B-0EB9-E4168DCC061C}"/>
                </a:ext>
              </a:extLst>
            </p:cNvPr>
            <p:cNvSpPr/>
            <p:nvPr/>
          </p:nvSpPr>
          <p:spPr>
            <a:xfrm>
              <a:off x="3803332" y="3995002"/>
              <a:ext cx="113347" cy="105727"/>
            </a:xfrm>
            <a:custGeom>
              <a:avLst/>
              <a:gdLst>
                <a:gd name="connsiteX0" fmla="*/ 103823 w 113347"/>
                <a:gd name="connsiteY0" fmla="*/ 36195 h 105727"/>
                <a:gd name="connsiteX1" fmla="*/ 113348 w 113347"/>
                <a:gd name="connsiteY1" fmla="*/ 70485 h 105727"/>
                <a:gd name="connsiteX2" fmla="*/ 75248 w 113347"/>
                <a:gd name="connsiteY2" fmla="*/ 69533 h 105727"/>
                <a:gd name="connsiteX3" fmla="*/ 78105 w 113347"/>
                <a:gd name="connsiteY3" fmla="*/ 105728 h 105727"/>
                <a:gd name="connsiteX4" fmla="*/ 35243 w 113347"/>
                <a:gd name="connsiteY4" fmla="*/ 104775 h 105727"/>
                <a:gd name="connsiteX5" fmla="*/ 38100 w 113347"/>
                <a:gd name="connsiteY5" fmla="*/ 69533 h 105727"/>
                <a:gd name="connsiteX6" fmla="*/ 0 w 113347"/>
                <a:gd name="connsiteY6" fmla="*/ 68580 h 105727"/>
                <a:gd name="connsiteX7" fmla="*/ 9525 w 113347"/>
                <a:gd name="connsiteY7" fmla="*/ 36195 h 105727"/>
                <a:gd name="connsiteX8" fmla="*/ 41910 w 113347"/>
                <a:gd name="connsiteY8" fmla="*/ 36195 h 105727"/>
                <a:gd name="connsiteX9" fmla="*/ 44768 w 113347"/>
                <a:gd name="connsiteY9" fmla="*/ 953 h 105727"/>
                <a:gd name="connsiteX10" fmla="*/ 68580 w 113347"/>
                <a:gd name="connsiteY10" fmla="*/ 0 h 105727"/>
                <a:gd name="connsiteX11" fmla="*/ 71438 w 113347"/>
                <a:gd name="connsiteY11" fmla="*/ 35243 h 105727"/>
                <a:gd name="connsiteX12" fmla="*/ 103823 w 113347"/>
                <a:gd name="connsiteY12" fmla="*/ 36195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347" h="105727">
                  <a:moveTo>
                    <a:pt x="103823" y="36195"/>
                  </a:moveTo>
                  <a:cubicBezTo>
                    <a:pt x="106680" y="47625"/>
                    <a:pt x="110490" y="59055"/>
                    <a:pt x="113348" y="70485"/>
                  </a:cubicBezTo>
                  <a:cubicBezTo>
                    <a:pt x="100965" y="70485"/>
                    <a:pt x="87630" y="70485"/>
                    <a:pt x="75248" y="69533"/>
                  </a:cubicBezTo>
                  <a:cubicBezTo>
                    <a:pt x="76200" y="81915"/>
                    <a:pt x="77153" y="93345"/>
                    <a:pt x="78105" y="105728"/>
                  </a:cubicBezTo>
                  <a:cubicBezTo>
                    <a:pt x="63818" y="105728"/>
                    <a:pt x="49530" y="104775"/>
                    <a:pt x="35243" y="104775"/>
                  </a:cubicBezTo>
                  <a:cubicBezTo>
                    <a:pt x="36195" y="93345"/>
                    <a:pt x="37148" y="81915"/>
                    <a:pt x="38100" y="69533"/>
                  </a:cubicBezTo>
                  <a:cubicBezTo>
                    <a:pt x="25718" y="69533"/>
                    <a:pt x="12383" y="69533"/>
                    <a:pt x="0" y="68580"/>
                  </a:cubicBezTo>
                  <a:cubicBezTo>
                    <a:pt x="2858" y="58103"/>
                    <a:pt x="6668" y="46673"/>
                    <a:pt x="9525" y="36195"/>
                  </a:cubicBezTo>
                  <a:cubicBezTo>
                    <a:pt x="20003" y="36195"/>
                    <a:pt x="31433" y="36195"/>
                    <a:pt x="41910" y="36195"/>
                  </a:cubicBezTo>
                  <a:cubicBezTo>
                    <a:pt x="42863" y="24765"/>
                    <a:pt x="43815" y="12383"/>
                    <a:pt x="44768" y="953"/>
                  </a:cubicBezTo>
                  <a:cubicBezTo>
                    <a:pt x="52388" y="953"/>
                    <a:pt x="60960" y="0"/>
                    <a:pt x="68580" y="0"/>
                  </a:cubicBezTo>
                  <a:cubicBezTo>
                    <a:pt x="69533" y="11430"/>
                    <a:pt x="70485" y="23813"/>
                    <a:pt x="71438" y="35243"/>
                  </a:cubicBezTo>
                  <a:cubicBezTo>
                    <a:pt x="81915" y="36195"/>
                    <a:pt x="92393" y="36195"/>
                    <a:pt x="103823" y="3619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51EA526-4B37-C148-8F9F-90C5E454AA88}"/>
                </a:ext>
              </a:extLst>
            </p:cNvPr>
            <p:cNvSpPr/>
            <p:nvPr/>
          </p:nvSpPr>
          <p:spPr>
            <a:xfrm>
              <a:off x="3607117" y="3964522"/>
              <a:ext cx="510539" cy="120014"/>
            </a:xfrm>
            <a:custGeom>
              <a:avLst/>
              <a:gdLst>
                <a:gd name="connsiteX0" fmla="*/ 0 w 510539"/>
                <a:gd name="connsiteY0" fmla="*/ 120015 h 120014"/>
                <a:gd name="connsiteX1" fmla="*/ 114300 w 510539"/>
                <a:gd name="connsiteY1" fmla="*/ 36195 h 120014"/>
                <a:gd name="connsiteX2" fmla="*/ 253365 w 510539"/>
                <a:gd name="connsiteY2" fmla="*/ 0 h 120014"/>
                <a:gd name="connsiteX3" fmla="*/ 393382 w 510539"/>
                <a:gd name="connsiteY3" fmla="*/ 29527 h 120014"/>
                <a:gd name="connsiteX4" fmla="*/ 510540 w 510539"/>
                <a:gd name="connsiteY4" fmla="*/ 110490 h 120014"/>
                <a:gd name="connsiteX5" fmla="*/ 452438 w 510539"/>
                <a:gd name="connsiteY5" fmla="*/ 70485 h 120014"/>
                <a:gd name="connsiteX6" fmla="*/ 389572 w 510539"/>
                <a:gd name="connsiteY6" fmla="*/ 40005 h 120014"/>
                <a:gd name="connsiteX7" fmla="*/ 253365 w 510539"/>
                <a:gd name="connsiteY7" fmla="*/ 14288 h 120014"/>
                <a:gd name="connsiteX8" fmla="*/ 119063 w 510539"/>
                <a:gd name="connsiteY8" fmla="*/ 45720 h 120014"/>
                <a:gd name="connsiteX9" fmla="*/ 57150 w 510539"/>
                <a:gd name="connsiteY9" fmla="*/ 79058 h 120014"/>
                <a:gd name="connsiteX10" fmla="*/ 0 w 510539"/>
                <a:gd name="connsiteY10" fmla="*/ 120015 h 12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0539" h="120014">
                  <a:moveTo>
                    <a:pt x="0" y="120015"/>
                  </a:moveTo>
                  <a:cubicBezTo>
                    <a:pt x="33338" y="85725"/>
                    <a:pt x="72390" y="58102"/>
                    <a:pt x="114300" y="36195"/>
                  </a:cubicBezTo>
                  <a:cubicBezTo>
                    <a:pt x="157163" y="14288"/>
                    <a:pt x="204788" y="952"/>
                    <a:pt x="253365" y="0"/>
                  </a:cubicBezTo>
                  <a:cubicBezTo>
                    <a:pt x="300990" y="952"/>
                    <a:pt x="349567" y="10477"/>
                    <a:pt x="393382" y="29527"/>
                  </a:cubicBezTo>
                  <a:cubicBezTo>
                    <a:pt x="437197" y="48577"/>
                    <a:pt x="478155" y="75248"/>
                    <a:pt x="510540" y="110490"/>
                  </a:cubicBezTo>
                  <a:cubicBezTo>
                    <a:pt x="492442" y="95250"/>
                    <a:pt x="473392" y="81915"/>
                    <a:pt x="452438" y="70485"/>
                  </a:cubicBezTo>
                  <a:cubicBezTo>
                    <a:pt x="432435" y="58102"/>
                    <a:pt x="411480" y="48577"/>
                    <a:pt x="389572" y="40005"/>
                  </a:cubicBezTo>
                  <a:cubicBezTo>
                    <a:pt x="345757" y="22860"/>
                    <a:pt x="300038" y="15240"/>
                    <a:pt x="253365" y="14288"/>
                  </a:cubicBezTo>
                  <a:cubicBezTo>
                    <a:pt x="207645" y="14288"/>
                    <a:pt x="161925" y="26670"/>
                    <a:pt x="119063" y="45720"/>
                  </a:cubicBezTo>
                  <a:cubicBezTo>
                    <a:pt x="98107" y="55245"/>
                    <a:pt x="77152" y="66675"/>
                    <a:pt x="57150" y="79058"/>
                  </a:cubicBezTo>
                  <a:cubicBezTo>
                    <a:pt x="37147" y="91440"/>
                    <a:pt x="18097" y="104775"/>
                    <a:pt x="0" y="12001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4566627B-41A7-2B03-9607-131FB1728C90}"/>
                </a:ext>
              </a:extLst>
            </p:cNvPr>
            <p:cNvSpPr/>
            <p:nvPr/>
          </p:nvSpPr>
          <p:spPr>
            <a:xfrm>
              <a:off x="3611880" y="6183847"/>
              <a:ext cx="198120" cy="191452"/>
            </a:xfrm>
            <a:custGeom>
              <a:avLst/>
              <a:gdLst>
                <a:gd name="connsiteX0" fmla="*/ 0 w 198120"/>
                <a:gd name="connsiteY0" fmla="*/ 0 h 191452"/>
                <a:gd name="connsiteX1" fmla="*/ 198120 w 198120"/>
                <a:gd name="connsiteY1" fmla="*/ 0 h 191452"/>
                <a:gd name="connsiteX2" fmla="*/ 198120 w 198120"/>
                <a:gd name="connsiteY2" fmla="*/ 191453 h 191452"/>
                <a:gd name="connsiteX3" fmla="*/ 0 w 198120"/>
                <a:gd name="connsiteY3" fmla="*/ 191453 h 19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20" h="191452">
                  <a:moveTo>
                    <a:pt x="0" y="0"/>
                  </a:moveTo>
                  <a:lnTo>
                    <a:pt x="198120" y="0"/>
                  </a:lnTo>
                  <a:lnTo>
                    <a:pt x="198120" y="191453"/>
                  </a:lnTo>
                  <a:lnTo>
                    <a:pt x="0" y="191453"/>
                  </a:lnTo>
                  <a:close/>
                </a:path>
              </a:pathLst>
            </a:custGeom>
            <a:solidFill>
              <a:srgbClr val="F9F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D119DEC-D306-E429-D634-4E18F925C013}"/>
                </a:ext>
              </a:extLst>
            </p:cNvPr>
            <p:cNvSpPr/>
            <p:nvPr/>
          </p:nvSpPr>
          <p:spPr>
            <a:xfrm>
              <a:off x="3641407" y="6052402"/>
              <a:ext cx="43815" cy="131444"/>
            </a:xfrm>
            <a:custGeom>
              <a:avLst/>
              <a:gdLst>
                <a:gd name="connsiteX0" fmla="*/ 43815 w 43815"/>
                <a:gd name="connsiteY0" fmla="*/ 21907 h 131444"/>
                <a:gd name="connsiteX1" fmla="*/ 43815 w 43815"/>
                <a:gd name="connsiteY1" fmla="*/ 131445 h 131444"/>
                <a:gd name="connsiteX2" fmla="*/ 0 w 43815"/>
                <a:gd name="connsiteY2" fmla="*/ 131445 h 131444"/>
                <a:gd name="connsiteX3" fmla="*/ 0 w 43815"/>
                <a:gd name="connsiteY3" fmla="*/ 21907 h 131444"/>
                <a:gd name="connsiteX4" fmla="*/ 21908 w 43815"/>
                <a:gd name="connsiteY4" fmla="*/ 0 h 131444"/>
                <a:gd name="connsiteX5" fmla="*/ 43815 w 43815"/>
                <a:gd name="connsiteY5" fmla="*/ 21907 h 13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815" h="131444">
                  <a:moveTo>
                    <a:pt x="43815" y="21907"/>
                  </a:moveTo>
                  <a:lnTo>
                    <a:pt x="43815" y="131445"/>
                  </a:lnTo>
                  <a:lnTo>
                    <a:pt x="0" y="131445"/>
                  </a:lnTo>
                  <a:lnTo>
                    <a:pt x="0" y="21907"/>
                  </a:lnTo>
                  <a:cubicBezTo>
                    <a:pt x="0" y="9525"/>
                    <a:pt x="9525" y="0"/>
                    <a:pt x="21908" y="0"/>
                  </a:cubicBezTo>
                  <a:cubicBezTo>
                    <a:pt x="34290" y="0"/>
                    <a:pt x="43815" y="9525"/>
                    <a:pt x="43815" y="21907"/>
                  </a:cubicBezTo>
                  <a:close/>
                </a:path>
              </a:pathLst>
            </a:custGeom>
            <a:solidFill>
              <a:srgbClr val="E2D7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CBD5E3C-2EFA-F15C-6C5D-0D12DEFEE0E0}"/>
                </a:ext>
              </a:extLst>
            </p:cNvPr>
            <p:cNvSpPr/>
            <p:nvPr/>
          </p:nvSpPr>
          <p:spPr>
            <a:xfrm>
              <a:off x="3620452" y="6200992"/>
              <a:ext cx="170497" cy="9525"/>
            </a:xfrm>
            <a:custGeom>
              <a:avLst/>
              <a:gdLst>
                <a:gd name="connsiteX0" fmla="*/ 0 w 170497"/>
                <a:gd name="connsiteY0" fmla="*/ 0 h 9525"/>
                <a:gd name="connsiteX1" fmla="*/ 170498 w 17049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497" h="9525">
                  <a:moveTo>
                    <a:pt x="0" y="0"/>
                  </a:moveTo>
                  <a:lnTo>
                    <a:pt x="170498" y="0"/>
                  </a:lnTo>
                </a:path>
              </a:pathLst>
            </a:custGeom>
            <a:ln w="9525" cap="flat">
              <a:solidFill>
                <a:srgbClr val="E206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E429CEF-4903-C0A4-B47B-4628F28067B9}"/>
              </a:ext>
            </a:extLst>
          </p:cNvPr>
          <p:cNvSpPr/>
          <p:nvPr userDrawn="1"/>
        </p:nvSpPr>
        <p:spPr>
          <a:xfrm>
            <a:off x="476250" y="1143501"/>
            <a:ext cx="11239500" cy="5269999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47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6BFA778-24BD-4465-AC88-D5311C59C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841E7DD-C1D9-42D9-A1CA-F228E82D2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48DFB1B-4700-41ED-93ED-8E2790D8ED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E7CB1-E7C4-44B6-A30A-A8C30C0CD04A}" type="datetimeFigureOut">
              <a:rPr lang="zh-CN" altLang="en-US" smtClean="0"/>
              <a:t>2022/5/8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E9CD811-E3F4-4F4F-ACC2-5461D80848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423DF1-B179-48E4-AFD6-56D5CCA4DC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D4561-F80C-4DE9-8BEE-17195FB88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7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3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7B55288-3253-4B60-65AE-164640104A71}"/>
              </a:ext>
            </a:extLst>
          </p:cNvPr>
          <p:cNvGrpSpPr/>
          <p:nvPr/>
        </p:nvGrpSpPr>
        <p:grpSpPr>
          <a:xfrm>
            <a:off x="0" y="-1707"/>
            <a:ext cx="12192000" cy="6859707"/>
            <a:chOff x="0" y="-1707"/>
            <a:chExt cx="12192000" cy="6859707"/>
          </a:xfrm>
        </p:grpSpPr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id="{D3D71763-7CB1-4794-DFEE-0465ED5A83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12"/>
            <a:stretch/>
          </p:blipFill>
          <p:spPr>
            <a:xfrm flipH="1">
              <a:off x="0" y="-1707"/>
              <a:ext cx="12192000" cy="6859707"/>
            </a:xfrm>
            <a:prstGeom prst="rect">
              <a:avLst/>
            </a:prstGeom>
          </p:spPr>
        </p:pic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E6418CE1-8B37-53D4-076B-ECC27508EEB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96000">
                  <a:srgbClr val="4B7BEC"/>
                </a:gs>
                <a:gs pos="49000">
                  <a:srgbClr val="766DEB">
                    <a:alpha val="73000"/>
                  </a:srgbClr>
                </a:gs>
                <a:gs pos="0">
                  <a:srgbClr val="A55EE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5" name="椭圆 134">
            <a:extLst>
              <a:ext uri="{FF2B5EF4-FFF2-40B4-BE49-F238E27FC236}">
                <a16:creationId xmlns:a16="http://schemas.microsoft.com/office/drawing/2014/main" id="{151AB534-8A7C-17A5-5D45-21219191AC06}"/>
              </a:ext>
            </a:extLst>
          </p:cNvPr>
          <p:cNvSpPr/>
          <p:nvPr/>
        </p:nvSpPr>
        <p:spPr>
          <a:xfrm>
            <a:off x="-4742876" y="-1457211"/>
            <a:ext cx="10275692" cy="1027569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99B744E6-266D-822B-F950-6A049337D73E}"/>
              </a:ext>
            </a:extLst>
          </p:cNvPr>
          <p:cNvSpPr/>
          <p:nvPr/>
        </p:nvSpPr>
        <p:spPr>
          <a:xfrm>
            <a:off x="1081563" y="5280593"/>
            <a:ext cx="1069650" cy="1069650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>
            <a:extLst>
              <a:ext uri="{FF2B5EF4-FFF2-40B4-BE49-F238E27FC236}">
                <a16:creationId xmlns:a16="http://schemas.microsoft.com/office/drawing/2014/main" id="{DE6C8BF0-2E71-C2B3-A497-A0083A627D45}"/>
              </a:ext>
            </a:extLst>
          </p:cNvPr>
          <p:cNvSpPr/>
          <p:nvPr/>
        </p:nvSpPr>
        <p:spPr>
          <a:xfrm>
            <a:off x="8985975" y="1176011"/>
            <a:ext cx="1887633" cy="18876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85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F2AC4E3-4C90-48B2-ACE4-7759E90104B1}"/>
              </a:ext>
            </a:extLst>
          </p:cNvPr>
          <p:cNvSpPr/>
          <p:nvPr/>
        </p:nvSpPr>
        <p:spPr>
          <a:xfrm>
            <a:off x="4299571" y="4497983"/>
            <a:ext cx="5518150" cy="546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20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模板网    时间：</a:t>
            </a:r>
            <a:r>
              <a:rPr lang="en-US" altLang="zh-CN" sz="20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2022.05</a:t>
            </a:r>
            <a:endParaRPr lang="zh-CN" altLang="en-US" sz="20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42ACCD0B-4587-ACA1-CD9B-1C1F24408F5B}"/>
              </a:ext>
            </a:extLst>
          </p:cNvPr>
          <p:cNvGrpSpPr/>
          <p:nvPr/>
        </p:nvGrpSpPr>
        <p:grpSpPr>
          <a:xfrm>
            <a:off x="3974288" y="1432838"/>
            <a:ext cx="6694412" cy="2581688"/>
            <a:chOff x="3974288" y="1012397"/>
            <a:chExt cx="6694412" cy="2581688"/>
          </a:xfrm>
        </p:grpSpPr>
        <p:sp>
          <p:nvSpPr>
            <p:cNvPr id="128" name="平行四边形 127">
              <a:extLst>
                <a:ext uri="{FF2B5EF4-FFF2-40B4-BE49-F238E27FC236}">
                  <a16:creationId xmlns:a16="http://schemas.microsoft.com/office/drawing/2014/main" id="{4C4C3311-F1F1-F7E6-1CF1-DC8E09F55024}"/>
                </a:ext>
              </a:extLst>
            </p:cNvPr>
            <p:cNvSpPr/>
            <p:nvPr/>
          </p:nvSpPr>
          <p:spPr>
            <a:xfrm>
              <a:off x="4260240" y="2949742"/>
              <a:ext cx="5810860" cy="644343"/>
            </a:xfrm>
            <a:prstGeom prst="parallelogram">
              <a:avLst>
                <a:gd name="adj" fmla="val 10096"/>
              </a:avLst>
            </a:prstGeom>
            <a:gradFill flip="none" rotWithShape="1">
              <a:gsLst>
                <a:gs pos="0">
                  <a:srgbClr val="4B7BEC"/>
                </a:gs>
                <a:gs pos="100000">
                  <a:srgbClr val="70A1FF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平行四边形 126">
              <a:extLst>
                <a:ext uri="{FF2B5EF4-FFF2-40B4-BE49-F238E27FC236}">
                  <a16:creationId xmlns:a16="http://schemas.microsoft.com/office/drawing/2014/main" id="{EEADF2D7-E94D-47FE-B48B-994F556595C7}"/>
                </a:ext>
              </a:extLst>
            </p:cNvPr>
            <p:cNvSpPr/>
            <p:nvPr/>
          </p:nvSpPr>
          <p:spPr>
            <a:xfrm>
              <a:off x="3974288" y="1623746"/>
              <a:ext cx="5982512" cy="1462353"/>
            </a:xfrm>
            <a:prstGeom prst="parallelogram">
              <a:avLst>
                <a:gd name="adj" fmla="val 10096"/>
              </a:avLst>
            </a:prstGeom>
            <a:gradFill flip="none" rotWithShape="1">
              <a:gsLst>
                <a:gs pos="100000">
                  <a:srgbClr val="4B7BEC"/>
                </a:gs>
                <a:gs pos="0">
                  <a:srgbClr val="A55EEA"/>
                </a:gs>
              </a:gsLst>
              <a:lin ang="0" scaled="1"/>
              <a:tileRect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9D6717A-BE5B-4883-9BC3-B568D9D11C6B}"/>
                </a:ext>
              </a:extLst>
            </p:cNvPr>
            <p:cNvSpPr txBox="1"/>
            <p:nvPr/>
          </p:nvSpPr>
          <p:spPr>
            <a:xfrm>
              <a:off x="4262383" y="1464571"/>
              <a:ext cx="60960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国际护士节</a:t>
              </a: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B44E980F-705A-29A4-7869-42FCE4120216}"/>
                </a:ext>
              </a:extLst>
            </p:cNvPr>
            <p:cNvSpPr txBox="1"/>
            <p:nvPr/>
          </p:nvSpPr>
          <p:spPr>
            <a:xfrm>
              <a:off x="4620595" y="3140037"/>
              <a:ext cx="363178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</a:rPr>
                <a:t>International Nurses' Day</a:t>
              </a:r>
            </a:p>
          </p:txBody>
        </p:sp>
        <p:sp>
          <p:nvSpPr>
            <p:cNvPr id="125" name="十字形 124">
              <a:extLst>
                <a:ext uri="{FF2B5EF4-FFF2-40B4-BE49-F238E27FC236}">
                  <a16:creationId xmlns:a16="http://schemas.microsoft.com/office/drawing/2014/main" id="{390B671C-B511-96AC-27B0-283043D02176}"/>
                </a:ext>
              </a:extLst>
            </p:cNvPr>
            <p:cNvSpPr/>
            <p:nvPr/>
          </p:nvSpPr>
          <p:spPr>
            <a:xfrm>
              <a:off x="9940033" y="1012397"/>
              <a:ext cx="728667" cy="728667"/>
            </a:xfrm>
            <a:prstGeom prst="plus">
              <a:avLst>
                <a:gd name="adj" fmla="val 358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9" name="rate_157193">
            <a:extLst>
              <a:ext uri="{FF2B5EF4-FFF2-40B4-BE49-F238E27FC236}">
                <a16:creationId xmlns:a16="http://schemas.microsoft.com/office/drawing/2014/main" id="{0F862385-E008-8A0A-53C7-C6266EB8BD10}"/>
              </a:ext>
            </a:extLst>
          </p:cNvPr>
          <p:cNvSpPr/>
          <p:nvPr/>
        </p:nvSpPr>
        <p:spPr>
          <a:xfrm>
            <a:off x="9871122" y="5681989"/>
            <a:ext cx="1591821" cy="650906"/>
          </a:xfrm>
          <a:custGeom>
            <a:avLst/>
            <a:gdLst>
              <a:gd name="T0" fmla="*/ 840 w 853"/>
              <a:gd name="T1" fmla="*/ 248 h 613"/>
              <a:gd name="T2" fmla="*/ 840 w 853"/>
              <a:gd name="T3" fmla="*/ 248 h 613"/>
              <a:gd name="T4" fmla="*/ 700 w 853"/>
              <a:gd name="T5" fmla="*/ 249 h 613"/>
              <a:gd name="T6" fmla="*/ 687 w 853"/>
              <a:gd name="T7" fmla="*/ 258 h 613"/>
              <a:gd name="T8" fmla="*/ 641 w 853"/>
              <a:gd name="T9" fmla="*/ 393 h 613"/>
              <a:gd name="T10" fmla="*/ 585 w 853"/>
              <a:gd name="T11" fmla="*/ 32 h 613"/>
              <a:gd name="T12" fmla="*/ 573 w 853"/>
              <a:gd name="T13" fmla="*/ 21 h 613"/>
              <a:gd name="T14" fmla="*/ 559 w 853"/>
              <a:gd name="T15" fmla="*/ 31 h 613"/>
              <a:gd name="T16" fmla="*/ 472 w 853"/>
              <a:gd name="T17" fmla="*/ 431 h 613"/>
              <a:gd name="T18" fmla="*/ 409 w 853"/>
              <a:gd name="T19" fmla="*/ 185 h 613"/>
              <a:gd name="T20" fmla="*/ 396 w 853"/>
              <a:gd name="T21" fmla="*/ 175 h 613"/>
              <a:gd name="T22" fmla="*/ 383 w 853"/>
              <a:gd name="T23" fmla="*/ 186 h 613"/>
              <a:gd name="T24" fmla="*/ 321 w 853"/>
              <a:gd name="T25" fmla="*/ 516 h 613"/>
              <a:gd name="T26" fmla="*/ 253 w 853"/>
              <a:gd name="T27" fmla="*/ 12 h 613"/>
              <a:gd name="T28" fmla="*/ 241 w 853"/>
              <a:gd name="T29" fmla="*/ 0 h 613"/>
              <a:gd name="T30" fmla="*/ 227 w 853"/>
              <a:gd name="T31" fmla="*/ 10 h 613"/>
              <a:gd name="T32" fmla="*/ 164 w 853"/>
              <a:gd name="T33" fmla="*/ 261 h 613"/>
              <a:gd name="T34" fmla="*/ 13 w 853"/>
              <a:gd name="T35" fmla="*/ 261 h 613"/>
              <a:gd name="T36" fmla="*/ 0 w 853"/>
              <a:gd name="T37" fmla="*/ 274 h 613"/>
              <a:gd name="T38" fmla="*/ 13 w 853"/>
              <a:gd name="T39" fmla="*/ 288 h 613"/>
              <a:gd name="T40" fmla="*/ 175 w 853"/>
              <a:gd name="T41" fmla="*/ 288 h 613"/>
              <a:gd name="T42" fmla="*/ 188 w 853"/>
              <a:gd name="T43" fmla="*/ 278 h 613"/>
              <a:gd name="T44" fmla="*/ 236 w 853"/>
              <a:gd name="T45" fmla="*/ 84 h 613"/>
              <a:gd name="T46" fmla="*/ 305 w 853"/>
              <a:gd name="T47" fmla="*/ 602 h 613"/>
              <a:gd name="T48" fmla="*/ 318 w 853"/>
              <a:gd name="T49" fmla="*/ 613 h 613"/>
              <a:gd name="T50" fmla="*/ 319 w 853"/>
              <a:gd name="T51" fmla="*/ 613 h 613"/>
              <a:gd name="T52" fmla="*/ 332 w 853"/>
              <a:gd name="T53" fmla="*/ 602 h 613"/>
              <a:gd name="T54" fmla="*/ 398 w 853"/>
              <a:gd name="T55" fmla="*/ 250 h 613"/>
              <a:gd name="T56" fmla="*/ 460 w 853"/>
              <a:gd name="T57" fmla="*/ 493 h 613"/>
              <a:gd name="T58" fmla="*/ 473 w 853"/>
              <a:gd name="T59" fmla="*/ 503 h 613"/>
              <a:gd name="T60" fmla="*/ 486 w 853"/>
              <a:gd name="T61" fmla="*/ 492 h 613"/>
              <a:gd name="T62" fmla="*/ 570 w 853"/>
              <a:gd name="T63" fmla="*/ 107 h 613"/>
              <a:gd name="T64" fmla="*/ 623 w 853"/>
              <a:gd name="T65" fmla="*/ 450 h 613"/>
              <a:gd name="T66" fmla="*/ 635 w 853"/>
              <a:gd name="T67" fmla="*/ 461 h 613"/>
              <a:gd name="T68" fmla="*/ 649 w 853"/>
              <a:gd name="T69" fmla="*/ 452 h 613"/>
              <a:gd name="T70" fmla="*/ 709 w 853"/>
              <a:gd name="T71" fmla="*/ 275 h 613"/>
              <a:gd name="T72" fmla="*/ 840 w 853"/>
              <a:gd name="T73" fmla="*/ 274 h 613"/>
              <a:gd name="T74" fmla="*/ 853 w 853"/>
              <a:gd name="T75" fmla="*/ 261 h 613"/>
              <a:gd name="T76" fmla="*/ 840 w 853"/>
              <a:gd name="T77" fmla="*/ 248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3" h="613">
                <a:moveTo>
                  <a:pt x="840" y="248"/>
                </a:moveTo>
                <a:lnTo>
                  <a:pt x="840" y="248"/>
                </a:lnTo>
                <a:lnTo>
                  <a:pt x="700" y="249"/>
                </a:lnTo>
                <a:cubicBezTo>
                  <a:pt x="694" y="249"/>
                  <a:pt x="689" y="252"/>
                  <a:pt x="687" y="258"/>
                </a:cubicBezTo>
                <a:lnTo>
                  <a:pt x="641" y="393"/>
                </a:lnTo>
                <a:lnTo>
                  <a:pt x="585" y="32"/>
                </a:lnTo>
                <a:cubicBezTo>
                  <a:pt x="584" y="26"/>
                  <a:pt x="579" y="21"/>
                  <a:pt x="573" y="21"/>
                </a:cubicBezTo>
                <a:cubicBezTo>
                  <a:pt x="566" y="21"/>
                  <a:pt x="560" y="25"/>
                  <a:pt x="559" y="31"/>
                </a:cubicBezTo>
                <a:lnTo>
                  <a:pt x="472" y="431"/>
                </a:lnTo>
                <a:lnTo>
                  <a:pt x="409" y="185"/>
                </a:lnTo>
                <a:cubicBezTo>
                  <a:pt x="408" y="179"/>
                  <a:pt x="402" y="175"/>
                  <a:pt x="396" y="175"/>
                </a:cubicBezTo>
                <a:cubicBezTo>
                  <a:pt x="390" y="175"/>
                  <a:pt x="384" y="180"/>
                  <a:pt x="383" y="186"/>
                </a:cubicBezTo>
                <a:lnTo>
                  <a:pt x="321" y="516"/>
                </a:lnTo>
                <a:lnTo>
                  <a:pt x="253" y="12"/>
                </a:lnTo>
                <a:cubicBezTo>
                  <a:pt x="253" y="5"/>
                  <a:pt x="247" y="0"/>
                  <a:pt x="241" y="0"/>
                </a:cubicBezTo>
                <a:cubicBezTo>
                  <a:pt x="235" y="0"/>
                  <a:pt x="229" y="4"/>
                  <a:pt x="227" y="10"/>
                </a:cubicBezTo>
                <a:lnTo>
                  <a:pt x="164" y="261"/>
                </a:lnTo>
                <a:lnTo>
                  <a:pt x="13" y="261"/>
                </a:lnTo>
                <a:cubicBezTo>
                  <a:pt x="6" y="261"/>
                  <a:pt x="0" y="267"/>
                  <a:pt x="0" y="274"/>
                </a:cubicBezTo>
                <a:cubicBezTo>
                  <a:pt x="0" y="282"/>
                  <a:pt x="6" y="288"/>
                  <a:pt x="13" y="288"/>
                </a:cubicBezTo>
                <a:lnTo>
                  <a:pt x="175" y="288"/>
                </a:lnTo>
                <a:cubicBezTo>
                  <a:pt x="181" y="288"/>
                  <a:pt x="186" y="284"/>
                  <a:pt x="188" y="278"/>
                </a:cubicBezTo>
                <a:lnTo>
                  <a:pt x="236" y="84"/>
                </a:lnTo>
                <a:lnTo>
                  <a:pt x="305" y="602"/>
                </a:lnTo>
                <a:cubicBezTo>
                  <a:pt x="306" y="608"/>
                  <a:pt x="312" y="613"/>
                  <a:pt x="318" y="613"/>
                </a:cubicBezTo>
                <a:lnTo>
                  <a:pt x="319" y="613"/>
                </a:lnTo>
                <a:cubicBezTo>
                  <a:pt x="325" y="613"/>
                  <a:pt x="330" y="609"/>
                  <a:pt x="332" y="602"/>
                </a:cubicBezTo>
                <a:lnTo>
                  <a:pt x="398" y="250"/>
                </a:lnTo>
                <a:lnTo>
                  <a:pt x="460" y="493"/>
                </a:lnTo>
                <a:cubicBezTo>
                  <a:pt x="461" y="499"/>
                  <a:pt x="467" y="503"/>
                  <a:pt x="473" y="503"/>
                </a:cubicBezTo>
                <a:cubicBezTo>
                  <a:pt x="479" y="503"/>
                  <a:pt x="484" y="498"/>
                  <a:pt x="486" y="492"/>
                </a:cubicBezTo>
                <a:lnTo>
                  <a:pt x="570" y="107"/>
                </a:lnTo>
                <a:lnTo>
                  <a:pt x="623" y="450"/>
                </a:lnTo>
                <a:cubicBezTo>
                  <a:pt x="624" y="456"/>
                  <a:pt x="629" y="461"/>
                  <a:pt x="635" y="461"/>
                </a:cubicBezTo>
                <a:cubicBezTo>
                  <a:pt x="642" y="462"/>
                  <a:pt x="647" y="458"/>
                  <a:pt x="649" y="452"/>
                </a:cubicBezTo>
                <a:lnTo>
                  <a:pt x="709" y="275"/>
                </a:lnTo>
                <a:lnTo>
                  <a:pt x="840" y="274"/>
                </a:lnTo>
                <a:cubicBezTo>
                  <a:pt x="847" y="274"/>
                  <a:pt x="853" y="268"/>
                  <a:pt x="853" y="261"/>
                </a:cubicBezTo>
                <a:cubicBezTo>
                  <a:pt x="853" y="254"/>
                  <a:pt x="847" y="248"/>
                  <a:pt x="840" y="248"/>
                </a:cubicBezTo>
                <a:close/>
              </a:path>
            </a:pathLst>
          </a:custGeom>
          <a:gradFill>
            <a:gsLst>
              <a:gs pos="53000">
                <a:schemeClr val="bg1">
                  <a:alpha val="22000"/>
                </a:schemeClr>
              </a:gs>
              <a:gs pos="100000">
                <a:schemeClr val="bg1">
                  <a:alpha val="18000"/>
                </a:schemeClr>
              </a:gs>
              <a:gs pos="0">
                <a:schemeClr val="bg1">
                  <a:alpha val="19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图形 88">
            <a:extLst>
              <a:ext uri="{FF2B5EF4-FFF2-40B4-BE49-F238E27FC236}">
                <a16:creationId xmlns:a16="http://schemas.microsoft.com/office/drawing/2014/main" id="{277A8D51-5261-1ADC-9444-3BE397A64641}"/>
              </a:ext>
            </a:extLst>
          </p:cNvPr>
          <p:cNvGrpSpPr/>
          <p:nvPr/>
        </p:nvGrpSpPr>
        <p:grpSpPr>
          <a:xfrm>
            <a:off x="1482024" y="599714"/>
            <a:ext cx="1854901" cy="7156600"/>
            <a:chOff x="3288599" y="3953806"/>
            <a:chExt cx="1156148" cy="4460663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BD60405-F5C3-B8D7-5058-21D6E0C6318F}"/>
                </a:ext>
              </a:extLst>
            </p:cNvPr>
            <p:cNvSpPr/>
            <p:nvPr/>
          </p:nvSpPr>
          <p:spPr>
            <a:xfrm>
              <a:off x="3440797" y="4317760"/>
              <a:ext cx="807528" cy="1181218"/>
            </a:xfrm>
            <a:custGeom>
              <a:avLst/>
              <a:gdLst>
                <a:gd name="connsiteX0" fmla="*/ 57735 w 807528"/>
                <a:gd name="connsiteY0" fmla="*/ 122059 h 1181218"/>
                <a:gd name="connsiteX1" fmla="*/ 10110 w 807528"/>
                <a:gd name="connsiteY1" fmla="*/ 1011694 h 1181218"/>
                <a:gd name="connsiteX2" fmla="*/ 776872 w 807528"/>
                <a:gd name="connsiteY2" fmla="*/ 1135520 h 1181218"/>
                <a:gd name="connsiteX3" fmla="*/ 749250 w 807528"/>
                <a:gd name="connsiteY3" fmla="*/ 28714 h 1181218"/>
                <a:gd name="connsiteX4" fmla="*/ 57735 w 807528"/>
                <a:gd name="connsiteY4" fmla="*/ 122059 h 118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528" h="1181218">
                  <a:moveTo>
                    <a:pt x="57735" y="122059"/>
                  </a:moveTo>
                  <a:cubicBezTo>
                    <a:pt x="57735" y="122059"/>
                    <a:pt x="-28942" y="725944"/>
                    <a:pt x="10110" y="1011694"/>
                  </a:cubicBezTo>
                  <a:cubicBezTo>
                    <a:pt x="49163" y="1297445"/>
                    <a:pt x="776872" y="1135520"/>
                    <a:pt x="776872" y="1135520"/>
                  </a:cubicBezTo>
                  <a:cubicBezTo>
                    <a:pt x="776872" y="1135520"/>
                    <a:pt x="861645" y="128727"/>
                    <a:pt x="749250" y="28714"/>
                  </a:cubicBezTo>
                  <a:cubicBezTo>
                    <a:pt x="636855" y="-71298"/>
                    <a:pt x="57735" y="122059"/>
                    <a:pt x="57735" y="12205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5F7F1D4-B29A-B4EF-911F-E64E852A13C7}"/>
                </a:ext>
              </a:extLst>
            </p:cNvPr>
            <p:cNvSpPr/>
            <p:nvPr/>
          </p:nvSpPr>
          <p:spPr>
            <a:xfrm>
              <a:off x="3451859" y="4135193"/>
              <a:ext cx="766723" cy="905654"/>
            </a:xfrm>
            <a:custGeom>
              <a:avLst/>
              <a:gdLst>
                <a:gd name="connsiteX0" fmla="*/ 761047 w 766723"/>
                <a:gd name="connsiteY0" fmla="*/ 469409 h 905654"/>
                <a:gd name="connsiteX1" fmla="*/ 765810 w 766723"/>
                <a:gd name="connsiteY1" fmla="*/ 568469 h 905654"/>
                <a:gd name="connsiteX2" fmla="*/ 762000 w 766723"/>
                <a:gd name="connsiteY2" fmla="*/ 565612 h 905654"/>
                <a:gd name="connsiteX3" fmla="*/ 543878 w 766723"/>
                <a:gd name="connsiteY3" fmla="*/ 873269 h 905654"/>
                <a:gd name="connsiteX4" fmla="*/ 519113 w 766723"/>
                <a:gd name="connsiteY4" fmla="*/ 905654 h 905654"/>
                <a:gd name="connsiteX5" fmla="*/ 365760 w 766723"/>
                <a:gd name="connsiteY5" fmla="*/ 878032 h 905654"/>
                <a:gd name="connsiteX6" fmla="*/ 277178 w 766723"/>
                <a:gd name="connsiteY6" fmla="*/ 887557 h 905654"/>
                <a:gd name="connsiteX7" fmla="*/ 263843 w 766723"/>
                <a:gd name="connsiteY7" fmla="*/ 878984 h 905654"/>
                <a:gd name="connsiteX8" fmla="*/ 33338 w 766723"/>
                <a:gd name="connsiteY8" fmla="*/ 561802 h 905654"/>
                <a:gd name="connsiteX9" fmla="*/ 0 w 766723"/>
                <a:gd name="connsiteY9" fmla="*/ 577042 h 905654"/>
                <a:gd name="connsiteX10" fmla="*/ 40005 w 766723"/>
                <a:gd name="connsiteY10" fmla="*/ 373207 h 905654"/>
                <a:gd name="connsiteX11" fmla="*/ 54293 w 766723"/>
                <a:gd name="connsiteY11" fmla="*/ 250334 h 905654"/>
                <a:gd name="connsiteX12" fmla="*/ 542925 w 766723"/>
                <a:gd name="connsiteY12" fmla="*/ 6494 h 905654"/>
                <a:gd name="connsiteX13" fmla="*/ 729615 w 766723"/>
                <a:gd name="connsiteY13" fmla="*/ 127462 h 905654"/>
                <a:gd name="connsiteX14" fmla="*/ 764858 w 766723"/>
                <a:gd name="connsiteY14" fmla="*/ 385589 h 905654"/>
                <a:gd name="connsiteX15" fmla="*/ 761047 w 766723"/>
                <a:gd name="connsiteY15" fmla="*/ 469409 h 90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6723" h="905654">
                  <a:moveTo>
                    <a:pt x="761047" y="469409"/>
                  </a:moveTo>
                  <a:cubicBezTo>
                    <a:pt x="760095" y="502747"/>
                    <a:pt x="762000" y="536084"/>
                    <a:pt x="765810" y="568469"/>
                  </a:cubicBezTo>
                  <a:cubicBezTo>
                    <a:pt x="764858" y="567517"/>
                    <a:pt x="762953" y="566564"/>
                    <a:pt x="762000" y="565612"/>
                  </a:cubicBezTo>
                  <a:cubicBezTo>
                    <a:pt x="738188" y="704677"/>
                    <a:pt x="654368" y="818977"/>
                    <a:pt x="543878" y="873269"/>
                  </a:cubicBezTo>
                  <a:cubicBezTo>
                    <a:pt x="530543" y="879937"/>
                    <a:pt x="521970" y="892319"/>
                    <a:pt x="519113" y="905654"/>
                  </a:cubicBezTo>
                  <a:cubicBezTo>
                    <a:pt x="464820" y="891367"/>
                    <a:pt x="412433" y="878032"/>
                    <a:pt x="365760" y="878032"/>
                  </a:cubicBezTo>
                  <a:cubicBezTo>
                    <a:pt x="339090" y="878032"/>
                    <a:pt x="308610" y="881842"/>
                    <a:pt x="277178" y="887557"/>
                  </a:cubicBezTo>
                  <a:cubicBezTo>
                    <a:pt x="273368" y="883747"/>
                    <a:pt x="269558" y="880889"/>
                    <a:pt x="263843" y="878984"/>
                  </a:cubicBezTo>
                  <a:cubicBezTo>
                    <a:pt x="145733" y="826597"/>
                    <a:pt x="56197" y="707534"/>
                    <a:pt x="33338" y="561802"/>
                  </a:cubicBezTo>
                  <a:cubicBezTo>
                    <a:pt x="23813" y="571327"/>
                    <a:pt x="12383" y="576089"/>
                    <a:pt x="0" y="577042"/>
                  </a:cubicBezTo>
                  <a:cubicBezTo>
                    <a:pt x="19050" y="512272"/>
                    <a:pt x="30480" y="442739"/>
                    <a:pt x="40005" y="373207"/>
                  </a:cubicBezTo>
                  <a:cubicBezTo>
                    <a:pt x="45720" y="332249"/>
                    <a:pt x="49530" y="290339"/>
                    <a:pt x="54293" y="250334"/>
                  </a:cubicBezTo>
                  <a:cubicBezTo>
                    <a:pt x="85725" y="-48751"/>
                    <a:pt x="463868" y="779"/>
                    <a:pt x="542925" y="6494"/>
                  </a:cubicBezTo>
                  <a:cubicBezTo>
                    <a:pt x="615315" y="11257"/>
                    <a:pt x="684847" y="39832"/>
                    <a:pt x="729615" y="127462"/>
                  </a:cubicBezTo>
                  <a:cubicBezTo>
                    <a:pt x="770572" y="207472"/>
                    <a:pt x="768668" y="295102"/>
                    <a:pt x="764858" y="385589"/>
                  </a:cubicBezTo>
                  <a:cubicBezTo>
                    <a:pt x="762953" y="413212"/>
                    <a:pt x="761047" y="440834"/>
                    <a:pt x="761047" y="46940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C5F90D5-3299-4194-D88A-D6C6F06F8AB9}"/>
                </a:ext>
              </a:extLst>
            </p:cNvPr>
            <p:cNvSpPr/>
            <p:nvPr/>
          </p:nvSpPr>
          <p:spPr>
            <a:xfrm>
              <a:off x="3288599" y="4346564"/>
              <a:ext cx="1156148" cy="4035962"/>
            </a:xfrm>
            <a:custGeom>
              <a:avLst/>
              <a:gdLst>
                <a:gd name="connsiteX0" fmla="*/ 891923 w 1156148"/>
                <a:gd name="connsiteY0" fmla="*/ 3807053 h 4035962"/>
                <a:gd name="connsiteX1" fmla="*/ 733808 w 1156148"/>
                <a:gd name="connsiteY1" fmla="*/ 3756571 h 4035962"/>
                <a:gd name="connsiteX2" fmla="*/ 884303 w 1156148"/>
                <a:gd name="connsiteY2" fmla="*/ 2565946 h 4035962"/>
                <a:gd name="connsiteX3" fmla="*/ 982411 w 1156148"/>
                <a:gd name="connsiteY3" fmla="*/ 2283053 h 4035962"/>
                <a:gd name="connsiteX4" fmla="*/ 994793 w 1156148"/>
                <a:gd name="connsiteY4" fmla="*/ 2279243 h 4035962"/>
                <a:gd name="connsiteX5" fmla="*/ 1003366 w 1156148"/>
                <a:gd name="connsiteY5" fmla="*/ 2278291 h 4035962"/>
                <a:gd name="connsiteX6" fmla="*/ 1016701 w 1156148"/>
                <a:gd name="connsiteY6" fmla="*/ 2307818 h 4035962"/>
                <a:gd name="connsiteX7" fmla="*/ 977648 w 1156148"/>
                <a:gd name="connsiteY7" fmla="*/ 2480221 h 4035962"/>
                <a:gd name="connsiteX8" fmla="*/ 1154813 w 1156148"/>
                <a:gd name="connsiteY8" fmla="*/ 2119223 h 4035962"/>
                <a:gd name="connsiteX9" fmla="*/ 1154813 w 1156148"/>
                <a:gd name="connsiteY9" fmla="*/ 2117318 h 4035962"/>
                <a:gd name="connsiteX10" fmla="*/ 1117666 w 1156148"/>
                <a:gd name="connsiteY10" fmla="*/ 1281976 h 4035962"/>
                <a:gd name="connsiteX11" fmla="*/ 1117666 w 1156148"/>
                <a:gd name="connsiteY11" fmla="*/ 1281976 h 4035962"/>
                <a:gd name="connsiteX12" fmla="*/ 1108141 w 1156148"/>
                <a:gd name="connsiteY12" fmla="*/ 1060043 h 4035962"/>
                <a:gd name="connsiteX13" fmla="*/ 920498 w 1156148"/>
                <a:gd name="connsiteY13" fmla="*/ 836206 h 4035962"/>
                <a:gd name="connsiteX14" fmla="*/ 748096 w 1156148"/>
                <a:gd name="connsiteY14" fmla="*/ 793343 h 4035962"/>
                <a:gd name="connsiteX15" fmla="*/ 720473 w 1156148"/>
                <a:gd name="connsiteY15" fmla="*/ 780008 h 4035962"/>
                <a:gd name="connsiteX16" fmla="*/ 684278 w 1156148"/>
                <a:gd name="connsiteY16" fmla="*/ 718096 h 4035962"/>
                <a:gd name="connsiteX17" fmla="*/ 682373 w 1156148"/>
                <a:gd name="connsiteY17" fmla="*/ 695236 h 4035962"/>
                <a:gd name="connsiteX18" fmla="*/ 707138 w 1156148"/>
                <a:gd name="connsiteY18" fmla="*/ 662851 h 4035962"/>
                <a:gd name="connsiteX19" fmla="*/ 925261 w 1156148"/>
                <a:gd name="connsiteY19" fmla="*/ 355193 h 4035962"/>
                <a:gd name="connsiteX20" fmla="*/ 929071 w 1156148"/>
                <a:gd name="connsiteY20" fmla="*/ 358051 h 4035962"/>
                <a:gd name="connsiteX21" fmla="*/ 954788 w 1156148"/>
                <a:gd name="connsiteY21" fmla="*/ 366623 h 4035962"/>
                <a:gd name="connsiteX22" fmla="*/ 1019558 w 1156148"/>
                <a:gd name="connsiteY22" fmla="*/ 265658 h 4035962"/>
                <a:gd name="connsiteX23" fmla="*/ 954788 w 1156148"/>
                <a:gd name="connsiteY23" fmla="*/ 164693 h 4035962"/>
                <a:gd name="connsiteX24" fmla="*/ 927166 w 1156148"/>
                <a:gd name="connsiteY24" fmla="*/ 174218 h 4035962"/>
                <a:gd name="connsiteX25" fmla="*/ 922403 w 1156148"/>
                <a:gd name="connsiteY25" fmla="*/ 178028 h 4035962"/>
                <a:gd name="connsiteX26" fmla="*/ 917641 w 1156148"/>
                <a:gd name="connsiteY26" fmla="*/ 156121 h 4035962"/>
                <a:gd name="connsiteX27" fmla="*/ 894781 w 1156148"/>
                <a:gd name="connsiteY27" fmla="*/ 258991 h 4035962"/>
                <a:gd name="connsiteX28" fmla="*/ 744286 w 1156148"/>
                <a:gd name="connsiteY28" fmla="*/ 28486 h 4035962"/>
                <a:gd name="connsiteX29" fmla="*/ 622366 w 1156148"/>
                <a:gd name="connsiteY29" fmla="*/ 3721 h 4035962"/>
                <a:gd name="connsiteX30" fmla="*/ 412816 w 1156148"/>
                <a:gd name="connsiteY30" fmla="*/ 5626 h 4035962"/>
                <a:gd name="connsiteX31" fmla="*/ 224221 w 1156148"/>
                <a:gd name="connsiteY31" fmla="*/ 240893 h 4035962"/>
                <a:gd name="connsiteX32" fmla="*/ 195646 w 1156148"/>
                <a:gd name="connsiteY32" fmla="*/ 351383 h 4035962"/>
                <a:gd name="connsiteX33" fmla="*/ 426151 w 1156148"/>
                <a:gd name="connsiteY33" fmla="*/ 668566 h 4035962"/>
                <a:gd name="connsiteX34" fmla="*/ 439486 w 1156148"/>
                <a:gd name="connsiteY34" fmla="*/ 677138 h 4035962"/>
                <a:gd name="connsiteX35" fmla="*/ 451868 w 1156148"/>
                <a:gd name="connsiteY35" fmla="*/ 720001 h 4035962"/>
                <a:gd name="connsiteX36" fmla="*/ 421388 w 1156148"/>
                <a:gd name="connsiteY36" fmla="*/ 780008 h 4035962"/>
                <a:gd name="connsiteX37" fmla="*/ 409958 w 1156148"/>
                <a:gd name="connsiteY37" fmla="*/ 783818 h 4035962"/>
                <a:gd name="connsiteX38" fmla="*/ 219458 w 1156148"/>
                <a:gd name="connsiteY38" fmla="*/ 845731 h 4035962"/>
                <a:gd name="connsiteX39" fmla="*/ 50866 w 1156148"/>
                <a:gd name="connsiteY39" fmla="*/ 1044803 h 4035962"/>
                <a:gd name="connsiteX40" fmla="*/ 44198 w 1156148"/>
                <a:gd name="connsiteY40" fmla="*/ 1310551 h 4035962"/>
                <a:gd name="connsiteX41" fmla="*/ 1336 w 1156148"/>
                <a:gd name="connsiteY41" fmla="*/ 2117318 h 4035962"/>
                <a:gd name="connsiteX42" fmla="*/ 1336 w 1156148"/>
                <a:gd name="connsiteY42" fmla="*/ 2119223 h 4035962"/>
                <a:gd name="connsiteX43" fmla="*/ 178501 w 1156148"/>
                <a:gd name="connsiteY43" fmla="*/ 2480221 h 4035962"/>
                <a:gd name="connsiteX44" fmla="*/ 139448 w 1156148"/>
                <a:gd name="connsiteY44" fmla="*/ 2307818 h 4035962"/>
                <a:gd name="connsiteX45" fmla="*/ 152783 w 1156148"/>
                <a:gd name="connsiteY45" fmla="*/ 2278291 h 4035962"/>
                <a:gd name="connsiteX46" fmla="*/ 161356 w 1156148"/>
                <a:gd name="connsiteY46" fmla="*/ 2279243 h 4035962"/>
                <a:gd name="connsiteX47" fmla="*/ 205171 w 1156148"/>
                <a:gd name="connsiteY47" fmla="*/ 2276386 h 4035962"/>
                <a:gd name="connsiteX48" fmla="*/ 281371 w 1156148"/>
                <a:gd name="connsiteY48" fmla="*/ 2565946 h 4035962"/>
                <a:gd name="connsiteX49" fmla="*/ 410911 w 1156148"/>
                <a:gd name="connsiteY49" fmla="*/ 3756571 h 4035962"/>
                <a:gd name="connsiteX50" fmla="*/ 248033 w 1156148"/>
                <a:gd name="connsiteY50" fmla="*/ 3807053 h 4035962"/>
                <a:gd name="connsiteX51" fmla="*/ 99443 w 1156148"/>
                <a:gd name="connsiteY51" fmla="*/ 3992791 h 4035962"/>
                <a:gd name="connsiteX52" fmla="*/ 509018 w 1156148"/>
                <a:gd name="connsiteY52" fmla="*/ 4002316 h 4035962"/>
                <a:gd name="connsiteX53" fmla="*/ 538546 w 1156148"/>
                <a:gd name="connsiteY53" fmla="*/ 3962311 h 4035962"/>
                <a:gd name="connsiteX54" fmla="*/ 560453 w 1156148"/>
                <a:gd name="connsiteY54" fmla="*/ 2493556 h 4035962"/>
                <a:gd name="connsiteX55" fmla="*/ 538546 w 1156148"/>
                <a:gd name="connsiteY55" fmla="*/ 2338298 h 4035962"/>
                <a:gd name="connsiteX56" fmla="*/ 565216 w 1156148"/>
                <a:gd name="connsiteY56" fmla="*/ 2297341 h 4035962"/>
                <a:gd name="connsiteX57" fmla="*/ 569026 w 1156148"/>
                <a:gd name="connsiteY57" fmla="*/ 2297341 h 4035962"/>
                <a:gd name="connsiteX58" fmla="*/ 569026 w 1156148"/>
                <a:gd name="connsiteY58" fmla="*/ 2297341 h 4035962"/>
                <a:gd name="connsiteX59" fmla="*/ 571883 w 1156148"/>
                <a:gd name="connsiteY59" fmla="*/ 2297341 h 4035962"/>
                <a:gd name="connsiteX60" fmla="*/ 612841 w 1156148"/>
                <a:gd name="connsiteY60" fmla="*/ 2338298 h 4035962"/>
                <a:gd name="connsiteX61" fmla="*/ 592838 w 1156148"/>
                <a:gd name="connsiteY61" fmla="*/ 2501176 h 4035962"/>
                <a:gd name="connsiteX62" fmla="*/ 612841 w 1156148"/>
                <a:gd name="connsiteY62" fmla="*/ 3961358 h 4035962"/>
                <a:gd name="connsiteX63" fmla="*/ 642368 w 1156148"/>
                <a:gd name="connsiteY63" fmla="*/ 4001363 h 4035962"/>
                <a:gd name="connsiteX64" fmla="*/ 1037656 w 1156148"/>
                <a:gd name="connsiteY64" fmla="*/ 3991838 h 4035962"/>
                <a:gd name="connsiteX65" fmla="*/ 891923 w 1156148"/>
                <a:gd name="connsiteY65" fmla="*/ 3807053 h 4035962"/>
                <a:gd name="connsiteX66" fmla="*/ 881446 w 1156148"/>
                <a:gd name="connsiteY66" fmla="*/ 1272451 h 4035962"/>
                <a:gd name="connsiteX67" fmla="*/ 891923 w 1156148"/>
                <a:gd name="connsiteY67" fmla="*/ 1216253 h 4035962"/>
                <a:gd name="connsiteX68" fmla="*/ 948121 w 1156148"/>
                <a:gd name="connsiteY68" fmla="*/ 1221968 h 4035962"/>
                <a:gd name="connsiteX69" fmla="*/ 973838 w 1156148"/>
                <a:gd name="connsiteY69" fmla="*/ 1425803 h 4035962"/>
                <a:gd name="connsiteX70" fmla="*/ 1008128 w 1156148"/>
                <a:gd name="connsiteY70" fmla="*/ 2067788 h 4035962"/>
                <a:gd name="connsiteX71" fmla="*/ 959551 w 1156148"/>
                <a:gd name="connsiteY71" fmla="*/ 2200186 h 4035962"/>
                <a:gd name="connsiteX72" fmla="*/ 910021 w 1156148"/>
                <a:gd name="connsiteY72" fmla="*/ 2092553 h 4035962"/>
                <a:gd name="connsiteX73" fmla="*/ 788101 w 1156148"/>
                <a:gd name="connsiteY73" fmla="*/ 1779181 h 4035962"/>
                <a:gd name="connsiteX74" fmla="*/ 881446 w 1156148"/>
                <a:gd name="connsiteY74" fmla="*/ 1272451 h 4035962"/>
                <a:gd name="connsiteX75" fmla="*/ 203266 w 1156148"/>
                <a:gd name="connsiteY75" fmla="*/ 2222093 h 4035962"/>
                <a:gd name="connsiteX76" fmla="*/ 147068 w 1156148"/>
                <a:gd name="connsiteY76" fmla="*/ 2066836 h 4035962"/>
                <a:gd name="connsiteX77" fmla="*/ 178501 w 1156148"/>
                <a:gd name="connsiteY77" fmla="*/ 1451521 h 4035962"/>
                <a:gd name="connsiteX78" fmla="*/ 200408 w 1156148"/>
                <a:gd name="connsiteY78" fmla="*/ 1268641 h 4035962"/>
                <a:gd name="connsiteX79" fmla="*/ 258511 w 1156148"/>
                <a:gd name="connsiteY79" fmla="*/ 1270546 h 4035962"/>
                <a:gd name="connsiteX80" fmla="*/ 258511 w 1156148"/>
                <a:gd name="connsiteY80" fmla="*/ 1271498 h 4035962"/>
                <a:gd name="connsiteX81" fmla="*/ 366143 w 1156148"/>
                <a:gd name="connsiteY81" fmla="*/ 1777276 h 4035962"/>
                <a:gd name="connsiteX82" fmla="*/ 248986 w 1156148"/>
                <a:gd name="connsiteY82" fmla="*/ 2090648 h 4035962"/>
                <a:gd name="connsiteX83" fmla="*/ 203266 w 1156148"/>
                <a:gd name="connsiteY83" fmla="*/ 2222093 h 4035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56148" h="4035962">
                  <a:moveTo>
                    <a:pt x="891923" y="3807053"/>
                  </a:moveTo>
                  <a:cubicBezTo>
                    <a:pt x="875731" y="3801338"/>
                    <a:pt x="733808" y="3773716"/>
                    <a:pt x="733808" y="3756571"/>
                  </a:cubicBezTo>
                  <a:cubicBezTo>
                    <a:pt x="733808" y="3756571"/>
                    <a:pt x="822391" y="3036481"/>
                    <a:pt x="884303" y="2565946"/>
                  </a:cubicBezTo>
                  <a:cubicBezTo>
                    <a:pt x="901448" y="2437358"/>
                    <a:pt x="983363" y="2360206"/>
                    <a:pt x="982411" y="2283053"/>
                  </a:cubicBezTo>
                  <a:cubicBezTo>
                    <a:pt x="986221" y="2282101"/>
                    <a:pt x="990983" y="2281148"/>
                    <a:pt x="994793" y="2279243"/>
                  </a:cubicBezTo>
                  <a:cubicBezTo>
                    <a:pt x="997651" y="2278291"/>
                    <a:pt x="1000508" y="2278291"/>
                    <a:pt x="1003366" y="2278291"/>
                  </a:cubicBezTo>
                  <a:cubicBezTo>
                    <a:pt x="1017653" y="2279243"/>
                    <a:pt x="1024321" y="2296388"/>
                    <a:pt x="1016701" y="2307818"/>
                  </a:cubicBezTo>
                  <a:cubicBezTo>
                    <a:pt x="996698" y="2339251"/>
                    <a:pt x="927166" y="2456408"/>
                    <a:pt x="977648" y="2480221"/>
                  </a:cubicBezTo>
                  <a:cubicBezTo>
                    <a:pt x="1035751" y="2506891"/>
                    <a:pt x="1171006" y="2364968"/>
                    <a:pt x="1154813" y="2119223"/>
                  </a:cubicBezTo>
                  <a:cubicBezTo>
                    <a:pt x="1154813" y="2118271"/>
                    <a:pt x="1154813" y="2118271"/>
                    <a:pt x="1154813" y="2117318"/>
                  </a:cubicBezTo>
                  <a:lnTo>
                    <a:pt x="1117666" y="1281976"/>
                  </a:lnTo>
                  <a:lnTo>
                    <a:pt x="1117666" y="1281976"/>
                  </a:lnTo>
                  <a:lnTo>
                    <a:pt x="1108141" y="1060043"/>
                  </a:lnTo>
                  <a:cubicBezTo>
                    <a:pt x="1109093" y="943838"/>
                    <a:pt x="1035751" y="846683"/>
                    <a:pt x="920498" y="836206"/>
                  </a:cubicBezTo>
                  <a:cubicBezTo>
                    <a:pt x="843346" y="829538"/>
                    <a:pt x="781433" y="807631"/>
                    <a:pt x="748096" y="793343"/>
                  </a:cubicBezTo>
                  <a:cubicBezTo>
                    <a:pt x="729998" y="785723"/>
                    <a:pt x="720473" y="780008"/>
                    <a:pt x="720473" y="780008"/>
                  </a:cubicBezTo>
                  <a:cubicBezTo>
                    <a:pt x="707138" y="780008"/>
                    <a:pt x="694756" y="746671"/>
                    <a:pt x="684278" y="718096"/>
                  </a:cubicBezTo>
                  <a:cubicBezTo>
                    <a:pt x="681421" y="710476"/>
                    <a:pt x="681421" y="702856"/>
                    <a:pt x="682373" y="695236"/>
                  </a:cubicBezTo>
                  <a:cubicBezTo>
                    <a:pt x="685231" y="680948"/>
                    <a:pt x="693803" y="668566"/>
                    <a:pt x="707138" y="662851"/>
                  </a:cubicBezTo>
                  <a:cubicBezTo>
                    <a:pt x="818581" y="608558"/>
                    <a:pt x="901448" y="494258"/>
                    <a:pt x="925261" y="355193"/>
                  </a:cubicBezTo>
                  <a:cubicBezTo>
                    <a:pt x="926213" y="356146"/>
                    <a:pt x="928118" y="357098"/>
                    <a:pt x="929071" y="358051"/>
                  </a:cubicBezTo>
                  <a:cubicBezTo>
                    <a:pt x="936691" y="363766"/>
                    <a:pt x="946216" y="366623"/>
                    <a:pt x="954788" y="366623"/>
                  </a:cubicBezTo>
                  <a:cubicBezTo>
                    <a:pt x="990983" y="366623"/>
                    <a:pt x="1019558" y="321856"/>
                    <a:pt x="1019558" y="265658"/>
                  </a:cubicBezTo>
                  <a:cubicBezTo>
                    <a:pt x="1019558" y="210413"/>
                    <a:pt x="990031" y="164693"/>
                    <a:pt x="954788" y="164693"/>
                  </a:cubicBezTo>
                  <a:cubicBezTo>
                    <a:pt x="945263" y="164693"/>
                    <a:pt x="935738" y="168503"/>
                    <a:pt x="927166" y="174218"/>
                  </a:cubicBezTo>
                  <a:cubicBezTo>
                    <a:pt x="925261" y="175171"/>
                    <a:pt x="924308" y="176123"/>
                    <a:pt x="922403" y="178028"/>
                  </a:cubicBezTo>
                  <a:cubicBezTo>
                    <a:pt x="921451" y="170408"/>
                    <a:pt x="919546" y="163741"/>
                    <a:pt x="917641" y="156121"/>
                  </a:cubicBezTo>
                  <a:cubicBezTo>
                    <a:pt x="917641" y="184696"/>
                    <a:pt x="903353" y="290423"/>
                    <a:pt x="894781" y="258991"/>
                  </a:cubicBezTo>
                  <a:cubicBezTo>
                    <a:pt x="869063" y="172313"/>
                    <a:pt x="791911" y="17056"/>
                    <a:pt x="744286" y="28486"/>
                  </a:cubicBezTo>
                  <a:cubicBezTo>
                    <a:pt x="672848" y="46583"/>
                    <a:pt x="709996" y="3721"/>
                    <a:pt x="622366" y="3721"/>
                  </a:cubicBezTo>
                  <a:cubicBezTo>
                    <a:pt x="532831" y="3721"/>
                    <a:pt x="487111" y="-5804"/>
                    <a:pt x="412816" y="5626"/>
                  </a:cubicBezTo>
                  <a:cubicBezTo>
                    <a:pt x="350903" y="15151"/>
                    <a:pt x="245176" y="167551"/>
                    <a:pt x="224221" y="240893"/>
                  </a:cubicBezTo>
                  <a:cubicBezTo>
                    <a:pt x="217553" y="266611"/>
                    <a:pt x="186121" y="359956"/>
                    <a:pt x="195646" y="351383"/>
                  </a:cubicBezTo>
                  <a:cubicBezTo>
                    <a:pt x="219458" y="497116"/>
                    <a:pt x="308041" y="616178"/>
                    <a:pt x="426151" y="668566"/>
                  </a:cubicBezTo>
                  <a:cubicBezTo>
                    <a:pt x="430913" y="670471"/>
                    <a:pt x="435676" y="674281"/>
                    <a:pt x="439486" y="677138"/>
                  </a:cubicBezTo>
                  <a:cubicBezTo>
                    <a:pt x="450916" y="687616"/>
                    <a:pt x="455678" y="704761"/>
                    <a:pt x="451868" y="720001"/>
                  </a:cubicBezTo>
                  <a:cubicBezTo>
                    <a:pt x="445201" y="747623"/>
                    <a:pt x="434723" y="779056"/>
                    <a:pt x="421388" y="780008"/>
                  </a:cubicBezTo>
                  <a:lnTo>
                    <a:pt x="409958" y="783818"/>
                  </a:lnTo>
                  <a:lnTo>
                    <a:pt x="219458" y="845731"/>
                  </a:lnTo>
                  <a:cubicBezTo>
                    <a:pt x="116588" y="855256"/>
                    <a:pt x="51818" y="941933"/>
                    <a:pt x="50866" y="1044803"/>
                  </a:cubicBezTo>
                  <a:cubicBezTo>
                    <a:pt x="49913" y="1121003"/>
                    <a:pt x="48008" y="1212443"/>
                    <a:pt x="44198" y="1310551"/>
                  </a:cubicBezTo>
                  <a:cubicBezTo>
                    <a:pt x="30863" y="1673453"/>
                    <a:pt x="1336" y="2117318"/>
                    <a:pt x="1336" y="2117318"/>
                  </a:cubicBezTo>
                  <a:cubicBezTo>
                    <a:pt x="1336" y="2118271"/>
                    <a:pt x="1336" y="2118271"/>
                    <a:pt x="1336" y="2119223"/>
                  </a:cubicBezTo>
                  <a:cubicBezTo>
                    <a:pt x="-14857" y="2364968"/>
                    <a:pt x="120398" y="2506891"/>
                    <a:pt x="178501" y="2480221"/>
                  </a:cubicBezTo>
                  <a:cubicBezTo>
                    <a:pt x="228983" y="2456408"/>
                    <a:pt x="160403" y="2340203"/>
                    <a:pt x="139448" y="2307818"/>
                  </a:cubicBezTo>
                  <a:cubicBezTo>
                    <a:pt x="131828" y="2296388"/>
                    <a:pt x="138496" y="2279243"/>
                    <a:pt x="152783" y="2278291"/>
                  </a:cubicBezTo>
                  <a:cubicBezTo>
                    <a:pt x="155641" y="2278291"/>
                    <a:pt x="158498" y="2278291"/>
                    <a:pt x="161356" y="2279243"/>
                  </a:cubicBezTo>
                  <a:cubicBezTo>
                    <a:pt x="185168" y="2287816"/>
                    <a:pt x="198503" y="2285911"/>
                    <a:pt x="205171" y="2276386"/>
                  </a:cubicBezTo>
                  <a:cubicBezTo>
                    <a:pt x="218506" y="2351633"/>
                    <a:pt x="268036" y="2442121"/>
                    <a:pt x="281371" y="2565946"/>
                  </a:cubicBezTo>
                  <a:cubicBezTo>
                    <a:pt x="335663" y="3046006"/>
                    <a:pt x="410911" y="3756571"/>
                    <a:pt x="410911" y="3756571"/>
                  </a:cubicBezTo>
                  <a:cubicBezTo>
                    <a:pt x="410911" y="3773716"/>
                    <a:pt x="264226" y="3801338"/>
                    <a:pt x="248033" y="3807053"/>
                  </a:cubicBezTo>
                  <a:cubicBezTo>
                    <a:pt x="175643" y="3833723"/>
                    <a:pt x="-12952" y="3913733"/>
                    <a:pt x="99443" y="3992791"/>
                  </a:cubicBezTo>
                  <a:cubicBezTo>
                    <a:pt x="208981" y="4070896"/>
                    <a:pt x="431866" y="4023271"/>
                    <a:pt x="509018" y="4002316"/>
                  </a:cubicBezTo>
                  <a:cubicBezTo>
                    <a:pt x="527116" y="3997553"/>
                    <a:pt x="538546" y="3981361"/>
                    <a:pt x="538546" y="3962311"/>
                  </a:cubicBezTo>
                  <a:lnTo>
                    <a:pt x="560453" y="2493556"/>
                  </a:lnTo>
                  <a:lnTo>
                    <a:pt x="538546" y="2338298"/>
                  </a:lnTo>
                  <a:cubicBezTo>
                    <a:pt x="538546" y="2315438"/>
                    <a:pt x="542356" y="2297341"/>
                    <a:pt x="565216" y="2297341"/>
                  </a:cubicBezTo>
                  <a:cubicBezTo>
                    <a:pt x="566168" y="2297341"/>
                    <a:pt x="568073" y="2297341"/>
                    <a:pt x="569026" y="2297341"/>
                  </a:cubicBezTo>
                  <a:cubicBezTo>
                    <a:pt x="569026" y="2297341"/>
                    <a:pt x="569026" y="2297341"/>
                    <a:pt x="569026" y="2297341"/>
                  </a:cubicBezTo>
                  <a:cubicBezTo>
                    <a:pt x="569978" y="2297341"/>
                    <a:pt x="570931" y="2297341"/>
                    <a:pt x="571883" y="2297341"/>
                  </a:cubicBezTo>
                  <a:cubicBezTo>
                    <a:pt x="594743" y="2297341"/>
                    <a:pt x="612841" y="2315438"/>
                    <a:pt x="612841" y="2338298"/>
                  </a:cubicBezTo>
                  <a:lnTo>
                    <a:pt x="592838" y="2501176"/>
                  </a:lnTo>
                  <a:lnTo>
                    <a:pt x="612841" y="3961358"/>
                  </a:lnTo>
                  <a:cubicBezTo>
                    <a:pt x="612841" y="3979456"/>
                    <a:pt x="625223" y="3995648"/>
                    <a:pt x="642368" y="4001363"/>
                  </a:cubicBezTo>
                  <a:cubicBezTo>
                    <a:pt x="719521" y="4023271"/>
                    <a:pt x="927166" y="4070896"/>
                    <a:pt x="1037656" y="3991838"/>
                  </a:cubicBezTo>
                  <a:cubicBezTo>
                    <a:pt x="1151956" y="3913733"/>
                    <a:pt x="964313" y="3833723"/>
                    <a:pt x="891923" y="3807053"/>
                  </a:cubicBezTo>
                  <a:close/>
                  <a:moveTo>
                    <a:pt x="881446" y="1272451"/>
                  </a:moveTo>
                  <a:cubicBezTo>
                    <a:pt x="882398" y="1252448"/>
                    <a:pt x="886208" y="1233398"/>
                    <a:pt x="891923" y="1216253"/>
                  </a:cubicBezTo>
                  <a:cubicBezTo>
                    <a:pt x="902401" y="1187678"/>
                    <a:pt x="944311" y="1191488"/>
                    <a:pt x="948121" y="1221968"/>
                  </a:cubicBezTo>
                  <a:cubicBezTo>
                    <a:pt x="956693" y="1285786"/>
                    <a:pt x="965266" y="1354366"/>
                    <a:pt x="973838" y="1425803"/>
                  </a:cubicBezTo>
                  <a:cubicBezTo>
                    <a:pt x="1001461" y="1667738"/>
                    <a:pt x="1024321" y="1931581"/>
                    <a:pt x="1008128" y="2067788"/>
                  </a:cubicBezTo>
                  <a:cubicBezTo>
                    <a:pt x="1005271" y="2094458"/>
                    <a:pt x="976696" y="2150656"/>
                    <a:pt x="959551" y="2200186"/>
                  </a:cubicBezTo>
                  <a:cubicBezTo>
                    <a:pt x="947168" y="2167801"/>
                    <a:pt x="929071" y="2130653"/>
                    <a:pt x="910021" y="2092553"/>
                  </a:cubicBezTo>
                  <a:cubicBezTo>
                    <a:pt x="855728" y="1983968"/>
                    <a:pt x="790006" y="1862048"/>
                    <a:pt x="788101" y="1779181"/>
                  </a:cubicBezTo>
                  <a:cubicBezTo>
                    <a:pt x="785243" y="1648688"/>
                    <a:pt x="881446" y="1272451"/>
                    <a:pt x="881446" y="1272451"/>
                  </a:cubicBezTo>
                  <a:close/>
                  <a:moveTo>
                    <a:pt x="203266" y="2222093"/>
                  </a:moveTo>
                  <a:cubicBezTo>
                    <a:pt x="188026" y="2168753"/>
                    <a:pt x="150878" y="2097316"/>
                    <a:pt x="147068" y="2066836"/>
                  </a:cubicBezTo>
                  <a:cubicBezTo>
                    <a:pt x="131828" y="1936343"/>
                    <a:pt x="151831" y="1686788"/>
                    <a:pt x="178501" y="1451521"/>
                  </a:cubicBezTo>
                  <a:cubicBezTo>
                    <a:pt x="185168" y="1388656"/>
                    <a:pt x="192788" y="1326743"/>
                    <a:pt x="200408" y="1268641"/>
                  </a:cubicBezTo>
                  <a:cubicBezTo>
                    <a:pt x="205171" y="1233398"/>
                    <a:pt x="256606" y="1235303"/>
                    <a:pt x="258511" y="1270546"/>
                  </a:cubicBezTo>
                  <a:lnTo>
                    <a:pt x="258511" y="1271498"/>
                  </a:lnTo>
                  <a:cubicBezTo>
                    <a:pt x="258511" y="1271498"/>
                    <a:pt x="368048" y="1645831"/>
                    <a:pt x="366143" y="1777276"/>
                  </a:cubicBezTo>
                  <a:cubicBezTo>
                    <a:pt x="365191" y="1870621"/>
                    <a:pt x="296611" y="1988731"/>
                    <a:pt x="248986" y="2090648"/>
                  </a:cubicBezTo>
                  <a:cubicBezTo>
                    <a:pt x="226126" y="2140178"/>
                    <a:pt x="208028" y="2184946"/>
                    <a:pt x="203266" y="2222093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0C5A0AE-31B4-CF2C-880F-464BD258AD05}"/>
                </a:ext>
              </a:extLst>
            </p:cNvPr>
            <p:cNvSpPr/>
            <p:nvPr/>
          </p:nvSpPr>
          <p:spPr>
            <a:xfrm>
              <a:off x="3463784" y="6392444"/>
              <a:ext cx="839019" cy="839152"/>
            </a:xfrm>
            <a:custGeom>
              <a:avLst/>
              <a:gdLst>
                <a:gd name="connsiteX0" fmla="*/ 410033 w 839019"/>
                <a:gd name="connsiteY0" fmla="*/ 839153 h 839152"/>
                <a:gd name="connsiteX1" fmla="*/ 125236 w 839019"/>
                <a:gd name="connsiteY1" fmla="*/ 818197 h 839152"/>
                <a:gd name="connsiteX2" fmla="*/ 1411 w 839019"/>
                <a:gd name="connsiteY2" fmla="*/ 151447 h 839152"/>
                <a:gd name="connsiteX3" fmla="*/ 76658 w 839019"/>
                <a:gd name="connsiteY3" fmla="*/ 0 h 839152"/>
                <a:gd name="connsiteX4" fmla="*/ 747218 w 839019"/>
                <a:gd name="connsiteY4" fmla="*/ 0 h 839152"/>
                <a:gd name="connsiteX5" fmla="*/ 837706 w 839019"/>
                <a:gd name="connsiteY5" fmla="*/ 175260 h 839152"/>
                <a:gd name="connsiteX6" fmla="*/ 687211 w 839019"/>
                <a:gd name="connsiteY6" fmla="*/ 818197 h 839152"/>
                <a:gd name="connsiteX7" fmla="*/ 410033 w 839019"/>
                <a:gd name="connsiteY7" fmla="*/ 839153 h 83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019" h="839152">
                  <a:moveTo>
                    <a:pt x="410033" y="839153"/>
                  </a:moveTo>
                  <a:lnTo>
                    <a:pt x="125236" y="818197"/>
                  </a:lnTo>
                  <a:cubicBezTo>
                    <a:pt x="60466" y="607695"/>
                    <a:pt x="-10972" y="237172"/>
                    <a:pt x="1411" y="151447"/>
                  </a:cubicBezTo>
                  <a:cubicBezTo>
                    <a:pt x="14746" y="59055"/>
                    <a:pt x="76658" y="0"/>
                    <a:pt x="76658" y="0"/>
                  </a:cubicBezTo>
                  <a:lnTo>
                    <a:pt x="747218" y="0"/>
                  </a:lnTo>
                  <a:cubicBezTo>
                    <a:pt x="747218" y="0"/>
                    <a:pt x="818656" y="61913"/>
                    <a:pt x="837706" y="175260"/>
                  </a:cubicBezTo>
                  <a:cubicBezTo>
                    <a:pt x="851993" y="258128"/>
                    <a:pt x="746266" y="653415"/>
                    <a:pt x="687211" y="818197"/>
                  </a:cubicBezTo>
                  <a:lnTo>
                    <a:pt x="410033" y="839153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F5BAF9B-FE9A-C08F-09E1-84C12C5F634C}"/>
                </a:ext>
              </a:extLst>
            </p:cNvPr>
            <p:cNvSpPr/>
            <p:nvPr/>
          </p:nvSpPr>
          <p:spPr>
            <a:xfrm>
              <a:off x="3327000" y="8128710"/>
              <a:ext cx="523004" cy="285760"/>
            </a:xfrm>
            <a:custGeom>
              <a:avLst/>
              <a:gdLst>
                <a:gd name="connsiteX0" fmla="*/ 209632 w 523004"/>
                <a:gd name="connsiteY0" fmla="*/ 142 h 285760"/>
                <a:gd name="connsiteX1" fmla="*/ 345840 w 523004"/>
                <a:gd name="connsiteY1" fmla="*/ 193500 h 285760"/>
                <a:gd name="connsiteX2" fmla="*/ 465855 w 523004"/>
                <a:gd name="connsiteY2" fmla="*/ 170640 h 285760"/>
                <a:gd name="connsiteX3" fmla="*/ 523005 w 523004"/>
                <a:gd name="connsiteY3" fmla="*/ 123015 h 285760"/>
                <a:gd name="connsiteX4" fmla="*/ 523005 w 523004"/>
                <a:gd name="connsiteY4" fmla="*/ 253507 h 285760"/>
                <a:gd name="connsiteX5" fmla="*/ 183915 w 523004"/>
                <a:gd name="connsiteY5" fmla="*/ 284940 h 285760"/>
                <a:gd name="connsiteX6" fmla="*/ 14369 w 523004"/>
                <a:gd name="connsiteY6" fmla="*/ 194452 h 285760"/>
                <a:gd name="connsiteX7" fmla="*/ 56280 w 523004"/>
                <a:gd name="connsiteY7" fmla="*/ 55387 h 285760"/>
                <a:gd name="connsiteX8" fmla="*/ 209632 w 523004"/>
                <a:gd name="connsiteY8" fmla="*/ 142 h 28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5760">
                  <a:moveTo>
                    <a:pt x="209632" y="142"/>
                  </a:moveTo>
                  <a:lnTo>
                    <a:pt x="345840" y="193500"/>
                  </a:lnTo>
                  <a:lnTo>
                    <a:pt x="465855" y="170640"/>
                  </a:lnTo>
                  <a:lnTo>
                    <a:pt x="523005" y="123015"/>
                  </a:lnTo>
                  <a:lnTo>
                    <a:pt x="523005" y="253507"/>
                  </a:lnTo>
                  <a:lnTo>
                    <a:pt x="183915" y="284940"/>
                  </a:lnTo>
                  <a:cubicBezTo>
                    <a:pt x="114382" y="291607"/>
                    <a:pt x="46755" y="257317"/>
                    <a:pt x="14369" y="194452"/>
                  </a:cubicBezTo>
                  <a:cubicBezTo>
                    <a:pt x="-8491" y="150637"/>
                    <a:pt x="-10395" y="99202"/>
                    <a:pt x="56280" y="55387"/>
                  </a:cubicBezTo>
                  <a:cubicBezTo>
                    <a:pt x="149625" y="-5573"/>
                    <a:pt x="209632" y="142"/>
                    <a:pt x="209632" y="1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52F1AC1-84B1-3CAF-4C6C-065CC32A6483}"/>
                </a:ext>
              </a:extLst>
            </p:cNvPr>
            <p:cNvSpPr/>
            <p:nvPr/>
          </p:nvSpPr>
          <p:spPr>
            <a:xfrm>
              <a:off x="3889057" y="8124903"/>
              <a:ext cx="523004" cy="286709"/>
            </a:xfrm>
            <a:custGeom>
              <a:avLst/>
              <a:gdLst>
                <a:gd name="connsiteX0" fmla="*/ 313373 w 523004"/>
                <a:gd name="connsiteY0" fmla="*/ 139 h 286709"/>
                <a:gd name="connsiteX1" fmla="*/ 177165 w 523004"/>
                <a:gd name="connsiteY1" fmla="*/ 193496 h 286709"/>
                <a:gd name="connsiteX2" fmla="*/ 57150 w 523004"/>
                <a:gd name="connsiteY2" fmla="*/ 170637 h 286709"/>
                <a:gd name="connsiteX3" fmla="*/ 0 w 523004"/>
                <a:gd name="connsiteY3" fmla="*/ 123012 h 286709"/>
                <a:gd name="connsiteX4" fmla="*/ 0 w 523004"/>
                <a:gd name="connsiteY4" fmla="*/ 254456 h 286709"/>
                <a:gd name="connsiteX5" fmla="*/ 339090 w 523004"/>
                <a:gd name="connsiteY5" fmla="*/ 285889 h 286709"/>
                <a:gd name="connsiteX6" fmla="*/ 508635 w 523004"/>
                <a:gd name="connsiteY6" fmla="*/ 195401 h 286709"/>
                <a:gd name="connsiteX7" fmla="*/ 466725 w 523004"/>
                <a:gd name="connsiteY7" fmla="*/ 56337 h 286709"/>
                <a:gd name="connsiteX8" fmla="*/ 313373 w 523004"/>
                <a:gd name="connsiteY8" fmla="*/ 139 h 28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6709">
                  <a:moveTo>
                    <a:pt x="313373" y="139"/>
                  </a:moveTo>
                  <a:lnTo>
                    <a:pt x="177165" y="193496"/>
                  </a:lnTo>
                  <a:lnTo>
                    <a:pt x="57150" y="170637"/>
                  </a:lnTo>
                  <a:lnTo>
                    <a:pt x="0" y="123012"/>
                  </a:lnTo>
                  <a:lnTo>
                    <a:pt x="0" y="254456"/>
                  </a:lnTo>
                  <a:lnTo>
                    <a:pt x="339090" y="285889"/>
                  </a:lnTo>
                  <a:cubicBezTo>
                    <a:pt x="408623" y="292556"/>
                    <a:pt x="476250" y="258267"/>
                    <a:pt x="508635" y="195401"/>
                  </a:cubicBezTo>
                  <a:cubicBezTo>
                    <a:pt x="531495" y="151587"/>
                    <a:pt x="533400" y="100151"/>
                    <a:pt x="466725" y="56337"/>
                  </a:cubicBezTo>
                  <a:cubicBezTo>
                    <a:pt x="374333" y="-5576"/>
                    <a:pt x="313373" y="139"/>
                    <a:pt x="313373" y="1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C8E0A0E-027E-08A5-745D-22F8465DF45C}"/>
                </a:ext>
              </a:extLst>
            </p:cNvPr>
            <p:cNvSpPr/>
            <p:nvPr/>
          </p:nvSpPr>
          <p:spPr>
            <a:xfrm>
              <a:off x="3302317" y="5102760"/>
              <a:ext cx="1141094" cy="1335405"/>
            </a:xfrm>
            <a:custGeom>
              <a:avLst/>
              <a:gdLst>
                <a:gd name="connsiteX0" fmla="*/ 869632 w 1141094"/>
                <a:gd name="connsiteY0" fmla="*/ 1182053 h 1335405"/>
                <a:gd name="connsiteX1" fmla="*/ 948690 w 1141094"/>
                <a:gd name="connsiteY1" fmla="*/ 1335405 h 1335405"/>
                <a:gd name="connsiteX2" fmla="*/ 197167 w 1141094"/>
                <a:gd name="connsiteY2" fmla="*/ 1335405 h 1335405"/>
                <a:gd name="connsiteX3" fmla="*/ 266700 w 1141094"/>
                <a:gd name="connsiteY3" fmla="*/ 1159193 h 1335405"/>
                <a:gd name="connsiteX4" fmla="*/ 272415 w 1141094"/>
                <a:gd name="connsiteY4" fmla="*/ 881063 h 1335405"/>
                <a:gd name="connsiteX5" fmla="*/ 230505 w 1141094"/>
                <a:gd name="connsiteY5" fmla="*/ 603885 h 1335405"/>
                <a:gd name="connsiteX6" fmla="*/ 202882 w 1141094"/>
                <a:gd name="connsiteY6" fmla="*/ 737235 h 1335405"/>
                <a:gd name="connsiteX7" fmla="*/ 0 w 1141094"/>
                <a:gd name="connsiteY7" fmla="*/ 712470 h 1335405"/>
                <a:gd name="connsiteX8" fmla="*/ 8572 w 1141094"/>
                <a:gd name="connsiteY8" fmla="*/ 300038 h 1335405"/>
                <a:gd name="connsiteX9" fmla="*/ 194310 w 1141094"/>
                <a:gd name="connsiteY9" fmla="*/ 58103 h 1335405"/>
                <a:gd name="connsiteX10" fmla="*/ 382905 w 1141094"/>
                <a:gd name="connsiteY10" fmla="*/ 0 h 1335405"/>
                <a:gd name="connsiteX11" fmla="*/ 593407 w 1141094"/>
                <a:gd name="connsiteY11" fmla="*/ 497205 h 1335405"/>
                <a:gd name="connsiteX12" fmla="*/ 743902 w 1141094"/>
                <a:gd name="connsiteY12" fmla="*/ 0 h 1335405"/>
                <a:gd name="connsiteX13" fmla="*/ 965835 w 1141094"/>
                <a:gd name="connsiteY13" fmla="*/ 48578 h 1335405"/>
                <a:gd name="connsiteX14" fmla="*/ 1135380 w 1141094"/>
                <a:gd name="connsiteY14" fmla="*/ 241935 h 1335405"/>
                <a:gd name="connsiteX15" fmla="*/ 1141095 w 1141094"/>
                <a:gd name="connsiteY15" fmla="*/ 667703 h 1335405"/>
                <a:gd name="connsiteX16" fmla="*/ 937260 w 1141094"/>
                <a:gd name="connsiteY16" fmla="*/ 691515 h 1335405"/>
                <a:gd name="connsiteX17" fmla="*/ 917257 w 1141094"/>
                <a:gd name="connsiteY17" fmla="*/ 560070 h 1335405"/>
                <a:gd name="connsiteX18" fmla="*/ 862965 w 1141094"/>
                <a:gd name="connsiteY18" fmla="*/ 830580 h 1335405"/>
                <a:gd name="connsiteX19" fmla="*/ 869632 w 1141094"/>
                <a:gd name="connsiteY19" fmla="*/ 1182053 h 133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1094" h="1335405">
                  <a:moveTo>
                    <a:pt x="869632" y="1182053"/>
                  </a:moveTo>
                  <a:lnTo>
                    <a:pt x="948690" y="1335405"/>
                  </a:lnTo>
                  <a:lnTo>
                    <a:pt x="197167" y="1335405"/>
                  </a:lnTo>
                  <a:lnTo>
                    <a:pt x="266700" y="1159193"/>
                  </a:lnTo>
                  <a:cubicBezTo>
                    <a:pt x="284797" y="1067753"/>
                    <a:pt x="286702" y="973455"/>
                    <a:pt x="272415" y="881063"/>
                  </a:cubicBezTo>
                  <a:lnTo>
                    <a:pt x="230505" y="603885"/>
                  </a:lnTo>
                  <a:lnTo>
                    <a:pt x="202882" y="737235"/>
                  </a:lnTo>
                  <a:lnTo>
                    <a:pt x="0" y="712470"/>
                  </a:lnTo>
                  <a:lnTo>
                    <a:pt x="8572" y="300038"/>
                  </a:lnTo>
                  <a:cubicBezTo>
                    <a:pt x="13335" y="187642"/>
                    <a:pt x="87630" y="91440"/>
                    <a:pt x="194310" y="58103"/>
                  </a:cubicBezTo>
                  <a:lnTo>
                    <a:pt x="382905" y="0"/>
                  </a:lnTo>
                  <a:lnTo>
                    <a:pt x="593407" y="497205"/>
                  </a:lnTo>
                  <a:lnTo>
                    <a:pt x="743902" y="0"/>
                  </a:lnTo>
                  <a:lnTo>
                    <a:pt x="965835" y="48578"/>
                  </a:lnTo>
                  <a:cubicBezTo>
                    <a:pt x="1058227" y="68580"/>
                    <a:pt x="1126807" y="147638"/>
                    <a:pt x="1135380" y="241935"/>
                  </a:cubicBezTo>
                  <a:lnTo>
                    <a:pt x="1141095" y="667703"/>
                  </a:lnTo>
                  <a:lnTo>
                    <a:pt x="937260" y="691515"/>
                  </a:lnTo>
                  <a:lnTo>
                    <a:pt x="917257" y="560070"/>
                  </a:lnTo>
                  <a:lnTo>
                    <a:pt x="862965" y="830580"/>
                  </a:lnTo>
                  <a:cubicBezTo>
                    <a:pt x="840105" y="946785"/>
                    <a:pt x="842010" y="1066800"/>
                    <a:pt x="869632" y="11820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75ECE31-1FBB-8A8B-96DB-CD579B46FEC5}"/>
                </a:ext>
              </a:extLst>
            </p:cNvPr>
            <p:cNvSpPr/>
            <p:nvPr/>
          </p:nvSpPr>
          <p:spPr>
            <a:xfrm>
              <a:off x="3289551" y="6438165"/>
              <a:ext cx="209655" cy="391816"/>
            </a:xfrm>
            <a:custGeom>
              <a:avLst/>
              <a:gdLst>
                <a:gd name="connsiteX0" fmla="*/ 139448 w 209655"/>
                <a:gd name="connsiteY0" fmla="*/ 216217 h 391816"/>
                <a:gd name="connsiteX1" fmla="*/ 178501 w 209655"/>
                <a:gd name="connsiteY1" fmla="*/ 388620 h 391816"/>
                <a:gd name="connsiteX2" fmla="*/ 1336 w 209655"/>
                <a:gd name="connsiteY2" fmla="*/ 27622 h 391816"/>
                <a:gd name="connsiteX3" fmla="*/ 1336 w 209655"/>
                <a:gd name="connsiteY3" fmla="*/ 25717 h 391816"/>
                <a:gd name="connsiteX4" fmla="*/ 3241 w 209655"/>
                <a:gd name="connsiteY4" fmla="*/ 0 h 391816"/>
                <a:gd name="connsiteX5" fmla="*/ 152783 w 209655"/>
                <a:gd name="connsiteY5" fmla="*/ 0 h 391816"/>
                <a:gd name="connsiteX6" fmla="*/ 161356 w 209655"/>
                <a:gd name="connsiteY6" fmla="*/ 187642 h 391816"/>
                <a:gd name="connsiteX7" fmla="*/ 152783 w 209655"/>
                <a:gd name="connsiteY7" fmla="*/ 186690 h 391816"/>
                <a:gd name="connsiteX8" fmla="*/ 139448 w 209655"/>
                <a:gd name="connsiteY8" fmla="*/ 216217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655" h="391816">
                  <a:moveTo>
                    <a:pt x="139448" y="216217"/>
                  </a:moveTo>
                  <a:cubicBezTo>
                    <a:pt x="159451" y="247650"/>
                    <a:pt x="228983" y="364807"/>
                    <a:pt x="178501" y="388620"/>
                  </a:cubicBezTo>
                  <a:cubicBezTo>
                    <a:pt x="120398" y="415290"/>
                    <a:pt x="-14857" y="273367"/>
                    <a:pt x="1336" y="27622"/>
                  </a:cubicBezTo>
                  <a:cubicBezTo>
                    <a:pt x="1336" y="26670"/>
                    <a:pt x="1336" y="26670"/>
                    <a:pt x="1336" y="25717"/>
                  </a:cubicBezTo>
                  <a:cubicBezTo>
                    <a:pt x="1336" y="25717"/>
                    <a:pt x="2288" y="16192"/>
                    <a:pt x="3241" y="0"/>
                  </a:cubicBezTo>
                  <a:lnTo>
                    <a:pt x="152783" y="0"/>
                  </a:lnTo>
                  <a:cubicBezTo>
                    <a:pt x="177548" y="74295"/>
                    <a:pt x="262321" y="223838"/>
                    <a:pt x="161356" y="187642"/>
                  </a:cubicBezTo>
                  <a:cubicBezTo>
                    <a:pt x="158498" y="186690"/>
                    <a:pt x="155641" y="186690"/>
                    <a:pt x="152783" y="186690"/>
                  </a:cubicBezTo>
                  <a:cubicBezTo>
                    <a:pt x="138496" y="187642"/>
                    <a:pt x="131828" y="204788"/>
                    <a:pt x="139448" y="216217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20DAEE6-2D36-5DFB-98D1-E01F6CD1A4E3}"/>
                </a:ext>
              </a:extLst>
            </p:cNvPr>
            <p:cNvSpPr/>
            <p:nvPr/>
          </p:nvSpPr>
          <p:spPr>
            <a:xfrm>
              <a:off x="4234859" y="6438165"/>
              <a:ext cx="209888" cy="391816"/>
            </a:xfrm>
            <a:custGeom>
              <a:avLst/>
              <a:gdLst>
                <a:gd name="connsiteX0" fmla="*/ 31388 w 209888"/>
                <a:gd name="connsiteY0" fmla="*/ 388620 h 391816"/>
                <a:gd name="connsiteX1" fmla="*/ 70440 w 209888"/>
                <a:gd name="connsiteY1" fmla="*/ 216217 h 391816"/>
                <a:gd name="connsiteX2" fmla="*/ 57105 w 209888"/>
                <a:gd name="connsiteY2" fmla="*/ 186690 h 391816"/>
                <a:gd name="connsiteX3" fmla="*/ 48533 w 209888"/>
                <a:gd name="connsiteY3" fmla="*/ 187642 h 391816"/>
                <a:gd name="connsiteX4" fmla="*/ 57105 w 209888"/>
                <a:gd name="connsiteY4" fmla="*/ 0 h 391816"/>
                <a:gd name="connsiteX5" fmla="*/ 207600 w 209888"/>
                <a:gd name="connsiteY5" fmla="*/ 0 h 391816"/>
                <a:gd name="connsiteX6" fmla="*/ 208553 w 209888"/>
                <a:gd name="connsiteY6" fmla="*/ 25717 h 391816"/>
                <a:gd name="connsiteX7" fmla="*/ 208553 w 209888"/>
                <a:gd name="connsiteY7" fmla="*/ 27622 h 391816"/>
                <a:gd name="connsiteX8" fmla="*/ 31388 w 209888"/>
                <a:gd name="connsiteY8" fmla="*/ 388620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888" h="391816">
                  <a:moveTo>
                    <a:pt x="31388" y="388620"/>
                  </a:moveTo>
                  <a:cubicBezTo>
                    <a:pt x="-19095" y="364807"/>
                    <a:pt x="49485" y="248602"/>
                    <a:pt x="70440" y="216217"/>
                  </a:cubicBezTo>
                  <a:cubicBezTo>
                    <a:pt x="78060" y="204788"/>
                    <a:pt x="71393" y="187642"/>
                    <a:pt x="57105" y="186690"/>
                  </a:cubicBezTo>
                  <a:cubicBezTo>
                    <a:pt x="54248" y="186690"/>
                    <a:pt x="51390" y="186690"/>
                    <a:pt x="48533" y="187642"/>
                  </a:cubicBezTo>
                  <a:cubicBezTo>
                    <a:pt x="-52432" y="222885"/>
                    <a:pt x="31388" y="73342"/>
                    <a:pt x="57105" y="0"/>
                  </a:cubicBezTo>
                  <a:lnTo>
                    <a:pt x="207600" y="0"/>
                  </a:lnTo>
                  <a:lnTo>
                    <a:pt x="208553" y="25717"/>
                  </a:lnTo>
                  <a:cubicBezTo>
                    <a:pt x="208553" y="26670"/>
                    <a:pt x="208553" y="26670"/>
                    <a:pt x="208553" y="27622"/>
                  </a:cubicBezTo>
                  <a:cubicBezTo>
                    <a:pt x="224745" y="273367"/>
                    <a:pt x="89490" y="415290"/>
                    <a:pt x="31388" y="388620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3F9F594-251A-A156-52CA-6619DBA5C2F4}"/>
                </a:ext>
              </a:extLst>
            </p:cNvPr>
            <p:cNvSpPr/>
            <p:nvPr/>
          </p:nvSpPr>
          <p:spPr>
            <a:xfrm>
              <a:off x="3880485" y="5685690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94FC458-D178-B8CF-A868-993D84BD37EF}"/>
                </a:ext>
              </a:extLst>
            </p:cNvPr>
            <p:cNvSpPr/>
            <p:nvPr/>
          </p:nvSpPr>
          <p:spPr>
            <a:xfrm>
              <a:off x="3880485" y="5878095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BFC4F5F-7DC5-AB8E-A55B-B238D12F7AE4}"/>
                </a:ext>
              </a:extLst>
            </p:cNvPr>
            <p:cNvSpPr/>
            <p:nvPr/>
          </p:nvSpPr>
          <p:spPr>
            <a:xfrm>
              <a:off x="3880485" y="6071452"/>
              <a:ext cx="40005" cy="40005"/>
            </a:xfrm>
            <a:custGeom>
              <a:avLst/>
              <a:gdLst>
                <a:gd name="connsiteX0" fmla="*/ 40005 w 40005"/>
                <a:gd name="connsiteY0" fmla="*/ 20002 h 40005"/>
                <a:gd name="connsiteX1" fmla="*/ 20003 w 40005"/>
                <a:gd name="connsiteY1" fmla="*/ 40005 h 40005"/>
                <a:gd name="connsiteX2" fmla="*/ 0 w 40005"/>
                <a:gd name="connsiteY2" fmla="*/ 20002 h 40005"/>
                <a:gd name="connsiteX3" fmla="*/ 20003 w 40005"/>
                <a:gd name="connsiteY3" fmla="*/ 0 h 40005"/>
                <a:gd name="connsiteX4" fmla="*/ 40005 w 40005"/>
                <a:gd name="connsiteY4" fmla="*/ 20002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2"/>
                  </a:moveTo>
                  <a:cubicBezTo>
                    <a:pt x="40005" y="31049"/>
                    <a:pt x="31050" y="40005"/>
                    <a:pt x="20003" y="40005"/>
                  </a:cubicBezTo>
                  <a:cubicBezTo>
                    <a:pt x="8956" y="40005"/>
                    <a:pt x="0" y="31049"/>
                    <a:pt x="0" y="20002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2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217A803-DDC5-5CFF-95AF-58E0BFD27112}"/>
                </a:ext>
              </a:extLst>
            </p:cNvPr>
            <p:cNvSpPr/>
            <p:nvPr/>
          </p:nvSpPr>
          <p:spPr>
            <a:xfrm>
              <a:off x="3880485" y="6284812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2E0EAEF-4589-3BAF-E304-154EAE2C1F5A}"/>
                </a:ext>
              </a:extLst>
            </p:cNvPr>
            <p:cNvSpPr/>
            <p:nvPr/>
          </p:nvSpPr>
          <p:spPr>
            <a:xfrm>
              <a:off x="3430728" y="4302727"/>
              <a:ext cx="424609" cy="1274451"/>
            </a:xfrm>
            <a:custGeom>
              <a:avLst/>
              <a:gdLst>
                <a:gd name="connsiteX0" fmla="*/ 60184 w 424609"/>
                <a:gd name="connsiteY0" fmla="*/ 205672 h 1274451"/>
                <a:gd name="connsiteX1" fmla="*/ 2082 w 424609"/>
                <a:gd name="connsiteY1" fmla="*/ 1217227 h 1274451"/>
                <a:gd name="connsiteX2" fmla="*/ 100190 w 424609"/>
                <a:gd name="connsiteY2" fmla="*/ 1255327 h 1274451"/>
                <a:gd name="connsiteX3" fmla="*/ 112572 w 424609"/>
                <a:gd name="connsiteY3" fmla="*/ 1240087 h 1274451"/>
                <a:gd name="connsiteX4" fmla="*/ 172579 w 424609"/>
                <a:gd name="connsiteY4" fmla="*/ 1256280 h 1274451"/>
                <a:gd name="connsiteX5" fmla="*/ 208774 w 424609"/>
                <a:gd name="connsiteY5" fmla="*/ 1261995 h 1274451"/>
                <a:gd name="connsiteX6" fmla="*/ 224967 w 424609"/>
                <a:gd name="connsiteY6" fmla="*/ 1240087 h 1274451"/>
                <a:gd name="connsiteX7" fmla="*/ 278307 w 424609"/>
                <a:gd name="connsiteY7" fmla="*/ 1246755 h 1274451"/>
                <a:gd name="connsiteX8" fmla="*/ 315454 w 424609"/>
                <a:gd name="connsiteY8" fmla="*/ 1230562 h 1274451"/>
                <a:gd name="connsiteX9" fmla="*/ 414515 w 424609"/>
                <a:gd name="connsiteY9" fmla="*/ 15172 h 1274451"/>
                <a:gd name="connsiteX10" fmla="*/ 60184 w 424609"/>
                <a:gd name="connsiteY10" fmla="*/ 205672 h 127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609" h="1274451">
                  <a:moveTo>
                    <a:pt x="60184" y="205672"/>
                  </a:moveTo>
                  <a:cubicBezTo>
                    <a:pt x="-16968" y="446654"/>
                    <a:pt x="2082" y="1217227"/>
                    <a:pt x="2082" y="1217227"/>
                  </a:cubicBezTo>
                  <a:cubicBezTo>
                    <a:pt x="1129" y="1269615"/>
                    <a:pt x="65899" y="1294380"/>
                    <a:pt x="100190" y="1255327"/>
                  </a:cubicBezTo>
                  <a:cubicBezTo>
                    <a:pt x="103999" y="1250565"/>
                    <a:pt x="107809" y="1245802"/>
                    <a:pt x="112572" y="1240087"/>
                  </a:cubicBezTo>
                  <a:cubicBezTo>
                    <a:pt x="144957" y="1195320"/>
                    <a:pt x="163054" y="1223895"/>
                    <a:pt x="172579" y="1256280"/>
                  </a:cubicBezTo>
                  <a:cubicBezTo>
                    <a:pt x="177342" y="1272472"/>
                    <a:pt x="199249" y="1276282"/>
                    <a:pt x="208774" y="1261995"/>
                  </a:cubicBezTo>
                  <a:cubicBezTo>
                    <a:pt x="214490" y="1252470"/>
                    <a:pt x="220204" y="1244850"/>
                    <a:pt x="224967" y="1240087"/>
                  </a:cubicBezTo>
                  <a:cubicBezTo>
                    <a:pt x="244017" y="1222942"/>
                    <a:pt x="262115" y="1230562"/>
                    <a:pt x="278307" y="1246755"/>
                  </a:cubicBezTo>
                  <a:cubicBezTo>
                    <a:pt x="292594" y="1261042"/>
                    <a:pt x="316407" y="1249612"/>
                    <a:pt x="315454" y="1230562"/>
                  </a:cubicBezTo>
                  <a:cubicBezTo>
                    <a:pt x="315454" y="1230562"/>
                    <a:pt x="-52211" y="136140"/>
                    <a:pt x="414515" y="15172"/>
                  </a:cubicBezTo>
                  <a:cubicBezTo>
                    <a:pt x="487857" y="-3878"/>
                    <a:pt x="140194" y="-46741"/>
                    <a:pt x="60184" y="205672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8279E01-A5BD-37B4-034C-25D87CD07080}"/>
                </a:ext>
              </a:extLst>
            </p:cNvPr>
            <p:cNvSpPr/>
            <p:nvPr/>
          </p:nvSpPr>
          <p:spPr>
            <a:xfrm>
              <a:off x="3570922" y="3953806"/>
              <a:ext cx="591502" cy="302180"/>
            </a:xfrm>
            <a:custGeom>
              <a:avLst/>
              <a:gdLst>
                <a:gd name="connsiteX0" fmla="*/ 591503 w 591502"/>
                <a:gd name="connsiteY0" fmla="*/ 302181 h 302180"/>
                <a:gd name="connsiteX1" fmla="*/ 0 w 591502"/>
                <a:gd name="connsiteY1" fmla="*/ 302181 h 302180"/>
                <a:gd name="connsiteX2" fmla="*/ 35243 w 591502"/>
                <a:gd name="connsiteY2" fmla="*/ 107871 h 302180"/>
                <a:gd name="connsiteX3" fmla="*/ 557213 w 591502"/>
                <a:gd name="connsiteY3" fmla="*/ 107871 h 302180"/>
                <a:gd name="connsiteX4" fmla="*/ 591503 w 591502"/>
                <a:gd name="connsiteY4" fmla="*/ 302181 h 30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502" h="302180">
                  <a:moveTo>
                    <a:pt x="591503" y="302181"/>
                  </a:moveTo>
                  <a:cubicBezTo>
                    <a:pt x="417195" y="138351"/>
                    <a:pt x="174308" y="138351"/>
                    <a:pt x="0" y="302181"/>
                  </a:cubicBezTo>
                  <a:cubicBezTo>
                    <a:pt x="11430" y="237411"/>
                    <a:pt x="22860" y="172641"/>
                    <a:pt x="35243" y="107871"/>
                  </a:cubicBezTo>
                  <a:cubicBezTo>
                    <a:pt x="188595" y="-35957"/>
                    <a:pt x="403860" y="-35957"/>
                    <a:pt x="557213" y="107871"/>
                  </a:cubicBezTo>
                  <a:cubicBezTo>
                    <a:pt x="568643" y="173593"/>
                    <a:pt x="580072" y="238363"/>
                    <a:pt x="591503" y="3021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AF7B243-6AB3-6945-C319-391F1388720A}"/>
                </a:ext>
              </a:extLst>
            </p:cNvPr>
            <p:cNvSpPr/>
            <p:nvPr/>
          </p:nvSpPr>
          <p:spPr>
            <a:xfrm>
              <a:off x="3803332" y="3995002"/>
              <a:ext cx="113347" cy="105727"/>
            </a:xfrm>
            <a:custGeom>
              <a:avLst/>
              <a:gdLst>
                <a:gd name="connsiteX0" fmla="*/ 103823 w 113347"/>
                <a:gd name="connsiteY0" fmla="*/ 36195 h 105727"/>
                <a:gd name="connsiteX1" fmla="*/ 113348 w 113347"/>
                <a:gd name="connsiteY1" fmla="*/ 70485 h 105727"/>
                <a:gd name="connsiteX2" fmla="*/ 75248 w 113347"/>
                <a:gd name="connsiteY2" fmla="*/ 69533 h 105727"/>
                <a:gd name="connsiteX3" fmla="*/ 78105 w 113347"/>
                <a:gd name="connsiteY3" fmla="*/ 105728 h 105727"/>
                <a:gd name="connsiteX4" fmla="*/ 35243 w 113347"/>
                <a:gd name="connsiteY4" fmla="*/ 104775 h 105727"/>
                <a:gd name="connsiteX5" fmla="*/ 38100 w 113347"/>
                <a:gd name="connsiteY5" fmla="*/ 69533 h 105727"/>
                <a:gd name="connsiteX6" fmla="*/ 0 w 113347"/>
                <a:gd name="connsiteY6" fmla="*/ 68580 h 105727"/>
                <a:gd name="connsiteX7" fmla="*/ 9525 w 113347"/>
                <a:gd name="connsiteY7" fmla="*/ 36195 h 105727"/>
                <a:gd name="connsiteX8" fmla="*/ 41910 w 113347"/>
                <a:gd name="connsiteY8" fmla="*/ 36195 h 105727"/>
                <a:gd name="connsiteX9" fmla="*/ 44768 w 113347"/>
                <a:gd name="connsiteY9" fmla="*/ 953 h 105727"/>
                <a:gd name="connsiteX10" fmla="*/ 68580 w 113347"/>
                <a:gd name="connsiteY10" fmla="*/ 0 h 105727"/>
                <a:gd name="connsiteX11" fmla="*/ 71438 w 113347"/>
                <a:gd name="connsiteY11" fmla="*/ 35243 h 105727"/>
                <a:gd name="connsiteX12" fmla="*/ 103823 w 113347"/>
                <a:gd name="connsiteY12" fmla="*/ 36195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347" h="105727">
                  <a:moveTo>
                    <a:pt x="103823" y="36195"/>
                  </a:moveTo>
                  <a:cubicBezTo>
                    <a:pt x="106680" y="47625"/>
                    <a:pt x="110490" y="59055"/>
                    <a:pt x="113348" y="70485"/>
                  </a:cubicBezTo>
                  <a:cubicBezTo>
                    <a:pt x="100965" y="70485"/>
                    <a:pt x="87630" y="70485"/>
                    <a:pt x="75248" y="69533"/>
                  </a:cubicBezTo>
                  <a:cubicBezTo>
                    <a:pt x="76200" y="81915"/>
                    <a:pt x="77153" y="93345"/>
                    <a:pt x="78105" y="105728"/>
                  </a:cubicBezTo>
                  <a:cubicBezTo>
                    <a:pt x="63818" y="105728"/>
                    <a:pt x="49530" y="104775"/>
                    <a:pt x="35243" y="104775"/>
                  </a:cubicBezTo>
                  <a:cubicBezTo>
                    <a:pt x="36195" y="93345"/>
                    <a:pt x="37148" y="81915"/>
                    <a:pt x="38100" y="69533"/>
                  </a:cubicBezTo>
                  <a:cubicBezTo>
                    <a:pt x="25718" y="69533"/>
                    <a:pt x="12383" y="69533"/>
                    <a:pt x="0" y="68580"/>
                  </a:cubicBezTo>
                  <a:cubicBezTo>
                    <a:pt x="2858" y="58103"/>
                    <a:pt x="6668" y="46673"/>
                    <a:pt x="9525" y="36195"/>
                  </a:cubicBezTo>
                  <a:cubicBezTo>
                    <a:pt x="20003" y="36195"/>
                    <a:pt x="31433" y="36195"/>
                    <a:pt x="41910" y="36195"/>
                  </a:cubicBezTo>
                  <a:cubicBezTo>
                    <a:pt x="42863" y="24765"/>
                    <a:pt x="43815" y="12383"/>
                    <a:pt x="44768" y="953"/>
                  </a:cubicBezTo>
                  <a:cubicBezTo>
                    <a:pt x="52388" y="953"/>
                    <a:pt x="60960" y="0"/>
                    <a:pt x="68580" y="0"/>
                  </a:cubicBezTo>
                  <a:cubicBezTo>
                    <a:pt x="69533" y="11430"/>
                    <a:pt x="70485" y="23813"/>
                    <a:pt x="71438" y="35243"/>
                  </a:cubicBezTo>
                  <a:cubicBezTo>
                    <a:pt x="81915" y="36195"/>
                    <a:pt x="92393" y="36195"/>
                    <a:pt x="103823" y="3619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1EAD4637-D0E0-A757-59D9-461136AEF11B}"/>
                </a:ext>
              </a:extLst>
            </p:cNvPr>
            <p:cNvSpPr/>
            <p:nvPr/>
          </p:nvSpPr>
          <p:spPr>
            <a:xfrm>
              <a:off x="3607117" y="3964522"/>
              <a:ext cx="510539" cy="120014"/>
            </a:xfrm>
            <a:custGeom>
              <a:avLst/>
              <a:gdLst>
                <a:gd name="connsiteX0" fmla="*/ 0 w 510539"/>
                <a:gd name="connsiteY0" fmla="*/ 120015 h 120014"/>
                <a:gd name="connsiteX1" fmla="*/ 114300 w 510539"/>
                <a:gd name="connsiteY1" fmla="*/ 36195 h 120014"/>
                <a:gd name="connsiteX2" fmla="*/ 253365 w 510539"/>
                <a:gd name="connsiteY2" fmla="*/ 0 h 120014"/>
                <a:gd name="connsiteX3" fmla="*/ 393382 w 510539"/>
                <a:gd name="connsiteY3" fmla="*/ 29527 h 120014"/>
                <a:gd name="connsiteX4" fmla="*/ 510540 w 510539"/>
                <a:gd name="connsiteY4" fmla="*/ 110490 h 120014"/>
                <a:gd name="connsiteX5" fmla="*/ 452438 w 510539"/>
                <a:gd name="connsiteY5" fmla="*/ 70485 h 120014"/>
                <a:gd name="connsiteX6" fmla="*/ 389572 w 510539"/>
                <a:gd name="connsiteY6" fmla="*/ 40005 h 120014"/>
                <a:gd name="connsiteX7" fmla="*/ 253365 w 510539"/>
                <a:gd name="connsiteY7" fmla="*/ 14288 h 120014"/>
                <a:gd name="connsiteX8" fmla="*/ 119063 w 510539"/>
                <a:gd name="connsiteY8" fmla="*/ 45720 h 120014"/>
                <a:gd name="connsiteX9" fmla="*/ 57150 w 510539"/>
                <a:gd name="connsiteY9" fmla="*/ 79058 h 120014"/>
                <a:gd name="connsiteX10" fmla="*/ 0 w 510539"/>
                <a:gd name="connsiteY10" fmla="*/ 120015 h 12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0539" h="120014">
                  <a:moveTo>
                    <a:pt x="0" y="120015"/>
                  </a:moveTo>
                  <a:cubicBezTo>
                    <a:pt x="33338" y="85725"/>
                    <a:pt x="72390" y="58102"/>
                    <a:pt x="114300" y="36195"/>
                  </a:cubicBezTo>
                  <a:cubicBezTo>
                    <a:pt x="157163" y="14288"/>
                    <a:pt x="204788" y="952"/>
                    <a:pt x="253365" y="0"/>
                  </a:cubicBezTo>
                  <a:cubicBezTo>
                    <a:pt x="300990" y="952"/>
                    <a:pt x="349567" y="10477"/>
                    <a:pt x="393382" y="29527"/>
                  </a:cubicBezTo>
                  <a:cubicBezTo>
                    <a:pt x="437197" y="48577"/>
                    <a:pt x="478155" y="75248"/>
                    <a:pt x="510540" y="110490"/>
                  </a:cubicBezTo>
                  <a:cubicBezTo>
                    <a:pt x="492442" y="95250"/>
                    <a:pt x="473392" y="81915"/>
                    <a:pt x="452438" y="70485"/>
                  </a:cubicBezTo>
                  <a:cubicBezTo>
                    <a:pt x="432435" y="58102"/>
                    <a:pt x="411480" y="48577"/>
                    <a:pt x="389572" y="40005"/>
                  </a:cubicBezTo>
                  <a:cubicBezTo>
                    <a:pt x="345757" y="22860"/>
                    <a:pt x="300038" y="15240"/>
                    <a:pt x="253365" y="14288"/>
                  </a:cubicBezTo>
                  <a:cubicBezTo>
                    <a:pt x="207645" y="14288"/>
                    <a:pt x="161925" y="26670"/>
                    <a:pt x="119063" y="45720"/>
                  </a:cubicBezTo>
                  <a:cubicBezTo>
                    <a:pt x="98107" y="55245"/>
                    <a:pt x="77152" y="66675"/>
                    <a:pt x="57150" y="79058"/>
                  </a:cubicBezTo>
                  <a:cubicBezTo>
                    <a:pt x="37147" y="91440"/>
                    <a:pt x="18097" y="104775"/>
                    <a:pt x="0" y="12001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DEB0718-8689-A967-A4E4-1E287C609F33}"/>
                </a:ext>
              </a:extLst>
            </p:cNvPr>
            <p:cNvSpPr/>
            <p:nvPr/>
          </p:nvSpPr>
          <p:spPr>
            <a:xfrm>
              <a:off x="3611880" y="6183847"/>
              <a:ext cx="198120" cy="191452"/>
            </a:xfrm>
            <a:custGeom>
              <a:avLst/>
              <a:gdLst>
                <a:gd name="connsiteX0" fmla="*/ 0 w 198120"/>
                <a:gd name="connsiteY0" fmla="*/ 0 h 191452"/>
                <a:gd name="connsiteX1" fmla="*/ 198120 w 198120"/>
                <a:gd name="connsiteY1" fmla="*/ 0 h 191452"/>
                <a:gd name="connsiteX2" fmla="*/ 198120 w 198120"/>
                <a:gd name="connsiteY2" fmla="*/ 191453 h 191452"/>
                <a:gd name="connsiteX3" fmla="*/ 0 w 198120"/>
                <a:gd name="connsiteY3" fmla="*/ 191453 h 19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20" h="191452">
                  <a:moveTo>
                    <a:pt x="0" y="0"/>
                  </a:moveTo>
                  <a:lnTo>
                    <a:pt x="198120" y="0"/>
                  </a:lnTo>
                  <a:lnTo>
                    <a:pt x="198120" y="191453"/>
                  </a:lnTo>
                  <a:lnTo>
                    <a:pt x="0" y="191453"/>
                  </a:lnTo>
                  <a:close/>
                </a:path>
              </a:pathLst>
            </a:custGeom>
            <a:solidFill>
              <a:srgbClr val="F9F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6B54E1E-FE4C-B6A2-A62A-BDA1A9CBDC6E}"/>
                </a:ext>
              </a:extLst>
            </p:cNvPr>
            <p:cNvSpPr/>
            <p:nvPr/>
          </p:nvSpPr>
          <p:spPr>
            <a:xfrm>
              <a:off x="3641407" y="6052402"/>
              <a:ext cx="43815" cy="131444"/>
            </a:xfrm>
            <a:custGeom>
              <a:avLst/>
              <a:gdLst>
                <a:gd name="connsiteX0" fmla="*/ 43815 w 43815"/>
                <a:gd name="connsiteY0" fmla="*/ 21907 h 131444"/>
                <a:gd name="connsiteX1" fmla="*/ 43815 w 43815"/>
                <a:gd name="connsiteY1" fmla="*/ 131445 h 131444"/>
                <a:gd name="connsiteX2" fmla="*/ 0 w 43815"/>
                <a:gd name="connsiteY2" fmla="*/ 131445 h 131444"/>
                <a:gd name="connsiteX3" fmla="*/ 0 w 43815"/>
                <a:gd name="connsiteY3" fmla="*/ 21907 h 131444"/>
                <a:gd name="connsiteX4" fmla="*/ 21908 w 43815"/>
                <a:gd name="connsiteY4" fmla="*/ 0 h 131444"/>
                <a:gd name="connsiteX5" fmla="*/ 43815 w 43815"/>
                <a:gd name="connsiteY5" fmla="*/ 21907 h 13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815" h="131444">
                  <a:moveTo>
                    <a:pt x="43815" y="21907"/>
                  </a:moveTo>
                  <a:lnTo>
                    <a:pt x="43815" y="131445"/>
                  </a:lnTo>
                  <a:lnTo>
                    <a:pt x="0" y="131445"/>
                  </a:lnTo>
                  <a:lnTo>
                    <a:pt x="0" y="21907"/>
                  </a:lnTo>
                  <a:cubicBezTo>
                    <a:pt x="0" y="9525"/>
                    <a:pt x="9525" y="0"/>
                    <a:pt x="21908" y="0"/>
                  </a:cubicBezTo>
                  <a:cubicBezTo>
                    <a:pt x="34290" y="0"/>
                    <a:pt x="43815" y="9525"/>
                    <a:pt x="43815" y="21907"/>
                  </a:cubicBezTo>
                  <a:close/>
                </a:path>
              </a:pathLst>
            </a:custGeom>
            <a:solidFill>
              <a:srgbClr val="E2D7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9CC283D-E1AF-9E1A-CAD6-35034834AC69}"/>
                </a:ext>
              </a:extLst>
            </p:cNvPr>
            <p:cNvSpPr/>
            <p:nvPr/>
          </p:nvSpPr>
          <p:spPr>
            <a:xfrm>
              <a:off x="3620452" y="6200992"/>
              <a:ext cx="170497" cy="9525"/>
            </a:xfrm>
            <a:custGeom>
              <a:avLst/>
              <a:gdLst>
                <a:gd name="connsiteX0" fmla="*/ 0 w 170497"/>
                <a:gd name="connsiteY0" fmla="*/ 0 h 9525"/>
                <a:gd name="connsiteX1" fmla="*/ 170498 w 17049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497" h="9525">
                  <a:moveTo>
                    <a:pt x="0" y="0"/>
                  </a:moveTo>
                  <a:lnTo>
                    <a:pt x="170498" y="0"/>
                  </a:lnTo>
                </a:path>
              </a:pathLst>
            </a:custGeom>
            <a:ln w="9525" cap="flat">
              <a:solidFill>
                <a:srgbClr val="E206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8388397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>
            <a:extLst>
              <a:ext uri="{FF2B5EF4-FFF2-40B4-BE49-F238E27FC236}">
                <a16:creationId xmlns:a16="http://schemas.microsoft.com/office/drawing/2014/main" id="{DA708806-FAB7-42A2-A561-FBE22DAE49DF}"/>
              </a:ext>
            </a:extLst>
          </p:cNvPr>
          <p:cNvSpPr>
            <a:spLocks noEditPoints="1"/>
          </p:cNvSpPr>
          <p:nvPr/>
        </p:nvSpPr>
        <p:spPr bwMode="auto">
          <a:xfrm>
            <a:off x="3756782" y="1661074"/>
            <a:ext cx="2293291" cy="1947573"/>
          </a:xfrm>
          <a:custGeom>
            <a:avLst/>
            <a:gdLst>
              <a:gd name="T0" fmla="*/ 1957 w 2461"/>
              <a:gd name="T1" fmla="*/ 1367 h 2090"/>
              <a:gd name="T2" fmla="*/ 1834 w 2461"/>
              <a:gd name="T3" fmla="*/ 1455 h 2090"/>
              <a:gd name="T4" fmla="*/ 1766 w 2461"/>
              <a:gd name="T5" fmla="*/ 1592 h 2090"/>
              <a:gd name="T6" fmla="*/ 1780 w 2461"/>
              <a:gd name="T7" fmla="*/ 1748 h 2090"/>
              <a:gd name="T8" fmla="*/ 1866 w 2461"/>
              <a:gd name="T9" fmla="*/ 1873 h 2090"/>
              <a:gd name="T10" fmla="*/ 2004 w 2461"/>
              <a:gd name="T11" fmla="*/ 1939 h 2090"/>
              <a:gd name="T12" fmla="*/ 2162 w 2461"/>
              <a:gd name="T13" fmla="*/ 1926 h 2090"/>
              <a:gd name="T14" fmla="*/ 2285 w 2461"/>
              <a:gd name="T15" fmla="*/ 1839 h 2090"/>
              <a:gd name="T16" fmla="*/ 2351 w 2461"/>
              <a:gd name="T17" fmla="*/ 1701 h 2090"/>
              <a:gd name="T18" fmla="*/ 2338 w 2461"/>
              <a:gd name="T19" fmla="*/ 1544 h 2090"/>
              <a:gd name="T20" fmla="*/ 2252 w 2461"/>
              <a:gd name="T21" fmla="*/ 1420 h 2090"/>
              <a:gd name="T22" fmla="*/ 2115 w 2461"/>
              <a:gd name="T23" fmla="*/ 1355 h 2090"/>
              <a:gd name="T24" fmla="*/ 864 w 2461"/>
              <a:gd name="T25" fmla="*/ 3 h 2090"/>
              <a:gd name="T26" fmla="*/ 1492 w 2461"/>
              <a:gd name="T27" fmla="*/ 354 h 2090"/>
              <a:gd name="T28" fmla="*/ 1574 w 2461"/>
              <a:gd name="T29" fmla="*/ 434 h 2090"/>
              <a:gd name="T30" fmla="*/ 1613 w 2461"/>
              <a:gd name="T31" fmla="*/ 542 h 2090"/>
              <a:gd name="T32" fmla="*/ 1618 w 2461"/>
              <a:gd name="T33" fmla="*/ 1250 h 2090"/>
              <a:gd name="T34" fmla="*/ 1652 w 2461"/>
              <a:gd name="T35" fmla="*/ 1319 h 2090"/>
              <a:gd name="T36" fmla="*/ 1704 w 2461"/>
              <a:gd name="T37" fmla="*/ 1344 h 2090"/>
              <a:gd name="T38" fmla="*/ 1754 w 2461"/>
              <a:gd name="T39" fmla="*/ 1344 h 2090"/>
              <a:gd name="T40" fmla="*/ 1791 w 2461"/>
              <a:gd name="T41" fmla="*/ 1333 h 2090"/>
              <a:gd name="T42" fmla="*/ 1996 w 2461"/>
              <a:gd name="T43" fmla="*/ 1221 h 2090"/>
              <a:gd name="T44" fmla="*/ 2094 w 2461"/>
              <a:gd name="T45" fmla="*/ 1208 h 2090"/>
              <a:gd name="T46" fmla="*/ 2419 w 2461"/>
              <a:gd name="T47" fmla="*/ 1395 h 2090"/>
              <a:gd name="T48" fmla="*/ 2458 w 2461"/>
              <a:gd name="T49" fmla="*/ 1464 h 2090"/>
              <a:gd name="T50" fmla="*/ 2457 w 2461"/>
              <a:gd name="T51" fmla="*/ 1832 h 2090"/>
              <a:gd name="T52" fmla="*/ 2416 w 2461"/>
              <a:gd name="T53" fmla="*/ 1901 h 2090"/>
              <a:gd name="T54" fmla="*/ 2090 w 2461"/>
              <a:gd name="T55" fmla="*/ 2085 h 2090"/>
              <a:gd name="T56" fmla="*/ 1993 w 2461"/>
              <a:gd name="T57" fmla="*/ 2071 h 2090"/>
              <a:gd name="T58" fmla="*/ 1685 w 2461"/>
              <a:gd name="T59" fmla="*/ 1878 h 2090"/>
              <a:gd name="T60" fmla="*/ 1663 w 2461"/>
              <a:gd name="T61" fmla="*/ 1801 h 2090"/>
              <a:gd name="T62" fmla="*/ 1662 w 2461"/>
              <a:gd name="T63" fmla="*/ 1559 h 2090"/>
              <a:gd name="T64" fmla="*/ 1649 w 2461"/>
              <a:gd name="T65" fmla="*/ 1522 h 2090"/>
              <a:gd name="T66" fmla="*/ 1615 w 2461"/>
              <a:gd name="T67" fmla="*/ 1477 h 2090"/>
              <a:gd name="T68" fmla="*/ 1548 w 2461"/>
              <a:gd name="T69" fmla="*/ 1447 h 2090"/>
              <a:gd name="T70" fmla="*/ 943 w 2461"/>
              <a:gd name="T71" fmla="*/ 1754 h 2090"/>
              <a:gd name="T72" fmla="*/ 811 w 2461"/>
              <a:gd name="T73" fmla="*/ 1789 h 2090"/>
              <a:gd name="T74" fmla="*/ 679 w 2461"/>
              <a:gd name="T75" fmla="*/ 1753 h 2090"/>
              <a:gd name="T76" fmla="*/ 62 w 2461"/>
              <a:gd name="T77" fmla="*/ 1375 h 2090"/>
              <a:gd name="T78" fmla="*/ 5 w 2461"/>
              <a:gd name="T79" fmla="*/ 1253 h 2090"/>
              <a:gd name="T80" fmla="*/ 8 w 2461"/>
              <a:gd name="T81" fmla="*/ 528 h 2090"/>
              <a:gd name="T82" fmla="*/ 67 w 2461"/>
              <a:gd name="T83" fmla="*/ 406 h 2090"/>
              <a:gd name="T84" fmla="*/ 689 w 2461"/>
              <a:gd name="T85" fmla="*/ 34 h 2090"/>
              <a:gd name="T86" fmla="*/ 818 w 2461"/>
              <a:gd name="T87" fmla="*/ 0 h 2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61" h="2090">
                <a:moveTo>
                  <a:pt x="2060" y="1350"/>
                </a:moveTo>
                <a:lnTo>
                  <a:pt x="2007" y="1355"/>
                </a:lnTo>
                <a:lnTo>
                  <a:pt x="1957" y="1367"/>
                </a:lnTo>
                <a:lnTo>
                  <a:pt x="1910" y="1389"/>
                </a:lnTo>
                <a:lnTo>
                  <a:pt x="1869" y="1419"/>
                </a:lnTo>
                <a:lnTo>
                  <a:pt x="1834" y="1455"/>
                </a:lnTo>
                <a:lnTo>
                  <a:pt x="1804" y="1495"/>
                </a:lnTo>
                <a:lnTo>
                  <a:pt x="1780" y="1542"/>
                </a:lnTo>
                <a:lnTo>
                  <a:pt x="1766" y="1592"/>
                </a:lnTo>
                <a:lnTo>
                  <a:pt x="1762" y="1645"/>
                </a:lnTo>
                <a:lnTo>
                  <a:pt x="1766" y="1698"/>
                </a:lnTo>
                <a:lnTo>
                  <a:pt x="1780" y="1748"/>
                </a:lnTo>
                <a:lnTo>
                  <a:pt x="1802" y="1795"/>
                </a:lnTo>
                <a:lnTo>
                  <a:pt x="1830" y="1837"/>
                </a:lnTo>
                <a:lnTo>
                  <a:pt x="1866" y="1873"/>
                </a:lnTo>
                <a:lnTo>
                  <a:pt x="1909" y="1903"/>
                </a:lnTo>
                <a:lnTo>
                  <a:pt x="1954" y="1924"/>
                </a:lnTo>
                <a:lnTo>
                  <a:pt x="2004" y="1939"/>
                </a:lnTo>
                <a:lnTo>
                  <a:pt x="2057" y="1943"/>
                </a:lnTo>
                <a:lnTo>
                  <a:pt x="2112" y="1939"/>
                </a:lnTo>
                <a:lnTo>
                  <a:pt x="2162" y="1926"/>
                </a:lnTo>
                <a:lnTo>
                  <a:pt x="2208" y="1904"/>
                </a:lnTo>
                <a:lnTo>
                  <a:pt x="2249" y="1875"/>
                </a:lnTo>
                <a:lnTo>
                  <a:pt x="2285" y="1839"/>
                </a:lnTo>
                <a:lnTo>
                  <a:pt x="2315" y="1798"/>
                </a:lnTo>
                <a:lnTo>
                  <a:pt x="2336" y="1751"/>
                </a:lnTo>
                <a:lnTo>
                  <a:pt x="2351" y="1701"/>
                </a:lnTo>
                <a:lnTo>
                  <a:pt x="2357" y="1648"/>
                </a:lnTo>
                <a:lnTo>
                  <a:pt x="2352" y="1595"/>
                </a:lnTo>
                <a:lnTo>
                  <a:pt x="2338" y="1544"/>
                </a:lnTo>
                <a:lnTo>
                  <a:pt x="2316" y="1498"/>
                </a:lnTo>
                <a:lnTo>
                  <a:pt x="2288" y="1456"/>
                </a:lnTo>
                <a:lnTo>
                  <a:pt x="2252" y="1420"/>
                </a:lnTo>
                <a:lnTo>
                  <a:pt x="2210" y="1391"/>
                </a:lnTo>
                <a:lnTo>
                  <a:pt x="2165" y="1369"/>
                </a:lnTo>
                <a:lnTo>
                  <a:pt x="2115" y="1355"/>
                </a:lnTo>
                <a:lnTo>
                  <a:pt x="2060" y="1350"/>
                </a:lnTo>
                <a:close/>
                <a:moveTo>
                  <a:pt x="818" y="0"/>
                </a:moveTo>
                <a:lnTo>
                  <a:pt x="864" y="3"/>
                </a:lnTo>
                <a:lnTo>
                  <a:pt x="907" y="16"/>
                </a:lnTo>
                <a:lnTo>
                  <a:pt x="950" y="34"/>
                </a:lnTo>
                <a:lnTo>
                  <a:pt x="1492" y="354"/>
                </a:lnTo>
                <a:lnTo>
                  <a:pt x="1524" y="376"/>
                </a:lnTo>
                <a:lnTo>
                  <a:pt x="1552" y="404"/>
                </a:lnTo>
                <a:lnTo>
                  <a:pt x="1574" y="434"/>
                </a:lnTo>
                <a:lnTo>
                  <a:pt x="1593" y="468"/>
                </a:lnTo>
                <a:lnTo>
                  <a:pt x="1606" y="504"/>
                </a:lnTo>
                <a:lnTo>
                  <a:pt x="1613" y="542"/>
                </a:lnTo>
                <a:lnTo>
                  <a:pt x="1616" y="581"/>
                </a:lnTo>
                <a:lnTo>
                  <a:pt x="1612" y="1216"/>
                </a:lnTo>
                <a:lnTo>
                  <a:pt x="1618" y="1250"/>
                </a:lnTo>
                <a:lnTo>
                  <a:pt x="1626" y="1278"/>
                </a:lnTo>
                <a:lnTo>
                  <a:pt x="1638" y="1302"/>
                </a:lnTo>
                <a:lnTo>
                  <a:pt x="1652" y="1319"/>
                </a:lnTo>
                <a:lnTo>
                  <a:pt x="1668" y="1331"/>
                </a:lnTo>
                <a:lnTo>
                  <a:pt x="1685" y="1339"/>
                </a:lnTo>
                <a:lnTo>
                  <a:pt x="1704" y="1344"/>
                </a:lnTo>
                <a:lnTo>
                  <a:pt x="1721" y="1345"/>
                </a:lnTo>
                <a:lnTo>
                  <a:pt x="1738" y="1345"/>
                </a:lnTo>
                <a:lnTo>
                  <a:pt x="1754" y="1344"/>
                </a:lnTo>
                <a:lnTo>
                  <a:pt x="1770" y="1341"/>
                </a:lnTo>
                <a:lnTo>
                  <a:pt x="1782" y="1336"/>
                </a:lnTo>
                <a:lnTo>
                  <a:pt x="1791" y="1333"/>
                </a:lnTo>
                <a:lnTo>
                  <a:pt x="1798" y="1331"/>
                </a:lnTo>
                <a:lnTo>
                  <a:pt x="1799" y="1330"/>
                </a:lnTo>
                <a:lnTo>
                  <a:pt x="1996" y="1221"/>
                </a:lnTo>
                <a:lnTo>
                  <a:pt x="2029" y="1208"/>
                </a:lnTo>
                <a:lnTo>
                  <a:pt x="2062" y="1203"/>
                </a:lnTo>
                <a:lnTo>
                  <a:pt x="2094" y="1208"/>
                </a:lnTo>
                <a:lnTo>
                  <a:pt x="2127" y="1221"/>
                </a:lnTo>
                <a:lnTo>
                  <a:pt x="2397" y="1380"/>
                </a:lnTo>
                <a:lnTo>
                  <a:pt x="2419" y="1395"/>
                </a:lnTo>
                <a:lnTo>
                  <a:pt x="2436" y="1416"/>
                </a:lnTo>
                <a:lnTo>
                  <a:pt x="2450" y="1439"/>
                </a:lnTo>
                <a:lnTo>
                  <a:pt x="2458" y="1464"/>
                </a:lnTo>
                <a:lnTo>
                  <a:pt x="2461" y="1492"/>
                </a:lnTo>
                <a:lnTo>
                  <a:pt x="2460" y="1806"/>
                </a:lnTo>
                <a:lnTo>
                  <a:pt x="2457" y="1832"/>
                </a:lnTo>
                <a:lnTo>
                  <a:pt x="2449" y="1859"/>
                </a:lnTo>
                <a:lnTo>
                  <a:pt x="2435" y="1881"/>
                </a:lnTo>
                <a:lnTo>
                  <a:pt x="2416" y="1901"/>
                </a:lnTo>
                <a:lnTo>
                  <a:pt x="2394" y="1917"/>
                </a:lnTo>
                <a:lnTo>
                  <a:pt x="2123" y="2073"/>
                </a:lnTo>
                <a:lnTo>
                  <a:pt x="2090" y="2085"/>
                </a:lnTo>
                <a:lnTo>
                  <a:pt x="2057" y="2090"/>
                </a:lnTo>
                <a:lnTo>
                  <a:pt x="2024" y="2085"/>
                </a:lnTo>
                <a:lnTo>
                  <a:pt x="1993" y="2071"/>
                </a:lnTo>
                <a:lnTo>
                  <a:pt x="1724" y="1914"/>
                </a:lnTo>
                <a:lnTo>
                  <a:pt x="1702" y="1898"/>
                </a:lnTo>
                <a:lnTo>
                  <a:pt x="1685" y="1878"/>
                </a:lnTo>
                <a:lnTo>
                  <a:pt x="1673" y="1854"/>
                </a:lnTo>
                <a:lnTo>
                  <a:pt x="1665" y="1829"/>
                </a:lnTo>
                <a:lnTo>
                  <a:pt x="1663" y="1801"/>
                </a:lnTo>
                <a:lnTo>
                  <a:pt x="1663" y="1569"/>
                </a:lnTo>
                <a:lnTo>
                  <a:pt x="1663" y="1567"/>
                </a:lnTo>
                <a:lnTo>
                  <a:pt x="1662" y="1559"/>
                </a:lnTo>
                <a:lnTo>
                  <a:pt x="1660" y="1550"/>
                </a:lnTo>
                <a:lnTo>
                  <a:pt x="1656" y="1536"/>
                </a:lnTo>
                <a:lnTo>
                  <a:pt x="1649" y="1522"/>
                </a:lnTo>
                <a:lnTo>
                  <a:pt x="1641" y="1506"/>
                </a:lnTo>
                <a:lnTo>
                  <a:pt x="1631" y="1491"/>
                </a:lnTo>
                <a:lnTo>
                  <a:pt x="1615" y="1477"/>
                </a:lnTo>
                <a:lnTo>
                  <a:pt x="1598" y="1462"/>
                </a:lnTo>
                <a:lnTo>
                  <a:pt x="1574" y="1453"/>
                </a:lnTo>
                <a:lnTo>
                  <a:pt x="1548" y="1447"/>
                </a:lnTo>
                <a:lnTo>
                  <a:pt x="1517" y="1445"/>
                </a:lnTo>
                <a:lnTo>
                  <a:pt x="1481" y="1448"/>
                </a:lnTo>
                <a:lnTo>
                  <a:pt x="943" y="1754"/>
                </a:lnTo>
                <a:lnTo>
                  <a:pt x="901" y="1775"/>
                </a:lnTo>
                <a:lnTo>
                  <a:pt x="856" y="1786"/>
                </a:lnTo>
                <a:lnTo>
                  <a:pt x="811" y="1789"/>
                </a:lnTo>
                <a:lnTo>
                  <a:pt x="765" y="1786"/>
                </a:lnTo>
                <a:lnTo>
                  <a:pt x="722" y="1773"/>
                </a:lnTo>
                <a:lnTo>
                  <a:pt x="679" y="1753"/>
                </a:lnTo>
                <a:lnTo>
                  <a:pt x="133" y="1434"/>
                </a:lnTo>
                <a:lnTo>
                  <a:pt x="95" y="1408"/>
                </a:lnTo>
                <a:lnTo>
                  <a:pt x="62" y="1375"/>
                </a:lnTo>
                <a:lnTo>
                  <a:pt x="36" y="1338"/>
                </a:lnTo>
                <a:lnTo>
                  <a:pt x="16" y="1297"/>
                </a:lnTo>
                <a:lnTo>
                  <a:pt x="5" y="1253"/>
                </a:lnTo>
                <a:lnTo>
                  <a:pt x="0" y="1207"/>
                </a:lnTo>
                <a:lnTo>
                  <a:pt x="3" y="573"/>
                </a:lnTo>
                <a:lnTo>
                  <a:pt x="8" y="528"/>
                </a:lnTo>
                <a:lnTo>
                  <a:pt x="20" y="484"/>
                </a:lnTo>
                <a:lnTo>
                  <a:pt x="41" y="443"/>
                </a:lnTo>
                <a:lnTo>
                  <a:pt x="67" y="406"/>
                </a:lnTo>
                <a:lnTo>
                  <a:pt x="100" y="373"/>
                </a:lnTo>
                <a:lnTo>
                  <a:pt x="137" y="348"/>
                </a:lnTo>
                <a:lnTo>
                  <a:pt x="689" y="34"/>
                </a:lnTo>
                <a:lnTo>
                  <a:pt x="731" y="14"/>
                </a:lnTo>
                <a:lnTo>
                  <a:pt x="775" y="3"/>
                </a:lnTo>
                <a:lnTo>
                  <a:pt x="818" y="0"/>
                </a:lnTo>
                <a:close/>
              </a:path>
            </a:pathLst>
          </a:custGeom>
          <a:solidFill>
            <a:srgbClr val="A55EE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BB921654-67A2-4902-BA62-00BE086B882B}"/>
              </a:ext>
            </a:extLst>
          </p:cNvPr>
          <p:cNvSpPr>
            <a:spLocks noEditPoints="1"/>
          </p:cNvSpPr>
          <p:nvPr/>
        </p:nvSpPr>
        <p:spPr bwMode="auto">
          <a:xfrm>
            <a:off x="6258809" y="1665733"/>
            <a:ext cx="2293291" cy="1935460"/>
          </a:xfrm>
          <a:custGeom>
            <a:avLst/>
            <a:gdLst>
              <a:gd name="T0" fmla="*/ 300 w 2461"/>
              <a:gd name="T1" fmla="*/ 1354 h 2077"/>
              <a:gd name="T2" fmla="*/ 176 w 2461"/>
              <a:gd name="T3" fmla="*/ 1442 h 2077"/>
              <a:gd name="T4" fmla="*/ 111 w 2461"/>
              <a:gd name="T5" fmla="*/ 1579 h 2077"/>
              <a:gd name="T6" fmla="*/ 123 w 2461"/>
              <a:gd name="T7" fmla="*/ 1735 h 2077"/>
              <a:gd name="T8" fmla="*/ 209 w 2461"/>
              <a:gd name="T9" fmla="*/ 1860 h 2077"/>
              <a:gd name="T10" fmla="*/ 346 w 2461"/>
              <a:gd name="T11" fmla="*/ 1926 h 2077"/>
              <a:gd name="T12" fmla="*/ 503 w 2461"/>
              <a:gd name="T13" fmla="*/ 1913 h 2077"/>
              <a:gd name="T14" fmla="*/ 626 w 2461"/>
              <a:gd name="T15" fmla="*/ 1826 h 2077"/>
              <a:gd name="T16" fmla="*/ 692 w 2461"/>
              <a:gd name="T17" fmla="*/ 1688 h 2077"/>
              <a:gd name="T18" fmla="*/ 679 w 2461"/>
              <a:gd name="T19" fmla="*/ 1531 h 2077"/>
              <a:gd name="T20" fmla="*/ 593 w 2461"/>
              <a:gd name="T21" fmla="*/ 1408 h 2077"/>
              <a:gd name="T22" fmla="*/ 456 w 2461"/>
              <a:gd name="T23" fmla="*/ 1342 h 2077"/>
              <a:gd name="T24" fmla="*/ 1699 w 2461"/>
              <a:gd name="T25" fmla="*/ 3 h 2077"/>
              <a:gd name="T26" fmla="*/ 2330 w 2461"/>
              <a:gd name="T27" fmla="*/ 354 h 2077"/>
              <a:gd name="T28" fmla="*/ 2427 w 2461"/>
              <a:gd name="T29" fmla="*/ 451 h 2077"/>
              <a:gd name="T30" fmla="*/ 2461 w 2461"/>
              <a:gd name="T31" fmla="*/ 580 h 2077"/>
              <a:gd name="T32" fmla="*/ 2441 w 2461"/>
              <a:gd name="T33" fmla="*/ 1305 h 2077"/>
              <a:gd name="T34" fmla="*/ 2361 w 2461"/>
              <a:gd name="T35" fmla="*/ 1414 h 2077"/>
              <a:gd name="T36" fmla="*/ 1732 w 2461"/>
              <a:gd name="T37" fmla="*/ 1774 h 2077"/>
              <a:gd name="T38" fmla="*/ 1599 w 2461"/>
              <a:gd name="T39" fmla="*/ 1785 h 2077"/>
              <a:gd name="T40" fmla="*/ 979 w 2461"/>
              <a:gd name="T41" fmla="*/ 1442 h 2077"/>
              <a:gd name="T42" fmla="*/ 885 w 2461"/>
              <a:gd name="T43" fmla="*/ 1445 h 2077"/>
              <a:gd name="T44" fmla="*/ 831 w 2461"/>
              <a:gd name="T45" fmla="*/ 1482 h 2077"/>
              <a:gd name="T46" fmla="*/ 804 w 2461"/>
              <a:gd name="T47" fmla="*/ 1528 h 2077"/>
              <a:gd name="T48" fmla="*/ 796 w 2461"/>
              <a:gd name="T49" fmla="*/ 1557 h 2077"/>
              <a:gd name="T50" fmla="*/ 792 w 2461"/>
              <a:gd name="T51" fmla="*/ 1820 h 2077"/>
              <a:gd name="T52" fmla="*/ 754 w 2461"/>
              <a:gd name="T53" fmla="*/ 1888 h 2077"/>
              <a:gd name="T54" fmla="*/ 431 w 2461"/>
              <a:gd name="T55" fmla="*/ 2072 h 2077"/>
              <a:gd name="T56" fmla="*/ 334 w 2461"/>
              <a:gd name="T57" fmla="*/ 2060 h 2077"/>
              <a:gd name="T58" fmla="*/ 25 w 2461"/>
              <a:gd name="T59" fmla="*/ 1865 h 2077"/>
              <a:gd name="T60" fmla="*/ 0 w 2461"/>
              <a:gd name="T61" fmla="*/ 1788 h 2077"/>
              <a:gd name="T62" fmla="*/ 14 w 2461"/>
              <a:gd name="T63" fmla="*/ 1422 h 2077"/>
              <a:gd name="T64" fmla="*/ 67 w 2461"/>
              <a:gd name="T65" fmla="*/ 1364 h 2077"/>
              <a:gd name="T66" fmla="*/ 403 w 2461"/>
              <a:gd name="T67" fmla="*/ 1191 h 2077"/>
              <a:gd name="T68" fmla="*/ 664 w 2461"/>
              <a:gd name="T69" fmla="*/ 1320 h 2077"/>
              <a:gd name="T70" fmla="*/ 681 w 2461"/>
              <a:gd name="T71" fmla="*/ 1326 h 2077"/>
              <a:gd name="T72" fmla="*/ 724 w 2461"/>
              <a:gd name="T73" fmla="*/ 1336 h 2077"/>
              <a:gd name="T74" fmla="*/ 776 w 2461"/>
              <a:gd name="T75" fmla="*/ 1331 h 2077"/>
              <a:gd name="T76" fmla="*/ 824 w 2461"/>
              <a:gd name="T77" fmla="*/ 1294 h 2077"/>
              <a:gd name="T78" fmla="*/ 851 w 2461"/>
              <a:gd name="T79" fmla="*/ 1208 h 2077"/>
              <a:gd name="T80" fmla="*/ 865 w 2461"/>
              <a:gd name="T81" fmla="*/ 496 h 2077"/>
              <a:gd name="T82" fmla="*/ 920 w 2461"/>
              <a:gd name="T83" fmla="*/ 396 h 2077"/>
              <a:gd name="T84" fmla="*/ 1524 w 2461"/>
              <a:gd name="T85" fmla="*/ 34 h 2077"/>
              <a:gd name="T86" fmla="*/ 1654 w 2461"/>
              <a:gd name="T87" fmla="*/ 0 h 2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61" h="2077">
                <a:moveTo>
                  <a:pt x="403" y="1337"/>
                </a:moveTo>
                <a:lnTo>
                  <a:pt x="350" y="1342"/>
                </a:lnTo>
                <a:lnTo>
                  <a:pt x="300" y="1354"/>
                </a:lnTo>
                <a:lnTo>
                  <a:pt x="253" y="1376"/>
                </a:lnTo>
                <a:lnTo>
                  <a:pt x="212" y="1406"/>
                </a:lnTo>
                <a:lnTo>
                  <a:pt x="176" y="1442"/>
                </a:lnTo>
                <a:lnTo>
                  <a:pt x="147" y="1482"/>
                </a:lnTo>
                <a:lnTo>
                  <a:pt x="125" y="1529"/>
                </a:lnTo>
                <a:lnTo>
                  <a:pt x="111" y="1579"/>
                </a:lnTo>
                <a:lnTo>
                  <a:pt x="104" y="1632"/>
                </a:lnTo>
                <a:lnTo>
                  <a:pt x="109" y="1685"/>
                </a:lnTo>
                <a:lnTo>
                  <a:pt x="123" y="1735"/>
                </a:lnTo>
                <a:lnTo>
                  <a:pt x="145" y="1782"/>
                </a:lnTo>
                <a:lnTo>
                  <a:pt x="173" y="1824"/>
                </a:lnTo>
                <a:lnTo>
                  <a:pt x="209" y="1860"/>
                </a:lnTo>
                <a:lnTo>
                  <a:pt x="250" y="1890"/>
                </a:lnTo>
                <a:lnTo>
                  <a:pt x="297" y="1912"/>
                </a:lnTo>
                <a:lnTo>
                  <a:pt x="346" y="1926"/>
                </a:lnTo>
                <a:lnTo>
                  <a:pt x="400" y="1930"/>
                </a:lnTo>
                <a:lnTo>
                  <a:pt x="453" y="1926"/>
                </a:lnTo>
                <a:lnTo>
                  <a:pt x="503" y="1913"/>
                </a:lnTo>
                <a:lnTo>
                  <a:pt x="550" y="1891"/>
                </a:lnTo>
                <a:lnTo>
                  <a:pt x="590" y="1862"/>
                </a:lnTo>
                <a:lnTo>
                  <a:pt x="626" y="1826"/>
                </a:lnTo>
                <a:lnTo>
                  <a:pt x="656" y="1785"/>
                </a:lnTo>
                <a:lnTo>
                  <a:pt x="678" y="1738"/>
                </a:lnTo>
                <a:lnTo>
                  <a:pt x="692" y="1688"/>
                </a:lnTo>
                <a:lnTo>
                  <a:pt x="696" y="1635"/>
                </a:lnTo>
                <a:lnTo>
                  <a:pt x="693" y="1582"/>
                </a:lnTo>
                <a:lnTo>
                  <a:pt x="679" y="1531"/>
                </a:lnTo>
                <a:lnTo>
                  <a:pt x="657" y="1486"/>
                </a:lnTo>
                <a:lnTo>
                  <a:pt x="629" y="1443"/>
                </a:lnTo>
                <a:lnTo>
                  <a:pt x="593" y="1408"/>
                </a:lnTo>
                <a:lnTo>
                  <a:pt x="553" y="1378"/>
                </a:lnTo>
                <a:lnTo>
                  <a:pt x="506" y="1356"/>
                </a:lnTo>
                <a:lnTo>
                  <a:pt x="456" y="1342"/>
                </a:lnTo>
                <a:lnTo>
                  <a:pt x="403" y="1337"/>
                </a:lnTo>
                <a:close/>
                <a:moveTo>
                  <a:pt x="1654" y="0"/>
                </a:moveTo>
                <a:lnTo>
                  <a:pt x="1699" y="3"/>
                </a:lnTo>
                <a:lnTo>
                  <a:pt x="1743" y="15"/>
                </a:lnTo>
                <a:lnTo>
                  <a:pt x="1783" y="34"/>
                </a:lnTo>
                <a:lnTo>
                  <a:pt x="2330" y="354"/>
                </a:lnTo>
                <a:lnTo>
                  <a:pt x="2367" y="381"/>
                </a:lnTo>
                <a:lnTo>
                  <a:pt x="2400" y="413"/>
                </a:lnTo>
                <a:lnTo>
                  <a:pt x="2427" y="451"/>
                </a:lnTo>
                <a:lnTo>
                  <a:pt x="2446" y="491"/>
                </a:lnTo>
                <a:lnTo>
                  <a:pt x="2458" y="535"/>
                </a:lnTo>
                <a:lnTo>
                  <a:pt x="2461" y="580"/>
                </a:lnTo>
                <a:lnTo>
                  <a:pt x="2458" y="1216"/>
                </a:lnTo>
                <a:lnTo>
                  <a:pt x="2453" y="1261"/>
                </a:lnTo>
                <a:lnTo>
                  <a:pt x="2441" y="1305"/>
                </a:lnTo>
                <a:lnTo>
                  <a:pt x="2421" y="1345"/>
                </a:lnTo>
                <a:lnTo>
                  <a:pt x="2394" y="1383"/>
                </a:lnTo>
                <a:lnTo>
                  <a:pt x="2361" y="1414"/>
                </a:lnTo>
                <a:lnTo>
                  <a:pt x="2324" y="1440"/>
                </a:lnTo>
                <a:lnTo>
                  <a:pt x="1774" y="1754"/>
                </a:lnTo>
                <a:lnTo>
                  <a:pt x="1732" y="1774"/>
                </a:lnTo>
                <a:lnTo>
                  <a:pt x="1688" y="1785"/>
                </a:lnTo>
                <a:lnTo>
                  <a:pt x="1643" y="1788"/>
                </a:lnTo>
                <a:lnTo>
                  <a:pt x="1599" y="1785"/>
                </a:lnTo>
                <a:lnTo>
                  <a:pt x="1554" y="1773"/>
                </a:lnTo>
                <a:lnTo>
                  <a:pt x="1513" y="1752"/>
                </a:lnTo>
                <a:lnTo>
                  <a:pt x="979" y="1442"/>
                </a:lnTo>
                <a:lnTo>
                  <a:pt x="943" y="1437"/>
                </a:lnTo>
                <a:lnTo>
                  <a:pt x="912" y="1439"/>
                </a:lnTo>
                <a:lnTo>
                  <a:pt x="885" y="1445"/>
                </a:lnTo>
                <a:lnTo>
                  <a:pt x="863" y="1454"/>
                </a:lnTo>
                <a:lnTo>
                  <a:pt x="845" y="1467"/>
                </a:lnTo>
                <a:lnTo>
                  <a:pt x="831" y="1482"/>
                </a:lnTo>
                <a:lnTo>
                  <a:pt x="820" y="1498"/>
                </a:lnTo>
                <a:lnTo>
                  <a:pt x="810" y="1514"/>
                </a:lnTo>
                <a:lnTo>
                  <a:pt x="804" y="1528"/>
                </a:lnTo>
                <a:lnTo>
                  <a:pt x="799" y="1540"/>
                </a:lnTo>
                <a:lnTo>
                  <a:pt x="798" y="1551"/>
                </a:lnTo>
                <a:lnTo>
                  <a:pt x="796" y="1557"/>
                </a:lnTo>
                <a:lnTo>
                  <a:pt x="796" y="1560"/>
                </a:lnTo>
                <a:lnTo>
                  <a:pt x="795" y="1793"/>
                </a:lnTo>
                <a:lnTo>
                  <a:pt x="792" y="1820"/>
                </a:lnTo>
                <a:lnTo>
                  <a:pt x="784" y="1846"/>
                </a:lnTo>
                <a:lnTo>
                  <a:pt x="771" y="1868"/>
                </a:lnTo>
                <a:lnTo>
                  <a:pt x="754" y="1888"/>
                </a:lnTo>
                <a:lnTo>
                  <a:pt x="732" y="1904"/>
                </a:lnTo>
                <a:lnTo>
                  <a:pt x="462" y="2060"/>
                </a:lnTo>
                <a:lnTo>
                  <a:pt x="431" y="2072"/>
                </a:lnTo>
                <a:lnTo>
                  <a:pt x="398" y="2077"/>
                </a:lnTo>
                <a:lnTo>
                  <a:pt x="365" y="2072"/>
                </a:lnTo>
                <a:lnTo>
                  <a:pt x="334" y="2060"/>
                </a:lnTo>
                <a:lnTo>
                  <a:pt x="64" y="1901"/>
                </a:lnTo>
                <a:lnTo>
                  <a:pt x="42" y="1885"/>
                </a:lnTo>
                <a:lnTo>
                  <a:pt x="25" y="1865"/>
                </a:lnTo>
                <a:lnTo>
                  <a:pt x="11" y="1841"/>
                </a:lnTo>
                <a:lnTo>
                  <a:pt x="3" y="1816"/>
                </a:lnTo>
                <a:lnTo>
                  <a:pt x="0" y="1788"/>
                </a:lnTo>
                <a:lnTo>
                  <a:pt x="1" y="1475"/>
                </a:lnTo>
                <a:lnTo>
                  <a:pt x="4" y="1448"/>
                </a:lnTo>
                <a:lnTo>
                  <a:pt x="14" y="1422"/>
                </a:lnTo>
                <a:lnTo>
                  <a:pt x="26" y="1400"/>
                </a:lnTo>
                <a:lnTo>
                  <a:pt x="45" y="1379"/>
                </a:lnTo>
                <a:lnTo>
                  <a:pt x="67" y="1364"/>
                </a:lnTo>
                <a:lnTo>
                  <a:pt x="339" y="1208"/>
                </a:lnTo>
                <a:lnTo>
                  <a:pt x="370" y="1195"/>
                </a:lnTo>
                <a:lnTo>
                  <a:pt x="403" y="1191"/>
                </a:lnTo>
                <a:lnTo>
                  <a:pt x="437" y="1195"/>
                </a:lnTo>
                <a:lnTo>
                  <a:pt x="468" y="1208"/>
                </a:lnTo>
                <a:lnTo>
                  <a:pt x="664" y="1320"/>
                </a:lnTo>
                <a:lnTo>
                  <a:pt x="665" y="1320"/>
                </a:lnTo>
                <a:lnTo>
                  <a:pt x="671" y="1323"/>
                </a:lnTo>
                <a:lnTo>
                  <a:pt x="681" y="1326"/>
                </a:lnTo>
                <a:lnTo>
                  <a:pt x="693" y="1331"/>
                </a:lnTo>
                <a:lnTo>
                  <a:pt x="707" y="1334"/>
                </a:lnTo>
                <a:lnTo>
                  <a:pt x="724" y="1336"/>
                </a:lnTo>
                <a:lnTo>
                  <a:pt x="742" y="1337"/>
                </a:lnTo>
                <a:lnTo>
                  <a:pt x="759" y="1334"/>
                </a:lnTo>
                <a:lnTo>
                  <a:pt x="776" y="1331"/>
                </a:lnTo>
                <a:lnTo>
                  <a:pt x="793" y="1322"/>
                </a:lnTo>
                <a:lnTo>
                  <a:pt x="810" y="1311"/>
                </a:lnTo>
                <a:lnTo>
                  <a:pt x="824" y="1294"/>
                </a:lnTo>
                <a:lnTo>
                  <a:pt x="835" y="1270"/>
                </a:lnTo>
                <a:lnTo>
                  <a:pt x="845" y="1242"/>
                </a:lnTo>
                <a:lnTo>
                  <a:pt x="851" y="1208"/>
                </a:lnTo>
                <a:lnTo>
                  <a:pt x="854" y="573"/>
                </a:lnTo>
                <a:lnTo>
                  <a:pt x="857" y="534"/>
                </a:lnTo>
                <a:lnTo>
                  <a:pt x="865" y="496"/>
                </a:lnTo>
                <a:lnTo>
                  <a:pt x="879" y="460"/>
                </a:lnTo>
                <a:lnTo>
                  <a:pt x="896" y="426"/>
                </a:lnTo>
                <a:lnTo>
                  <a:pt x="920" y="396"/>
                </a:lnTo>
                <a:lnTo>
                  <a:pt x="948" y="370"/>
                </a:lnTo>
                <a:lnTo>
                  <a:pt x="979" y="348"/>
                </a:lnTo>
                <a:lnTo>
                  <a:pt x="1524" y="34"/>
                </a:lnTo>
                <a:lnTo>
                  <a:pt x="1566" y="14"/>
                </a:lnTo>
                <a:lnTo>
                  <a:pt x="1610" y="3"/>
                </a:lnTo>
                <a:lnTo>
                  <a:pt x="1654" y="0"/>
                </a:lnTo>
                <a:close/>
              </a:path>
            </a:pathLst>
          </a:custGeom>
          <a:solidFill>
            <a:srgbClr val="D1D8E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0D267A7E-4417-4A77-86E7-88513F4BE02A}"/>
              </a:ext>
            </a:extLst>
          </p:cNvPr>
          <p:cNvSpPr>
            <a:spLocks noEditPoints="1"/>
          </p:cNvSpPr>
          <p:nvPr/>
        </p:nvSpPr>
        <p:spPr bwMode="auto">
          <a:xfrm>
            <a:off x="3761442" y="3758675"/>
            <a:ext cx="2296087" cy="1890731"/>
          </a:xfrm>
          <a:custGeom>
            <a:avLst/>
            <a:gdLst>
              <a:gd name="T0" fmla="*/ 1960 w 2464"/>
              <a:gd name="T1" fmla="*/ 160 h 2029"/>
              <a:gd name="T2" fmla="*/ 1836 w 2464"/>
              <a:gd name="T3" fmla="*/ 243 h 2029"/>
              <a:gd name="T4" fmla="*/ 1771 w 2464"/>
              <a:gd name="T5" fmla="*/ 379 h 2029"/>
              <a:gd name="T6" fmla="*/ 1783 w 2464"/>
              <a:gd name="T7" fmla="*/ 532 h 2029"/>
              <a:gd name="T8" fmla="*/ 1871 w 2464"/>
              <a:gd name="T9" fmla="*/ 655 h 2029"/>
              <a:gd name="T10" fmla="*/ 2008 w 2464"/>
              <a:gd name="T11" fmla="*/ 721 h 2029"/>
              <a:gd name="T12" fmla="*/ 2166 w 2464"/>
              <a:gd name="T13" fmla="*/ 710 h 2029"/>
              <a:gd name="T14" fmla="*/ 2289 w 2464"/>
              <a:gd name="T15" fmla="*/ 625 h 2029"/>
              <a:gd name="T16" fmla="*/ 2355 w 2464"/>
              <a:gd name="T17" fmla="*/ 491 h 2029"/>
              <a:gd name="T18" fmla="*/ 2341 w 2464"/>
              <a:gd name="T19" fmla="*/ 337 h 2029"/>
              <a:gd name="T20" fmla="*/ 2255 w 2464"/>
              <a:gd name="T21" fmla="*/ 213 h 2029"/>
              <a:gd name="T22" fmla="*/ 2116 w 2464"/>
              <a:gd name="T23" fmla="*/ 148 h 2029"/>
              <a:gd name="T24" fmla="*/ 2097 w 2464"/>
              <a:gd name="T25" fmla="*/ 4 h 2029"/>
              <a:gd name="T26" fmla="*/ 2422 w 2464"/>
              <a:gd name="T27" fmla="*/ 192 h 2029"/>
              <a:gd name="T28" fmla="*/ 2461 w 2464"/>
              <a:gd name="T29" fmla="*/ 259 h 2029"/>
              <a:gd name="T30" fmla="*/ 2461 w 2464"/>
              <a:gd name="T31" fmla="*/ 621 h 2029"/>
              <a:gd name="T32" fmla="*/ 2421 w 2464"/>
              <a:gd name="T33" fmla="*/ 688 h 2029"/>
              <a:gd name="T34" fmla="*/ 2096 w 2464"/>
              <a:gd name="T35" fmla="*/ 866 h 2029"/>
              <a:gd name="T36" fmla="*/ 1997 w 2464"/>
              <a:gd name="T37" fmla="*/ 852 h 2029"/>
              <a:gd name="T38" fmla="*/ 1793 w 2464"/>
              <a:gd name="T39" fmla="*/ 736 h 2029"/>
              <a:gd name="T40" fmla="*/ 1755 w 2464"/>
              <a:gd name="T41" fmla="*/ 727 h 2029"/>
              <a:gd name="T42" fmla="*/ 1705 w 2464"/>
              <a:gd name="T43" fmla="*/ 725 h 2029"/>
              <a:gd name="T44" fmla="*/ 1654 w 2464"/>
              <a:gd name="T45" fmla="*/ 749 h 2029"/>
              <a:gd name="T46" fmla="*/ 1619 w 2464"/>
              <a:gd name="T47" fmla="*/ 816 h 2029"/>
              <a:gd name="T48" fmla="*/ 1608 w 2464"/>
              <a:gd name="T49" fmla="*/ 1510 h 2029"/>
              <a:gd name="T50" fmla="*/ 1569 w 2464"/>
              <a:gd name="T51" fmla="*/ 1617 h 2029"/>
              <a:gd name="T52" fmla="*/ 1487 w 2464"/>
              <a:gd name="T53" fmla="*/ 1693 h 2029"/>
              <a:gd name="T54" fmla="*/ 856 w 2464"/>
              <a:gd name="T55" fmla="*/ 2025 h 2029"/>
              <a:gd name="T56" fmla="*/ 723 w 2464"/>
              <a:gd name="T57" fmla="*/ 2013 h 2029"/>
              <a:gd name="T58" fmla="*/ 93 w 2464"/>
              <a:gd name="T59" fmla="*/ 1648 h 2029"/>
              <a:gd name="T60" fmla="*/ 15 w 2464"/>
              <a:gd name="T61" fmla="*/ 1538 h 2029"/>
              <a:gd name="T62" fmla="*/ 1 w 2464"/>
              <a:gd name="T63" fmla="*/ 828 h 2029"/>
              <a:gd name="T64" fmla="*/ 37 w 2464"/>
              <a:gd name="T65" fmla="*/ 700 h 2029"/>
              <a:gd name="T66" fmla="*/ 134 w 2464"/>
              <a:gd name="T67" fmla="*/ 607 h 2029"/>
              <a:gd name="T68" fmla="*/ 770 w 2464"/>
              <a:gd name="T69" fmla="*/ 274 h 2029"/>
              <a:gd name="T70" fmla="*/ 906 w 2464"/>
              <a:gd name="T71" fmla="*/ 288 h 2029"/>
              <a:gd name="T72" fmla="*/ 1519 w 2464"/>
              <a:gd name="T73" fmla="*/ 622 h 2029"/>
              <a:gd name="T74" fmla="*/ 1599 w 2464"/>
              <a:gd name="T75" fmla="*/ 607 h 2029"/>
              <a:gd name="T76" fmla="*/ 1644 w 2464"/>
              <a:gd name="T77" fmla="*/ 565 h 2029"/>
              <a:gd name="T78" fmla="*/ 1663 w 2464"/>
              <a:gd name="T79" fmla="*/ 522 h 2029"/>
              <a:gd name="T80" fmla="*/ 1666 w 2464"/>
              <a:gd name="T81" fmla="*/ 504 h 2029"/>
              <a:gd name="T82" fmla="*/ 1677 w 2464"/>
              <a:gd name="T83" fmla="*/ 223 h 2029"/>
              <a:gd name="T84" fmla="*/ 1730 w 2464"/>
              <a:gd name="T85" fmla="*/ 167 h 2029"/>
              <a:gd name="T86" fmla="*/ 2064 w 2464"/>
              <a:gd name="T87" fmla="*/ 0 h 2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64" h="2029">
                <a:moveTo>
                  <a:pt x="2063" y="143"/>
                </a:moveTo>
                <a:lnTo>
                  <a:pt x="2010" y="146"/>
                </a:lnTo>
                <a:lnTo>
                  <a:pt x="1960" y="160"/>
                </a:lnTo>
                <a:lnTo>
                  <a:pt x="1913" y="181"/>
                </a:lnTo>
                <a:lnTo>
                  <a:pt x="1872" y="209"/>
                </a:lnTo>
                <a:lnTo>
                  <a:pt x="1836" y="243"/>
                </a:lnTo>
                <a:lnTo>
                  <a:pt x="1807" y="284"/>
                </a:lnTo>
                <a:lnTo>
                  <a:pt x="1785" y="329"/>
                </a:lnTo>
                <a:lnTo>
                  <a:pt x="1771" y="379"/>
                </a:lnTo>
                <a:lnTo>
                  <a:pt x="1766" y="430"/>
                </a:lnTo>
                <a:lnTo>
                  <a:pt x="1771" y="483"/>
                </a:lnTo>
                <a:lnTo>
                  <a:pt x="1783" y="532"/>
                </a:lnTo>
                <a:lnTo>
                  <a:pt x="1805" y="579"/>
                </a:lnTo>
                <a:lnTo>
                  <a:pt x="1835" y="619"/>
                </a:lnTo>
                <a:lnTo>
                  <a:pt x="1871" y="655"/>
                </a:lnTo>
                <a:lnTo>
                  <a:pt x="1913" y="685"/>
                </a:lnTo>
                <a:lnTo>
                  <a:pt x="1958" y="707"/>
                </a:lnTo>
                <a:lnTo>
                  <a:pt x="2008" y="721"/>
                </a:lnTo>
                <a:lnTo>
                  <a:pt x="2063" y="725"/>
                </a:lnTo>
                <a:lnTo>
                  <a:pt x="2116" y="722"/>
                </a:lnTo>
                <a:lnTo>
                  <a:pt x="2166" y="710"/>
                </a:lnTo>
                <a:lnTo>
                  <a:pt x="2213" y="688"/>
                </a:lnTo>
                <a:lnTo>
                  <a:pt x="2253" y="660"/>
                </a:lnTo>
                <a:lnTo>
                  <a:pt x="2289" y="625"/>
                </a:lnTo>
                <a:lnTo>
                  <a:pt x="2319" y="585"/>
                </a:lnTo>
                <a:lnTo>
                  <a:pt x="2341" y="540"/>
                </a:lnTo>
                <a:lnTo>
                  <a:pt x="2355" y="491"/>
                </a:lnTo>
                <a:lnTo>
                  <a:pt x="2360" y="438"/>
                </a:lnTo>
                <a:lnTo>
                  <a:pt x="2355" y="387"/>
                </a:lnTo>
                <a:lnTo>
                  <a:pt x="2341" y="337"/>
                </a:lnTo>
                <a:lnTo>
                  <a:pt x="2319" y="291"/>
                </a:lnTo>
                <a:lnTo>
                  <a:pt x="2291" y="249"/>
                </a:lnTo>
                <a:lnTo>
                  <a:pt x="2255" y="213"/>
                </a:lnTo>
                <a:lnTo>
                  <a:pt x="2213" y="185"/>
                </a:lnTo>
                <a:lnTo>
                  <a:pt x="2167" y="162"/>
                </a:lnTo>
                <a:lnTo>
                  <a:pt x="2116" y="148"/>
                </a:lnTo>
                <a:lnTo>
                  <a:pt x="2063" y="143"/>
                </a:lnTo>
                <a:close/>
                <a:moveTo>
                  <a:pt x="2064" y="0"/>
                </a:moveTo>
                <a:lnTo>
                  <a:pt x="2097" y="4"/>
                </a:lnTo>
                <a:lnTo>
                  <a:pt x="2128" y="17"/>
                </a:lnTo>
                <a:lnTo>
                  <a:pt x="2400" y="174"/>
                </a:lnTo>
                <a:lnTo>
                  <a:pt x="2422" y="192"/>
                </a:lnTo>
                <a:lnTo>
                  <a:pt x="2439" y="210"/>
                </a:lnTo>
                <a:lnTo>
                  <a:pt x="2453" y="234"/>
                </a:lnTo>
                <a:lnTo>
                  <a:pt x="2461" y="259"/>
                </a:lnTo>
                <a:lnTo>
                  <a:pt x="2464" y="285"/>
                </a:lnTo>
                <a:lnTo>
                  <a:pt x="2464" y="594"/>
                </a:lnTo>
                <a:lnTo>
                  <a:pt x="2461" y="621"/>
                </a:lnTo>
                <a:lnTo>
                  <a:pt x="2453" y="646"/>
                </a:lnTo>
                <a:lnTo>
                  <a:pt x="2439" y="668"/>
                </a:lnTo>
                <a:lnTo>
                  <a:pt x="2421" y="688"/>
                </a:lnTo>
                <a:lnTo>
                  <a:pt x="2399" y="704"/>
                </a:lnTo>
                <a:lnTo>
                  <a:pt x="2127" y="853"/>
                </a:lnTo>
                <a:lnTo>
                  <a:pt x="2096" y="866"/>
                </a:lnTo>
                <a:lnTo>
                  <a:pt x="2061" y="869"/>
                </a:lnTo>
                <a:lnTo>
                  <a:pt x="2028" y="864"/>
                </a:lnTo>
                <a:lnTo>
                  <a:pt x="1997" y="852"/>
                </a:lnTo>
                <a:lnTo>
                  <a:pt x="1800" y="741"/>
                </a:lnTo>
                <a:lnTo>
                  <a:pt x="1799" y="739"/>
                </a:lnTo>
                <a:lnTo>
                  <a:pt x="1793" y="736"/>
                </a:lnTo>
                <a:lnTo>
                  <a:pt x="1783" y="733"/>
                </a:lnTo>
                <a:lnTo>
                  <a:pt x="1771" y="730"/>
                </a:lnTo>
                <a:lnTo>
                  <a:pt x="1755" y="727"/>
                </a:lnTo>
                <a:lnTo>
                  <a:pt x="1740" y="724"/>
                </a:lnTo>
                <a:lnTo>
                  <a:pt x="1722" y="724"/>
                </a:lnTo>
                <a:lnTo>
                  <a:pt x="1705" y="725"/>
                </a:lnTo>
                <a:lnTo>
                  <a:pt x="1686" y="728"/>
                </a:lnTo>
                <a:lnTo>
                  <a:pt x="1669" y="736"/>
                </a:lnTo>
                <a:lnTo>
                  <a:pt x="1654" y="749"/>
                </a:lnTo>
                <a:lnTo>
                  <a:pt x="1640" y="766"/>
                </a:lnTo>
                <a:lnTo>
                  <a:pt x="1627" y="788"/>
                </a:lnTo>
                <a:lnTo>
                  <a:pt x="1619" y="816"/>
                </a:lnTo>
                <a:lnTo>
                  <a:pt x="1613" y="850"/>
                </a:lnTo>
                <a:lnTo>
                  <a:pt x="1611" y="1473"/>
                </a:lnTo>
                <a:lnTo>
                  <a:pt x="1608" y="1510"/>
                </a:lnTo>
                <a:lnTo>
                  <a:pt x="1601" y="1548"/>
                </a:lnTo>
                <a:lnTo>
                  <a:pt x="1588" y="1584"/>
                </a:lnTo>
                <a:lnTo>
                  <a:pt x="1569" y="1617"/>
                </a:lnTo>
                <a:lnTo>
                  <a:pt x="1547" y="1646"/>
                </a:lnTo>
                <a:lnTo>
                  <a:pt x="1519" y="1671"/>
                </a:lnTo>
                <a:lnTo>
                  <a:pt x="1487" y="1693"/>
                </a:lnTo>
                <a:lnTo>
                  <a:pt x="941" y="1996"/>
                </a:lnTo>
                <a:lnTo>
                  <a:pt x="899" y="2014"/>
                </a:lnTo>
                <a:lnTo>
                  <a:pt x="856" y="2025"/>
                </a:lnTo>
                <a:lnTo>
                  <a:pt x="810" y="2029"/>
                </a:lnTo>
                <a:lnTo>
                  <a:pt x="767" y="2024"/>
                </a:lnTo>
                <a:lnTo>
                  <a:pt x="723" y="2013"/>
                </a:lnTo>
                <a:lnTo>
                  <a:pt x="681" y="1993"/>
                </a:lnTo>
                <a:lnTo>
                  <a:pt x="131" y="1674"/>
                </a:lnTo>
                <a:lnTo>
                  <a:pt x="93" y="1648"/>
                </a:lnTo>
                <a:lnTo>
                  <a:pt x="62" y="1617"/>
                </a:lnTo>
                <a:lnTo>
                  <a:pt x="36" y="1579"/>
                </a:lnTo>
                <a:lnTo>
                  <a:pt x="15" y="1538"/>
                </a:lnTo>
                <a:lnTo>
                  <a:pt x="3" y="1496"/>
                </a:lnTo>
                <a:lnTo>
                  <a:pt x="0" y="1451"/>
                </a:lnTo>
                <a:lnTo>
                  <a:pt x="1" y="828"/>
                </a:lnTo>
                <a:lnTo>
                  <a:pt x="4" y="783"/>
                </a:lnTo>
                <a:lnTo>
                  <a:pt x="17" y="739"/>
                </a:lnTo>
                <a:lnTo>
                  <a:pt x="37" y="700"/>
                </a:lnTo>
                <a:lnTo>
                  <a:pt x="64" y="664"/>
                </a:lnTo>
                <a:lnTo>
                  <a:pt x="97" y="633"/>
                </a:lnTo>
                <a:lnTo>
                  <a:pt x="134" y="607"/>
                </a:lnTo>
                <a:lnTo>
                  <a:pt x="684" y="304"/>
                </a:lnTo>
                <a:lnTo>
                  <a:pt x="726" y="285"/>
                </a:lnTo>
                <a:lnTo>
                  <a:pt x="770" y="274"/>
                </a:lnTo>
                <a:lnTo>
                  <a:pt x="815" y="271"/>
                </a:lnTo>
                <a:lnTo>
                  <a:pt x="860" y="276"/>
                </a:lnTo>
                <a:lnTo>
                  <a:pt x="906" y="288"/>
                </a:lnTo>
                <a:lnTo>
                  <a:pt x="948" y="307"/>
                </a:lnTo>
                <a:lnTo>
                  <a:pt x="1483" y="618"/>
                </a:lnTo>
                <a:lnTo>
                  <a:pt x="1519" y="622"/>
                </a:lnTo>
                <a:lnTo>
                  <a:pt x="1551" y="621"/>
                </a:lnTo>
                <a:lnTo>
                  <a:pt x="1577" y="616"/>
                </a:lnTo>
                <a:lnTo>
                  <a:pt x="1599" y="607"/>
                </a:lnTo>
                <a:lnTo>
                  <a:pt x="1618" y="594"/>
                </a:lnTo>
                <a:lnTo>
                  <a:pt x="1632" y="580"/>
                </a:lnTo>
                <a:lnTo>
                  <a:pt x="1644" y="565"/>
                </a:lnTo>
                <a:lnTo>
                  <a:pt x="1652" y="549"/>
                </a:lnTo>
                <a:lnTo>
                  <a:pt x="1658" y="535"/>
                </a:lnTo>
                <a:lnTo>
                  <a:pt x="1663" y="522"/>
                </a:lnTo>
                <a:lnTo>
                  <a:pt x="1665" y="512"/>
                </a:lnTo>
                <a:lnTo>
                  <a:pt x="1666" y="505"/>
                </a:lnTo>
                <a:lnTo>
                  <a:pt x="1666" y="504"/>
                </a:lnTo>
                <a:lnTo>
                  <a:pt x="1668" y="274"/>
                </a:lnTo>
                <a:lnTo>
                  <a:pt x="1669" y="248"/>
                </a:lnTo>
                <a:lnTo>
                  <a:pt x="1677" y="223"/>
                </a:lnTo>
                <a:lnTo>
                  <a:pt x="1691" y="201"/>
                </a:lnTo>
                <a:lnTo>
                  <a:pt x="1708" y="181"/>
                </a:lnTo>
                <a:lnTo>
                  <a:pt x="1730" y="167"/>
                </a:lnTo>
                <a:lnTo>
                  <a:pt x="2000" y="15"/>
                </a:lnTo>
                <a:lnTo>
                  <a:pt x="2032" y="3"/>
                </a:lnTo>
                <a:lnTo>
                  <a:pt x="2064" y="0"/>
                </a:lnTo>
                <a:close/>
              </a:path>
            </a:pathLst>
          </a:custGeom>
          <a:solidFill>
            <a:srgbClr val="D1D8E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C885090D-7B89-45B5-BEB0-4B77BCF352DD}"/>
              </a:ext>
            </a:extLst>
          </p:cNvPr>
          <p:cNvSpPr>
            <a:spLocks noEditPoints="1"/>
          </p:cNvSpPr>
          <p:nvPr/>
        </p:nvSpPr>
        <p:spPr bwMode="auto">
          <a:xfrm>
            <a:off x="6267195" y="3761471"/>
            <a:ext cx="2286768" cy="1922414"/>
          </a:xfrm>
          <a:custGeom>
            <a:avLst/>
            <a:gdLst>
              <a:gd name="T0" fmla="*/ 297 w 2454"/>
              <a:gd name="T1" fmla="*/ 161 h 2063"/>
              <a:gd name="T2" fmla="*/ 175 w 2454"/>
              <a:gd name="T3" fmla="*/ 243 h 2063"/>
              <a:gd name="T4" fmla="*/ 109 w 2454"/>
              <a:gd name="T5" fmla="*/ 379 h 2063"/>
              <a:gd name="T6" fmla="*/ 124 w 2454"/>
              <a:gd name="T7" fmla="*/ 532 h 2063"/>
              <a:gd name="T8" fmla="*/ 209 w 2454"/>
              <a:gd name="T9" fmla="*/ 655 h 2063"/>
              <a:gd name="T10" fmla="*/ 347 w 2454"/>
              <a:gd name="T11" fmla="*/ 721 h 2063"/>
              <a:gd name="T12" fmla="*/ 503 w 2454"/>
              <a:gd name="T13" fmla="*/ 710 h 2063"/>
              <a:gd name="T14" fmla="*/ 626 w 2454"/>
              <a:gd name="T15" fmla="*/ 626 h 2063"/>
              <a:gd name="T16" fmla="*/ 692 w 2454"/>
              <a:gd name="T17" fmla="*/ 491 h 2063"/>
              <a:gd name="T18" fmla="*/ 678 w 2454"/>
              <a:gd name="T19" fmla="*/ 337 h 2063"/>
              <a:gd name="T20" fmla="*/ 592 w 2454"/>
              <a:gd name="T21" fmla="*/ 214 h 2063"/>
              <a:gd name="T22" fmla="*/ 455 w 2454"/>
              <a:gd name="T23" fmla="*/ 148 h 2063"/>
              <a:gd name="T24" fmla="*/ 433 w 2454"/>
              <a:gd name="T25" fmla="*/ 4 h 2063"/>
              <a:gd name="T26" fmla="*/ 754 w 2454"/>
              <a:gd name="T27" fmla="*/ 192 h 2063"/>
              <a:gd name="T28" fmla="*/ 792 w 2454"/>
              <a:gd name="T29" fmla="*/ 259 h 2063"/>
              <a:gd name="T30" fmla="*/ 795 w 2454"/>
              <a:gd name="T31" fmla="*/ 516 h 2063"/>
              <a:gd name="T32" fmla="*/ 803 w 2454"/>
              <a:gd name="T33" fmla="*/ 546 h 2063"/>
              <a:gd name="T34" fmla="*/ 829 w 2454"/>
              <a:gd name="T35" fmla="*/ 591 h 2063"/>
              <a:gd name="T36" fmla="*/ 884 w 2454"/>
              <a:gd name="T37" fmla="*/ 629 h 2063"/>
              <a:gd name="T38" fmla="*/ 978 w 2454"/>
              <a:gd name="T39" fmla="*/ 633 h 2063"/>
              <a:gd name="T40" fmla="*/ 1599 w 2454"/>
              <a:gd name="T41" fmla="*/ 309 h 2063"/>
              <a:gd name="T42" fmla="*/ 1734 w 2454"/>
              <a:gd name="T43" fmla="*/ 321 h 2063"/>
              <a:gd name="T44" fmla="*/ 2360 w 2454"/>
              <a:gd name="T45" fmla="*/ 686 h 2063"/>
              <a:gd name="T46" fmla="*/ 2438 w 2454"/>
              <a:gd name="T47" fmla="*/ 796 h 2063"/>
              <a:gd name="T48" fmla="*/ 2454 w 2454"/>
              <a:gd name="T49" fmla="*/ 1507 h 2063"/>
              <a:gd name="T50" fmla="*/ 2418 w 2454"/>
              <a:gd name="T51" fmla="*/ 1634 h 2063"/>
              <a:gd name="T52" fmla="*/ 2321 w 2454"/>
              <a:gd name="T53" fmla="*/ 1727 h 2063"/>
              <a:gd name="T54" fmla="*/ 1687 w 2454"/>
              <a:gd name="T55" fmla="*/ 2060 h 2063"/>
              <a:gd name="T56" fmla="*/ 1554 w 2454"/>
              <a:gd name="T57" fmla="*/ 2046 h 2063"/>
              <a:gd name="T58" fmla="*/ 937 w 2454"/>
              <a:gd name="T59" fmla="*/ 1687 h 2063"/>
              <a:gd name="T60" fmla="*/ 870 w 2454"/>
              <a:gd name="T61" fmla="*/ 1596 h 2063"/>
              <a:gd name="T62" fmla="*/ 847 w 2454"/>
              <a:gd name="T63" fmla="*/ 1484 h 2063"/>
              <a:gd name="T64" fmla="*/ 833 w 2454"/>
              <a:gd name="T65" fmla="*/ 799 h 2063"/>
              <a:gd name="T66" fmla="*/ 790 w 2454"/>
              <a:gd name="T67" fmla="*/ 747 h 2063"/>
              <a:gd name="T68" fmla="*/ 739 w 2454"/>
              <a:gd name="T69" fmla="*/ 733 h 2063"/>
              <a:gd name="T70" fmla="*/ 690 w 2454"/>
              <a:gd name="T71" fmla="*/ 738 h 2063"/>
              <a:gd name="T72" fmla="*/ 662 w 2454"/>
              <a:gd name="T73" fmla="*/ 747 h 2063"/>
              <a:gd name="T74" fmla="*/ 433 w 2454"/>
              <a:gd name="T75" fmla="*/ 866 h 2063"/>
              <a:gd name="T76" fmla="*/ 334 w 2454"/>
              <a:gd name="T77" fmla="*/ 852 h 2063"/>
              <a:gd name="T78" fmla="*/ 25 w 2454"/>
              <a:gd name="T79" fmla="*/ 658 h 2063"/>
              <a:gd name="T80" fmla="*/ 0 w 2454"/>
              <a:gd name="T81" fmla="*/ 583 h 2063"/>
              <a:gd name="T82" fmla="*/ 13 w 2454"/>
              <a:gd name="T83" fmla="*/ 223 h 2063"/>
              <a:gd name="T84" fmla="*/ 66 w 2454"/>
              <a:gd name="T85" fmla="*/ 165 h 2063"/>
              <a:gd name="T86" fmla="*/ 400 w 2454"/>
              <a:gd name="T87" fmla="*/ 0 h 2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54" h="2063">
                <a:moveTo>
                  <a:pt x="402" y="143"/>
                </a:moveTo>
                <a:lnTo>
                  <a:pt x="348" y="146"/>
                </a:lnTo>
                <a:lnTo>
                  <a:pt x="297" y="161"/>
                </a:lnTo>
                <a:lnTo>
                  <a:pt x="252" y="181"/>
                </a:lnTo>
                <a:lnTo>
                  <a:pt x="209" y="209"/>
                </a:lnTo>
                <a:lnTo>
                  <a:pt x="175" y="243"/>
                </a:lnTo>
                <a:lnTo>
                  <a:pt x="145" y="284"/>
                </a:lnTo>
                <a:lnTo>
                  <a:pt x="124" y="329"/>
                </a:lnTo>
                <a:lnTo>
                  <a:pt x="109" y="379"/>
                </a:lnTo>
                <a:lnTo>
                  <a:pt x="105" y="431"/>
                </a:lnTo>
                <a:lnTo>
                  <a:pt x="109" y="484"/>
                </a:lnTo>
                <a:lnTo>
                  <a:pt x="124" y="532"/>
                </a:lnTo>
                <a:lnTo>
                  <a:pt x="145" y="579"/>
                </a:lnTo>
                <a:lnTo>
                  <a:pt x="173" y="619"/>
                </a:lnTo>
                <a:lnTo>
                  <a:pt x="209" y="655"/>
                </a:lnTo>
                <a:lnTo>
                  <a:pt x="250" y="685"/>
                </a:lnTo>
                <a:lnTo>
                  <a:pt x="297" y="707"/>
                </a:lnTo>
                <a:lnTo>
                  <a:pt x="347" y="721"/>
                </a:lnTo>
                <a:lnTo>
                  <a:pt x="400" y="725"/>
                </a:lnTo>
                <a:lnTo>
                  <a:pt x="453" y="722"/>
                </a:lnTo>
                <a:lnTo>
                  <a:pt x="503" y="710"/>
                </a:lnTo>
                <a:lnTo>
                  <a:pt x="550" y="688"/>
                </a:lnTo>
                <a:lnTo>
                  <a:pt x="591" y="660"/>
                </a:lnTo>
                <a:lnTo>
                  <a:pt x="626" y="626"/>
                </a:lnTo>
                <a:lnTo>
                  <a:pt x="656" y="585"/>
                </a:lnTo>
                <a:lnTo>
                  <a:pt x="678" y="540"/>
                </a:lnTo>
                <a:lnTo>
                  <a:pt x="692" y="491"/>
                </a:lnTo>
                <a:lnTo>
                  <a:pt x="697" y="438"/>
                </a:lnTo>
                <a:lnTo>
                  <a:pt x="692" y="387"/>
                </a:lnTo>
                <a:lnTo>
                  <a:pt x="678" y="337"/>
                </a:lnTo>
                <a:lnTo>
                  <a:pt x="656" y="292"/>
                </a:lnTo>
                <a:lnTo>
                  <a:pt x="628" y="249"/>
                </a:lnTo>
                <a:lnTo>
                  <a:pt x="592" y="214"/>
                </a:lnTo>
                <a:lnTo>
                  <a:pt x="550" y="185"/>
                </a:lnTo>
                <a:lnTo>
                  <a:pt x="505" y="162"/>
                </a:lnTo>
                <a:lnTo>
                  <a:pt x="455" y="148"/>
                </a:lnTo>
                <a:lnTo>
                  <a:pt x="402" y="143"/>
                </a:lnTo>
                <a:close/>
                <a:moveTo>
                  <a:pt x="400" y="0"/>
                </a:moveTo>
                <a:lnTo>
                  <a:pt x="433" y="4"/>
                </a:lnTo>
                <a:lnTo>
                  <a:pt x="464" y="17"/>
                </a:lnTo>
                <a:lnTo>
                  <a:pt x="733" y="175"/>
                </a:lnTo>
                <a:lnTo>
                  <a:pt x="754" y="192"/>
                </a:lnTo>
                <a:lnTo>
                  <a:pt x="772" y="210"/>
                </a:lnTo>
                <a:lnTo>
                  <a:pt x="784" y="234"/>
                </a:lnTo>
                <a:lnTo>
                  <a:pt x="792" y="259"/>
                </a:lnTo>
                <a:lnTo>
                  <a:pt x="795" y="285"/>
                </a:lnTo>
                <a:lnTo>
                  <a:pt x="795" y="513"/>
                </a:lnTo>
                <a:lnTo>
                  <a:pt x="795" y="516"/>
                </a:lnTo>
                <a:lnTo>
                  <a:pt x="797" y="523"/>
                </a:lnTo>
                <a:lnTo>
                  <a:pt x="798" y="534"/>
                </a:lnTo>
                <a:lnTo>
                  <a:pt x="803" y="546"/>
                </a:lnTo>
                <a:lnTo>
                  <a:pt x="809" y="562"/>
                </a:lnTo>
                <a:lnTo>
                  <a:pt x="817" y="576"/>
                </a:lnTo>
                <a:lnTo>
                  <a:pt x="829" y="591"/>
                </a:lnTo>
                <a:lnTo>
                  <a:pt x="844" y="607"/>
                </a:lnTo>
                <a:lnTo>
                  <a:pt x="862" y="619"/>
                </a:lnTo>
                <a:lnTo>
                  <a:pt x="884" y="629"/>
                </a:lnTo>
                <a:lnTo>
                  <a:pt x="911" y="635"/>
                </a:lnTo>
                <a:lnTo>
                  <a:pt x="942" y="637"/>
                </a:lnTo>
                <a:lnTo>
                  <a:pt x="978" y="633"/>
                </a:lnTo>
                <a:lnTo>
                  <a:pt x="1514" y="338"/>
                </a:lnTo>
                <a:lnTo>
                  <a:pt x="1554" y="320"/>
                </a:lnTo>
                <a:lnTo>
                  <a:pt x="1599" y="309"/>
                </a:lnTo>
                <a:lnTo>
                  <a:pt x="1643" y="306"/>
                </a:lnTo>
                <a:lnTo>
                  <a:pt x="1688" y="310"/>
                </a:lnTo>
                <a:lnTo>
                  <a:pt x="1734" y="321"/>
                </a:lnTo>
                <a:lnTo>
                  <a:pt x="1774" y="342"/>
                </a:lnTo>
                <a:lnTo>
                  <a:pt x="2321" y="660"/>
                </a:lnTo>
                <a:lnTo>
                  <a:pt x="2360" y="686"/>
                </a:lnTo>
                <a:lnTo>
                  <a:pt x="2391" y="719"/>
                </a:lnTo>
                <a:lnTo>
                  <a:pt x="2418" y="755"/>
                </a:lnTo>
                <a:lnTo>
                  <a:pt x="2438" y="796"/>
                </a:lnTo>
                <a:lnTo>
                  <a:pt x="2451" y="839"/>
                </a:lnTo>
                <a:lnTo>
                  <a:pt x="2454" y="885"/>
                </a:lnTo>
                <a:lnTo>
                  <a:pt x="2454" y="1507"/>
                </a:lnTo>
                <a:lnTo>
                  <a:pt x="2449" y="1551"/>
                </a:lnTo>
                <a:lnTo>
                  <a:pt x="2437" y="1595"/>
                </a:lnTo>
                <a:lnTo>
                  <a:pt x="2418" y="1634"/>
                </a:lnTo>
                <a:lnTo>
                  <a:pt x="2391" y="1670"/>
                </a:lnTo>
                <a:lnTo>
                  <a:pt x="2358" y="1701"/>
                </a:lnTo>
                <a:lnTo>
                  <a:pt x="2321" y="1727"/>
                </a:lnTo>
                <a:lnTo>
                  <a:pt x="1773" y="2030"/>
                </a:lnTo>
                <a:lnTo>
                  <a:pt x="1731" y="2049"/>
                </a:lnTo>
                <a:lnTo>
                  <a:pt x="1687" y="2060"/>
                </a:lnTo>
                <a:lnTo>
                  <a:pt x="1642" y="2063"/>
                </a:lnTo>
                <a:lnTo>
                  <a:pt x="1598" y="2058"/>
                </a:lnTo>
                <a:lnTo>
                  <a:pt x="1554" y="2046"/>
                </a:lnTo>
                <a:lnTo>
                  <a:pt x="1512" y="2027"/>
                </a:lnTo>
                <a:lnTo>
                  <a:pt x="970" y="1709"/>
                </a:lnTo>
                <a:lnTo>
                  <a:pt x="937" y="1687"/>
                </a:lnTo>
                <a:lnTo>
                  <a:pt x="911" y="1660"/>
                </a:lnTo>
                <a:lnTo>
                  <a:pt x="887" y="1629"/>
                </a:lnTo>
                <a:lnTo>
                  <a:pt x="870" y="1596"/>
                </a:lnTo>
                <a:lnTo>
                  <a:pt x="856" y="1560"/>
                </a:lnTo>
                <a:lnTo>
                  <a:pt x="848" y="1523"/>
                </a:lnTo>
                <a:lnTo>
                  <a:pt x="847" y="1484"/>
                </a:lnTo>
                <a:lnTo>
                  <a:pt x="847" y="863"/>
                </a:lnTo>
                <a:lnTo>
                  <a:pt x="842" y="827"/>
                </a:lnTo>
                <a:lnTo>
                  <a:pt x="833" y="799"/>
                </a:lnTo>
                <a:lnTo>
                  <a:pt x="822" y="777"/>
                </a:lnTo>
                <a:lnTo>
                  <a:pt x="808" y="760"/>
                </a:lnTo>
                <a:lnTo>
                  <a:pt x="790" y="747"/>
                </a:lnTo>
                <a:lnTo>
                  <a:pt x="775" y="740"/>
                </a:lnTo>
                <a:lnTo>
                  <a:pt x="756" y="735"/>
                </a:lnTo>
                <a:lnTo>
                  <a:pt x="739" y="733"/>
                </a:lnTo>
                <a:lnTo>
                  <a:pt x="722" y="733"/>
                </a:lnTo>
                <a:lnTo>
                  <a:pt x="705" y="735"/>
                </a:lnTo>
                <a:lnTo>
                  <a:pt x="690" y="738"/>
                </a:lnTo>
                <a:lnTo>
                  <a:pt x="678" y="741"/>
                </a:lnTo>
                <a:lnTo>
                  <a:pt x="669" y="744"/>
                </a:lnTo>
                <a:lnTo>
                  <a:pt x="662" y="747"/>
                </a:lnTo>
                <a:lnTo>
                  <a:pt x="661" y="747"/>
                </a:lnTo>
                <a:lnTo>
                  <a:pt x="464" y="853"/>
                </a:lnTo>
                <a:lnTo>
                  <a:pt x="433" y="866"/>
                </a:lnTo>
                <a:lnTo>
                  <a:pt x="400" y="869"/>
                </a:lnTo>
                <a:lnTo>
                  <a:pt x="367" y="864"/>
                </a:lnTo>
                <a:lnTo>
                  <a:pt x="334" y="852"/>
                </a:lnTo>
                <a:lnTo>
                  <a:pt x="64" y="694"/>
                </a:lnTo>
                <a:lnTo>
                  <a:pt x="42" y="679"/>
                </a:lnTo>
                <a:lnTo>
                  <a:pt x="25" y="658"/>
                </a:lnTo>
                <a:lnTo>
                  <a:pt x="11" y="635"/>
                </a:lnTo>
                <a:lnTo>
                  <a:pt x="3" y="610"/>
                </a:lnTo>
                <a:lnTo>
                  <a:pt x="0" y="583"/>
                </a:lnTo>
                <a:lnTo>
                  <a:pt x="0" y="274"/>
                </a:lnTo>
                <a:lnTo>
                  <a:pt x="3" y="248"/>
                </a:lnTo>
                <a:lnTo>
                  <a:pt x="13" y="223"/>
                </a:lnTo>
                <a:lnTo>
                  <a:pt x="25" y="201"/>
                </a:lnTo>
                <a:lnTo>
                  <a:pt x="44" y="181"/>
                </a:lnTo>
                <a:lnTo>
                  <a:pt x="66" y="165"/>
                </a:lnTo>
                <a:lnTo>
                  <a:pt x="336" y="15"/>
                </a:lnTo>
                <a:lnTo>
                  <a:pt x="367" y="3"/>
                </a:lnTo>
                <a:lnTo>
                  <a:pt x="400" y="0"/>
                </a:lnTo>
                <a:close/>
              </a:path>
            </a:pathLst>
          </a:custGeom>
          <a:solidFill>
            <a:srgbClr val="A55EE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87A44A32-B982-4CAF-A428-C7121DF6055D}"/>
              </a:ext>
            </a:extLst>
          </p:cNvPr>
          <p:cNvSpPr>
            <a:spLocks/>
          </p:cNvSpPr>
          <p:nvPr/>
        </p:nvSpPr>
        <p:spPr bwMode="auto">
          <a:xfrm>
            <a:off x="5378207" y="2209813"/>
            <a:ext cx="1528239" cy="465927"/>
          </a:xfrm>
          <a:custGeom>
            <a:avLst/>
            <a:gdLst>
              <a:gd name="T0" fmla="*/ 906 w 1640"/>
              <a:gd name="T1" fmla="*/ 3 h 500"/>
              <a:gd name="T2" fmla="*/ 1098 w 1640"/>
              <a:gd name="T3" fmla="*/ 33 h 500"/>
              <a:gd name="T4" fmla="*/ 1284 w 1640"/>
              <a:gd name="T5" fmla="*/ 94 h 500"/>
              <a:gd name="T6" fmla="*/ 1455 w 1640"/>
              <a:gd name="T7" fmla="*/ 183 h 500"/>
              <a:gd name="T8" fmla="*/ 1571 w 1640"/>
              <a:gd name="T9" fmla="*/ 200 h 500"/>
              <a:gd name="T10" fmla="*/ 1599 w 1640"/>
              <a:gd name="T11" fmla="*/ 189 h 500"/>
              <a:gd name="T12" fmla="*/ 1623 w 1640"/>
              <a:gd name="T13" fmla="*/ 205 h 500"/>
              <a:gd name="T14" fmla="*/ 1640 w 1640"/>
              <a:gd name="T15" fmla="*/ 439 h 500"/>
              <a:gd name="T16" fmla="*/ 1632 w 1640"/>
              <a:gd name="T17" fmla="*/ 464 h 500"/>
              <a:gd name="T18" fmla="*/ 1607 w 1640"/>
              <a:gd name="T19" fmla="*/ 476 h 500"/>
              <a:gd name="T20" fmla="*/ 1377 w 1640"/>
              <a:gd name="T21" fmla="*/ 472 h 500"/>
              <a:gd name="T22" fmla="*/ 1360 w 1640"/>
              <a:gd name="T23" fmla="*/ 448 h 500"/>
              <a:gd name="T24" fmla="*/ 1368 w 1640"/>
              <a:gd name="T25" fmla="*/ 418 h 500"/>
              <a:gd name="T26" fmla="*/ 1348 w 1640"/>
              <a:gd name="T27" fmla="*/ 326 h 500"/>
              <a:gd name="T28" fmla="*/ 1206 w 1640"/>
              <a:gd name="T29" fmla="*/ 255 h 500"/>
              <a:gd name="T30" fmla="*/ 1056 w 1640"/>
              <a:gd name="T31" fmla="*/ 205 h 500"/>
              <a:gd name="T32" fmla="*/ 874 w 1640"/>
              <a:gd name="T33" fmla="*/ 178 h 500"/>
              <a:gd name="T34" fmla="*/ 698 w 1640"/>
              <a:gd name="T35" fmla="*/ 189 h 500"/>
              <a:gd name="T36" fmla="*/ 529 w 1640"/>
              <a:gd name="T37" fmla="*/ 234 h 500"/>
              <a:gd name="T38" fmla="*/ 370 w 1640"/>
              <a:gd name="T39" fmla="*/ 311 h 500"/>
              <a:gd name="T40" fmla="*/ 222 w 1640"/>
              <a:gd name="T41" fmla="*/ 414 h 500"/>
              <a:gd name="T42" fmla="*/ 131 w 1640"/>
              <a:gd name="T43" fmla="*/ 490 h 500"/>
              <a:gd name="T44" fmla="*/ 86 w 1640"/>
              <a:gd name="T45" fmla="*/ 500 h 500"/>
              <a:gd name="T46" fmla="*/ 45 w 1640"/>
              <a:gd name="T47" fmla="*/ 484 h 500"/>
              <a:gd name="T48" fmla="*/ 14 w 1640"/>
              <a:gd name="T49" fmla="*/ 454 h 500"/>
              <a:gd name="T50" fmla="*/ 0 w 1640"/>
              <a:gd name="T51" fmla="*/ 414 h 500"/>
              <a:gd name="T52" fmla="*/ 11 w 1640"/>
              <a:gd name="T53" fmla="*/ 370 h 500"/>
              <a:gd name="T54" fmla="*/ 90 w 1640"/>
              <a:gd name="T55" fmla="*/ 294 h 500"/>
              <a:gd name="T56" fmla="*/ 223 w 1640"/>
              <a:gd name="T57" fmla="*/ 192 h 500"/>
              <a:gd name="T58" fmla="*/ 368 w 1640"/>
              <a:gd name="T59" fmla="*/ 108 h 500"/>
              <a:gd name="T60" fmla="*/ 525 w 1640"/>
              <a:gd name="T61" fmla="*/ 45 h 500"/>
              <a:gd name="T62" fmla="*/ 712 w 1640"/>
              <a:gd name="T63" fmla="*/ 6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40" h="500">
                <a:moveTo>
                  <a:pt x="809" y="0"/>
                </a:moveTo>
                <a:lnTo>
                  <a:pt x="906" y="3"/>
                </a:lnTo>
                <a:lnTo>
                  <a:pt x="1003" y="14"/>
                </a:lnTo>
                <a:lnTo>
                  <a:pt x="1098" y="33"/>
                </a:lnTo>
                <a:lnTo>
                  <a:pt x="1192" y="60"/>
                </a:lnTo>
                <a:lnTo>
                  <a:pt x="1284" y="94"/>
                </a:lnTo>
                <a:lnTo>
                  <a:pt x="1371" y="134"/>
                </a:lnTo>
                <a:lnTo>
                  <a:pt x="1455" y="183"/>
                </a:lnTo>
                <a:lnTo>
                  <a:pt x="1535" y="239"/>
                </a:lnTo>
                <a:lnTo>
                  <a:pt x="1571" y="200"/>
                </a:lnTo>
                <a:lnTo>
                  <a:pt x="1584" y="191"/>
                </a:lnTo>
                <a:lnTo>
                  <a:pt x="1599" y="189"/>
                </a:lnTo>
                <a:lnTo>
                  <a:pt x="1612" y="194"/>
                </a:lnTo>
                <a:lnTo>
                  <a:pt x="1623" y="205"/>
                </a:lnTo>
                <a:lnTo>
                  <a:pt x="1627" y="220"/>
                </a:lnTo>
                <a:lnTo>
                  <a:pt x="1640" y="439"/>
                </a:lnTo>
                <a:lnTo>
                  <a:pt x="1638" y="453"/>
                </a:lnTo>
                <a:lnTo>
                  <a:pt x="1632" y="464"/>
                </a:lnTo>
                <a:lnTo>
                  <a:pt x="1621" y="473"/>
                </a:lnTo>
                <a:lnTo>
                  <a:pt x="1607" y="476"/>
                </a:lnTo>
                <a:lnTo>
                  <a:pt x="1393" y="476"/>
                </a:lnTo>
                <a:lnTo>
                  <a:pt x="1377" y="472"/>
                </a:lnTo>
                <a:lnTo>
                  <a:pt x="1366" y="462"/>
                </a:lnTo>
                <a:lnTo>
                  <a:pt x="1360" y="448"/>
                </a:lnTo>
                <a:lnTo>
                  <a:pt x="1360" y="433"/>
                </a:lnTo>
                <a:lnTo>
                  <a:pt x="1368" y="418"/>
                </a:lnTo>
                <a:lnTo>
                  <a:pt x="1413" y="369"/>
                </a:lnTo>
                <a:lnTo>
                  <a:pt x="1348" y="326"/>
                </a:lnTo>
                <a:lnTo>
                  <a:pt x="1279" y="289"/>
                </a:lnTo>
                <a:lnTo>
                  <a:pt x="1206" y="255"/>
                </a:lnTo>
                <a:lnTo>
                  <a:pt x="1132" y="228"/>
                </a:lnTo>
                <a:lnTo>
                  <a:pt x="1056" y="205"/>
                </a:lnTo>
                <a:lnTo>
                  <a:pt x="965" y="186"/>
                </a:lnTo>
                <a:lnTo>
                  <a:pt x="874" y="178"/>
                </a:lnTo>
                <a:lnTo>
                  <a:pt x="785" y="180"/>
                </a:lnTo>
                <a:lnTo>
                  <a:pt x="698" y="189"/>
                </a:lnTo>
                <a:lnTo>
                  <a:pt x="612" y="208"/>
                </a:lnTo>
                <a:lnTo>
                  <a:pt x="529" y="234"/>
                </a:lnTo>
                <a:lnTo>
                  <a:pt x="448" y="269"/>
                </a:lnTo>
                <a:lnTo>
                  <a:pt x="370" y="311"/>
                </a:lnTo>
                <a:lnTo>
                  <a:pt x="293" y="359"/>
                </a:lnTo>
                <a:lnTo>
                  <a:pt x="222" y="414"/>
                </a:lnTo>
                <a:lnTo>
                  <a:pt x="151" y="475"/>
                </a:lnTo>
                <a:lnTo>
                  <a:pt x="131" y="490"/>
                </a:lnTo>
                <a:lnTo>
                  <a:pt x="108" y="498"/>
                </a:lnTo>
                <a:lnTo>
                  <a:pt x="86" y="500"/>
                </a:lnTo>
                <a:lnTo>
                  <a:pt x="64" y="495"/>
                </a:lnTo>
                <a:lnTo>
                  <a:pt x="45" y="484"/>
                </a:lnTo>
                <a:lnTo>
                  <a:pt x="28" y="472"/>
                </a:lnTo>
                <a:lnTo>
                  <a:pt x="14" y="454"/>
                </a:lnTo>
                <a:lnTo>
                  <a:pt x="5" y="434"/>
                </a:lnTo>
                <a:lnTo>
                  <a:pt x="0" y="414"/>
                </a:lnTo>
                <a:lnTo>
                  <a:pt x="1" y="392"/>
                </a:lnTo>
                <a:lnTo>
                  <a:pt x="11" y="370"/>
                </a:lnTo>
                <a:lnTo>
                  <a:pt x="28" y="350"/>
                </a:lnTo>
                <a:lnTo>
                  <a:pt x="90" y="294"/>
                </a:lnTo>
                <a:lnTo>
                  <a:pt x="154" y="241"/>
                </a:lnTo>
                <a:lnTo>
                  <a:pt x="223" y="192"/>
                </a:lnTo>
                <a:lnTo>
                  <a:pt x="295" y="148"/>
                </a:lnTo>
                <a:lnTo>
                  <a:pt x="368" y="108"/>
                </a:lnTo>
                <a:lnTo>
                  <a:pt x="445" y="74"/>
                </a:lnTo>
                <a:lnTo>
                  <a:pt x="525" y="45"/>
                </a:lnTo>
                <a:lnTo>
                  <a:pt x="617" y="22"/>
                </a:lnTo>
                <a:lnTo>
                  <a:pt x="712" y="6"/>
                </a:lnTo>
                <a:lnTo>
                  <a:pt x="809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2C7AD642-3442-49C4-833D-963CBBC61FA8}"/>
              </a:ext>
            </a:extLst>
          </p:cNvPr>
          <p:cNvSpPr>
            <a:spLocks/>
          </p:cNvSpPr>
          <p:nvPr/>
        </p:nvSpPr>
        <p:spPr bwMode="auto">
          <a:xfrm>
            <a:off x="5411754" y="4700779"/>
            <a:ext cx="1528239" cy="464995"/>
          </a:xfrm>
          <a:custGeom>
            <a:avLst/>
            <a:gdLst>
              <a:gd name="T0" fmla="*/ 1576 w 1640"/>
              <a:gd name="T1" fmla="*/ 5 h 499"/>
              <a:gd name="T2" fmla="*/ 1612 w 1640"/>
              <a:gd name="T3" fmla="*/ 28 h 499"/>
              <a:gd name="T4" fmla="*/ 1635 w 1640"/>
              <a:gd name="T5" fmla="*/ 66 h 499"/>
              <a:gd name="T6" fmla="*/ 1638 w 1640"/>
              <a:gd name="T7" fmla="*/ 108 h 499"/>
              <a:gd name="T8" fmla="*/ 1612 w 1640"/>
              <a:gd name="T9" fmla="*/ 150 h 499"/>
              <a:gd name="T10" fmla="*/ 1484 w 1640"/>
              <a:gd name="T11" fmla="*/ 259 h 499"/>
              <a:gd name="T12" fmla="*/ 1345 w 1640"/>
              <a:gd name="T13" fmla="*/ 351 h 499"/>
              <a:gd name="T14" fmla="*/ 1195 w 1640"/>
              <a:gd name="T15" fmla="*/ 426 h 499"/>
              <a:gd name="T16" fmla="*/ 1023 w 1640"/>
              <a:gd name="T17" fmla="*/ 478 h 499"/>
              <a:gd name="T18" fmla="*/ 831 w 1640"/>
              <a:gd name="T19" fmla="*/ 499 h 499"/>
              <a:gd name="T20" fmla="*/ 637 w 1640"/>
              <a:gd name="T21" fmla="*/ 485 h 499"/>
              <a:gd name="T22" fmla="*/ 448 w 1640"/>
              <a:gd name="T23" fmla="*/ 440 h 499"/>
              <a:gd name="T24" fmla="*/ 268 w 1640"/>
              <a:gd name="T25" fmla="*/ 365 h 499"/>
              <a:gd name="T26" fmla="*/ 104 w 1640"/>
              <a:gd name="T27" fmla="*/ 261 h 499"/>
              <a:gd name="T28" fmla="*/ 56 w 1640"/>
              <a:gd name="T29" fmla="*/ 309 h 499"/>
              <a:gd name="T30" fmla="*/ 28 w 1640"/>
              <a:gd name="T31" fmla="*/ 306 h 499"/>
              <a:gd name="T32" fmla="*/ 12 w 1640"/>
              <a:gd name="T33" fmla="*/ 279 h 499"/>
              <a:gd name="T34" fmla="*/ 1 w 1640"/>
              <a:gd name="T35" fmla="*/ 47 h 499"/>
              <a:gd name="T36" fmla="*/ 19 w 1640"/>
              <a:gd name="T37" fmla="*/ 27 h 499"/>
              <a:gd name="T38" fmla="*/ 247 w 1640"/>
              <a:gd name="T39" fmla="*/ 25 h 499"/>
              <a:gd name="T40" fmla="*/ 273 w 1640"/>
              <a:gd name="T41" fmla="*/ 37 h 499"/>
              <a:gd name="T42" fmla="*/ 279 w 1640"/>
              <a:gd name="T43" fmla="*/ 67 h 499"/>
              <a:gd name="T44" fmla="*/ 226 w 1640"/>
              <a:gd name="T45" fmla="*/ 131 h 499"/>
              <a:gd name="T46" fmla="*/ 361 w 1640"/>
              <a:gd name="T47" fmla="*/ 211 h 499"/>
              <a:gd name="T48" fmla="*/ 507 w 1640"/>
              <a:gd name="T49" fmla="*/ 272 h 499"/>
              <a:gd name="T50" fmla="*/ 674 w 1640"/>
              <a:gd name="T51" fmla="*/ 314 h 499"/>
              <a:gd name="T52" fmla="*/ 854 w 1640"/>
              <a:gd name="T53" fmla="*/ 320 h 499"/>
              <a:gd name="T54" fmla="*/ 1027 w 1640"/>
              <a:gd name="T55" fmla="*/ 292 h 499"/>
              <a:gd name="T56" fmla="*/ 1191 w 1640"/>
              <a:gd name="T57" fmla="*/ 231 h 499"/>
              <a:gd name="T58" fmla="*/ 1346 w 1640"/>
              <a:gd name="T59" fmla="*/ 140 h 499"/>
              <a:gd name="T60" fmla="*/ 1488 w 1640"/>
              <a:gd name="T61" fmla="*/ 25 h 499"/>
              <a:gd name="T62" fmla="*/ 1532 w 1640"/>
              <a:gd name="T63" fmla="*/ 2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40" h="499">
                <a:moveTo>
                  <a:pt x="1554" y="0"/>
                </a:moveTo>
                <a:lnTo>
                  <a:pt x="1576" y="5"/>
                </a:lnTo>
                <a:lnTo>
                  <a:pt x="1594" y="16"/>
                </a:lnTo>
                <a:lnTo>
                  <a:pt x="1612" y="28"/>
                </a:lnTo>
                <a:lnTo>
                  <a:pt x="1626" y="45"/>
                </a:lnTo>
                <a:lnTo>
                  <a:pt x="1635" y="66"/>
                </a:lnTo>
                <a:lnTo>
                  <a:pt x="1640" y="86"/>
                </a:lnTo>
                <a:lnTo>
                  <a:pt x="1638" y="108"/>
                </a:lnTo>
                <a:lnTo>
                  <a:pt x="1629" y="130"/>
                </a:lnTo>
                <a:lnTo>
                  <a:pt x="1612" y="150"/>
                </a:lnTo>
                <a:lnTo>
                  <a:pt x="1549" y="206"/>
                </a:lnTo>
                <a:lnTo>
                  <a:pt x="1484" y="259"/>
                </a:lnTo>
                <a:lnTo>
                  <a:pt x="1416" y="307"/>
                </a:lnTo>
                <a:lnTo>
                  <a:pt x="1345" y="351"/>
                </a:lnTo>
                <a:lnTo>
                  <a:pt x="1271" y="392"/>
                </a:lnTo>
                <a:lnTo>
                  <a:pt x="1195" y="426"/>
                </a:lnTo>
                <a:lnTo>
                  <a:pt x="1115" y="454"/>
                </a:lnTo>
                <a:lnTo>
                  <a:pt x="1023" y="478"/>
                </a:lnTo>
                <a:lnTo>
                  <a:pt x="928" y="493"/>
                </a:lnTo>
                <a:lnTo>
                  <a:pt x="831" y="499"/>
                </a:lnTo>
                <a:lnTo>
                  <a:pt x="734" y="496"/>
                </a:lnTo>
                <a:lnTo>
                  <a:pt x="637" y="485"/>
                </a:lnTo>
                <a:lnTo>
                  <a:pt x="542" y="467"/>
                </a:lnTo>
                <a:lnTo>
                  <a:pt x="448" y="440"/>
                </a:lnTo>
                <a:lnTo>
                  <a:pt x="356" y="406"/>
                </a:lnTo>
                <a:lnTo>
                  <a:pt x="268" y="365"/>
                </a:lnTo>
                <a:lnTo>
                  <a:pt x="184" y="317"/>
                </a:lnTo>
                <a:lnTo>
                  <a:pt x="104" y="261"/>
                </a:lnTo>
                <a:lnTo>
                  <a:pt x="69" y="300"/>
                </a:lnTo>
                <a:lnTo>
                  <a:pt x="56" y="309"/>
                </a:lnTo>
                <a:lnTo>
                  <a:pt x="40" y="311"/>
                </a:lnTo>
                <a:lnTo>
                  <a:pt x="28" y="306"/>
                </a:lnTo>
                <a:lnTo>
                  <a:pt x="17" y="295"/>
                </a:lnTo>
                <a:lnTo>
                  <a:pt x="12" y="279"/>
                </a:lnTo>
                <a:lnTo>
                  <a:pt x="0" y="61"/>
                </a:lnTo>
                <a:lnTo>
                  <a:pt x="1" y="47"/>
                </a:lnTo>
                <a:lnTo>
                  <a:pt x="8" y="36"/>
                </a:lnTo>
                <a:lnTo>
                  <a:pt x="19" y="27"/>
                </a:lnTo>
                <a:lnTo>
                  <a:pt x="33" y="25"/>
                </a:lnTo>
                <a:lnTo>
                  <a:pt x="247" y="25"/>
                </a:lnTo>
                <a:lnTo>
                  <a:pt x="262" y="28"/>
                </a:lnTo>
                <a:lnTo>
                  <a:pt x="273" y="37"/>
                </a:lnTo>
                <a:lnTo>
                  <a:pt x="279" y="51"/>
                </a:lnTo>
                <a:lnTo>
                  <a:pt x="279" y="67"/>
                </a:lnTo>
                <a:lnTo>
                  <a:pt x="272" y="81"/>
                </a:lnTo>
                <a:lnTo>
                  <a:pt x="226" y="131"/>
                </a:lnTo>
                <a:lnTo>
                  <a:pt x="292" y="173"/>
                </a:lnTo>
                <a:lnTo>
                  <a:pt x="361" y="211"/>
                </a:lnTo>
                <a:lnTo>
                  <a:pt x="432" y="245"/>
                </a:lnTo>
                <a:lnTo>
                  <a:pt x="507" y="272"/>
                </a:lnTo>
                <a:lnTo>
                  <a:pt x="584" y="295"/>
                </a:lnTo>
                <a:lnTo>
                  <a:pt x="674" y="314"/>
                </a:lnTo>
                <a:lnTo>
                  <a:pt x="765" y="321"/>
                </a:lnTo>
                <a:lnTo>
                  <a:pt x="854" y="320"/>
                </a:lnTo>
                <a:lnTo>
                  <a:pt x="942" y="311"/>
                </a:lnTo>
                <a:lnTo>
                  <a:pt x="1027" y="292"/>
                </a:lnTo>
                <a:lnTo>
                  <a:pt x="1110" y="265"/>
                </a:lnTo>
                <a:lnTo>
                  <a:pt x="1191" y="231"/>
                </a:lnTo>
                <a:lnTo>
                  <a:pt x="1270" y="189"/>
                </a:lnTo>
                <a:lnTo>
                  <a:pt x="1346" y="140"/>
                </a:lnTo>
                <a:lnTo>
                  <a:pt x="1418" y="86"/>
                </a:lnTo>
                <a:lnTo>
                  <a:pt x="1488" y="25"/>
                </a:lnTo>
                <a:lnTo>
                  <a:pt x="1509" y="9"/>
                </a:lnTo>
                <a:lnTo>
                  <a:pt x="1532" y="2"/>
                </a:lnTo>
                <a:lnTo>
                  <a:pt x="1554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13" name="TextBox 46">
            <a:extLst>
              <a:ext uri="{FF2B5EF4-FFF2-40B4-BE49-F238E27FC236}">
                <a16:creationId xmlns:a16="http://schemas.microsoft.com/office/drawing/2014/main" id="{54CBF7FF-C5B4-4047-A9C1-15C94EDCB6F7}"/>
              </a:ext>
            </a:extLst>
          </p:cNvPr>
          <p:cNvSpPr txBox="1"/>
          <p:nvPr/>
        </p:nvSpPr>
        <p:spPr>
          <a:xfrm>
            <a:off x="5286814" y="2979432"/>
            <a:ext cx="761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D1D8E0"/>
                </a:solidFill>
                <a:cs typeface="+mn-ea"/>
                <a:sym typeface="+mn-lt"/>
              </a:rPr>
              <a:t>S</a:t>
            </a:r>
            <a:endParaRPr lang="ru-RU" sz="2400" dirty="0">
              <a:solidFill>
                <a:srgbClr val="D1D8E0"/>
              </a:solidFill>
              <a:cs typeface="+mn-ea"/>
              <a:sym typeface="+mn-lt"/>
            </a:endParaRPr>
          </a:p>
        </p:txBody>
      </p:sp>
      <p:sp>
        <p:nvSpPr>
          <p:cNvPr id="14" name="TextBox 47">
            <a:extLst>
              <a:ext uri="{FF2B5EF4-FFF2-40B4-BE49-F238E27FC236}">
                <a16:creationId xmlns:a16="http://schemas.microsoft.com/office/drawing/2014/main" id="{E42837B0-18CE-4D7E-BD12-6AFB2EA36B52}"/>
              </a:ext>
            </a:extLst>
          </p:cNvPr>
          <p:cNvSpPr txBox="1"/>
          <p:nvPr/>
        </p:nvSpPr>
        <p:spPr>
          <a:xfrm>
            <a:off x="6258808" y="2979431"/>
            <a:ext cx="761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D1D8E0"/>
                </a:solidFill>
                <a:cs typeface="+mn-ea"/>
                <a:sym typeface="+mn-lt"/>
              </a:rPr>
              <a:t>W</a:t>
            </a:r>
            <a:endParaRPr lang="ru-RU" sz="2400" dirty="0">
              <a:solidFill>
                <a:srgbClr val="D1D8E0"/>
              </a:solidFill>
              <a:cs typeface="+mn-ea"/>
              <a:sym typeface="+mn-lt"/>
            </a:endParaRPr>
          </a:p>
        </p:txBody>
      </p:sp>
      <p:sp>
        <p:nvSpPr>
          <p:cNvPr id="15" name="TextBox 48">
            <a:extLst>
              <a:ext uri="{FF2B5EF4-FFF2-40B4-BE49-F238E27FC236}">
                <a16:creationId xmlns:a16="http://schemas.microsoft.com/office/drawing/2014/main" id="{9B7A79C9-0300-4460-AF9E-3AA5581FBEBE}"/>
              </a:ext>
            </a:extLst>
          </p:cNvPr>
          <p:cNvSpPr txBox="1"/>
          <p:nvPr/>
        </p:nvSpPr>
        <p:spPr>
          <a:xfrm>
            <a:off x="5305249" y="3950468"/>
            <a:ext cx="761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D1D8E0"/>
                </a:solidFill>
                <a:cs typeface="+mn-ea"/>
                <a:sym typeface="+mn-lt"/>
              </a:rPr>
              <a:t>T</a:t>
            </a:r>
            <a:endParaRPr lang="ru-RU" sz="2400" dirty="0">
              <a:solidFill>
                <a:srgbClr val="D1D8E0"/>
              </a:solidFill>
              <a:cs typeface="+mn-ea"/>
              <a:sym typeface="+mn-lt"/>
            </a:endParaRPr>
          </a:p>
        </p:txBody>
      </p:sp>
      <p:sp>
        <p:nvSpPr>
          <p:cNvPr id="16" name="TextBox 54">
            <a:extLst>
              <a:ext uri="{FF2B5EF4-FFF2-40B4-BE49-F238E27FC236}">
                <a16:creationId xmlns:a16="http://schemas.microsoft.com/office/drawing/2014/main" id="{E6D1A041-8305-496C-BEE7-5028D4403C2A}"/>
              </a:ext>
            </a:extLst>
          </p:cNvPr>
          <p:cNvSpPr txBox="1"/>
          <p:nvPr/>
        </p:nvSpPr>
        <p:spPr>
          <a:xfrm>
            <a:off x="6257147" y="3939037"/>
            <a:ext cx="761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D1D8E0"/>
                </a:solidFill>
                <a:cs typeface="+mn-ea"/>
                <a:sym typeface="+mn-lt"/>
              </a:rPr>
              <a:t>O</a:t>
            </a:r>
            <a:endParaRPr lang="ru-RU" sz="2400" dirty="0">
              <a:solidFill>
                <a:srgbClr val="D1D8E0"/>
              </a:solidFill>
              <a:cs typeface="+mn-ea"/>
              <a:sym typeface="+mn-lt"/>
            </a:endParaRPr>
          </a:p>
        </p:txBody>
      </p:sp>
      <p:grpSp>
        <p:nvGrpSpPr>
          <p:cNvPr id="17" name="Группа 39">
            <a:extLst>
              <a:ext uri="{FF2B5EF4-FFF2-40B4-BE49-F238E27FC236}">
                <a16:creationId xmlns:a16="http://schemas.microsoft.com/office/drawing/2014/main" id="{E6392632-3FDC-46E3-AFA5-C11C5A81122C}"/>
              </a:ext>
            </a:extLst>
          </p:cNvPr>
          <p:cNvGrpSpPr/>
          <p:nvPr/>
        </p:nvGrpSpPr>
        <p:grpSpPr>
          <a:xfrm>
            <a:off x="8760836" y="2007091"/>
            <a:ext cx="2473537" cy="1097366"/>
            <a:chOff x="775671" y="2151545"/>
            <a:chExt cx="2473537" cy="1097366"/>
          </a:xfrm>
        </p:grpSpPr>
        <p:sp>
          <p:nvSpPr>
            <p:cNvPr id="18" name="TextBox 40">
              <a:extLst>
                <a:ext uri="{FF2B5EF4-FFF2-40B4-BE49-F238E27FC236}">
                  <a16:creationId xmlns:a16="http://schemas.microsoft.com/office/drawing/2014/main" id="{1C24821F-6EED-46E0-9788-FED6BB4C4F03}"/>
                </a:ext>
              </a:extLst>
            </p:cNvPr>
            <p:cNvSpPr txBox="1"/>
            <p:nvPr/>
          </p:nvSpPr>
          <p:spPr>
            <a:xfrm>
              <a:off x="777827" y="2151545"/>
              <a:ext cx="2226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sz="18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41">
              <a:extLst>
                <a:ext uri="{FF2B5EF4-FFF2-40B4-BE49-F238E27FC236}">
                  <a16:creationId xmlns:a16="http://schemas.microsoft.com/office/drawing/2014/main" id="{A0A6FE51-6B43-433D-B10B-BED105F523D8}"/>
                </a:ext>
              </a:extLst>
            </p:cNvPr>
            <p:cNvSpPr txBox="1"/>
            <p:nvPr/>
          </p:nvSpPr>
          <p:spPr>
            <a:xfrm>
              <a:off x="775671" y="2510247"/>
              <a:ext cx="24735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1" name="Группа 43">
            <a:extLst>
              <a:ext uri="{FF2B5EF4-FFF2-40B4-BE49-F238E27FC236}">
                <a16:creationId xmlns:a16="http://schemas.microsoft.com/office/drawing/2014/main" id="{D755F140-07ED-463D-A424-55E7623CA8E0}"/>
              </a:ext>
            </a:extLst>
          </p:cNvPr>
          <p:cNvGrpSpPr/>
          <p:nvPr/>
        </p:nvGrpSpPr>
        <p:grpSpPr>
          <a:xfrm>
            <a:off x="1140868" y="2007091"/>
            <a:ext cx="2473537" cy="1155422"/>
            <a:chOff x="1103627" y="2151545"/>
            <a:chExt cx="2473537" cy="1155422"/>
          </a:xfrm>
        </p:grpSpPr>
        <p:sp>
          <p:nvSpPr>
            <p:cNvPr id="22" name="TextBox 44">
              <a:extLst>
                <a:ext uri="{FF2B5EF4-FFF2-40B4-BE49-F238E27FC236}">
                  <a16:creationId xmlns:a16="http://schemas.microsoft.com/office/drawing/2014/main" id="{4999F5C4-7CFA-46B2-9B27-0742E703B26F}"/>
                </a:ext>
              </a:extLst>
            </p:cNvPr>
            <p:cNvSpPr txBox="1"/>
            <p:nvPr/>
          </p:nvSpPr>
          <p:spPr>
            <a:xfrm>
              <a:off x="1350491" y="2151545"/>
              <a:ext cx="22266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sz="20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45">
              <a:extLst>
                <a:ext uri="{FF2B5EF4-FFF2-40B4-BE49-F238E27FC236}">
                  <a16:creationId xmlns:a16="http://schemas.microsoft.com/office/drawing/2014/main" id="{A36DB9FE-2378-4268-9697-46BFAA76783F}"/>
                </a:ext>
              </a:extLst>
            </p:cNvPr>
            <p:cNvSpPr txBox="1"/>
            <p:nvPr/>
          </p:nvSpPr>
          <p:spPr>
            <a:xfrm>
              <a:off x="1103627" y="2568303"/>
              <a:ext cx="24735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2" name="Группа 61">
            <a:extLst>
              <a:ext uri="{FF2B5EF4-FFF2-40B4-BE49-F238E27FC236}">
                <a16:creationId xmlns:a16="http://schemas.microsoft.com/office/drawing/2014/main" id="{56DEE77A-9D0F-4B51-B512-02F8F6D5F64E}"/>
              </a:ext>
            </a:extLst>
          </p:cNvPr>
          <p:cNvGrpSpPr/>
          <p:nvPr/>
        </p:nvGrpSpPr>
        <p:grpSpPr>
          <a:xfrm>
            <a:off x="4276635" y="2298285"/>
            <a:ext cx="497189" cy="370596"/>
            <a:chOff x="9248249" y="194889"/>
            <a:chExt cx="497189" cy="370596"/>
          </a:xfrm>
          <a:solidFill>
            <a:schemeClr val="bg1"/>
          </a:solidFill>
        </p:grpSpPr>
        <p:sp>
          <p:nvSpPr>
            <p:cNvPr id="33" name="Freeform 175">
              <a:extLst>
                <a:ext uri="{FF2B5EF4-FFF2-40B4-BE49-F238E27FC236}">
                  <a16:creationId xmlns:a16="http://schemas.microsoft.com/office/drawing/2014/main" id="{9620695B-D39E-4DBE-B3DF-CA1E04996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8249" y="194889"/>
              <a:ext cx="497189" cy="370596"/>
            </a:xfrm>
            <a:custGeom>
              <a:avLst/>
              <a:gdLst>
                <a:gd name="T0" fmla="*/ 5686 w 5793"/>
                <a:gd name="T1" fmla="*/ 0 h 4318"/>
                <a:gd name="T2" fmla="*/ 5710 w 5793"/>
                <a:gd name="T3" fmla="*/ 2 h 4318"/>
                <a:gd name="T4" fmla="*/ 5733 w 5793"/>
                <a:gd name="T5" fmla="*/ 9 h 4318"/>
                <a:gd name="T6" fmla="*/ 5754 w 5793"/>
                <a:gd name="T7" fmla="*/ 23 h 4318"/>
                <a:gd name="T8" fmla="*/ 5772 w 5793"/>
                <a:gd name="T9" fmla="*/ 40 h 4318"/>
                <a:gd name="T10" fmla="*/ 5786 w 5793"/>
                <a:gd name="T11" fmla="*/ 68 h 4318"/>
                <a:gd name="T12" fmla="*/ 5793 w 5793"/>
                <a:gd name="T13" fmla="*/ 98 h 4318"/>
                <a:gd name="T14" fmla="*/ 5789 w 5793"/>
                <a:gd name="T15" fmla="*/ 128 h 4318"/>
                <a:gd name="T16" fmla="*/ 5777 w 5793"/>
                <a:gd name="T17" fmla="*/ 158 h 4318"/>
                <a:gd name="T18" fmla="*/ 3120 w 5793"/>
                <a:gd name="T19" fmla="*/ 4272 h 4318"/>
                <a:gd name="T20" fmla="*/ 3101 w 5793"/>
                <a:gd name="T21" fmla="*/ 4293 h 4318"/>
                <a:gd name="T22" fmla="*/ 3077 w 5793"/>
                <a:gd name="T23" fmla="*/ 4309 h 4318"/>
                <a:gd name="T24" fmla="*/ 3047 w 5793"/>
                <a:gd name="T25" fmla="*/ 4318 h 4318"/>
                <a:gd name="T26" fmla="*/ 3041 w 5793"/>
                <a:gd name="T27" fmla="*/ 4318 h 4318"/>
                <a:gd name="T28" fmla="*/ 3034 w 5793"/>
                <a:gd name="T29" fmla="*/ 4318 h 4318"/>
                <a:gd name="T30" fmla="*/ 3010 w 5793"/>
                <a:gd name="T31" fmla="*/ 4314 h 4318"/>
                <a:gd name="T32" fmla="*/ 2987 w 5793"/>
                <a:gd name="T33" fmla="*/ 4306 h 4318"/>
                <a:gd name="T34" fmla="*/ 2966 w 5793"/>
                <a:gd name="T35" fmla="*/ 4292 h 4318"/>
                <a:gd name="T36" fmla="*/ 1785 w 5793"/>
                <a:gd name="T37" fmla="*/ 3204 h 4318"/>
                <a:gd name="T38" fmla="*/ 1768 w 5793"/>
                <a:gd name="T39" fmla="*/ 3183 h 4318"/>
                <a:gd name="T40" fmla="*/ 1757 w 5793"/>
                <a:gd name="T41" fmla="*/ 3158 h 4318"/>
                <a:gd name="T42" fmla="*/ 1752 w 5793"/>
                <a:gd name="T43" fmla="*/ 3132 h 4318"/>
                <a:gd name="T44" fmla="*/ 1755 w 5793"/>
                <a:gd name="T45" fmla="*/ 3107 h 4318"/>
                <a:gd name="T46" fmla="*/ 1764 w 5793"/>
                <a:gd name="T47" fmla="*/ 3082 h 4318"/>
                <a:gd name="T48" fmla="*/ 1780 w 5793"/>
                <a:gd name="T49" fmla="*/ 3060 h 4318"/>
                <a:gd name="T50" fmla="*/ 1801 w 5793"/>
                <a:gd name="T51" fmla="*/ 3042 h 4318"/>
                <a:gd name="T52" fmla="*/ 1824 w 5793"/>
                <a:gd name="T53" fmla="*/ 3031 h 4318"/>
                <a:gd name="T54" fmla="*/ 1850 w 5793"/>
                <a:gd name="T55" fmla="*/ 3026 h 4318"/>
                <a:gd name="T56" fmla="*/ 1877 w 5793"/>
                <a:gd name="T57" fmla="*/ 3028 h 4318"/>
                <a:gd name="T58" fmla="*/ 1901 w 5793"/>
                <a:gd name="T59" fmla="*/ 3039 h 4318"/>
                <a:gd name="T60" fmla="*/ 1922 w 5793"/>
                <a:gd name="T61" fmla="*/ 3054 h 4318"/>
                <a:gd name="T62" fmla="*/ 3015 w 5793"/>
                <a:gd name="T63" fmla="*/ 4060 h 4318"/>
                <a:gd name="T64" fmla="*/ 5452 w 5793"/>
                <a:gd name="T65" fmla="*/ 284 h 4318"/>
                <a:gd name="T66" fmla="*/ 315 w 5793"/>
                <a:gd name="T67" fmla="*/ 1912 h 4318"/>
                <a:gd name="T68" fmla="*/ 1181 w 5793"/>
                <a:gd name="T69" fmla="*/ 2604 h 4318"/>
                <a:gd name="T70" fmla="*/ 1200 w 5793"/>
                <a:gd name="T71" fmla="*/ 2626 h 4318"/>
                <a:gd name="T72" fmla="*/ 1213 w 5793"/>
                <a:gd name="T73" fmla="*/ 2648 h 4318"/>
                <a:gd name="T74" fmla="*/ 1218 w 5793"/>
                <a:gd name="T75" fmla="*/ 2673 h 4318"/>
                <a:gd name="T76" fmla="*/ 1218 w 5793"/>
                <a:gd name="T77" fmla="*/ 2699 h 4318"/>
                <a:gd name="T78" fmla="*/ 1211 w 5793"/>
                <a:gd name="T79" fmla="*/ 2724 h 4318"/>
                <a:gd name="T80" fmla="*/ 1197 w 5793"/>
                <a:gd name="T81" fmla="*/ 2749 h 4318"/>
                <a:gd name="T82" fmla="*/ 1177 w 5793"/>
                <a:gd name="T83" fmla="*/ 2766 h 4318"/>
                <a:gd name="T84" fmla="*/ 1155 w 5793"/>
                <a:gd name="T85" fmla="*/ 2780 h 4318"/>
                <a:gd name="T86" fmla="*/ 1128 w 5793"/>
                <a:gd name="T87" fmla="*/ 2785 h 4318"/>
                <a:gd name="T88" fmla="*/ 1104 w 5793"/>
                <a:gd name="T89" fmla="*/ 2785 h 4318"/>
                <a:gd name="T90" fmla="*/ 1077 w 5793"/>
                <a:gd name="T91" fmla="*/ 2778 h 4318"/>
                <a:gd name="T92" fmla="*/ 1054 w 5793"/>
                <a:gd name="T93" fmla="*/ 2764 h 4318"/>
                <a:gd name="T94" fmla="*/ 39 w 5793"/>
                <a:gd name="T95" fmla="*/ 1952 h 4318"/>
                <a:gd name="T96" fmla="*/ 20 w 5793"/>
                <a:gd name="T97" fmla="*/ 1933 h 4318"/>
                <a:gd name="T98" fmla="*/ 7 w 5793"/>
                <a:gd name="T99" fmla="*/ 1908 h 4318"/>
                <a:gd name="T100" fmla="*/ 0 w 5793"/>
                <a:gd name="T101" fmla="*/ 1882 h 4318"/>
                <a:gd name="T102" fmla="*/ 2 w 5793"/>
                <a:gd name="T103" fmla="*/ 1856 h 4318"/>
                <a:gd name="T104" fmla="*/ 11 w 5793"/>
                <a:gd name="T105" fmla="*/ 1829 h 4318"/>
                <a:gd name="T106" fmla="*/ 25 w 5793"/>
                <a:gd name="T107" fmla="*/ 1806 h 4318"/>
                <a:gd name="T108" fmla="*/ 46 w 5793"/>
                <a:gd name="T109" fmla="*/ 1789 h 4318"/>
                <a:gd name="T110" fmla="*/ 71 w 5793"/>
                <a:gd name="T111" fmla="*/ 1777 h 4318"/>
                <a:gd name="T112" fmla="*/ 5659 w 5793"/>
                <a:gd name="T113" fmla="*/ 5 h 4318"/>
                <a:gd name="T114" fmla="*/ 5686 w 5793"/>
                <a:gd name="T115" fmla="*/ 0 h 4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793" h="4318">
                  <a:moveTo>
                    <a:pt x="5686" y="0"/>
                  </a:moveTo>
                  <a:lnTo>
                    <a:pt x="5710" y="2"/>
                  </a:lnTo>
                  <a:lnTo>
                    <a:pt x="5733" y="9"/>
                  </a:lnTo>
                  <a:lnTo>
                    <a:pt x="5754" y="23"/>
                  </a:lnTo>
                  <a:lnTo>
                    <a:pt x="5772" y="40"/>
                  </a:lnTo>
                  <a:lnTo>
                    <a:pt x="5786" y="68"/>
                  </a:lnTo>
                  <a:lnTo>
                    <a:pt x="5793" y="98"/>
                  </a:lnTo>
                  <a:lnTo>
                    <a:pt x="5789" y="128"/>
                  </a:lnTo>
                  <a:lnTo>
                    <a:pt x="5777" y="158"/>
                  </a:lnTo>
                  <a:lnTo>
                    <a:pt x="3120" y="4272"/>
                  </a:lnTo>
                  <a:lnTo>
                    <a:pt x="3101" y="4293"/>
                  </a:lnTo>
                  <a:lnTo>
                    <a:pt x="3077" y="4309"/>
                  </a:lnTo>
                  <a:lnTo>
                    <a:pt x="3047" y="4318"/>
                  </a:lnTo>
                  <a:lnTo>
                    <a:pt x="3041" y="4318"/>
                  </a:lnTo>
                  <a:lnTo>
                    <a:pt x="3034" y="4318"/>
                  </a:lnTo>
                  <a:lnTo>
                    <a:pt x="3010" y="4314"/>
                  </a:lnTo>
                  <a:lnTo>
                    <a:pt x="2987" y="4306"/>
                  </a:lnTo>
                  <a:lnTo>
                    <a:pt x="2966" y="4292"/>
                  </a:lnTo>
                  <a:lnTo>
                    <a:pt x="1785" y="3204"/>
                  </a:lnTo>
                  <a:lnTo>
                    <a:pt x="1768" y="3183"/>
                  </a:lnTo>
                  <a:lnTo>
                    <a:pt x="1757" y="3158"/>
                  </a:lnTo>
                  <a:lnTo>
                    <a:pt x="1752" y="3132"/>
                  </a:lnTo>
                  <a:lnTo>
                    <a:pt x="1755" y="3107"/>
                  </a:lnTo>
                  <a:lnTo>
                    <a:pt x="1764" y="3082"/>
                  </a:lnTo>
                  <a:lnTo>
                    <a:pt x="1780" y="3060"/>
                  </a:lnTo>
                  <a:lnTo>
                    <a:pt x="1801" y="3042"/>
                  </a:lnTo>
                  <a:lnTo>
                    <a:pt x="1824" y="3031"/>
                  </a:lnTo>
                  <a:lnTo>
                    <a:pt x="1850" y="3026"/>
                  </a:lnTo>
                  <a:lnTo>
                    <a:pt x="1877" y="3028"/>
                  </a:lnTo>
                  <a:lnTo>
                    <a:pt x="1901" y="3039"/>
                  </a:lnTo>
                  <a:lnTo>
                    <a:pt x="1922" y="3054"/>
                  </a:lnTo>
                  <a:lnTo>
                    <a:pt x="3015" y="4060"/>
                  </a:lnTo>
                  <a:lnTo>
                    <a:pt x="5452" y="284"/>
                  </a:lnTo>
                  <a:lnTo>
                    <a:pt x="315" y="1912"/>
                  </a:lnTo>
                  <a:lnTo>
                    <a:pt x="1181" y="2604"/>
                  </a:lnTo>
                  <a:lnTo>
                    <a:pt x="1200" y="2626"/>
                  </a:lnTo>
                  <a:lnTo>
                    <a:pt x="1213" y="2648"/>
                  </a:lnTo>
                  <a:lnTo>
                    <a:pt x="1218" y="2673"/>
                  </a:lnTo>
                  <a:lnTo>
                    <a:pt x="1218" y="2699"/>
                  </a:lnTo>
                  <a:lnTo>
                    <a:pt x="1211" y="2724"/>
                  </a:lnTo>
                  <a:lnTo>
                    <a:pt x="1197" y="2749"/>
                  </a:lnTo>
                  <a:lnTo>
                    <a:pt x="1177" y="2766"/>
                  </a:lnTo>
                  <a:lnTo>
                    <a:pt x="1155" y="2780"/>
                  </a:lnTo>
                  <a:lnTo>
                    <a:pt x="1128" y="2785"/>
                  </a:lnTo>
                  <a:lnTo>
                    <a:pt x="1104" y="2785"/>
                  </a:lnTo>
                  <a:lnTo>
                    <a:pt x="1077" y="2778"/>
                  </a:lnTo>
                  <a:lnTo>
                    <a:pt x="1054" y="2764"/>
                  </a:lnTo>
                  <a:lnTo>
                    <a:pt x="39" y="1952"/>
                  </a:lnTo>
                  <a:lnTo>
                    <a:pt x="20" y="1933"/>
                  </a:lnTo>
                  <a:lnTo>
                    <a:pt x="7" y="1908"/>
                  </a:lnTo>
                  <a:lnTo>
                    <a:pt x="0" y="1882"/>
                  </a:lnTo>
                  <a:lnTo>
                    <a:pt x="2" y="1856"/>
                  </a:lnTo>
                  <a:lnTo>
                    <a:pt x="11" y="1829"/>
                  </a:lnTo>
                  <a:lnTo>
                    <a:pt x="25" y="1806"/>
                  </a:lnTo>
                  <a:lnTo>
                    <a:pt x="46" y="1789"/>
                  </a:lnTo>
                  <a:lnTo>
                    <a:pt x="71" y="1777"/>
                  </a:lnTo>
                  <a:lnTo>
                    <a:pt x="5659" y="5"/>
                  </a:lnTo>
                  <a:lnTo>
                    <a:pt x="568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4" name="Freeform 176">
              <a:extLst>
                <a:ext uri="{FF2B5EF4-FFF2-40B4-BE49-F238E27FC236}">
                  <a16:creationId xmlns:a16="http://schemas.microsoft.com/office/drawing/2014/main" id="{D0352670-1CE9-4766-A1DF-6C349B363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2101" y="413573"/>
              <a:ext cx="80848" cy="128224"/>
            </a:xfrm>
            <a:custGeom>
              <a:avLst/>
              <a:gdLst>
                <a:gd name="T0" fmla="*/ 102 w 942"/>
                <a:gd name="T1" fmla="*/ 0 h 1494"/>
                <a:gd name="T2" fmla="*/ 134 w 942"/>
                <a:gd name="T3" fmla="*/ 5 h 1494"/>
                <a:gd name="T4" fmla="*/ 162 w 942"/>
                <a:gd name="T5" fmla="*/ 20 h 1494"/>
                <a:gd name="T6" fmla="*/ 185 w 942"/>
                <a:gd name="T7" fmla="*/ 42 h 1494"/>
                <a:gd name="T8" fmla="*/ 199 w 942"/>
                <a:gd name="T9" fmla="*/ 70 h 1494"/>
                <a:gd name="T10" fmla="*/ 204 w 942"/>
                <a:gd name="T11" fmla="*/ 102 h 1494"/>
                <a:gd name="T12" fmla="*/ 204 w 942"/>
                <a:gd name="T13" fmla="*/ 1116 h 1494"/>
                <a:gd name="T14" fmla="*/ 763 w 942"/>
                <a:gd name="T15" fmla="*/ 459 h 1494"/>
                <a:gd name="T16" fmla="*/ 784 w 942"/>
                <a:gd name="T17" fmla="*/ 441 h 1494"/>
                <a:gd name="T18" fmla="*/ 806 w 942"/>
                <a:gd name="T19" fmla="*/ 429 h 1494"/>
                <a:gd name="T20" fmla="*/ 831 w 942"/>
                <a:gd name="T21" fmla="*/ 424 h 1494"/>
                <a:gd name="T22" fmla="*/ 857 w 942"/>
                <a:gd name="T23" fmla="*/ 425 h 1494"/>
                <a:gd name="T24" fmla="*/ 884 w 942"/>
                <a:gd name="T25" fmla="*/ 433 h 1494"/>
                <a:gd name="T26" fmla="*/ 907 w 942"/>
                <a:gd name="T27" fmla="*/ 448 h 1494"/>
                <a:gd name="T28" fmla="*/ 924 w 942"/>
                <a:gd name="T29" fmla="*/ 468 h 1494"/>
                <a:gd name="T30" fmla="*/ 937 w 942"/>
                <a:gd name="T31" fmla="*/ 492 h 1494"/>
                <a:gd name="T32" fmla="*/ 942 w 942"/>
                <a:gd name="T33" fmla="*/ 517 h 1494"/>
                <a:gd name="T34" fmla="*/ 940 w 942"/>
                <a:gd name="T35" fmla="*/ 543 h 1494"/>
                <a:gd name="T36" fmla="*/ 933 w 942"/>
                <a:gd name="T37" fmla="*/ 568 h 1494"/>
                <a:gd name="T38" fmla="*/ 917 w 942"/>
                <a:gd name="T39" fmla="*/ 591 h 1494"/>
                <a:gd name="T40" fmla="*/ 179 w 942"/>
                <a:gd name="T41" fmla="*/ 1457 h 1494"/>
                <a:gd name="T42" fmla="*/ 156 w 942"/>
                <a:gd name="T43" fmla="*/ 1478 h 1494"/>
                <a:gd name="T44" fmla="*/ 130 w 942"/>
                <a:gd name="T45" fmla="*/ 1489 h 1494"/>
                <a:gd name="T46" fmla="*/ 102 w 942"/>
                <a:gd name="T47" fmla="*/ 1494 h 1494"/>
                <a:gd name="T48" fmla="*/ 84 w 942"/>
                <a:gd name="T49" fmla="*/ 1492 h 1494"/>
                <a:gd name="T50" fmla="*/ 67 w 942"/>
                <a:gd name="T51" fmla="*/ 1487 h 1494"/>
                <a:gd name="T52" fmla="*/ 40 w 942"/>
                <a:gd name="T53" fmla="*/ 1473 h 1494"/>
                <a:gd name="T54" fmla="*/ 19 w 942"/>
                <a:gd name="T55" fmla="*/ 1450 h 1494"/>
                <a:gd name="T56" fmla="*/ 5 w 942"/>
                <a:gd name="T57" fmla="*/ 1424 h 1494"/>
                <a:gd name="T58" fmla="*/ 0 w 942"/>
                <a:gd name="T59" fmla="*/ 1392 h 1494"/>
                <a:gd name="T60" fmla="*/ 0 w 942"/>
                <a:gd name="T61" fmla="*/ 102 h 1494"/>
                <a:gd name="T62" fmla="*/ 5 w 942"/>
                <a:gd name="T63" fmla="*/ 70 h 1494"/>
                <a:gd name="T64" fmla="*/ 19 w 942"/>
                <a:gd name="T65" fmla="*/ 42 h 1494"/>
                <a:gd name="T66" fmla="*/ 42 w 942"/>
                <a:gd name="T67" fmla="*/ 20 h 1494"/>
                <a:gd name="T68" fmla="*/ 70 w 942"/>
                <a:gd name="T69" fmla="*/ 5 h 1494"/>
                <a:gd name="T70" fmla="*/ 102 w 942"/>
                <a:gd name="T71" fmla="*/ 0 h 1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2" h="1494">
                  <a:moveTo>
                    <a:pt x="102" y="0"/>
                  </a:moveTo>
                  <a:lnTo>
                    <a:pt x="134" y="5"/>
                  </a:lnTo>
                  <a:lnTo>
                    <a:pt x="162" y="20"/>
                  </a:lnTo>
                  <a:lnTo>
                    <a:pt x="185" y="42"/>
                  </a:lnTo>
                  <a:lnTo>
                    <a:pt x="199" y="70"/>
                  </a:lnTo>
                  <a:lnTo>
                    <a:pt x="204" y="102"/>
                  </a:lnTo>
                  <a:lnTo>
                    <a:pt x="204" y="1116"/>
                  </a:lnTo>
                  <a:lnTo>
                    <a:pt x="763" y="459"/>
                  </a:lnTo>
                  <a:lnTo>
                    <a:pt x="784" y="441"/>
                  </a:lnTo>
                  <a:lnTo>
                    <a:pt x="806" y="429"/>
                  </a:lnTo>
                  <a:lnTo>
                    <a:pt x="831" y="424"/>
                  </a:lnTo>
                  <a:lnTo>
                    <a:pt x="857" y="425"/>
                  </a:lnTo>
                  <a:lnTo>
                    <a:pt x="884" y="433"/>
                  </a:lnTo>
                  <a:lnTo>
                    <a:pt x="907" y="448"/>
                  </a:lnTo>
                  <a:lnTo>
                    <a:pt x="924" y="468"/>
                  </a:lnTo>
                  <a:lnTo>
                    <a:pt x="937" y="492"/>
                  </a:lnTo>
                  <a:lnTo>
                    <a:pt x="942" y="517"/>
                  </a:lnTo>
                  <a:lnTo>
                    <a:pt x="940" y="543"/>
                  </a:lnTo>
                  <a:lnTo>
                    <a:pt x="933" y="568"/>
                  </a:lnTo>
                  <a:lnTo>
                    <a:pt x="917" y="591"/>
                  </a:lnTo>
                  <a:lnTo>
                    <a:pt x="179" y="1457"/>
                  </a:lnTo>
                  <a:lnTo>
                    <a:pt x="156" y="1478"/>
                  </a:lnTo>
                  <a:lnTo>
                    <a:pt x="130" y="1489"/>
                  </a:lnTo>
                  <a:lnTo>
                    <a:pt x="102" y="1494"/>
                  </a:lnTo>
                  <a:lnTo>
                    <a:pt x="84" y="1492"/>
                  </a:lnTo>
                  <a:lnTo>
                    <a:pt x="67" y="1487"/>
                  </a:lnTo>
                  <a:lnTo>
                    <a:pt x="40" y="1473"/>
                  </a:lnTo>
                  <a:lnTo>
                    <a:pt x="19" y="1450"/>
                  </a:lnTo>
                  <a:lnTo>
                    <a:pt x="5" y="1424"/>
                  </a:lnTo>
                  <a:lnTo>
                    <a:pt x="0" y="1392"/>
                  </a:lnTo>
                  <a:lnTo>
                    <a:pt x="0" y="102"/>
                  </a:lnTo>
                  <a:lnTo>
                    <a:pt x="5" y="70"/>
                  </a:lnTo>
                  <a:lnTo>
                    <a:pt x="19" y="42"/>
                  </a:lnTo>
                  <a:lnTo>
                    <a:pt x="42" y="20"/>
                  </a:lnTo>
                  <a:lnTo>
                    <a:pt x="70" y="5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5" name="Freeform 177">
              <a:extLst>
                <a:ext uri="{FF2B5EF4-FFF2-40B4-BE49-F238E27FC236}">
                  <a16:creationId xmlns:a16="http://schemas.microsoft.com/office/drawing/2014/main" id="{8A777B43-8951-43E6-8E20-9561D6374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5276" y="194889"/>
              <a:ext cx="410162" cy="272583"/>
            </a:xfrm>
            <a:custGeom>
              <a:avLst/>
              <a:gdLst>
                <a:gd name="T0" fmla="*/ 4675 w 4779"/>
                <a:gd name="T1" fmla="*/ 0 h 3176"/>
                <a:gd name="T2" fmla="*/ 4701 w 4779"/>
                <a:gd name="T3" fmla="*/ 3 h 3176"/>
                <a:gd name="T4" fmla="*/ 4724 w 4779"/>
                <a:gd name="T5" fmla="*/ 12 h 3176"/>
                <a:gd name="T6" fmla="*/ 4745 w 4779"/>
                <a:gd name="T7" fmla="*/ 26 h 3176"/>
                <a:gd name="T8" fmla="*/ 4761 w 4779"/>
                <a:gd name="T9" fmla="*/ 45 h 3176"/>
                <a:gd name="T10" fmla="*/ 4773 w 4779"/>
                <a:gd name="T11" fmla="*/ 70 h 3176"/>
                <a:gd name="T12" fmla="*/ 4779 w 4779"/>
                <a:gd name="T13" fmla="*/ 95 h 3176"/>
                <a:gd name="T14" fmla="*/ 4777 w 4779"/>
                <a:gd name="T15" fmla="*/ 119 h 3176"/>
                <a:gd name="T16" fmla="*/ 4770 w 4779"/>
                <a:gd name="T17" fmla="*/ 144 h 3176"/>
                <a:gd name="T18" fmla="*/ 4756 w 4779"/>
                <a:gd name="T19" fmla="*/ 165 h 3176"/>
                <a:gd name="T20" fmla="*/ 4738 w 4779"/>
                <a:gd name="T21" fmla="*/ 183 h 3176"/>
                <a:gd name="T22" fmla="*/ 822 w 4779"/>
                <a:gd name="T23" fmla="*/ 3155 h 3176"/>
                <a:gd name="T24" fmla="*/ 803 w 4779"/>
                <a:gd name="T25" fmla="*/ 3167 h 3176"/>
                <a:gd name="T26" fmla="*/ 782 w 4779"/>
                <a:gd name="T27" fmla="*/ 3172 h 3176"/>
                <a:gd name="T28" fmla="*/ 761 w 4779"/>
                <a:gd name="T29" fmla="*/ 3176 h 3176"/>
                <a:gd name="T30" fmla="*/ 738 w 4779"/>
                <a:gd name="T31" fmla="*/ 3172 h 3176"/>
                <a:gd name="T32" fmla="*/ 715 w 4779"/>
                <a:gd name="T33" fmla="*/ 3165 h 3176"/>
                <a:gd name="T34" fmla="*/ 696 w 4779"/>
                <a:gd name="T35" fmla="*/ 3153 h 3176"/>
                <a:gd name="T36" fmla="*/ 678 w 4779"/>
                <a:gd name="T37" fmla="*/ 3135 h 3176"/>
                <a:gd name="T38" fmla="*/ 666 w 4779"/>
                <a:gd name="T39" fmla="*/ 3111 h 3176"/>
                <a:gd name="T40" fmla="*/ 659 w 4779"/>
                <a:gd name="T41" fmla="*/ 3086 h 3176"/>
                <a:gd name="T42" fmla="*/ 659 w 4779"/>
                <a:gd name="T43" fmla="*/ 3060 h 3176"/>
                <a:gd name="T44" fmla="*/ 666 w 4779"/>
                <a:gd name="T45" fmla="*/ 3035 h 3176"/>
                <a:gd name="T46" fmla="*/ 680 w 4779"/>
                <a:gd name="T47" fmla="*/ 3012 h 3176"/>
                <a:gd name="T48" fmla="*/ 699 w 4779"/>
                <a:gd name="T49" fmla="*/ 2993 h 3176"/>
                <a:gd name="T50" fmla="*/ 3419 w 4779"/>
                <a:gd name="T51" fmla="*/ 929 h 3176"/>
                <a:gd name="T52" fmla="*/ 153 w 4779"/>
                <a:gd name="T53" fmla="*/ 2773 h 3176"/>
                <a:gd name="T54" fmla="*/ 126 w 4779"/>
                <a:gd name="T55" fmla="*/ 2782 h 3176"/>
                <a:gd name="T56" fmla="*/ 100 w 4779"/>
                <a:gd name="T57" fmla="*/ 2785 h 3176"/>
                <a:gd name="T58" fmla="*/ 76 w 4779"/>
                <a:gd name="T59" fmla="*/ 2782 h 3176"/>
                <a:gd name="T60" fmla="*/ 51 w 4779"/>
                <a:gd name="T61" fmla="*/ 2771 h 3176"/>
                <a:gd name="T62" fmla="*/ 30 w 4779"/>
                <a:gd name="T63" fmla="*/ 2756 h 3176"/>
                <a:gd name="T64" fmla="*/ 14 w 4779"/>
                <a:gd name="T65" fmla="*/ 2734 h 3176"/>
                <a:gd name="T66" fmla="*/ 3 w 4779"/>
                <a:gd name="T67" fmla="*/ 2708 h 3176"/>
                <a:gd name="T68" fmla="*/ 0 w 4779"/>
                <a:gd name="T69" fmla="*/ 2682 h 3176"/>
                <a:gd name="T70" fmla="*/ 3 w 4779"/>
                <a:gd name="T71" fmla="*/ 2657 h 3176"/>
                <a:gd name="T72" fmla="*/ 14 w 4779"/>
                <a:gd name="T73" fmla="*/ 2633 h 3176"/>
                <a:gd name="T74" fmla="*/ 30 w 4779"/>
                <a:gd name="T75" fmla="*/ 2611 h 3176"/>
                <a:gd name="T76" fmla="*/ 53 w 4779"/>
                <a:gd name="T77" fmla="*/ 2596 h 3176"/>
                <a:gd name="T78" fmla="*/ 4626 w 4779"/>
                <a:gd name="T79" fmla="*/ 14 h 3176"/>
                <a:gd name="T80" fmla="*/ 4650 w 4779"/>
                <a:gd name="T81" fmla="*/ 3 h 3176"/>
                <a:gd name="T82" fmla="*/ 4675 w 4779"/>
                <a:gd name="T83" fmla="*/ 0 h 3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79" h="3176">
                  <a:moveTo>
                    <a:pt x="4675" y="0"/>
                  </a:moveTo>
                  <a:lnTo>
                    <a:pt x="4701" y="3"/>
                  </a:lnTo>
                  <a:lnTo>
                    <a:pt x="4724" y="12"/>
                  </a:lnTo>
                  <a:lnTo>
                    <a:pt x="4745" y="26"/>
                  </a:lnTo>
                  <a:lnTo>
                    <a:pt x="4761" y="45"/>
                  </a:lnTo>
                  <a:lnTo>
                    <a:pt x="4773" y="70"/>
                  </a:lnTo>
                  <a:lnTo>
                    <a:pt x="4779" y="95"/>
                  </a:lnTo>
                  <a:lnTo>
                    <a:pt x="4777" y="119"/>
                  </a:lnTo>
                  <a:lnTo>
                    <a:pt x="4770" y="144"/>
                  </a:lnTo>
                  <a:lnTo>
                    <a:pt x="4756" y="165"/>
                  </a:lnTo>
                  <a:lnTo>
                    <a:pt x="4738" y="183"/>
                  </a:lnTo>
                  <a:lnTo>
                    <a:pt x="822" y="3155"/>
                  </a:lnTo>
                  <a:lnTo>
                    <a:pt x="803" y="3167"/>
                  </a:lnTo>
                  <a:lnTo>
                    <a:pt x="782" y="3172"/>
                  </a:lnTo>
                  <a:lnTo>
                    <a:pt x="761" y="3176"/>
                  </a:lnTo>
                  <a:lnTo>
                    <a:pt x="738" y="3172"/>
                  </a:lnTo>
                  <a:lnTo>
                    <a:pt x="715" y="3165"/>
                  </a:lnTo>
                  <a:lnTo>
                    <a:pt x="696" y="3153"/>
                  </a:lnTo>
                  <a:lnTo>
                    <a:pt x="678" y="3135"/>
                  </a:lnTo>
                  <a:lnTo>
                    <a:pt x="666" y="3111"/>
                  </a:lnTo>
                  <a:lnTo>
                    <a:pt x="659" y="3086"/>
                  </a:lnTo>
                  <a:lnTo>
                    <a:pt x="659" y="3060"/>
                  </a:lnTo>
                  <a:lnTo>
                    <a:pt x="666" y="3035"/>
                  </a:lnTo>
                  <a:lnTo>
                    <a:pt x="680" y="3012"/>
                  </a:lnTo>
                  <a:lnTo>
                    <a:pt x="699" y="2993"/>
                  </a:lnTo>
                  <a:lnTo>
                    <a:pt x="3419" y="929"/>
                  </a:lnTo>
                  <a:lnTo>
                    <a:pt x="153" y="2773"/>
                  </a:lnTo>
                  <a:lnTo>
                    <a:pt x="126" y="2782"/>
                  </a:lnTo>
                  <a:lnTo>
                    <a:pt x="100" y="2785"/>
                  </a:lnTo>
                  <a:lnTo>
                    <a:pt x="76" y="2782"/>
                  </a:lnTo>
                  <a:lnTo>
                    <a:pt x="51" y="2771"/>
                  </a:lnTo>
                  <a:lnTo>
                    <a:pt x="30" y="2756"/>
                  </a:lnTo>
                  <a:lnTo>
                    <a:pt x="14" y="2734"/>
                  </a:lnTo>
                  <a:lnTo>
                    <a:pt x="3" y="2708"/>
                  </a:lnTo>
                  <a:lnTo>
                    <a:pt x="0" y="2682"/>
                  </a:lnTo>
                  <a:lnTo>
                    <a:pt x="3" y="2657"/>
                  </a:lnTo>
                  <a:lnTo>
                    <a:pt x="14" y="2633"/>
                  </a:lnTo>
                  <a:lnTo>
                    <a:pt x="30" y="2611"/>
                  </a:lnTo>
                  <a:lnTo>
                    <a:pt x="53" y="2596"/>
                  </a:lnTo>
                  <a:lnTo>
                    <a:pt x="4626" y="14"/>
                  </a:lnTo>
                  <a:lnTo>
                    <a:pt x="4650" y="3"/>
                  </a:lnTo>
                  <a:lnTo>
                    <a:pt x="46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</p:grpSp>
      <p:grpSp>
        <p:nvGrpSpPr>
          <p:cNvPr id="36" name="Группа 72">
            <a:extLst>
              <a:ext uri="{FF2B5EF4-FFF2-40B4-BE49-F238E27FC236}">
                <a16:creationId xmlns:a16="http://schemas.microsoft.com/office/drawing/2014/main" id="{55E41B28-18F4-49ED-B424-C426462E5BB1}"/>
              </a:ext>
            </a:extLst>
          </p:cNvPr>
          <p:cNvGrpSpPr/>
          <p:nvPr/>
        </p:nvGrpSpPr>
        <p:grpSpPr>
          <a:xfrm>
            <a:off x="4367670" y="4606386"/>
            <a:ext cx="477880" cy="504760"/>
            <a:chOff x="5208286" y="1191694"/>
            <a:chExt cx="477880" cy="504760"/>
          </a:xfrm>
          <a:solidFill>
            <a:schemeClr val="bg1"/>
          </a:solidFill>
        </p:grpSpPr>
        <p:sp>
          <p:nvSpPr>
            <p:cNvPr id="37" name="Freeform 225">
              <a:extLst>
                <a:ext uri="{FF2B5EF4-FFF2-40B4-BE49-F238E27FC236}">
                  <a16:creationId xmlns:a16="http://schemas.microsoft.com/office/drawing/2014/main" id="{82E6230E-9095-40A6-BB77-F0ACAF99C9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5466" y="1191694"/>
              <a:ext cx="17063" cy="427860"/>
            </a:xfrm>
            <a:custGeom>
              <a:avLst/>
              <a:gdLst>
                <a:gd name="T0" fmla="*/ 73 w 146"/>
                <a:gd name="T1" fmla="*/ 0 h 3661"/>
                <a:gd name="T2" fmla="*/ 95 w 146"/>
                <a:gd name="T3" fmla="*/ 4 h 3661"/>
                <a:gd name="T4" fmla="*/ 116 w 146"/>
                <a:gd name="T5" fmla="*/ 15 h 3661"/>
                <a:gd name="T6" fmla="*/ 132 w 146"/>
                <a:gd name="T7" fmla="*/ 30 h 3661"/>
                <a:gd name="T8" fmla="*/ 142 w 146"/>
                <a:gd name="T9" fmla="*/ 50 h 3661"/>
                <a:gd name="T10" fmla="*/ 146 w 146"/>
                <a:gd name="T11" fmla="*/ 74 h 3661"/>
                <a:gd name="T12" fmla="*/ 146 w 146"/>
                <a:gd name="T13" fmla="*/ 3587 h 3661"/>
                <a:gd name="T14" fmla="*/ 142 w 146"/>
                <a:gd name="T15" fmla="*/ 3611 h 3661"/>
                <a:gd name="T16" fmla="*/ 132 w 146"/>
                <a:gd name="T17" fmla="*/ 3630 h 3661"/>
                <a:gd name="T18" fmla="*/ 116 w 146"/>
                <a:gd name="T19" fmla="*/ 3646 h 3661"/>
                <a:gd name="T20" fmla="*/ 95 w 146"/>
                <a:gd name="T21" fmla="*/ 3657 h 3661"/>
                <a:gd name="T22" fmla="*/ 73 w 146"/>
                <a:gd name="T23" fmla="*/ 3661 h 3661"/>
                <a:gd name="T24" fmla="*/ 49 w 146"/>
                <a:gd name="T25" fmla="*/ 3657 h 3661"/>
                <a:gd name="T26" fmla="*/ 30 w 146"/>
                <a:gd name="T27" fmla="*/ 3646 h 3661"/>
                <a:gd name="T28" fmla="*/ 14 w 146"/>
                <a:gd name="T29" fmla="*/ 3630 h 3661"/>
                <a:gd name="T30" fmla="*/ 4 w 146"/>
                <a:gd name="T31" fmla="*/ 3611 h 3661"/>
                <a:gd name="T32" fmla="*/ 0 w 146"/>
                <a:gd name="T33" fmla="*/ 3587 h 3661"/>
                <a:gd name="T34" fmla="*/ 0 w 146"/>
                <a:gd name="T35" fmla="*/ 74 h 3661"/>
                <a:gd name="T36" fmla="*/ 4 w 146"/>
                <a:gd name="T37" fmla="*/ 50 h 3661"/>
                <a:gd name="T38" fmla="*/ 14 w 146"/>
                <a:gd name="T39" fmla="*/ 30 h 3661"/>
                <a:gd name="T40" fmla="*/ 30 w 146"/>
                <a:gd name="T41" fmla="*/ 15 h 3661"/>
                <a:gd name="T42" fmla="*/ 49 w 146"/>
                <a:gd name="T43" fmla="*/ 4 h 3661"/>
                <a:gd name="T44" fmla="*/ 73 w 146"/>
                <a:gd name="T45" fmla="*/ 0 h 3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3661">
                  <a:moveTo>
                    <a:pt x="73" y="0"/>
                  </a:moveTo>
                  <a:lnTo>
                    <a:pt x="95" y="4"/>
                  </a:lnTo>
                  <a:lnTo>
                    <a:pt x="116" y="15"/>
                  </a:lnTo>
                  <a:lnTo>
                    <a:pt x="132" y="30"/>
                  </a:lnTo>
                  <a:lnTo>
                    <a:pt x="142" y="50"/>
                  </a:lnTo>
                  <a:lnTo>
                    <a:pt x="146" y="74"/>
                  </a:lnTo>
                  <a:lnTo>
                    <a:pt x="146" y="3587"/>
                  </a:lnTo>
                  <a:lnTo>
                    <a:pt x="142" y="3611"/>
                  </a:lnTo>
                  <a:lnTo>
                    <a:pt x="132" y="3630"/>
                  </a:lnTo>
                  <a:lnTo>
                    <a:pt x="116" y="3646"/>
                  </a:lnTo>
                  <a:lnTo>
                    <a:pt x="95" y="3657"/>
                  </a:lnTo>
                  <a:lnTo>
                    <a:pt x="73" y="3661"/>
                  </a:lnTo>
                  <a:lnTo>
                    <a:pt x="49" y="3657"/>
                  </a:lnTo>
                  <a:lnTo>
                    <a:pt x="30" y="3646"/>
                  </a:lnTo>
                  <a:lnTo>
                    <a:pt x="14" y="3630"/>
                  </a:lnTo>
                  <a:lnTo>
                    <a:pt x="4" y="3611"/>
                  </a:lnTo>
                  <a:lnTo>
                    <a:pt x="0" y="3587"/>
                  </a:lnTo>
                  <a:lnTo>
                    <a:pt x="0" y="74"/>
                  </a:lnTo>
                  <a:lnTo>
                    <a:pt x="4" y="50"/>
                  </a:lnTo>
                  <a:lnTo>
                    <a:pt x="14" y="30"/>
                  </a:lnTo>
                  <a:lnTo>
                    <a:pt x="30" y="15"/>
                  </a:lnTo>
                  <a:lnTo>
                    <a:pt x="49" y="4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8" name="Freeform 226">
              <a:extLst>
                <a:ext uri="{FF2B5EF4-FFF2-40B4-BE49-F238E27FC236}">
                  <a16:creationId xmlns:a16="http://schemas.microsoft.com/office/drawing/2014/main" id="{0C4D4DF3-199E-45A6-9BDC-396489A2F5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8286" y="1610905"/>
              <a:ext cx="51306" cy="85549"/>
            </a:xfrm>
            <a:custGeom>
              <a:avLst/>
              <a:gdLst>
                <a:gd name="T0" fmla="*/ 147 w 439"/>
                <a:gd name="T1" fmla="*/ 147 h 732"/>
                <a:gd name="T2" fmla="*/ 147 w 439"/>
                <a:gd name="T3" fmla="*/ 585 h 732"/>
                <a:gd name="T4" fmla="*/ 293 w 439"/>
                <a:gd name="T5" fmla="*/ 585 h 732"/>
                <a:gd name="T6" fmla="*/ 293 w 439"/>
                <a:gd name="T7" fmla="*/ 147 h 732"/>
                <a:gd name="T8" fmla="*/ 147 w 439"/>
                <a:gd name="T9" fmla="*/ 147 h 732"/>
                <a:gd name="T10" fmla="*/ 73 w 439"/>
                <a:gd name="T11" fmla="*/ 0 h 732"/>
                <a:gd name="T12" fmla="*/ 367 w 439"/>
                <a:gd name="T13" fmla="*/ 0 h 732"/>
                <a:gd name="T14" fmla="*/ 389 w 439"/>
                <a:gd name="T15" fmla="*/ 4 h 732"/>
                <a:gd name="T16" fmla="*/ 410 w 439"/>
                <a:gd name="T17" fmla="*/ 15 h 732"/>
                <a:gd name="T18" fmla="*/ 426 w 439"/>
                <a:gd name="T19" fmla="*/ 30 h 732"/>
                <a:gd name="T20" fmla="*/ 436 w 439"/>
                <a:gd name="T21" fmla="*/ 50 h 732"/>
                <a:gd name="T22" fmla="*/ 439 w 439"/>
                <a:gd name="T23" fmla="*/ 74 h 732"/>
                <a:gd name="T24" fmla="*/ 439 w 439"/>
                <a:gd name="T25" fmla="*/ 659 h 732"/>
                <a:gd name="T26" fmla="*/ 436 w 439"/>
                <a:gd name="T27" fmla="*/ 682 h 732"/>
                <a:gd name="T28" fmla="*/ 426 w 439"/>
                <a:gd name="T29" fmla="*/ 702 h 732"/>
                <a:gd name="T30" fmla="*/ 410 w 439"/>
                <a:gd name="T31" fmla="*/ 718 h 732"/>
                <a:gd name="T32" fmla="*/ 389 w 439"/>
                <a:gd name="T33" fmla="*/ 728 h 732"/>
                <a:gd name="T34" fmla="*/ 367 w 439"/>
                <a:gd name="T35" fmla="*/ 732 h 732"/>
                <a:gd name="T36" fmla="*/ 73 w 439"/>
                <a:gd name="T37" fmla="*/ 732 h 732"/>
                <a:gd name="T38" fmla="*/ 50 w 439"/>
                <a:gd name="T39" fmla="*/ 728 h 732"/>
                <a:gd name="T40" fmla="*/ 30 w 439"/>
                <a:gd name="T41" fmla="*/ 718 h 732"/>
                <a:gd name="T42" fmla="*/ 14 w 439"/>
                <a:gd name="T43" fmla="*/ 702 h 732"/>
                <a:gd name="T44" fmla="*/ 4 w 439"/>
                <a:gd name="T45" fmla="*/ 682 h 732"/>
                <a:gd name="T46" fmla="*/ 0 w 439"/>
                <a:gd name="T47" fmla="*/ 659 h 732"/>
                <a:gd name="T48" fmla="*/ 0 w 439"/>
                <a:gd name="T49" fmla="*/ 74 h 732"/>
                <a:gd name="T50" fmla="*/ 4 w 439"/>
                <a:gd name="T51" fmla="*/ 50 h 732"/>
                <a:gd name="T52" fmla="*/ 14 w 439"/>
                <a:gd name="T53" fmla="*/ 30 h 732"/>
                <a:gd name="T54" fmla="*/ 30 w 439"/>
                <a:gd name="T55" fmla="*/ 15 h 732"/>
                <a:gd name="T56" fmla="*/ 50 w 439"/>
                <a:gd name="T57" fmla="*/ 4 h 732"/>
                <a:gd name="T58" fmla="*/ 73 w 439"/>
                <a:gd name="T5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9" h="732">
                  <a:moveTo>
                    <a:pt x="147" y="147"/>
                  </a:moveTo>
                  <a:lnTo>
                    <a:pt x="147" y="585"/>
                  </a:lnTo>
                  <a:lnTo>
                    <a:pt x="293" y="585"/>
                  </a:lnTo>
                  <a:lnTo>
                    <a:pt x="293" y="147"/>
                  </a:lnTo>
                  <a:lnTo>
                    <a:pt x="147" y="147"/>
                  </a:lnTo>
                  <a:close/>
                  <a:moveTo>
                    <a:pt x="73" y="0"/>
                  </a:moveTo>
                  <a:lnTo>
                    <a:pt x="367" y="0"/>
                  </a:lnTo>
                  <a:lnTo>
                    <a:pt x="389" y="4"/>
                  </a:lnTo>
                  <a:lnTo>
                    <a:pt x="410" y="15"/>
                  </a:lnTo>
                  <a:lnTo>
                    <a:pt x="426" y="30"/>
                  </a:lnTo>
                  <a:lnTo>
                    <a:pt x="436" y="50"/>
                  </a:lnTo>
                  <a:lnTo>
                    <a:pt x="439" y="74"/>
                  </a:lnTo>
                  <a:lnTo>
                    <a:pt x="439" y="659"/>
                  </a:lnTo>
                  <a:lnTo>
                    <a:pt x="436" y="682"/>
                  </a:lnTo>
                  <a:lnTo>
                    <a:pt x="426" y="702"/>
                  </a:lnTo>
                  <a:lnTo>
                    <a:pt x="410" y="718"/>
                  </a:lnTo>
                  <a:lnTo>
                    <a:pt x="389" y="728"/>
                  </a:lnTo>
                  <a:lnTo>
                    <a:pt x="367" y="732"/>
                  </a:lnTo>
                  <a:lnTo>
                    <a:pt x="73" y="732"/>
                  </a:lnTo>
                  <a:lnTo>
                    <a:pt x="50" y="728"/>
                  </a:lnTo>
                  <a:lnTo>
                    <a:pt x="30" y="718"/>
                  </a:lnTo>
                  <a:lnTo>
                    <a:pt x="14" y="702"/>
                  </a:lnTo>
                  <a:lnTo>
                    <a:pt x="4" y="682"/>
                  </a:lnTo>
                  <a:lnTo>
                    <a:pt x="0" y="659"/>
                  </a:lnTo>
                  <a:lnTo>
                    <a:pt x="0" y="74"/>
                  </a:lnTo>
                  <a:lnTo>
                    <a:pt x="4" y="50"/>
                  </a:lnTo>
                  <a:lnTo>
                    <a:pt x="14" y="30"/>
                  </a:lnTo>
                  <a:lnTo>
                    <a:pt x="30" y="15"/>
                  </a:lnTo>
                  <a:lnTo>
                    <a:pt x="50" y="4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9" name="Freeform 227">
              <a:extLst>
                <a:ext uri="{FF2B5EF4-FFF2-40B4-BE49-F238E27FC236}">
                  <a16:creationId xmlns:a16="http://schemas.microsoft.com/office/drawing/2014/main" id="{EE4585A1-D3A4-4099-BDE8-F3C1BB3890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5466" y="1217405"/>
              <a:ext cx="460700" cy="222520"/>
            </a:xfrm>
            <a:custGeom>
              <a:avLst/>
              <a:gdLst>
                <a:gd name="T0" fmla="*/ 146 w 3942"/>
                <a:gd name="T1" fmla="*/ 147 h 1904"/>
                <a:gd name="T2" fmla="*/ 146 w 3942"/>
                <a:gd name="T3" fmla="*/ 1757 h 1904"/>
                <a:gd name="T4" fmla="*/ 3631 w 3942"/>
                <a:gd name="T5" fmla="*/ 1757 h 1904"/>
                <a:gd name="T6" fmla="*/ 2543 w 3942"/>
                <a:gd name="T7" fmla="*/ 1012 h 1904"/>
                <a:gd name="T8" fmla="*/ 2530 w 3942"/>
                <a:gd name="T9" fmla="*/ 1000 h 1904"/>
                <a:gd name="T10" fmla="*/ 2520 w 3942"/>
                <a:gd name="T11" fmla="*/ 986 h 1904"/>
                <a:gd name="T12" fmla="*/ 2515 w 3942"/>
                <a:gd name="T13" fmla="*/ 969 h 1904"/>
                <a:gd name="T14" fmla="*/ 2512 w 3942"/>
                <a:gd name="T15" fmla="*/ 952 h 1904"/>
                <a:gd name="T16" fmla="*/ 2515 w 3942"/>
                <a:gd name="T17" fmla="*/ 934 h 1904"/>
                <a:gd name="T18" fmla="*/ 2520 w 3942"/>
                <a:gd name="T19" fmla="*/ 918 h 1904"/>
                <a:gd name="T20" fmla="*/ 2530 w 3942"/>
                <a:gd name="T21" fmla="*/ 904 h 1904"/>
                <a:gd name="T22" fmla="*/ 2543 w 3942"/>
                <a:gd name="T23" fmla="*/ 892 h 1904"/>
                <a:gd name="T24" fmla="*/ 3631 w 3942"/>
                <a:gd name="T25" fmla="*/ 147 h 1904"/>
                <a:gd name="T26" fmla="*/ 146 w 3942"/>
                <a:gd name="T27" fmla="*/ 147 h 1904"/>
                <a:gd name="T28" fmla="*/ 73 w 3942"/>
                <a:gd name="T29" fmla="*/ 0 h 1904"/>
                <a:gd name="T30" fmla="*/ 3866 w 3942"/>
                <a:gd name="T31" fmla="*/ 0 h 1904"/>
                <a:gd name="T32" fmla="*/ 3886 w 3942"/>
                <a:gd name="T33" fmla="*/ 3 h 1904"/>
                <a:gd name="T34" fmla="*/ 3903 w 3942"/>
                <a:gd name="T35" fmla="*/ 9 h 1904"/>
                <a:gd name="T36" fmla="*/ 3917 w 3942"/>
                <a:gd name="T37" fmla="*/ 20 h 1904"/>
                <a:gd name="T38" fmla="*/ 3929 w 3942"/>
                <a:gd name="T39" fmla="*/ 34 h 1904"/>
                <a:gd name="T40" fmla="*/ 3937 w 3942"/>
                <a:gd name="T41" fmla="*/ 51 h 1904"/>
                <a:gd name="T42" fmla="*/ 3940 w 3942"/>
                <a:gd name="T43" fmla="*/ 70 h 1904"/>
                <a:gd name="T44" fmla="*/ 3938 w 3942"/>
                <a:gd name="T45" fmla="*/ 88 h 1904"/>
                <a:gd name="T46" fmla="*/ 3932 w 3942"/>
                <a:gd name="T47" fmla="*/ 105 h 1904"/>
                <a:gd name="T48" fmla="*/ 3923 w 3942"/>
                <a:gd name="T49" fmla="*/ 121 h 1904"/>
                <a:gd name="T50" fmla="*/ 3908 w 3942"/>
                <a:gd name="T51" fmla="*/ 134 h 1904"/>
                <a:gd name="T52" fmla="*/ 2715 w 3942"/>
                <a:gd name="T53" fmla="*/ 952 h 1904"/>
                <a:gd name="T54" fmla="*/ 3898 w 3942"/>
                <a:gd name="T55" fmla="*/ 1762 h 1904"/>
                <a:gd name="T56" fmla="*/ 3916 w 3942"/>
                <a:gd name="T57" fmla="*/ 1773 h 1904"/>
                <a:gd name="T58" fmla="*/ 3931 w 3942"/>
                <a:gd name="T59" fmla="*/ 1788 h 1904"/>
                <a:gd name="T60" fmla="*/ 3940 w 3942"/>
                <a:gd name="T61" fmla="*/ 1808 h 1904"/>
                <a:gd name="T62" fmla="*/ 3942 w 3942"/>
                <a:gd name="T63" fmla="*/ 1830 h 1904"/>
                <a:gd name="T64" fmla="*/ 3940 w 3942"/>
                <a:gd name="T65" fmla="*/ 1853 h 1904"/>
                <a:gd name="T66" fmla="*/ 3929 w 3942"/>
                <a:gd name="T67" fmla="*/ 1874 h 1904"/>
                <a:gd name="T68" fmla="*/ 3914 w 3942"/>
                <a:gd name="T69" fmla="*/ 1889 h 1904"/>
                <a:gd name="T70" fmla="*/ 3893 w 3942"/>
                <a:gd name="T71" fmla="*/ 1900 h 1904"/>
                <a:gd name="T72" fmla="*/ 3870 w 3942"/>
                <a:gd name="T73" fmla="*/ 1904 h 1904"/>
                <a:gd name="T74" fmla="*/ 73 w 3942"/>
                <a:gd name="T75" fmla="*/ 1904 h 1904"/>
                <a:gd name="T76" fmla="*/ 49 w 3942"/>
                <a:gd name="T77" fmla="*/ 1900 h 1904"/>
                <a:gd name="T78" fmla="*/ 30 w 3942"/>
                <a:gd name="T79" fmla="*/ 1889 h 1904"/>
                <a:gd name="T80" fmla="*/ 14 w 3942"/>
                <a:gd name="T81" fmla="*/ 1874 h 1904"/>
                <a:gd name="T82" fmla="*/ 4 w 3942"/>
                <a:gd name="T83" fmla="*/ 1853 h 1904"/>
                <a:gd name="T84" fmla="*/ 0 w 3942"/>
                <a:gd name="T85" fmla="*/ 1830 h 1904"/>
                <a:gd name="T86" fmla="*/ 0 w 3942"/>
                <a:gd name="T87" fmla="*/ 74 h 1904"/>
                <a:gd name="T88" fmla="*/ 4 w 3942"/>
                <a:gd name="T89" fmla="*/ 50 h 1904"/>
                <a:gd name="T90" fmla="*/ 14 w 3942"/>
                <a:gd name="T91" fmla="*/ 30 h 1904"/>
                <a:gd name="T92" fmla="*/ 30 w 3942"/>
                <a:gd name="T93" fmla="*/ 15 h 1904"/>
                <a:gd name="T94" fmla="*/ 49 w 3942"/>
                <a:gd name="T95" fmla="*/ 4 h 1904"/>
                <a:gd name="T96" fmla="*/ 73 w 3942"/>
                <a:gd name="T97" fmla="*/ 0 h 1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42" h="1904">
                  <a:moveTo>
                    <a:pt x="146" y="147"/>
                  </a:moveTo>
                  <a:lnTo>
                    <a:pt x="146" y="1757"/>
                  </a:lnTo>
                  <a:lnTo>
                    <a:pt x="3631" y="1757"/>
                  </a:lnTo>
                  <a:lnTo>
                    <a:pt x="2543" y="1012"/>
                  </a:lnTo>
                  <a:lnTo>
                    <a:pt x="2530" y="1000"/>
                  </a:lnTo>
                  <a:lnTo>
                    <a:pt x="2520" y="986"/>
                  </a:lnTo>
                  <a:lnTo>
                    <a:pt x="2515" y="969"/>
                  </a:lnTo>
                  <a:lnTo>
                    <a:pt x="2512" y="952"/>
                  </a:lnTo>
                  <a:lnTo>
                    <a:pt x="2515" y="934"/>
                  </a:lnTo>
                  <a:lnTo>
                    <a:pt x="2520" y="918"/>
                  </a:lnTo>
                  <a:lnTo>
                    <a:pt x="2530" y="904"/>
                  </a:lnTo>
                  <a:lnTo>
                    <a:pt x="2543" y="892"/>
                  </a:lnTo>
                  <a:lnTo>
                    <a:pt x="3631" y="147"/>
                  </a:lnTo>
                  <a:lnTo>
                    <a:pt x="146" y="147"/>
                  </a:lnTo>
                  <a:close/>
                  <a:moveTo>
                    <a:pt x="73" y="0"/>
                  </a:moveTo>
                  <a:lnTo>
                    <a:pt x="3866" y="0"/>
                  </a:lnTo>
                  <a:lnTo>
                    <a:pt x="3886" y="3"/>
                  </a:lnTo>
                  <a:lnTo>
                    <a:pt x="3903" y="9"/>
                  </a:lnTo>
                  <a:lnTo>
                    <a:pt x="3917" y="20"/>
                  </a:lnTo>
                  <a:lnTo>
                    <a:pt x="3929" y="34"/>
                  </a:lnTo>
                  <a:lnTo>
                    <a:pt x="3937" y="51"/>
                  </a:lnTo>
                  <a:lnTo>
                    <a:pt x="3940" y="70"/>
                  </a:lnTo>
                  <a:lnTo>
                    <a:pt x="3938" y="88"/>
                  </a:lnTo>
                  <a:lnTo>
                    <a:pt x="3932" y="105"/>
                  </a:lnTo>
                  <a:lnTo>
                    <a:pt x="3923" y="121"/>
                  </a:lnTo>
                  <a:lnTo>
                    <a:pt x="3908" y="134"/>
                  </a:lnTo>
                  <a:lnTo>
                    <a:pt x="2715" y="952"/>
                  </a:lnTo>
                  <a:lnTo>
                    <a:pt x="3898" y="1762"/>
                  </a:lnTo>
                  <a:lnTo>
                    <a:pt x="3916" y="1773"/>
                  </a:lnTo>
                  <a:lnTo>
                    <a:pt x="3931" y="1788"/>
                  </a:lnTo>
                  <a:lnTo>
                    <a:pt x="3940" y="1808"/>
                  </a:lnTo>
                  <a:lnTo>
                    <a:pt x="3942" y="1830"/>
                  </a:lnTo>
                  <a:lnTo>
                    <a:pt x="3940" y="1853"/>
                  </a:lnTo>
                  <a:lnTo>
                    <a:pt x="3929" y="1874"/>
                  </a:lnTo>
                  <a:lnTo>
                    <a:pt x="3914" y="1889"/>
                  </a:lnTo>
                  <a:lnTo>
                    <a:pt x="3893" y="1900"/>
                  </a:lnTo>
                  <a:lnTo>
                    <a:pt x="3870" y="1904"/>
                  </a:lnTo>
                  <a:lnTo>
                    <a:pt x="73" y="1904"/>
                  </a:lnTo>
                  <a:lnTo>
                    <a:pt x="49" y="1900"/>
                  </a:lnTo>
                  <a:lnTo>
                    <a:pt x="30" y="1889"/>
                  </a:lnTo>
                  <a:lnTo>
                    <a:pt x="14" y="1874"/>
                  </a:lnTo>
                  <a:lnTo>
                    <a:pt x="4" y="1853"/>
                  </a:lnTo>
                  <a:lnTo>
                    <a:pt x="0" y="1830"/>
                  </a:lnTo>
                  <a:lnTo>
                    <a:pt x="0" y="74"/>
                  </a:lnTo>
                  <a:lnTo>
                    <a:pt x="4" y="50"/>
                  </a:lnTo>
                  <a:lnTo>
                    <a:pt x="14" y="30"/>
                  </a:lnTo>
                  <a:lnTo>
                    <a:pt x="30" y="15"/>
                  </a:lnTo>
                  <a:lnTo>
                    <a:pt x="49" y="4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</p:grpSp>
      <p:grpSp>
        <p:nvGrpSpPr>
          <p:cNvPr id="40" name="Группа 83">
            <a:extLst>
              <a:ext uri="{FF2B5EF4-FFF2-40B4-BE49-F238E27FC236}">
                <a16:creationId xmlns:a16="http://schemas.microsoft.com/office/drawing/2014/main" id="{5501D124-FB3F-4C5B-A2E5-B518269A5CCD}"/>
              </a:ext>
            </a:extLst>
          </p:cNvPr>
          <p:cNvGrpSpPr/>
          <p:nvPr/>
        </p:nvGrpSpPr>
        <p:grpSpPr>
          <a:xfrm>
            <a:off x="7659851" y="4630410"/>
            <a:ext cx="299577" cy="498525"/>
            <a:chOff x="6307889" y="1173864"/>
            <a:chExt cx="299577" cy="498525"/>
          </a:xfrm>
          <a:solidFill>
            <a:schemeClr val="bg1"/>
          </a:solidFill>
        </p:grpSpPr>
        <p:sp>
          <p:nvSpPr>
            <p:cNvPr id="41" name="Freeform 232">
              <a:extLst>
                <a:ext uri="{FF2B5EF4-FFF2-40B4-BE49-F238E27FC236}">
                  <a16:creationId xmlns:a16="http://schemas.microsoft.com/office/drawing/2014/main" id="{401102F6-FDCF-4AA8-A025-414CDBED7C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07889" y="1173864"/>
              <a:ext cx="299577" cy="329580"/>
            </a:xfrm>
            <a:custGeom>
              <a:avLst/>
              <a:gdLst>
                <a:gd name="T0" fmla="*/ 1119 w 2596"/>
                <a:gd name="T1" fmla="*/ 166 h 2856"/>
                <a:gd name="T2" fmla="*/ 844 w 2596"/>
                <a:gd name="T3" fmla="*/ 249 h 2856"/>
                <a:gd name="T4" fmla="*/ 600 w 2596"/>
                <a:gd name="T5" fmla="*/ 390 h 2856"/>
                <a:gd name="T6" fmla="*/ 400 w 2596"/>
                <a:gd name="T7" fmla="*/ 583 h 2856"/>
                <a:gd name="T8" fmla="*/ 252 w 2596"/>
                <a:gd name="T9" fmla="*/ 816 h 2856"/>
                <a:gd name="T10" fmla="*/ 166 w 2596"/>
                <a:gd name="T11" fmla="*/ 1079 h 2856"/>
                <a:gd name="T12" fmla="*/ 153 w 2596"/>
                <a:gd name="T13" fmla="*/ 1352 h 2856"/>
                <a:gd name="T14" fmla="*/ 204 w 2596"/>
                <a:gd name="T15" fmla="*/ 1608 h 2856"/>
                <a:gd name="T16" fmla="*/ 310 w 2596"/>
                <a:gd name="T17" fmla="*/ 1847 h 2856"/>
                <a:gd name="T18" fmla="*/ 466 w 2596"/>
                <a:gd name="T19" fmla="*/ 2061 h 2856"/>
                <a:gd name="T20" fmla="*/ 662 w 2596"/>
                <a:gd name="T21" fmla="*/ 2233 h 2856"/>
                <a:gd name="T22" fmla="*/ 693 w 2596"/>
                <a:gd name="T23" fmla="*/ 2278 h 2856"/>
                <a:gd name="T24" fmla="*/ 1888 w 2596"/>
                <a:gd name="T25" fmla="*/ 2707 h 2856"/>
                <a:gd name="T26" fmla="*/ 1900 w 2596"/>
                <a:gd name="T27" fmla="*/ 2256 h 2856"/>
                <a:gd name="T28" fmla="*/ 2001 w 2596"/>
                <a:gd name="T29" fmla="*/ 2193 h 2856"/>
                <a:gd name="T30" fmla="*/ 2176 w 2596"/>
                <a:gd name="T31" fmla="*/ 2067 h 2856"/>
                <a:gd name="T32" fmla="*/ 2306 w 2596"/>
                <a:gd name="T33" fmla="*/ 1903 h 2856"/>
                <a:gd name="T34" fmla="*/ 2394 w 2596"/>
                <a:gd name="T35" fmla="*/ 1702 h 2856"/>
                <a:gd name="T36" fmla="*/ 2439 w 2596"/>
                <a:gd name="T37" fmla="*/ 1456 h 2856"/>
                <a:gd name="T38" fmla="*/ 2443 w 2596"/>
                <a:gd name="T39" fmla="*/ 1169 h 2856"/>
                <a:gd name="T40" fmla="*/ 2383 w 2596"/>
                <a:gd name="T41" fmla="*/ 895 h 2856"/>
                <a:gd name="T42" fmla="*/ 2260 w 2596"/>
                <a:gd name="T43" fmla="*/ 652 h 2856"/>
                <a:gd name="T44" fmla="*/ 2082 w 2596"/>
                <a:gd name="T45" fmla="*/ 445 h 2856"/>
                <a:gd name="T46" fmla="*/ 1858 w 2596"/>
                <a:gd name="T47" fmla="*/ 288 h 2856"/>
                <a:gd name="T48" fmla="*/ 1599 w 2596"/>
                <a:gd name="T49" fmla="*/ 186 h 2856"/>
                <a:gd name="T50" fmla="*/ 1314 w 2596"/>
                <a:gd name="T51" fmla="*/ 149 h 2856"/>
                <a:gd name="T52" fmla="*/ 1513 w 2596"/>
                <a:gd name="T53" fmla="*/ 16 h 2856"/>
                <a:gd name="T54" fmla="*/ 1790 w 2596"/>
                <a:gd name="T55" fmla="*/ 92 h 2856"/>
                <a:gd name="T56" fmla="*/ 2040 w 2596"/>
                <a:gd name="T57" fmla="*/ 224 h 2856"/>
                <a:gd name="T58" fmla="*/ 2253 w 2596"/>
                <a:gd name="T59" fmla="*/ 405 h 2856"/>
                <a:gd name="T60" fmla="*/ 2421 w 2596"/>
                <a:gd name="T61" fmla="*/ 627 h 2856"/>
                <a:gd name="T62" fmla="*/ 2537 w 2596"/>
                <a:gd name="T63" fmla="*/ 884 h 2856"/>
                <a:gd name="T64" fmla="*/ 2592 w 2596"/>
                <a:gd name="T65" fmla="*/ 1166 h 2856"/>
                <a:gd name="T66" fmla="*/ 2595 w 2596"/>
                <a:gd name="T67" fmla="*/ 1372 h 2856"/>
                <a:gd name="T68" fmla="*/ 2579 w 2596"/>
                <a:gd name="T69" fmla="*/ 1542 h 2856"/>
                <a:gd name="T70" fmla="*/ 2544 w 2596"/>
                <a:gd name="T71" fmla="*/ 1719 h 2856"/>
                <a:gd name="T72" fmla="*/ 2480 w 2596"/>
                <a:gd name="T73" fmla="*/ 1894 h 2856"/>
                <a:gd name="T74" fmla="*/ 2379 w 2596"/>
                <a:gd name="T75" fmla="*/ 2062 h 2856"/>
                <a:gd name="T76" fmla="*/ 2234 w 2596"/>
                <a:gd name="T77" fmla="*/ 2214 h 2856"/>
                <a:gd name="T78" fmla="*/ 2038 w 2596"/>
                <a:gd name="T79" fmla="*/ 2342 h 2856"/>
                <a:gd name="T80" fmla="*/ 2023 w 2596"/>
                <a:gd name="T81" fmla="*/ 2825 h 2856"/>
                <a:gd name="T82" fmla="*/ 1963 w 2596"/>
                <a:gd name="T83" fmla="*/ 2856 h 2856"/>
                <a:gd name="T84" fmla="*/ 576 w 2596"/>
                <a:gd name="T85" fmla="*/ 2842 h 2856"/>
                <a:gd name="T86" fmla="*/ 545 w 2596"/>
                <a:gd name="T87" fmla="*/ 2782 h 2856"/>
                <a:gd name="T88" fmla="*/ 438 w 2596"/>
                <a:gd name="T89" fmla="*/ 2245 h 2856"/>
                <a:gd name="T90" fmla="*/ 284 w 2596"/>
                <a:gd name="T91" fmla="*/ 2078 h 2856"/>
                <a:gd name="T92" fmla="*/ 152 w 2596"/>
                <a:gd name="T93" fmla="*/ 1872 h 2856"/>
                <a:gd name="T94" fmla="*/ 53 w 2596"/>
                <a:gd name="T95" fmla="*/ 1632 h 2856"/>
                <a:gd name="T96" fmla="*/ 4 w 2596"/>
                <a:gd name="T97" fmla="*/ 1363 h 2856"/>
                <a:gd name="T98" fmla="*/ 15 w 2596"/>
                <a:gd name="T99" fmla="*/ 1073 h 2856"/>
                <a:gd name="T100" fmla="*/ 95 w 2596"/>
                <a:gd name="T101" fmla="*/ 800 h 2856"/>
                <a:gd name="T102" fmla="*/ 235 w 2596"/>
                <a:gd name="T103" fmla="*/ 554 h 2856"/>
                <a:gd name="T104" fmla="*/ 425 w 2596"/>
                <a:gd name="T105" fmla="*/ 343 h 2856"/>
                <a:gd name="T106" fmla="*/ 657 w 2596"/>
                <a:gd name="T107" fmla="*/ 177 h 2856"/>
                <a:gd name="T108" fmla="*/ 922 w 2596"/>
                <a:gd name="T109" fmla="*/ 60 h 2856"/>
                <a:gd name="T110" fmla="*/ 1213 w 2596"/>
                <a:gd name="T111" fmla="*/ 4 h 2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96" h="2856">
                  <a:moveTo>
                    <a:pt x="1314" y="149"/>
                  </a:moveTo>
                  <a:lnTo>
                    <a:pt x="1216" y="154"/>
                  </a:lnTo>
                  <a:lnTo>
                    <a:pt x="1119" y="166"/>
                  </a:lnTo>
                  <a:lnTo>
                    <a:pt x="1024" y="186"/>
                  </a:lnTo>
                  <a:lnTo>
                    <a:pt x="932" y="213"/>
                  </a:lnTo>
                  <a:lnTo>
                    <a:pt x="844" y="249"/>
                  </a:lnTo>
                  <a:lnTo>
                    <a:pt x="759" y="289"/>
                  </a:lnTo>
                  <a:lnTo>
                    <a:pt x="678" y="336"/>
                  </a:lnTo>
                  <a:lnTo>
                    <a:pt x="600" y="390"/>
                  </a:lnTo>
                  <a:lnTo>
                    <a:pt x="528" y="449"/>
                  </a:lnTo>
                  <a:lnTo>
                    <a:pt x="462" y="513"/>
                  </a:lnTo>
                  <a:lnTo>
                    <a:pt x="400" y="583"/>
                  </a:lnTo>
                  <a:lnTo>
                    <a:pt x="344" y="656"/>
                  </a:lnTo>
                  <a:lnTo>
                    <a:pt x="295" y="734"/>
                  </a:lnTo>
                  <a:lnTo>
                    <a:pt x="252" y="816"/>
                  </a:lnTo>
                  <a:lnTo>
                    <a:pt x="216" y="899"/>
                  </a:lnTo>
                  <a:lnTo>
                    <a:pt x="187" y="988"/>
                  </a:lnTo>
                  <a:lnTo>
                    <a:pt x="166" y="1079"/>
                  </a:lnTo>
                  <a:lnTo>
                    <a:pt x="154" y="1170"/>
                  </a:lnTo>
                  <a:lnTo>
                    <a:pt x="149" y="1266"/>
                  </a:lnTo>
                  <a:lnTo>
                    <a:pt x="153" y="1352"/>
                  </a:lnTo>
                  <a:lnTo>
                    <a:pt x="163" y="1437"/>
                  </a:lnTo>
                  <a:lnTo>
                    <a:pt x="180" y="1522"/>
                  </a:lnTo>
                  <a:lnTo>
                    <a:pt x="204" y="1608"/>
                  </a:lnTo>
                  <a:lnTo>
                    <a:pt x="234" y="1689"/>
                  </a:lnTo>
                  <a:lnTo>
                    <a:pt x="269" y="1770"/>
                  </a:lnTo>
                  <a:lnTo>
                    <a:pt x="310" y="1847"/>
                  </a:lnTo>
                  <a:lnTo>
                    <a:pt x="357" y="1922"/>
                  </a:lnTo>
                  <a:lnTo>
                    <a:pt x="409" y="1994"/>
                  </a:lnTo>
                  <a:lnTo>
                    <a:pt x="466" y="2061"/>
                  </a:lnTo>
                  <a:lnTo>
                    <a:pt x="527" y="2123"/>
                  </a:lnTo>
                  <a:lnTo>
                    <a:pt x="593" y="2181"/>
                  </a:lnTo>
                  <a:lnTo>
                    <a:pt x="662" y="2233"/>
                  </a:lnTo>
                  <a:lnTo>
                    <a:pt x="676" y="2246"/>
                  </a:lnTo>
                  <a:lnTo>
                    <a:pt x="687" y="2261"/>
                  </a:lnTo>
                  <a:lnTo>
                    <a:pt x="693" y="2278"/>
                  </a:lnTo>
                  <a:lnTo>
                    <a:pt x="695" y="2295"/>
                  </a:lnTo>
                  <a:lnTo>
                    <a:pt x="695" y="2707"/>
                  </a:lnTo>
                  <a:lnTo>
                    <a:pt x="1888" y="2707"/>
                  </a:lnTo>
                  <a:lnTo>
                    <a:pt x="1888" y="2295"/>
                  </a:lnTo>
                  <a:lnTo>
                    <a:pt x="1892" y="2274"/>
                  </a:lnTo>
                  <a:lnTo>
                    <a:pt x="1900" y="2256"/>
                  </a:lnTo>
                  <a:lnTo>
                    <a:pt x="1914" y="2239"/>
                  </a:lnTo>
                  <a:lnTo>
                    <a:pt x="1932" y="2228"/>
                  </a:lnTo>
                  <a:lnTo>
                    <a:pt x="2001" y="2193"/>
                  </a:lnTo>
                  <a:lnTo>
                    <a:pt x="2064" y="2155"/>
                  </a:lnTo>
                  <a:lnTo>
                    <a:pt x="2123" y="2113"/>
                  </a:lnTo>
                  <a:lnTo>
                    <a:pt x="2176" y="2067"/>
                  </a:lnTo>
                  <a:lnTo>
                    <a:pt x="2225" y="2017"/>
                  </a:lnTo>
                  <a:lnTo>
                    <a:pt x="2268" y="1962"/>
                  </a:lnTo>
                  <a:lnTo>
                    <a:pt x="2306" y="1903"/>
                  </a:lnTo>
                  <a:lnTo>
                    <a:pt x="2340" y="1841"/>
                  </a:lnTo>
                  <a:lnTo>
                    <a:pt x="2369" y="1774"/>
                  </a:lnTo>
                  <a:lnTo>
                    <a:pt x="2394" y="1702"/>
                  </a:lnTo>
                  <a:lnTo>
                    <a:pt x="2413" y="1625"/>
                  </a:lnTo>
                  <a:lnTo>
                    <a:pt x="2428" y="1542"/>
                  </a:lnTo>
                  <a:lnTo>
                    <a:pt x="2439" y="1456"/>
                  </a:lnTo>
                  <a:lnTo>
                    <a:pt x="2446" y="1363"/>
                  </a:lnTo>
                  <a:lnTo>
                    <a:pt x="2447" y="1266"/>
                  </a:lnTo>
                  <a:lnTo>
                    <a:pt x="2443" y="1169"/>
                  </a:lnTo>
                  <a:lnTo>
                    <a:pt x="2431" y="1076"/>
                  </a:lnTo>
                  <a:lnTo>
                    <a:pt x="2411" y="984"/>
                  </a:lnTo>
                  <a:lnTo>
                    <a:pt x="2383" y="895"/>
                  </a:lnTo>
                  <a:lnTo>
                    <a:pt x="2349" y="810"/>
                  </a:lnTo>
                  <a:lnTo>
                    <a:pt x="2307" y="729"/>
                  </a:lnTo>
                  <a:lnTo>
                    <a:pt x="2260" y="652"/>
                  </a:lnTo>
                  <a:lnTo>
                    <a:pt x="2206" y="579"/>
                  </a:lnTo>
                  <a:lnTo>
                    <a:pt x="2146" y="509"/>
                  </a:lnTo>
                  <a:lnTo>
                    <a:pt x="2082" y="445"/>
                  </a:lnTo>
                  <a:lnTo>
                    <a:pt x="2013" y="387"/>
                  </a:lnTo>
                  <a:lnTo>
                    <a:pt x="1938" y="334"/>
                  </a:lnTo>
                  <a:lnTo>
                    <a:pt x="1858" y="288"/>
                  </a:lnTo>
                  <a:lnTo>
                    <a:pt x="1776" y="246"/>
                  </a:lnTo>
                  <a:lnTo>
                    <a:pt x="1689" y="212"/>
                  </a:lnTo>
                  <a:lnTo>
                    <a:pt x="1599" y="186"/>
                  </a:lnTo>
                  <a:lnTo>
                    <a:pt x="1507" y="166"/>
                  </a:lnTo>
                  <a:lnTo>
                    <a:pt x="1412" y="154"/>
                  </a:lnTo>
                  <a:lnTo>
                    <a:pt x="1314" y="149"/>
                  </a:lnTo>
                  <a:close/>
                  <a:moveTo>
                    <a:pt x="1314" y="0"/>
                  </a:moveTo>
                  <a:lnTo>
                    <a:pt x="1415" y="4"/>
                  </a:lnTo>
                  <a:lnTo>
                    <a:pt x="1513" y="16"/>
                  </a:lnTo>
                  <a:lnTo>
                    <a:pt x="1608" y="34"/>
                  </a:lnTo>
                  <a:lnTo>
                    <a:pt x="1701" y="59"/>
                  </a:lnTo>
                  <a:lnTo>
                    <a:pt x="1790" y="92"/>
                  </a:lnTo>
                  <a:lnTo>
                    <a:pt x="1878" y="130"/>
                  </a:lnTo>
                  <a:lnTo>
                    <a:pt x="1960" y="174"/>
                  </a:lnTo>
                  <a:lnTo>
                    <a:pt x="2040" y="224"/>
                  </a:lnTo>
                  <a:lnTo>
                    <a:pt x="2116" y="279"/>
                  </a:lnTo>
                  <a:lnTo>
                    <a:pt x="2187" y="339"/>
                  </a:lnTo>
                  <a:lnTo>
                    <a:pt x="2253" y="405"/>
                  </a:lnTo>
                  <a:lnTo>
                    <a:pt x="2315" y="475"/>
                  </a:lnTo>
                  <a:lnTo>
                    <a:pt x="2370" y="550"/>
                  </a:lnTo>
                  <a:lnTo>
                    <a:pt x="2421" y="627"/>
                  </a:lnTo>
                  <a:lnTo>
                    <a:pt x="2466" y="710"/>
                  </a:lnTo>
                  <a:lnTo>
                    <a:pt x="2505" y="796"/>
                  </a:lnTo>
                  <a:lnTo>
                    <a:pt x="2537" y="884"/>
                  </a:lnTo>
                  <a:lnTo>
                    <a:pt x="2562" y="975"/>
                  </a:lnTo>
                  <a:lnTo>
                    <a:pt x="2582" y="1071"/>
                  </a:lnTo>
                  <a:lnTo>
                    <a:pt x="2592" y="1166"/>
                  </a:lnTo>
                  <a:lnTo>
                    <a:pt x="2596" y="1266"/>
                  </a:lnTo>
                  <a:lnTo>
                    <a:pt x="2596" y="1318"/>
                  </a:lnTo>
                  <a:lnTo>
                    <a:pt x="2595" y="1372"/>
                  </a:lnTo>
                  <a:lnTo>
                    <a:pt x="2591" y="1428"/>
                  </a:lnTo>
                  <a:lnTo>
                    <a:pt x="2586" y="1485"/>
                  </a:lnTo>
                  <a:lnTo>
                    <a:pt x="2579" y="1542"/>
                  </a:lnTo>
                  <a:lnTo>
                    <a:pt x="2570" y="1601"/>
                  </a:lnTo>
                  <a:lnTo>
                    <a:pt x="2558" y="1660"/>
                  </a:lnTo>
                  <a:lnTo>
                    <a:pt x="2544" y="1719"/>
                  </a:lnTo>
                  <a:lnTo>
                    <a:pt x="2526" y="1778"/>
                  </a:lnTo>
                  <a:lnTo>
                    <a:pt x="2505" y="1837"/>
                  </a:lnTo>
                  <a:lnTo>
                    <a:pt x="2480" y="1894"/>
                  </a:lnTo>
                  <a:lnTo>
                    <a:pt x="2450" y="1952"/>
                  </a:lnTo>
                  <a:lnTo>
                    <a:pt x="2417" y="2008"/>
                  </a:lnTo>
                  <a:lnTo>
                    <a:pt x="2379" y="2062"/>
                  </a:lnTo>
                  <a:lnTo>
                    <a:pt x="2336" y="2114"/>
                  </a:lnTo>
                  <a:lnTo>
                    <a:pt x="2288" y="2165"/>
                  </a:lnTo>
                  <a:lnTo>
                    <a:pt x="2234" y="2214"/>
                  </a:lnTo>
                  <a:lnTo>
                    <a:pt x="2175" y="2259"/>
                  </a:lnTo>
                  <a:lnTo>
                    <a:pt x="2110" y="2303"/>
                  </a:lnTo>
                  <a:lnTo>
                    <a:pt x="2038" y="2342"/>
                  </a:lnTo>
                  <a:lnTo>
                    <a:pt x="2038" y="2782"/>
                  </a:lnTo>
                  <a:lnTo>
                    <a:pt x="2034" y="2805"/>
                  </a:lnTo>
                  <a:lnTo>
                    <a:pt x="2023" y="2825"/>
                  </a:lnTo>
                  <a:lnTo>
                    <a:pt x="2007" y="2842"/>
                  </a:lnTo>
                  <a:lnTo>
                    <a:pt x="1986" y="2853"/>
                  </a:lnTo>
                  <a:lnTo>
                    <a:pt x="1963" y="2856"/>
                  </a:lnTo>
                  <a:lnTo>
                    <a:pt x="620" y="2856"/>
                  </a:lnTo>
                  <a:lnTo>
                    <a:pt x="597" y="2853"/>
                  </a:lnTo>
                  <a:lnTo>
                    <a:pt x="576" y="2842"/>
                  </a:lnTo>
                  <a:lnTo>
                    <a:pt x="560" y="2825"/>
                  </a:lnTo>
                  <a:lnTo>
                    <a:pt x="549" y="2805"/>
                  </a:lnTo>
                  <a:lnTo>
                    <a:pt x="545" y="2782"/>
                  </a:lnTo>
                  <a:lnTo>
                    <a:pt x="545" y="2334"/>
                  </a:lnTo>
                  <a:lnTo>
                    <a:pt x="492" y="2291"/>
                  </a:lnTo>
                  <a:lnTo>
                    <a:pt x="438" y="2245"/>
                  </a:lnTo>
                  <a:lnTo>
                    <a:pt x="386" y="2193"/>
                  </a:lnTo>
                  <a:lnTo>
                    <a:pt x="333" y="2138"/>
                  </a:lnTo>
                  <a:lnTo>
                    <a:pt x="284" y="2078"/>
                  </a:lnTo>
                  <a:lnTo>
                    <a:pt x="237" y="2013"/>
                  </a:lnTo>
                  <a:lnTo>
                    <a:pt x="192" y="1944"/>
                  </a:lnTo>
                  <a:lnTo>
                    <a:pt x="152" y="1872"/>
                  </a:lnTo>
                  <a:lnTo>
                    <a:pt x="115" y="1796"/>
                  </a:lnTo>
                  <a:lnTo>
                    <a:pt x="81" y="1716"/>
                  </a:lnTo>
                  <a:lnTo>
                    <a:pt x="53" y="1632"/>
                  </a:lnTo>
                  <a:lnTo>
                    <a:pt x="31" y="1546"/>
                  </a:lnTo>
                  <a:lnTo>
                    <a:pt x="14" y="1456"/>
                  </a:lnTo>
                  <a:lnTo>
                    <a:pt x="4" y="1363"/>
                  </a:lnTo>
                  <a:lnTo>
                    <a:pt x="0" y="1266"/>
                  </a:lnTo>
                  <a:lnTo>
                    <a:pt x="4" y="1169"/>
                  </a:lnTo>
                  <a:lnTo>
                    <a:pt x="15" y="1073"/>
                  </a:lnTo>
                  <a:lnTo>
                    <a:pt x="35" y="979"/>
                  </a:lnTo>
                  <a:lnTo>
                    <a:pt x="63" y="889"/>
                  </a:lnTo>
                  <a:lnTo>
                    <a:pt x="95" y="800"/>
                  </a:lnTo>
                  <a:lnTo>
                    <a:pt x="136" y="715"/>
                  </a:lnTo>
                  <a:lnTo>
                    <a:pt x="183" y="632"/>
                  </a:lnTo>
                  <a:lnTo>
                    <a:pt x="235" y="554"/>
                  </a:lnTo>
                  <a:lnTo>
                    <a:pt x="293" y="480"/>
                  </a:lnTo>
                  <a:lnTo>
                    <a:pt x="356" y="410"/>
                  </a:lnTo>
                  <a:lnTo>
                    <a:pt x="425" y="343"/>
                  </a:lnTo>
                  <a:lnTo>
                    <a:pt x="498" y="283"/>
                  </a:lnTo>
                  <a:lnTo>
                    <a:pt x="576" y="226"/>
                  </a:lnTo>
                  <a:lnTo>
                    <a:pt x="657" y="177"/>
                  </a:lnTo>
                  <a:lnTo>
                    <a:pt x="742" y="131"/>
                  </a:lnTo>
                  <a:lnTo>
                    <a:pt x="831" y="93"/>
                  </a:lnTo>
                  <a:lnTo>
                    <a:pt x="922" y="60"/>
                  </a:lnTo>
                  <a:lnTo>
                    <a:pt x="1017" y="34"/>
                  </a:lnTo>
                  <a:lnTo>
                    <a:pt x="1113" y="16"/>
                  </a:lnTo>
                  <a:lnTo>
                    <a:pt x="1213" y="4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42" name="Freeform 233">
              <a:extLst>
                <a:ext uri="{FF2B5EF4-FFF2-40B4-BE49-F238E27FC236}">
                  <a16:creationId xmlns:a16="http://schemas.microsoft.com/office/drawing/2014/main" id="{34F74B65-1B9F-4351-88B4-E07066D8B2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9437" y="1537949"/>
              <a:ext cx="154982" cy="17195"/>
            </a:xfrm>
            <a:custGeom>
              <a:avLst/>
              <a:gdLst>
                <a:gd name="T0" fmla="*/ 75 w 1343"/>
                <a:gd name="T1" fmla="*/ 0 h 149"/>
                <a:gd name="T2" fmla="*/ 1268 w 1343"/>
                <a:gd name="T3" fmla="*/ 0 h 149"/>
                <a:gd name="T4" fmla="*/ 1292 w 1343"/>
                <a:gd name="T5" fmla="*/ 4 h 149"/>
                <a:gd name="T6" fmla="*/ 1313 w 1343"/>
                <a:gd name="T7" fmla="*/ 14 h 149"/>
                <a:gd name="T8" fmla="*/ 1329 w 1343"/>
                <a:gd name="T9" fmla="*/ 30 h 149"/>
                <a:gd name="T10" fmla="*/ 1339 w 1343"/>
                <a:gd name="T11" fmla="*/ 51 h 149"/>
                <a:gd name="T12" fmla="*/ 1343 w 1343"/>
                <a:gd name="T13" fmla="*/ 75 h 149"/>
                <a:gd name="T14" fmla="*/ 1339 w 1343"/>
                <a:gd name="T15" fmla="*/ 98 h 149"/>
                <a:gd name="T16" fmla="*/ 1329 w 1343"/>
                <a:gd name="T17" fmla="*/ 118 h 149"/>
                <a:gd name="T18" fmla="*/ 1313 w 1343"/>
                <a:gd name="T19" fmla="*/ 135 h 149"/>
                <a:gd name="T20" fmla="*/ 1292 w 1343"/>
                <a:gd name="T21" fmla="*/ 145 h 149"/>
                <a:gd name="T22" fmla="*/ 1268 w 1343"/>
                <a:gd name="T23" fmla="*/ 149 h 149"/>
                <a:gd name="T24" fmla="*/ 75 w 1343"/>
                <a:gd name="T25" fmla="*/ 149 h 149"/>
                <a:gd name="T26" fmla="*/ 51 w 1343"/>
                <a:gd name="T27" fmla="*/ 145 h 149"/>
                <a:gd name="T28" fmla="*/ 30 w 1343"/>
                <a:gd name="T29" fmla="*/ 135 h 149"/>
                <a:gd name="T30" fmla="*/ 14 w 1343"/>
                <a:gd name="T31" fmla="*/ 118 h 149"/>
                <a:gd name="T32" fmla="*/ 4 w 1343"/>
                <a:gd name="T33" fmla="*/ 98 h 149"/>
                <a:gd name="T34" fmla="*/ 0 w 1343"/>
                <a:gd name="T35" fmla="*/ 75 h 149"/>
                <a:gd name="T36" fmla="*/ 4 w 1343"/>
                <a:gd name="T37" fmla="*/ 51 h 149"/>
                <a:gd name="T38" fmla="*/ 14 w 1343"/>
                <a:gd name="T39" fmla="*/ 30 h 149"/>
                <a:gd name="T40" fmla="*/ 30 w 1343"/>
                <a:gd name="T41" fmla="*/ 14 h 149"/>
                <a:gd name="T42" fmla="*/ 51 w 1343"/>
                <a:gd name="T43" fmla="*/ 4 h 149"/>
                <a:gd name="T44" fmla="*/ 75 w 1343"/>
                <a:gd name="T4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43" h="149">
                  <a:moveTo>
                    <a:pt x="75" y="0"/>
                  </a:moveTo>
                  <a:lnTo>
                    <a:pt x="1268" y="0"/>
                  </a:lnTo>
                  <a:lnTo>
                    <a:pt x="1292" y="4"/>
                  </a:lnTo>
                  <a:lnTo>
                    <a:pt x="1313" y="14"/>
                  </a:lnTo>
                  <a:lnTo>
                    <a:pt x="1329" y="30"/>
                  </a:lnTo>
                  <a:lnTo>
                    <a:pt x="1339" y="51"/>
                  </a:lnTo>
                  <a:lnTo>
                    <a:pt x="1343" y="75"/>
                  </a:lnTo>
                  <a:lnTo>
                    <a:pt x="1339" y="98"/>
                  </a:lnTo>
                  <a:lnTo>
                    <a:pt x="1329" y="118"/>
                  </a:lnTo>
                  <a:lnTo>
                    <a:pt x="1313" y="135"/>
                  </a:lnTo>
                  <a:lnTo>
                    <a:pt x="1292" y="145"/>
                  </a:lnTo>
                  <a:lnTo>
                    <a:pt x="1268" y="149"/>
                  </a:lnTo>
                  <a:lnTo>
                    <a:pt x="75" y="149"/>
                  </a:lnTo>
                  <a:lnTo>
                    <a:pt x="51" y="145"/>
                  </a:lnTo>
                  <a:lnTo>
                    <a:pt x="30" y="135"/>
                  </a:lnTo>
                  <a:lnTo>
                    <a:pt x="14" y="118"/>
                  </a:lnTo>
                  <a:lnTo>
                    <a:pt x="4" y="98"/>
                  </a:lnTo>
                  <a:lnTo>
                    <a:pt x="0" y="75"/>
                  </a:lnTo>
                  <a:lnTo>
                    <a:pt x="4" y="51"/>
                  </a:lnTo>
                  <a:lnTo>
                    <a:pt x="14" y="30"/>
                  </a:lnTo>
                  <a:lnTo>
                    <a:pt x="30" y="14"/>
                  </a:lnTo>
                  <a:lnTo>
                    <a:pt x="51" y="4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43" name="Freeform 234">
              <a:extLst>
                <a:ext uri="{FF2B5EF4-FFF2-40B4-BE49-F238E27FC236}">
                  <a16:creationId xmlns:a16="http://schemas.microsoft.com/office/drawing/2014/main" id="{2ACAA197-0058-46DE-8E2C-3E1863795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9437" y="1572338"/>
              <a:ext cx="154982" cy="17310"/>
            </a:xfrm>
            <a:custGeom>
              <a:avLst/>
              <a:gdLst>
                <a:gd name="T0" fmla="*/ 75 w 1343"/>
                <a:gd name="T1" fmla="*/ 0 h 150"/>
                <a:gd name="T2" fmla="*/ 1268 w 1343"/>
                <a:gd name="T3" fmla="*/ 0 h 150"/>
                <a:gd name="T4" fmla="*/ 1292 w 1343"/>
                <a:gd name="T5" fmla="*/ 4 h 150"/>
                <a:gd name="T6" fmla="*/ 1313 w 1343"/>
                <a:gd name="T7" fmla="*/ 15 h 150"/>
                <a:gd name="T8" fmla="*/ 1329 w 1343"/>
                <a:gd name="T9" fmla="*/ 30 h 150"/>
                <a:gd name="T10" fmla="*/ 1339 w 1343"/>
                <a:gd name="T11" fmla="*/ 51 h 150"/>
                <a:gd name="T12" fmla="*/ 1343 w 1343"/>
                <a:gd name="T13" fmla="*/ 75 h 150"/>
                <a:gd name="T14" fmla="*/ 1339 w 1343"/>
                <a:gd name="T15" fmla="*/ 99 h 150"/>
                <a:gd name="T16" fmla="*/ 1329 w 1343"/>
                <a:gd name="T17" fmla="*/ 118 h 150"/>
                <a:gd name="T18" fmla="*/ 1313 w 1343"/>
                <a:gd name="T19" fmla="*/ 135 h 150"/>
                <a:gd name="T20" fmla="*/ 1292 w 1343"/>
                <a:gd name="T21" fmla="*/ 146 h 150"/>
                <a:gd name="T22" fmla="*/ 1268 w 1343"/>
                <a:gd name="T23" fmla="*/ 150 h 150"/>
                <a:gd name="T24" fmla="*/ 75 w 1343"/>
                <a:gd name="T25" fmla="*/ 150 h 150"/>
                <a:gd name="T26" fmla="*/ 51 w 1343"/>
                <a:gd name="T27" fmla="*/ 146 h 150"/>
                <a:gd name="T28" fmla="*/ 30 w 1343"/>
                <a:gd name="T29" fmla="*/ 135 h 150"/>
                <a:gd name="T30" fmla="*/ 14 w 1343"/>
                <a:gd name="T31" fmla="*/ 118 h 150"/>
                <a:gd name="T32" fmla="*/ 4 w 1343"/>
                <a:gd name="T33" fmla="*/ 99 h 150"/>
                <a:gd name="T34" fmla="*/ 0 w 1343"/>
                <a:gd name="T35" fmla="*/ 75 h 150"/>
                <a:gd name="T36" fmla="*/ 4 w 1343"/>
                <a:gd name="T37" fmla="*/ 51 h 150"/>
                <a:gd name="T38" fmla="*/ 14 w 1343"/>
                <a:gd name="T39" fmla="*/ 30 h 150"/>
                <a:gd name="T40" fmla="*/ 30 w 1343"/>
                <a:gd name="T41" fmla="*/ 15 h 150"/>
                <a:gd name="T42" fmla="*/ 51 w 1343"/>
                <a:gd name="T43" fmla="*/ 4 h 150"/>
                <a:gd name="T44" fmla="*/ 75 w 1343"/>
                <a:gd name="T4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43" h="150">
                  <a:moveTo>
                    <a:pt x="75" y="0"/>
                  </a:moveTo>
                  <a:lnTo>
                    <a:pt x="1268" y="0"/>
                  </a:lnTo>
                  <a:lnTo>
                    <a:pt x="1292" y="4"/>
                  </a:lnTo>
                  <a:lnTo>
                    <a:pt x="1313" y="15"/>
                  </a:lnTo>
                  <a:lnTo>
                    <a:pt x="1329" y="30"/>
                  </a:lnTo>
                  <a:lnTo>
                    <a:pt x="1339" y="51"/>
                  </a:lnTo>
                  <a:lnTo>
                    <a:pt x="1343" y="75"/>
                  </a:lnTo>
                  <a:lnTo>
                    <a:pt x="1339" y="99"/>
                  </a:lnTo>
                  <a:lnTo>
                    <a:pt x="1329" y="118"/>
                  </a:lnTo>
                  <a:lnTo>
                    <a:pt x="1313" y="135"/>
                  </a:lnTo>
                  <a:lnTo>
                    <a:pt x="1292" y="146"/>
                  </a:lnTo>
                  <a:lnTo>
                    <a:pt x="1268" y="150"/>
                  </a:lnTo>
                  <a:lnTo>
                    <a:pt x="75" y="150"/>
                  </a:lnTo>
                  <a:lnTo>
                    <a:pt x="51" y="146"/>
                  </a:lnTo>
                  <a:lnTo>
                    <a:pt x="30" y="135"/>
                  </a:lnTo>
                  <a:lnTo>
                    <a:pt x="14" y="118"/>
                  </a:lnTo>
                  <a:lnTo>
                    <a:pt x="4" y="99"/>
                  </a:lnTo>
                  <a:lnTo>
                    <a:pt x="0" y="75"/>
                  </a:lnTo>
                  <a:lnTo>
                    <a:pt x="4" y="51"/>
                  </a:lnTo>
                  <a:lnTo>
                    <a:pt x="14" y="30"/>
                  </a:lnTo>
                  <a:lnTo>
                    <a:pt x="30" y="15"/>
                  </a:lnTo>
                  <a:lnTo>
                    <a:pt x="51" y="4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44" name="Freeform 235">
              <a:extLst>
                <a:ext uri="{FF2B5EF4-FFF2-40B4-BE49-F238E27FC236}">
                  <a16:creationId xmlns:a16="http://schemas.microsoft.com/office/drawing/2014/main" id="{08F01680-75D6-492B-B198-4B999A300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4439" y="1611112"/>
              <a:ext cx="126132" cy="61277"/>
            </a:xfrm>
            <a:custGeom>
              <a:avLst/>
              <a:gdLst>
                <a:gd name="T0" fmla="*/ 98 w 1093"/>
                <a:gd name="T1" fmla="*/ 3 h 531"/>
                <a:gd name="T2" fmla="*/ 134 w 1093"/>
                <a:gd name="T3" fmla="*/ 31 h 531"/>
                <a:gd name="T4" fmla="*/ 149 w 1093"/>
                <a:gd name="T5" fmla="*/ 74 h 531"/>
                <a:gd name="T6" fmla="*/ 158 w 1093"/>
                <a:gd name="T7" fmla="*/ 158 h 531"/>
                <a:gd name="T8" fmla="*/ 184 w 1093"/>
                <a:gd name="T9" fmla="*/ 225 h 531"/>
                <a:gd name="T10" fmla="*/ 225 w 1093"/>
                <a:gd name="T11" fmla="*/ 277 h 531"/>
                <a:gd name="T12" fmla="*/ 274 w 1093"/>
                <a:gd name="T13" fmla="*/ 316 h 531"/>
                <a:gd name="T14" fmla="*/ 331 w 1093"/>
                <a:gd name="T15" fmla="*/ 345 h 531"/>
                <a:gd name="T16" fmla="*/ 390 w 1093"/>
                <a:gd name="T17" fmla="*/ 363 h 531"/>
                <a:gd name="T18" fmla="*/ 447 w 1093"/>
                <a:gd name="T19" fmla="*/ 375 h 531"/>
                <a:gd name="T20" fmla="*/ 501 w 1093"/>
                <a:gd name="T21" fmla="*/ 380 h 531"/>
                <a:gd name="T22" fmla="*/ 545 w 1093"/>
                <a:gd name="T23" fmla="*/ 382 h 531"/>
                <a:gd name="T24" fmla="*/ 582 w 1093"/>
                <a:gd name="T25" fmla="*/ 380 h 531"/>
                <a:gd name="T26" fmla="*/ 628 w 1093"/>
                <a:gd name="T27" fmla="*/ 377 h 531"/>
                <a:gd name="T28" fmla="*/ 682 w 1093"/>
                <a:gd name="T29" fmla="*/ 367 h 531"/>
                <a:gd name="T30" fmla="*/ 738 w 1093"/>
                <a:gd name="T31" fmla="*/ 352 h 531"/>
                <a:gd name="T32" fmla="*/ 793 w 1093"/>
                <a:gd name="T33" fmla="*/ 328 h 531"/>
                <a:gd name="T34" fmla="*/ 845 w 1093"/>
                <a:gd name="T35" fmla="*/ 294 h 531"/>
                <a:gd name="T36" fmla="*/ 890 w 1093"/>
                <a:gd name="T37" fmla="*/ 250 h 531"/>
                <a:gd name="T38" fmla="*/ 922 w 1093"/>
                <a:gd name="T39" fmla="*/ 191 h 531"/>
                <a:gd name="T40" fmla="*/ 941 w 1093"/>
                <a:gd name="T41" fmla="*/ 117 h 531"/>
                <a:gd name="T42" fmla="*/ 947 w 1093"/>
                <a:gd name="T43" fmla="*/ 51 h 531"/>
                <a:gd name="T44" fmla="*/ 973 w 1093"/>
                <a:gd name="T45" fmla="*/ 14 h 531"/>
                <a:gd name="T46" fmla="*/ 1018 w 1093"/>
                <a:gd name="T47" fmla="*/ 0 h 531"/>
                <a:gd name="T48" fmla="*/ 1062 w 1093"/>
                <a:gd name="T49" fmla="*/ 14 h 531"/>
                <a:gd name="T50" fmla="*/ 1089 w 1093"/>
                <a:gd name="T51" fmla="*/ 51 h 531"/>
                <a:gd name="T52" fmla="*/ 1090 w 1093"/>
                <a:gd name="T53" fmla="*/ 133 h 531"/>
                <a:gd name="T54" fmla="*/ 1064 w 1093"/>
                <a:gd name="T55" fmla="*/ 239 h 531"/>
                <a:gd name="T56" fmla="*/ 1015 w 1093"/>
                <a:gd name="T57" fmla="*/ 331 h 531"/>
                <a:gd name="T58" fmla="*/ 943 w 1093"/>
                <a:gd name="T59" fmla="*/ 407 h 531"/>
                <a:gd name="T60" fmla="*/ 852 w 1093"/>
                <a:gd name="T61" fmla="*/ 466 h 531"/>
                <a:gd name="T62" fmla="*/ 742 w 1093"/>
                <a:gd name="T63" fmla="*/ 507 h 531"/>
                <a:gd name="T64" fmla="*/ 615 w 1093"/>
                <a:gd name="T65" fmla="*/ 528 h 531"/>
                <a:gd name="T66" fmla="*/ 476 w 1093"/>
                <a:gd name="T67" fmla="*/ 528 h 531"/>
                <a:gd name="T68" fmla="*/ 349 w 1093"/>
                <a:gd name="T69" fmla="*/ 507 h 531"/>
                <a:gd name="T70" fmla="*/ 239 w 1093"/>
                <a:gd name="T71" fmla="*/ 466 h 531"/>
                <a:gd name="T72" fmla="*/ 148 w 1093"/>
                <a:gd name="T73" fmla="*/ 407 h 531"/>
                <a:gd name="T74" fmla="*/ 77 w 1093"/>
                <a:gd name="T75" fmla="*/ 331 h 531"/>
                <a:gd name="T76" fmla="*/ 27 w 1093"/>
                <a:gd name="T77" fmla="*/ 239 h 531"/>
                <a:gd name="T78" fmla="*/ 2 w 1093"/>
                <a:gd name="T79" fmla="*/ 133 h 531"/>
                <a:gd name="T80" fmla="*/ 4 w 1093"/>
                <a:gd name="T81" fmla="*/ 51 h 531"/>
                <a:gd name="T82" fmla="*/ 30 w 1093"/>
                <a:gd name="T83" fmla="*/ 14 h 531"/>
                <a:gd name="T84" fmla="*/ 74 w 1093"/>
                <a:gd name="T85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93" h="531">
                  <a:moveTo>
                    <a:pt x="74" y="0"/>
                  </a:moveTo>
                  <a:lnTo>
                    <a:pt x="98" y="3"/>
                  </a:lnTo>
                  <a:lnTo>
                    <a:pt x="117" y="14"/>
                  </a:lnTo>
                  <a:lnTo>
                    <a:pt x="134" y="31"/>
                  </a:lnTo>
                  <a:lnTo>
                    <a:pt x="145" y="51"/>
                  </a:lnTo>
                  <a:lnTo>
                    <a:pt x="149" y="74"/>
                  </a:lnTo>
                  <a:lnTo>
                    <a:pt x="151" y="119"/>
                  </a:lnTo>
                  <a:lnTo>
                    <a:pt x="158" y="158"/>
                  </a:lnTo>
                  <a:lnTo>
                    <a:pt x="170" y="193"/>
                  </a:lnTo>
                  <a:lnTo>
                    <a:pt x="184" y="225"/>
                  </a:lnTo>
                  <a:lnTo>
                    <a:pt x="204" y="253"/>
                  </a:lnTo>
                  <a:lnTo>
                    <a:pt x="225" y="277"/>
                  </a:lnTo>
                  <a:lnTo>
                    <a:pt x="248" y="298"/>
                  </a:lnTo>
                  <a:lnTo>
                    <a:pt x="274" y="316"/>
                  </a:lnTo>
                  <a:lnTo>
                    <a:pt x="302" y="332"/>
                  </a:lnTo>
                  <a:lnTo>
                    <a:pt x="331" y="345"/>
                  </a:lnTo>
                  <a:lnTo>
                    <a:pt x="360" y="356"/>
                  </a:lnTo>
                  <a:lnTo>
                    <a:pt x="390" y="363"/>
                  </a:lnTo>
                  <a:lnTo>
                    <a:pt x="418" y="370"/>
                  </a:lnTo>
                  <a:lnTo>
                    <a:pt x="447" y="375"/>
                  </a:lnTo>
                  <a:lnTo>
                    <a:pt x="475" y="378"/>
                  </a:lnTo>
                  <a:lnTo>
                    <a:pt x="501" y="380"/>
                  </a:lnTo>
                  <a:lnTo>
                    <a:pt x="524" y="382"/>
                  </a:lnTo>
                  <a:lnTo>
                    <a:pt x="545" y="382"/>
                  </a:lnTo>
                  <a:lnTo>
                    <a:pt x="562" y="382"/>
                  </a:lnTo>
                  <a:lnTo>
                    <a:pt x="582" y="380"/>
                  </a:lnTo>
                  <a:lnTo>
                    <a:pt x="604" y="379"/>
                  </a:lnTo>
                  <a:lnTo>
                    <a:pt x="628" y="377"/>
                  </a:lnTo>
                  <a:lnTo>
                    <a:pt x="654" y="373"/>
                  </a:lnTo>
                  <a:lnTo>
                    <a:pt x="682" y="367"/>
                  </a:lnTo>
                  <a:lnTo>
                    <a:pt x="709" y="361"/>
                  </a:lnTo>
                  <a:lnTo>
                    <a:pt x="738" y="352"/>
                  </a:lnTo>
                  <a:lnTo>
                    <a:pt x="765" y="341"/>
                  </a:lnTo>
                  <a:lnTo>
                    <a:pt x="793" y="328"/>
                  </a:lnTo>
                  <a:lnTo>
                    <a:pt x="820" y="312"/>
                  </a:lnTo>
                  <a:lnTo>
                    <a:pt x="845" y="294"/>
                  </a:lnTo>
                  <a:lnTo>
                    <a:pt x="869" y="273"/>
                  </a:lnTo>
                  <a:lnTo>
                    <a:pt x="890" y="250"/>
                  </a:lnTo>
                  <a:lnTo>
                    <a:pt x="908" y="222"/>
                  </a:lnTo>
                  <a:lnTo>
                    <a:pt x="922" y="191"/>
                  </a:lnTo>
                  <a:lnTo>
                    <a:pt x="934" y="157"/>
                  </a:lnTo>
                  <a:lnTo>
                    <a:pt x="941" y="117"/>
                  </a:lnTo>
                  <a:lnTo>
                    <a:pt x="943" y="74"/>
                  </a:lnTo>
                  <a:lnTo>
                    <a:pt x="947" y="51"/>
                  </a:lnTo>
                  <a:lnTo>
                    <a:pt x="958" y="31"/>
                  </a:lnTo>
                  <a:lnTo>
                    <a:pt x="973" y="14"/>
                  </a:lnTo>
                  <a:lnTo>
                    <a:pt x="994" y="3"/>
                  </a:lnTo>
                  <a:lnTo>
                    <a:pt x="1018" y="0"/>
                  </a:lnTo>
                  <a:lnTo>
                    <a:pt x="1041" y="3"/>
                  </a:lnTo>
                  <a:lnTo>
                    <a:pt x="1062" y="14"/>
                  </a:lnTo>
                  <a:lnTo>
                    <a:pt x="1078" y="31"/>
                  </a:lnTo>
                  <a:lnTo>
                    <a:pt x="1089" y="51"/>
                  </a:lnTo>
                  <a:lnTo>
                    <a:pt x="1093" y="74"/>
                  </a:lnTo>
                  <a:lnTo>
                    <a:pt x="1090" y="133"/>
                  </a:lnTo>
                  <a:lnTo>
                    <a:pt x="1079" y="187"/>
                  </a:lnTo>
                  <a:lnTo>
                    <a:pt x="1064" y="239"/>
                  </a:lnTo>
                  <a:lnTo>
                    <a:pt x="1043" y="286"/>
                  </a:lnTo>
                  <a:lnTo>
                    <a:pt x="1015" y="331"/>
                  </a:lnTo>
                  <a:lnTo>
                    <a:pt x="981" y="370"/>
                  </a:lnTo>
                  <a:lnTo>
                    <a:pt x="943" y="407"/>
                  </a:lnTo>
                  <a:lnTo>
                    <a:pt x="900" y="438"/>
                  </a:lnTo>
                  <a:lnTo>
                    <a:pt x="852" y="466"/>
                  </a:lnTo>
                  <a:lnTo>
                    <a:pt x="799" y="489"/>
                  </a:lnTo>
                  <a:lnTo>
                    <a:pt x="742" y="507"/>
                  </a:lnTo>
                  <a:lnTo>
                    <a:pt x="680" y="521"/>
                  </a:lnTo>
                  <a:lnTo>
                    <a:pt x="615" y="528"/>
                  </a:lnTo>
                  <a:lnTo>
                    <a:pt x="545" y="531"/>
                  </a:lnTo>
                  <a:lnTo>
                    <a:pt x="476" y="528"/>
                  </a:lnTo>
                  <a:lnTo>
                    <a:pt x="411" y="521"/>
                  </a:lnTo>
                  <a:lnTo>
                    <a:pt x="349" y="507"/>
                  </a:lnTo>
                  <a:lnTo>
                    <a:pt x="293" y="489"/>
                  </a:lnTo>
                  <a:lnTo>
                    <a:pt x="239" y="466"/>
                  </a:lnTo>
                  <a:lnTo>
                    <a:pt x="191" y="438"/>
                  </a:lnTo>
                  <a:lnTo>
                    <a:pt x="148" y="407"/>
                  </a:lnTo>
                  <a:lnTo>
                    <a:pt x="110" y="370"/>
                  </a:lnTo>
                  <a:lnTo>
                    <a:pt x="77" y="331"/>
                  </a:lnTo>
                  <a:lnTo>
                    <a:pt x="49" y="286"/>
                  </a:lnTo>
                  <a:lnTo>
                    <a:pt x="27" y="239"/>
                  </a:lnTo>
                  <a:lnTo>
                    <a:pt x="11" y="187"/>
                  </a:lnTo>
                  <a:lnTo>
                    <a:pt x="2" y="133"/>
                  </a:lnTo>
                  <a:lnTo>
                    <a:pt x="0" y="74"/>
                  </a:lnTo>
                  <a:lnTo>
                    <a:pt x="4" y="51"/>
                  </a:lnTo>
                  <a:lnTo>
                    <a:pt x="14" y="31"/>
                  </a:lnTo>
                  <a:lnTo>
                    <a:pt x="30" y="14"/>
                  </a:lnTo>
                  <a:lnTo>
                    <a:pt x="51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45" name="Freeform 236">
              <a:extLst>
                <a:ext uri="{FF2B5EF4-FFF2-40B4-BE49-F238E27FC236}">
                  <a16:creationId xmlns:a16="http://schemas.microsoft.com/office/drawing/2014/main" id="{72F6A9C2-9F0D-45B7-91D4-C9E51002C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4283" y="1320537"/>
              <a:ext cx="61162" cy="178523"/>
            </a:xfrm>
            <a:custGeom>
              <a:avLst/>
              <a:gdLst>
                <a:gd name="T0" fmla="*/ 75 w 530"/>
                <a:gd name="T1" fmla="*/ 0 h 1547"/>
                <a:gd name="T2" fmla="*/ 94 w 530"/>
                <a:gd name="T3" fmla="*/ 3 h 1547"/>
                <a:gd name="T4" fmla="*/ 111 w 530"/>
                <a:gd name="T5" fmla="*/ 9 h 1547"/>
                <a:gd name="T6" fmla="*/ 127 w 530"/>
                <a:gd name="T7" fmla="*/ 21 h 1547"/>
                <a:gd name="T8" fmla="*/ 139 w 530"/>
                <a:gd name="T9" fmla="*/ 35 h 1547"/>
                <a:gd name="T10" fmla="*/ 147 w 530"/>
                <a:gd name="T11" fmla="*/ 55 h 1547"/>
                <a:gd name="T12" fmla="*/ 527 w 530"/>
                <a:gd name="T13" fmla="*/ 1453 h 1547"/>
                <a:gd name="T14" fmla="*/ 530 w 530"/>
                <a:gd name="T15" fmla="*/ 1473 h 1547"/>
                <a:gd name="T16" fmla="*/ 527 w 530"/>
                <a:gd name="T17" fmla="*/ 1492 h 1547"/>
                <a:gd name="T18" fmla="*/ 520 w 530"/>
                <a:gd name="T19" fmla="*/ 1511 h 1547"/>
                <a:gd name="T20" fmla="*/ 508 w 530"/>
                <a:gd name="T21" fmla="*/ 1525 h 1547"/>
                <a:gd name="T22" fmla="*/ 493 w 530"/>
                <a:gd name="T23" fmla="*/ 1537 h 1547"/>
                <a:gd name="T24" fmla="*/ 475 w 530"/>
                <a:gd name="T25" fmla="*/ 1545 h 1547"/>
                <a:gd name="T26" fmla="*/ 465 w 530"/>
                <a:gd name="T27" fmla="*/ 1547 h 1547"/>
                <a:gd name="T28" fmla="*/ 455 w 530"/>
                <a:gd name="T29" fmla="*/ 1547 h 1547"/>
                <a:gd name="T30" fmla="*/ 436 w 530"/>
                <a:gd name="T31" fmla="*/ 1545 h 1547"/>
                <a:gd name="T32" fmla="*/ 419 w 530"/>
                <a:gd name="T33" fmla="*/ 1538 h 1547"/>
                <a:gd name="T34" fmla="*/ 403 w 530"/>
                <a:gd name="T35" fmla="*/ 1527 h 1547"/>
                <a:gd name="T36" fmla="*/ 391 w 530"/>
                <a:gd name="T37" fmla="*/ 1511 h 1547"/>
                <a:gd name="T38" fmla="*/ 383 w 530"/>
                <a:gd name="T39" fmla="*/ 1492 h 1547"/>
                <a:gd name="T40" fmla="*/ 3 w 530"/>
                <a:gd name="T41" fmla="*/ 94 h 1547"/>
                <a:gd name="T42" fmla="*/ 0 w 530"/>
                <a:gd name="T43" fmla="*/ 73 h 1547"/>
                <a:gd name="T44" fmla="*/ 3 w 530"/>
                <a:gd name="T45" fmla="*/ 55 h 1547"/>
                <a:gd name="T46" fmla="*/ 9 w 530"/>
                <a:gd name="T47" fmla="*/ 37 h 1547"/>
                <a:gd name="T48" fmla="*/ 21 w 530"/>
                <a:gd name="T49" fmla="*/ 22 h 1547"/>
                <a:gd name="T50" fmla="*/ 37 w 530"/>
                <a:gd name="T51" fmla="*/ 9 h 1547"/>
                <a:gd name="T52" fmla="*/ 55 w 530"/>
                <a:gd name="T53" fmla="*/ 3 h 1547"/>
                <a:gd name="T54" fmla="*/ 75 w 530"/>
                <a:gd name="T55" fmla="*/ 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0" h="1547">
                  <a:moveTo>
                    <a:pt x="75" y="0"/>
                  </a:moveTo>
                  <a:lnTo>
                    <a:pt x="94" y="3"/>
                  </a:lnTo>
                  <a:lnTo>
                    <a:pt x="111" y="9"/>
                  </a:lnTo>
                  <a:lnTo>
                    <a:pt x="127" y="21"/>
                  </a:lnTo>
                  <a:lnTo>
                    <a:pt x="139" y="35"/>
                  </a:lnTo>
                  <a:lnTo>
                    <a:pt x="147" y="55"/>
                  </a:lnTo>
                  <a:lnTo>
                    <a:pt x="527" y="1453"/>
                  </a:lnTo>
                  <a:lnTo>
                    <a:pt x="530" y="1473"/>
                  </a:lnTo>
                  <a:lnTo>
                    <a:pt x="527" y="1492"/>
                  </a:lnTo>
                  <a:lnTo>
                    <a:pt x="520" y="1511"/>
                  </a:lnTo>
                  <a:lnTo>
                    <a:pt x="508" y="1525"/>
                  </a:lnTo>
                  <a:lnTo>
                    <a:pt x="493" y="1537"/>
                  </a:lnTo>
                  <a:lnTo>
                    <a:pt x="475" y="1545"/>
                  </a:lnTo>
                  <a:lnTo>
                    <a:pt x="465" y="1547"/>
                  </a:lnTo>
                  <a:lnTo>
                    <a:pt x="455" y="1547"/>
                  </a:lnTo>
                  <a:lnTo>
                    <a:pt x="436" y="1545"/>
                  </a:lnTo>
                  <a:lnTo>
                    <a:pt x="419" y="1538"/>
                  </a:lnTo>
                  <a:lnTo>
                    <a:pt x="403" y="1527"/>
                  </a:lnTo>
                  <a:lnTo>
                    <a:pt x="391" y="1511"/>
                  </a:lnTo>
                  <a:lnTo>
                    <a:pt x="383" y="1492"/>
                  </a:lnTo>
                  <a:lnTo>
                    <a:pt x="3" y="94"/>
                  </a:lnTo>
                  <a:lnTo>
                    <a:pt x="0" y="73"/>
                  </a:lnTo>
                  <a:lnTo>
                    <a:pt x="3" y="55"/>
                  </a:lnTo>
                  <a:lnTo>
                    <a:pt x="9" y="37"/>
                  </a:lnTo>
                  <a:lnTo>
                    <a:pt x="21" y="22"/>
                  </a:lnTo>
                  <a:lnTo>
                    <a:pt x="37" y="9"/>
                  </a:lnTo>
                  <a:lnTo>
                    <a:pt x="55" y="3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46" name="Freeform 237">
              <a:extLst>
                <a:ext uri="{FF2B5EF4-FFF2-40B4-BE49-F238E27FC236}">
                  <a16:creationId xmlns:a16="http://schemas.microsoft.com/office/drawing/2014/main" id="{83781554-23E4-4A54-99FD-05C3C1B4D02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0371" y="1320537"/>
              <a:ext cx="61162" cy="178523"/>
            </a:xfrm>
            <a:custGeom>
              <a:avLst/>
              <a:gdLst>
                <a:gd name="T0" fmla="*/ 455 w 530"/>
                <a:gd name="T1" fmla="*/ 0 h 1547"/>
                <a:gd name="T2" fmla="*/ 475 w 530"/>
                <a:gd name="T3" fmla="*/ 3 h 1547"/>
                <a:gd name="T4" fmla="*/ 493 w 530"/>
                <a:gd name="T5" fmla="*/ 9 h 1547"/>
                <a:gd name="T6" fmla="*/ 508 w 530"/>
                <a:gd name="T7" fmla="*/ 22 h 1547"/>
                <a:gd name="T8" fmla="*/ 520 w 530"/>
                <a:gd name="T9" fmla="*/ 37 h 1547"/>
                <a:gd name="T10" fmla="*/ 527 w 530"/>
                <a:gd name="T11" fmla="*/ 55 h 1547"/>
                <a:gd name="T12" fmla="*/ 530 w 530"/>
                <a:gd name="T13" fmla="*/ 73 h 1547"/>
                <a:gd name="T14" fmla="*/ 527 w 530"/>
                <a:gd name="T15" fmla="*/ 94 h 1547"/>
                <a:gd name="T16" fmla="*/ 147 w 530"/>
                <a:gd name="T17" fmla="*/ 1492 h 1547"/>
                <a:gd name="T18" fmla="*/ 139 w 530"/>
                <a:gd name="T19" fmla="*/ 1511 h 1547"/>
                <a:gd name="T20" fmla="*/ 127 w 530"/>
                <a:gd name="T21" fmla="*/ 1527 h 1547"/>
                <a:gd name="T22" fmla="*/ 111 w 530"/>
                <a:gd name="T23" fmla="*/ 1538 h 1547"/>
                <a:gd name="T24" fmla="*/ 94 w 530"/>
                <a:gd name="T25" fmla="*/ 1545 h 1547"/>
                <a:gd name="T26" fmla="*/ 75 w 530"/>
                <a:gd name="T27" fmla="*/ 1547 h 1547"/>
                <a:gd name="T28" fmla="*/ 64 w 530"/>
                <a:gd name="T29" fmla="*/ 1547 h 1547"/>
                <a:gd name="T30" fmla="*/ 55 w 530"/>
                <a:gd name="T31" fmla="*/ 1545 h 1547"/>
                <a:gd name="T32" fmla="*/ 37 w 530"/>
                <a:gd name="T33" fmla="*/ 1537 h 1547"/>
                <a:gd name="T34" fmla="*/ 21 w 530"/>
                <a:gd name="T35" fmla="*/ 1525 h 1547"/>
                <a:gd name="T36" fmla="*/ 9 w 530"/>
                <a:gd name="T37" fmla="*/ 1511 h 1547"/>
                <a:gd name="T38" fmla="*/ 3 w 530"/>
                <a:gd name="T39" fmla="*/ 1492 h 1547"/>
                <a:gd name="T40" fmla="*/ 0 w 530"/>
                <a:gd name="T41" fmla="*/ 1473 h 1547"/>
                <a:gd name="T42" fmla="*/ 3 w 530"/>
                <a:gd name="T43" fmla="*/ 1453 h 1547"/>
                <a:gd name="T44" fmla="*/ 383 w 530"/>
                <a:gd name="T45" fmla="*/ 55 h 1547"/>
                <a:gd name="T46" fmla="*/ 391 w 530"/>
                <a:gd name="T47" fmla="*/ 35 h 1547"/>
                <a:gd name="T48" fmla="*/ 403 w 530"/>
                <a:gd name="T49" fmla="*/ 21 h 1547"/>
                <a:gd name="T50" fmla="*/ 419 w 530"/>
                <a:gd name="T51" fmla="*/ 9 h 1547"/>
                <a:gd name="T52" fmla="*/ 436 w 530"/>
                <a:gd name="T53" fmla="*/ 3 h 1547"/>
                <a:gd name="T54" fmla="*/ 455 w 530"/>
                <a:gd name="T55" fmla="*/ 0 h 1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0" h="1547">
                  <a:moveTo>
                    <a:pt x="455" y="0"/>
                  </a:moveTo>
                  <a:lnTo>
                    <a:pt x="475" y="3"/>
                  </a:lnTo>
                  <a:lnTo>
                    <a:pt x="493" y="9"/>
                  </a:lnTo>
                  <a:lnTo>
                    <a:pt x="508" y="22"/>
                  </a:lnTo>
                  <a:lnTo>
                    <a:pt x="520" y="37"/>
                  </a:lnTo>
                  <a:lnTo>
                    <a:pt x="527" y="55"/>
                  </a:lnTo>
                  <a:lnTo>
                    <a:pt x="530" y="73"/>
                  </a:lnTo>
                  <a:lnTo>
                    <a:pt x="527" y="94"/>
                  </a:lnTo>
                  <a:lnTo>
                    <a:pt x="147" y="1492"/>
                  </a:lnTo>
                  <a:lnTo>
                    <a:pt x="139" y="1511"/>
                  </a:lnTo>
                  <a:lnTo>
                    <a:pt x="127" y="1527"/>
                  </a:lnTo>
                  <a:lnTo>
                    <a:pt x="111" y="1538"/>
                  </a:lnTo>
                  <a:lnTo>
                    <a:pt x="94" y="1545"/>
                  </a:lnTo>
                  <a:lnTo>
                    <a:pt x="75" y="1547"/>
                  </a:lnTo>
                  <a:lnTo>
                    <a:pt x="64" y="1547"/>
                  </a:lnTo>
                  <a:lnTo>
                    <a:pt x="55" y="1545"/>
                  </a:lnTo>
                  <a:lnTo>
                    <a:pt x="37" y="1537"/>
                  </a:lnTo>
                  <a:lnTo>
                    <a:pt x="21" y="1525"/>
                  </a:lnTo>
                  <a:lnTo>
                    <a:pt x="9" y="1511"/>
                  </a:lnTo>
                  <a:lnTo>
                    <a:pt x="3" y="1492"/>
                  </a:lnTo>
                  <a:lnTo>
                    <a:pt x="0" y="1473"/>
                  </a:lnTo>
                  <a:lnTo>
                    <a:pt x="3" y="1453"/>
                  </a:lnTo>
                  <a:lnTo>
                    <a:pt x="383" y="55"/>
                  </a:lnTo>
                  <a:lnTo>
                    <a:pt x="391" y="35"/>
                  </a:lnTo>
                  <a:lnTo>
                    <a:pt x="403" y="21"/>
                  </a:lnTo>
                  <a:lnTo>
                    <a:pt x="419" y="9"/>
                  </a:lnTo>
                  <a:lnTo>
                    <a:pt x="436" y="3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47" name="Freeform 238">
              <a:extLst>
                <a:ext uri="{FF2B5EF4-FFF2-40B4-BE49-F238E27FC236}">
                  <a16:creationId xmlns:a16="http://schemas.microsoft.com/office/drawing/2014/main" id="{6B8835E4-4750-4F2C-8ADF-1D11FEE9F2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6018" y="1303804"/>
              <a:ext cx="83203" cy="29427"/>
            </a:xfrm>
            <a:custGeom>
              <a:avLst/>
              <a:gdLst>
                <a:gd name="T0" fmla="*/ 203 w 721"/>
                <a:gd name="T1" fmla="*/ 0 h 255"/>
                <a:gd name="T2" fmla="*/ 238 w 721"/>
                <a:gd name="T3" fmla="*/ 4 h 255"/>
                <a:gd name="T4" fmla="*/ 273 w 721"/>
                <a:gd name="T5" fmla="*/ 12 h 255"/>
                <a:gd name="T6" fmla="*/ 306 w 721"/>
                <a:gd name="T7" fmla="*/ 22 h 255"/>
                <a:gd name="T8" fmla="*/ 339 w 721"/>
                <a:gd name="T9" fmla="*/ 34 h 255"/>
                <a:gd name="T10" fmla="*/ 370 w 721"/>
                <a:gd name="T11" fmla="*/ 47 h 255"/>
                <a:gd name="T12" fmla="*/ 399 w 721"/>
                <a:gd name="T13" fmla="*/ 61 h 255"/>
                <a:gd name="T14" fmla="*/ 436 w 721"/>
                <a:gd name="T15" fmla="*/ 77 h 255"/>
                <a:gd name="T16" fmla="*/ 467 w 721"/>
                <a:gd name="T17" fmla="*/ 90 h 255"/>
                <a:gd name="T18" fmla="*/ 493 w 721"/>
                <a:gd name="T19" fmla="*/ 99 h 255"/>
                <a:gd name="T20" fmla="*/ 518 w 721"/>
                <a:gd name="T21" fmla="*/ 105 h 255"/>
                <a:gd name="T22" fmla="*/ 539 w 721"/>
                <a:gd name="T23" fmla="*/ 106 h 255"/>
                <a:gd name="T24" fmla="*/ 557 w 721"/>
                <a:gd name="T25" fmla="*/ 101 h 255"/>
                <a:gd name="T26" fmla="*/ 576 w 721"/>
                <a:gd name="T27" fmla="*/ 91 h 255"/>
                <a:gd name="T28" fmla="*/ 594 w 721"/>
                <a:gd name="T29" fmla="*/ 77 h 255"/>
                <a:gd name="T30" fmla="*/ 610 w 721"/>
                <a:gd name="T31" fmla="*/ 65 h 255"/>
                <a:gd name="T32" fmla="*/ 627 w 721"/>
                <a:gd name="T33" fmla="*/ 57 h 255"/>
                <a:gd name="T34" fmla="*/ 646 w 721"/>
                <a:gd name="T35" fmla="*/ 55 h 255"/>
                <a:gd name="T36" fmla="*/ 665 w 721"/>
                <a:gd name="T37" fmla="*/ 57 h 255"/>
                <a:gd name="T38" fmla="*/ 683 w 721"/>
                <a:gd name="T39" fmla="*/ 65 h 255"/>
                <a:gd name="T40" fmla="*/ 699 w 721"/>
                <a:gd name="T41" fmla="*/ 77 h 255"/>
                <a:gd name="T42" fmla="*/ 710 w 721"/>
                <a:gd name="T43" fmla="*/ 93 h 255"/>
                <a:gd name="T44" fmla="*/ 718 w 721"/>
                <a:gd name="T45" fmla="*/ 111 h 255"/>
                <a:gd name="T46" fmla="*/ 721 w 721"/>
                <a:gd name="T47" fmla="*/ 129 h 255"/>
                <a:gd name="T48" fmla="*/ 718 w 721"/>
                <a:gd name="T49" fmla="*/ 149 h 255"/>
                <a:gd name="T50" fmla="*/ 710 w 721"/>
                <a:gd name="T51" fmla="*/ 167 h 255"/>
                <a:gd name="T52" fmla="*/ 699 w 721"/>
                <a:gd name="T53" fmla="*/ 183 h 255"/>
                <a:gd name="T54" fmla="*/ 666 w 721"/>
                <a:gd name="T55" fmla="*/ 211 h 255"/>
                <a:gd name="T56" fmla="*/ 633 w 721"/>
                <a:gd name="T57" fmla="*/ 232 h 255"/>
                <a:gd name="T58" fmla="*/ 601 w 721"/>
                <a:gd name="T59" fmla="*/ 246 h 255"/>
                <a:gd name="T60" fmla="*/ 567 w 721"/>
                <a:gd name="T61" fmla="*/ 252 h 255"/>
                <a:gd name="T62" fmla="*/ 534 w 721"/>
                <a:gd name="T63" fmla="*/ 255 h 255"/>
                <a:gd name="T64" fmla="*/ 491 w 721"/>
                <a:gd name="T65" fmla="*/ 252 h 255"/>
                <a:gd name="T66" fmla="*/ 449 w 721"/>
                <a:gd name="T67" fmla="*/ 242 h 255"/>
                <a:gd name="T68" fmla="*/ 409 w 721"/>
                <a:gd name="T69" fmla="*/ 229 h 255"/>
                <a:gd name="T70" fmla="*/ 370 w 721"/>
                <a:gd name="T71" fmla="*/ 212 h 255"/>
                <a:gd name="T72" fmla="*/ 335 w 721"/>
                <a:gd name="T73" fmla="*/ 196 h 255"/>
                <a:gd name="T74" fmla="*/ 297 w 721"/>
                <a:gd name="T75" fmla="*/ 179 h 255"/>
                <a:gd name="T76" fmla="*/ 264 w 721"/>
                <a:gd name="T77" fmla="*/ 165 h 255"/>
                <a:gd name="T78" fmla="*/ 235 w 721"/>
                <a:gd name="T79" fmla="*/ 156 h 255"/>
                <a:gd name="T80" fmla="*/ 211 w 721"/>
                <a:gd name="T81" fmla="*/ 150 h 255"/>
                <a:gd name="T82" fmla="*/ 188 w 721"/>
                <a:gd name="T83" fmla="*/ 150 h 255"/>
                <a:gd name="T84" fmla="*/ 167 w 721"/>
                <a:gd name="T85" fmla="*/ 156 h 255"/>
                <a:gd name="T86" fmla="*/ 148 w 721"/>
                <a:gd name="T87" fmla="*/ 166 h 255"/>
                <a:gd name="T88" fmla="*/ 128 w 721"/>
                <a:gd name="T89" fmla="*/ 183 h 255"/>
                <a:gd name="T90" fmla="*/ 112 w 721"/>
                <a:gd name="T91" fmla="*/ 195 h 255"/>
                <a:gd name="T92" fmla="*/ 94 w 721"/>
                <a:gd name="T93" fmla="*/ 203 h 255"/>
                <a:gd name="T94" fmla="*/ 74 w 721"/>
                <a:gd name="T95" fmla="*/ 204 h 255"/>
                <a:gd name="T96" fmla="*/ 56 w 721"/>
                <a:gd name="T97" fmla="*/ 203 h 255"/>
                <a:gd name="T98" fmla="*/ 38 w 721"/>
                <a:gd name="T99" fmla="*/ 195 h 255"/>
                <a:gd name="T100" fmla="*/ 22 w 721"/>
                <a:gd name="T101" fmla="*/ 183 h 255"/>
                <a:gd name="T102" fmla="*/ 10 w 721"/>
                <a:gd name="T103" fmla="*/ 167 h 255"/>
                <a:gd name="T104" fmla="*/ 2 w 721"/>
                <a:gd name="T105" fmla="*/ 149 h 255"/>
                <a:gd name="T106" fmla="*/ 0 w 721"/>
                <a:gd name="T107" fmla="*/ 129 h 255"/>
                <a:gd name="T108" fmla="*/ 2 w 721"/>
                <a:gd name="T109" fmla="*/ 111 h 255"/>
                <a:gd name="T110" fmla="*/ 10 w 721"/>
                <a:gd name="T111" fmla="*/ 93 h 255"/>
                <a:gd name="T112" fmla="*/ 22 w 721"/>
                <a:gd name="T113" fmla="*/ 77 h 255"/>
                <a:gd name="T114" fmla="*/ 59 w 721"/>
                <a:gd name="T115" fmla="*/ 46 h 255"/>
                <a:gd name="T116" fmla="*/ 95 w 721"/>
                <a:gd name="T117" fmla="*/ 23 h 255"/>
                <a:gd name="T118" fmla="*/ 131 w 721"/>
                <a:gd name="T119" fmla="*/ 9 h 255"/>
                <a:gd name="T120" fmla="*/ 167 w 721"/>
                <a:gd name="T121" fmla="*/ 2 h 255"/>
                <a:gd name="T122" fmla="*/ 203 w 721"/>
                <a:gd name="T123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21" h="255">
                  <a:moveTo>
                    <a:pt x="203" y="0"/>
                  </a:moveTo>
                  <a:lnTo>
                    <a:pt x="238" y="4"/>
                  </a:lnTo>
                  <a:lnTo>
                    <a:pt x="273" y="12"/>
                  </a:lnTo>
                  <a:lnTo>
                    <a:pt x="306" y="22"/>
                  </a:lnTo>
                  <a:lnTo>
                    <a:pt x="339" y="34"/>
                  </a:lnTo>
                  <a:lnTo>
                    <a:pt x="370" y="47"/>
                  </a:lnTo>
                  <a:lnTo>
                    <a:pt x="399" y="61"/>
                  </a:lnTo>
                  <a:lnTo>
                    <a:pt x="436" y="77"/>
                  </a:lnTo>
                  <a:lnTo>
                    <a:pt x="467" y="90"/>
                  </a:lnTo>
                  <a:lnTo>
                    <a:pt x="493" y="99"/>
                  </a:lnTo>
                  <a:lnTo>
                    <a:pt x="518" y="105"/>
                  </a:lnTo>
                  <a:lnTo>
                    <a:pt x="539" y="106"/>
                  </a:lnTo>
                  <a:lnTo>
                    <a:pt x="557" y="101"/>
                  </a:lnTo>
                  <a:lnTo>
                    <a:pt x="576" y="91"/>
                  </a:lnTo>
                  <a:lnTo>
                    <a:pt x="594" y="77"/>
                  </a:lnTo>
                  <a:lnTo>
                    <a:pt x="610" y="65"/>
                  </a:lnTo>
                  <a:lnTo>
                    <a:pt x="627" y="57"/>
                  </a:lnTo>
                  <a:lnTo>
                    <a:pt x="646" y="55"/>
                  </a:lnTo>
                  <a:lnTo>
                    <a:pt x="665" y="57"/>
                  </a:lnTo>
                  <a:lnTo>
                    <a:pt x="683" y="65"/>
                  </a:lnTo>
                  <a:lnTo>
                    <a:pt x="699" y="77"/>
                  </a:lnTo>
                  <a:lnTo>
                    <a:pt x="710" y="93"/>
                  </a:lnTo>
                  <a:lnTo>
                    <a:pt x="718" y="111"/>
                  </a:lnTo>
                  <a:lnTo>
                    <a:pt x="721" y="129"/>
                  </a:lnTo>
                  <a:lnTo>
                    <a:pt x="718" y="149"/>
                  </a:lnTo>
                  <a:lnTo>
                    <a:pt x="710" y="167"/>
                  </a:lnTo>
                  <a:lnTo>
                    <a:pt x="699" y="183"/>
                  </a:lnTo>
                  <a:lnTo>
                    <a:pt x="666" y="211"/>
                  </a:lnTo>
                  <a:lnTo>
                    <a:pt x="633" y="232"/>
                  </a:lnTo>
                  <a:lnTo>
                    <a:pt x="601" y="246"/>
                  </a:lnTo>
                  <a:lnTo>
                    <a:pt x="567" y="252"/>
                  </a:lnTo>
                  <a:lnTo>
                    <a:pt x="534" y="255"/>
                  </a:lnTo>
                  <a:lnTo>
                    <a:pt x="491" y="252"/>
                  </a:lnTo>
                  <a:lnTo>
                    <a:pt x="449" y="242"/>
                  </a:lnTo>
                  <a:lnTo>
                    <a:pt x="409" y="229"/>
                  </a:lnTo>
                  <a:lnTo>
                    <a:pt x="370" y="212"/>
                  </a:lnTo>
                  <a:lnTo>
                    <a:pt x="335" y="196"/>
                  </a:lnTo>
                  <a:lnTo>
                    <a:pt x="297" y="179"/>
                  </a:lnTo>
                  <a:lnTo>
                    <a:pt x="264" y="165"/>
                  </a:lnTo>
                  <a:lnTo>
                    <a:pt x="235" y="156"/>
                  </a:lnTo>
                  <a:lnTo>
                    <a:pt x="211" y="150"/>
                  </a:lnTo>
                  <a:lnTo>
                    <a:pt x="188" y="150"/>
                  </a:lnTo>
                  <a:lnTo>
                    <a:pt x="167" y="156"/>
                  </a:lnTo>
                  <a:lnTo>
                    <a:pt x="148" y="166"/>
                  </a:lnTo>
                  <a:lnTo>
                    <a:pt x="128" y="183"/>
                  </a:lnTo>
                  <a:lnTo>
                    <a:pt x="112" y="195"/>
                  </a:lnTo>
                  <a:lnTo>
                    <a:pt x="94" y="203"/>
                  </a:lnTo>
                  <a:lnTo>
                    <a:pt x="74" y="204"/>
                  </a:lnTo>
                  <a:lnTo>
                    <a:pt x="56" y="203"/>
                  </a:lnTo>
                  <a:lnTo>
                    <a:pt x="38" y="195"/>
                  </a:lnTo>
                  <a:lnTo>
                    <a:pt x="22" y="183"/>
                  </a:lnTo>
                  <a:lnTo>
                    <a:pt x="10" y="167"/>
                  </a:lnTo>
                  <a:lnTo>
                    <a:pt x="2" y="149"/>
                  </a:lnTo>
                  <a:lnTo>
                    <a:pt x="0" y="129"/>
                  </a:lnTo>
                  <a:lnTo>
                    <a:pt x="2" y="111"/>
                  </a:lnTo>
                  <a:lnTo>
                    <a:pt x="10" y="93"/>
                  </a:lnTo>
                  <a:lnTo>
                    <a:pt x="22" y="77"/>
                  </a:lnTo>
                  <a:lnTo>
                    <a:pt x="59" y="46"/>
                  </a:lnTo>
                  <a:lnTo>
                    <a:pt x="95" y="23"/>
                  </a:lnTo>
                  <a:lnTo>
                    <a:pt x="131" y="9"/>
                  </a:lnTo>
                  <a:lnTo>
                    <a:pt x="167" y="2"/>
                  </a:lnTo>
                  <a:lnTo>
                    <a:pt x="2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</p:grpSp>
      <p:grpSp>
        <p:nvGrpSpPr>
          <p:cNvPr id="48" name="Группа 97">
            <a:extLst>
              <a:ext uri="{FF2B5EF4-FFF2-40B4-BE49-F238E27FC236}">
                <a16:creationId xmlns:a16="http://schemas.microsoft.com/office/drawing/2014/main" id="{9D4448E0-FE87-4F60-BB15-6FE8C6A1EC5B}"/>
              </a:ext>
            </a:extLst>
          </p:cNvPr>
          <p:cNvGrpSpPr/>
          <p:nvPr/>
        </p:nvGrpSpPr>
        <p:grpSpPr>
          <a:xfrm>
            <a:off x="7547719" y="2232846"/>
            <a:ext cx="495009" cy="499636"/>
            <a:chOff x="10280852" y="2172652"/>
            <a:chExt cx="495009" cy="499636"/>
          </a:xfrm>
          <a:solidFill>
            <a:schemeClr val="bg1"/>
          </a:solidFill>
        </p:grpSpPr>
        <p:sp>
          <p:nvSpPr>
            <p:cNvPr id="49" name="Freeform 6">
              <a:extLst>
                <a:ext uri="{FF2B5EF4-FFF2-40B4-BE49-F238E27FC236}">
                  <a16:creationId xmlns:a16="http://schemas.microsoft.com/office/drawing/2014/main" id="{DED13FA2-F583-42D7-90B1-6D233C8F9E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85661" y="2172652"/>
              <a:ext cx="390200" cy="390315"/>
            </a:xfrm>
            <a:custGeom>
              <a:avLst/>
              <a:gdLst>
                <a:gd name="T0" fmla="*/ 1083 w 3373"/>
                <a:gd name="T1" fmla="*/ 1214 h 3374"/>
                <a:gd name="T2" fmla="*/ 1075 w 3373"/>
                <a:gd name="T3" fmla="*/ 1250 h 3374"/>
                <a:gd name="T4" fmla="*/ 1050 w 3373"/>
                <a:gd name="T5" fmla="*/ 1278 h 3374"/>
                <a:gd name="T6" fmla="*/ 1186 w 3373"/>
                <a:gd name="T7" fmla="*/ 2137 h 3374"/>
                <a:gd name="T8" fmla="*/ 1218 w 3373"/>
                <a:gd name="T9" fmla="*/ 2156 h 3374"/>
                <a:gd name="T10" fmla="*/ 1237 w 3373"/>
                <a:gd name="T11" fmla="*/ 2188 h 3374"/>
                <a:gd name="T12" fmla="*/ 2097 w 3373"/>
                <a:gd name="T13" fmla="*/ 2324 h 3374"/>
                <a:gd name="T14" fmla="*/ 2124 w 3373"/>
                <a:gd name="T15" fmla="*/ 2298 h 3374"/>
                <a:gd name="T16" fmla="*/ 2159 w 3373"/>
                <a:gd name="T17" fmla="*/ 2291 h 3374"/>
                <a:gd name="T18" fmla="*/ 2555 w 3373"/>
                <a:gd name="T19" fmla="*/ 1516 h 3374"/>
                <a:gd name="T20" fmla="*/ 2540 w 3373"/>
                <a:gd name="T21" fmla="*/ 1482 h 3374"/>
                <a:gd name="T22" fmla="*/ 2544 w 3373"/>
                <a:gd name="T23" fmla="*/ 1446 h 3374"/>
                <a:gd name="T24" fmla="*/ 1929 w 3373"/>
                <a:gd name="T25" fmla="*/ 830 h 3374"/>
                <a:gd name="T26" fmla="*/ 1892 w 3373"/>
                <a:gd name="T27" fmla="*/ 833 h 3374"/>
                <a:gd name="T28" fmla="*/ 1858 w 3373"/>
                <a:gd name="T29" fmla="*/ 820 h 3374"/>
                <a:gd name="T30" fmla="*/ 998 w 3373"/>
                <a:gd name="T31" fmla="*/ 0 h 3374"/>
                <a:gd name="T32" fmla="*/ 1037 w 3373"/>
                <a:gd name="T33" fmla="*/ 16 h 3374"/>
                <a:gd name="T34" fmla="*/ 2957 w 3373"/>
                <a:gd name="T35" fmla="*/ 320 h 3374"/>
                <a:gd name="T36" fmla="*/ 3000 w 3373"/>
                <a:gd name="T37" fmla="*/ 318 h 3374"/>
                <a:gd name="T38" fmla="*/ 3037 w 3373"/>
                <a:gd name="T39" fmla="*/ 338 h 3374"/>
                <a:gd name="T40" fmla="*/ 3056 w 3373"/>
                <a:gd name="T41" fmla="*/ 375 h 3374"/>
                <a:gd name="T42" fmla="*/ 3055 w 3373"/>
                <a:gd name="T43" fmla="*/ 417 h 3374"/>
                <a:gd name="T44" fmla="*/ 3359 w 3373"/>
                <a:gd name="T45" fmla="*/ 2337 h 3374"/>
                <a:gd name="T46" fmla="*/ 3373 w 3373"/>
                <a:gd name="T47" fmla="*/ 2376 h 3374"/>
                <a:gd name="T48" fmla="*/ 3366 w 3373"/>
                <a:gd name="T49" fmla="*/ 2417 h 3374"/>
                <a:gd name="T50" fmla="*/ 3343 w 3373"/>
                <a:gd name="T51" fmla="*/ 2443 h 3374"/>
                <a:gd name="T52" fmla="*/ 3312 w 3373"/>
                <a:gd name="T53" fmla="*/ 2456 h 3374"/>
                <a:gd name="T54" fmla="*/ 2199 w 3373"/>
                <a:gd name="T55" fmla="*/ 2446 h 3374"/>
                <a:gd name="T56" fmla="*/ 1552 w 3373"/>
                <a:gd name="T57" fmla="*/ 3356 h 3374"/>
                <a:gd name="T58" fmla="*/ 1519 w 3373"/>
                <a:gd name="T59" fmla="*/ 3371 h 3374"/>
                <a:gd name="T60" fmla="*/ 1495 w 3373"/>
                <a:gd name="T61" fmla="*/ 3374 h 3374"/>
                <a:gd name="T62" fmla="*/ 1469 w 3373"/>
                <a:gd name="T63" fmla="*/ 3366 h 3374"/>
                <a:gd name="T64" fmla="*/ 1438 w 3373"/>
                <a:gd name="T65" fmla="*/ 3340 h 3374"/>
                <a:gd name="T66" fmla="*/ 1103 w 3373"/>
                <a:gd name="T67" fmla="*/ 2272 h 3374"/>
                <a:gd name="T68" fmla="*/ 34 w 3373"/>
                <a:gd name="T69" fmla="*/ 1936 h 3374"/>
                <a:gd name="T70" fmla="*/ 6 w 3373"/>
                <a:gd name="T71" fmla="*/ 1905 h 3374"/>
                <a:gd name="T72" fmla="*/ 0 w 3373"/>
                <a:gd name="T73" fmla="*/ 1863 h 3374"/>
                <a:gd name="T74" fmla="*/ 17 w 3373"/>
                <a:gd name="T75" fmla="*/ 1824 h 3374"/>
                <a:gd name="T76" fmla="*/ 928 w 3373"/>
                <a:gd name="T77" fmla="*/ 1176 h 3374"/>
                <a:gd name="T78" fmla="*/ 918 w 3373"/>
                <a:gd name="T79" fmla="*/ 57 h 3374"/>
                <a:gd name="T80" fmla="*/ 939 w 3373"/>
                <a:gd name="T81" fmla="*/ 21 h 3374"/>
                <a:gd name="T82" fmla="*/ 977 w 3373"/>
                <a:gd name="T83" fmla="*/ 2 h 3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373" h="3374">
                  <a:moveTo>
                    <a:pt x="1070" y="232"/>
                  </a:moveTo>
                  <a:lnTo>
                    <a:pt x="1083" y="1214"/>
                  </a:lnTo>
                  <a:lnTo>
                    <a:pt x="1080" y="1233"/>
                  </a:lnTo>
                  <a:lnTo>
                    <a:pt x="1075" y="1250"/>
                  </a:lnTo>
                  <a:lnTo>
                    <a:pt x="1065" y="1266"/>
                  </a:lnTo>
                  <a:lnTo>
                    <a:pt x="1050" y="1278"/>
                  </a:lnTo>
                  <a:lnTo>
                    <a:pt x="247" y="1845"/>
                  </a:lnTo>
                  <a:lnTo>
                    <a:pt x="1186" y="2137"/>
                  </a:lnTo>
                  <a:lnTo>
                    <a:pt x="1203" y="2145"/>
                  </a:lnTo>
                  <a:lnTo>
                    <a:pt x="1218" y="2156"/>
                  </a:lnTo>
                  <a:lnTo>
                    <a:pt x="1230" y="2171"/>
                  </a:lnTo>
                  <a:lnTo>
                    <a:pt x="1237" y="2188"/>
                  </a:lnTo>
                  <a:lnTo>
                    <a:pt x="1528" y="3126"/>
                  </a:lnTo>
                  <a:lnTo>
                    <a:pt x="2097" y="2324"/>
                  </a:lnTo>
                  <a:lnTo>
                    <a:pt x="2108" y="2310"/>
                  </a:lnTo>
                  <a:lnTo>
                    <a:pt x="2124" y="2298"/>
                  </a:lnTo>
                  <a:lnTo>
                    <a:pt x="2142" y="2291"/>
                  </a:lnTo>
                  <a:lnTo>
                    <a:pt x="2159" y="2291"/>
                  </a:lnTo>
                  <a:lnTo>
                    <a:pt x="3143" y="2304"/>
                  </a:lnTo>
                  <a:lnTo>
                    <a:pt x="2555" y="1516"/>
                  </a:lnTo>
                  <a:lnTo>
                    <a:pt x="2546" y="1501"/>
                  </a:lnTo>
                  <a:lnTo>
                    <a:pt x="2540" y="1482"/>
                  </a:lnTo>
                  <a:lnTo>
                    <a:pt x="2540" y="1464"/>
                  </a:lnTo>
                  <a:lnTo>
                    <a:pt x="2544" y="1446"/>
                  </a:lnTo>
                  <a:lnTo>
                    <a:pt x="2860" y="515"/>
                  </a:lnTo>
                  <a:lnTo>
                    <a:pt x="1929" y="830"/>
                  </a:lnTo>
                  <a:lnTo>
                    <a:pt x="1911" y="834"/>
                  </a:lnTo>
                  <a:lnTo>
                    <a:pt x="1892" y="833"/>
                  </a:lnTo>
                  <a:lnTo>
                    <a:pt x="1874" y="829"/>
                  </a:lnTo>
                  <a:lnTo>
                    <a:pt x="1858" y="820"/>
                  </a:lnTo>
                  <a:lnTo>
                    <a:pt x="1070" y="232"/>
                  </a:lnTo>
                  <a:close/>
                  <a:moveTo>
                    <a:pt x="998" y="0"/>
                  </a:moveTo>
                  <a:lnTo>
                    <a:pt x="1019" y="6"/>
                  </a:lnTo>
                  <a:lnTo>
                    <a:pt x="1037" y="16"/>
                  </a:lnTo>
                  <a:lnTo>
                    <a:pt x="1917" y="672"/>
                  </a:lnTo>
                  <a:lnTo>
                    <a:pt x="2957" y="320"/>
                  </a:lnTo>
                  <a:lnTo>
                    <a:pt x="2979" y="316"/>
                  </a:lnTo>
                  <a:lnTo>
                    <a:pt x="3000" y="318"/>
                  </a:lnTo>
                  <a:lnTo>
                    <a:pt x="3020" y="325"/>
                  </a:lnTo>
                  <a:lnTo>
                    <a:pt x="3037" y="338"/>
                  </a:lnTo>
                  <a:lnTo>
                    <a:pt x="3050" y="355"/>
                  </a:lnTo>
                  <a:lnTo>
                    <a:pt x="3056" y="375"/>
                  </a:lnTo>
                  <a:lnTo>
                    <a:pt x="3059" y="396"/>
                  </a:lnTo>
                  <a:lnTo>
                    <a:pt x="3055" y="417"/>
                  </a:lnTo>
                  <a:lnTo>
                    <a:pt x="2703" y="1457"/>
                  </a:lnTo>
                  <a:lnTo>
                    <a:pt x="3359" y="2337"/>
                  </a:lnTo>
                  <a:lnTo>
                    <a:pt x="3369" y="2355"/>
                  </a:lnTo>
                  <a:lnTo>
                    <a:pt x="3373" y="2376"/>
                  </a:lnTo>
                  <a:lnTo>
                    <a:pt x="3373" y="2397"/>
                  </a:lnTo>
                  <a:lnTo>
                    <a:pt x="3366" y="2417"/>
                  </a:lnTo>
                  <a:lnTo>
                    <a:pt x="3356" y="2431"/>
                  </a:lnTo>
                  <a:lnTo>
                    <a:pt x="3343" y="2443"/>
                  </a:lnTo>
                  <a:lnTo>
                    <a:pt x="3329" y="2451"/>
                  </a:lnTo>
                  <a:lnTo>
                    <a:pt x="3312" y="2456"/>
                  </a:lnTo>
                  <a:lnTo>
                    <a:pt x="3296" y="2459"/>
                  </a:lnTo>
                  <a:lnTo>
                    <a:pt x="2199" y="2446"/>
                  </a:lnTo>
                  <a:lnTo>
                    <a:pt x="1564" y="3341"/>
                  </a:lnTo>
                  <a:lnTo>
                    <a:pt x="1552" y="3356"/>
                  </a:lnTo>
                  <a:lnTo>
                    <a:pt x="1536" y="3366"/>
                  </a:lnTo>
                  <a:lnTo>
                    <a:pt x="1519" y="3371"/>
                  </a:lnTo>
                  <a:lnTo>
                    <a:pt x="1502" y="3374"/>
                  </a:lnTo>
                  <a:lnTo>
                    <a:pt x="1495" y="3374"/>
                  </a:lnTo>
                  <a:lnTo>
                    <a:pt x="1489" y="3373"/>
                  </a:lnTo>
                  <a:lnTo>
                    <a:pt x="1469" y="3366"/>
                  </a:lnTo>
                  <a:lnTo>
                    <a:pt x="1451" y="3356"/>
                  </a:lnTo>
                  <a:lnTo>
                    <a:pt x="1438" y="3340"/>
                  </a:lnTo>
                  <a:lnTo>
                    <a:pt x="1429" y="3320"/>
                  </a:lnTo>
                  <a:lnTo>
                    <a:pt x="1103" y="2272"/>
                  </a:lnTo>
                  <a:lnTo>
                    <a:pt x="54" y="1946"/>
                  </a:lnTo>
                  <a:lnTo>
                    <a:pt x="34" y="1936"/>
                  </a:lnTo>
                  <a:lnTo>
                    <a:pt x="18" y="1922"/>
                  </a:lnTo>
                  <a:lnTo>
                    <a:pt x="6" y="1905"/>
                  </a:lnTo>
                  <a:lnTo>
                    <a:pt x="1" y="1884"/>
                  </a:lnTo>
                  <a:lnTo>
                    <a:pt x="0" y="1863"/>
                  </a:lnTo>
                  <a:lnTo>
                    <a:pt x="5" y="1842"/>
                  </a:lnTo>
                  <a:lnTo>
                    <a:pt x="17" y="1824"/>
                  </a:lnTo>
                  <a:lnTo>
                    <a:pt x="33" y="1809"/>
                  </a:lnTo>
                  <a:lnTo>
                    <a:pt x="928" y="1176"/>
                  </a:lnTo>
                  <a:lnTo>
                    <a:pt x="915" y="79"/>
                  </a:lnTo>
                  <a:lnTo>
                    <a:pt x="918" y="57"/>
                  </a:lnTo>
                  <a:lnTo>
                    <a:pt x="926" y="37"/>
                  </a:lnTo>
                  <a:lnTo>
                    <a:pt x="939" y="21"/>
                  </a:lnTo>
                  <a:lnTo>
                    <a:pt x="957" y="9"/>
                  </a:lnTo>
                  <a:lnTo>
                    <a:pt x="977" y="2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50" name="Freeform 7">
              <a:extLst>
                <a:ext uri="{FF2B5EF4-FFF2-40B4-BE49-F238E27FC236}">
                  <a16:creationId xmlns:a16="http://schemas.microsoft.com/office/drawing/2014/main" id="{E23FF770-BD37-4EDE-95F0-0CE5326F6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80852" y="2470883"/>
              <a:ext cx="201405" cy="201405"/>
            </a:xfrm>
            <a:custGeom>
              <a:avLst/>
              <a:gdLst>
                <a:gd name="T0" fmla="*/ 1664 w 1741"/>
                <a:gd name="T1" fmla="*/ 0 h 1741"/>
                <a:gd name="T2" fmla="*/ 1684 w 1741"/>
                <a:gd name="T3" fmla="*/ 3 h 1741"/>
                <a:gd name="T4" fmla="*/ 1702 w 1741"/>
                <a:gd name="T5" fmla="*/ 10 h 1741"/>
                <a:gd name="T6" fmla="*/ 1719 w 1741"/>
                <a:gd name="T7" fmla="*/ 23 h 1741"/>
                <a:gd name="T8" fmla="*/ 1731 w 1741"/>
                <a:gd name="T9" fmla="*/ 39 h 1741"/>
                <a:gd name="T10" fmla="*/ 1739 w 1741"/>
                <a:gd name="T11" fmla="*/ 58 h 1741"/>
                <a:gd name="T12" fmla="*/ 1741 w 1741"/>
                <a:gd name="T13" fmla="*/ 77 h 1741"/>
                <a:gd name="T14" fmla="*/ 1739 w 1741"/>
                <a:gd name="T15" fmla="*/ 97 h 1741"/>
                <a:gd name="T16" fmla="*/ 1731 w 1741"/>
                <a:gd name="T17" fmla="*/ 115 h 1741"/>
                <a:gd name="T18" fmla="*/ 1719 w 1741"/>
                <a:gd name="T19" fmla="*/ 132 h 1741"/>
                <a:gd name="T20" fmla="*/ 131 w 1741"/>
                <a:gd name="T21" fmla="*/ 1719 h 1741"/>
                <a:gd name="T22" fmla="*/ 115 w 1741"/>
                <a:gd name="T23" fmla="*/ 1731 h 1741"/>
                <a:gd name="T24" fmla="*/ 97 w 1741"/>
                <a:gd name="T25" fmla="*/ 1738 h 1741"/>
                <a:gd name="T26" fmla="*/ 77 w 1741"/>
                <a:gd name="T27" fmla="*/ 1741 h 1741"/>
                <a:gd name="T28" fmla="*/ 57 w 1741"/>
                <a:gd name="T29" fmla="*/ 1738 h 1741"/>
                <a:gd name="T30" fmla="*/ 39 w 1741"/>
                <a:gd name="T31" fmla="*/ 1731 h 1741"/>
                <a:gd name="T32" fmla="*/ 22 w 1741"/>
                <a:gd name="T33" fmla="*/ 1719 h 1741"/>
                <a:gd name="T34" fmla="*/ 10 w 1741"/>
                <a:gd name="T35" fmla="*/ 1702 h 1741"/>
                <a:gd name="T36" fmla="*/ 2 w 1741"/>
                <a:gd name="T37" fmla="*/ 1683 h 1741"/>
                <a:gd name="T38" fmla="*/ 0 w 1741"/>
                <a:gd name="T39" fmla="*/ 1664 h 1741"/>
                <a:gd name="T40" fmla="*/ 2 w 1741"/>
                <a:gd name="T41" fmla="*/ 1645 h 1741"/>
                <a:gd name="T42" fmla="*/ 10 w 1741"/>
                <a:gd name="T43" fmla="*/ 1626 h 1741"/>
                <a:gd name="T44" fmla="*/ 22 w 1741"/>
                <a:gd name="T45" fmla="*/ 1610 h 1741"/>
                <a:gd name="T46" fmla="*/ 1610 w 1741"/>
                <a:gd name="T47" fmla="*/ 23 h 1741"/>
                <a:gd name="T48" fmla="*/ 1626 w 1741"/>
                <a:gd name="T49" fmla="*/ 10 h 1741"/>
                <a:gd name="T50" fmla="*/ 1645 w 1741"/>
                <a:gd name="T51" fmla="*/ 3 h 1741"/>
                <a:gd name="T52" fmla="*/ 1664 w 1741"/>
                <a:gd name="T53" fmla="*/ 0 h 1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1" h="1741">
                  <a:moveTo>
                    <a:pt x="1664" y="0"/>
                  </a:moveTo>
                  <a:lnTo>
                    <a:pt x="1684" y="3"/>
                  </a:lnTo>
                  <a:lnTo>
                    <a:pt x="1702" y="10"/>
                  </a:lnTo>
                  <a:lnTo>
                    <a:pt x="1719" y="23"/>
                  </a:lnTo>
                  <a:lnTo>
                    <a:pt x="1731" y="39"/>
                  </a:lnTo>
                  <a:lnTo>
                    <a:pt x="1739" y="58"/>
                  </a:lnTo>
                  <a:lnTo>
                    <a:pt x="1741" y="77"/>
                  </a:lnTo>
                  <a:lnTo>
                    <a:pt x="1739" y="97"/>
                  </a:lnTo>
                  <a:lnTo>
                    <a:pt x="1731" y="115"/>
                  </a:lnTo>
                  <a:lnTo>
                    <a:pt x="1719" y="132"/>
                  </a:lnTo>
                  <a:lnTo>
                    <a:pt x="131" y="1719"/>
                  </a:lnTo>
                  <a:lnTo>
                    <a:pt x="115" y="1731"/>
                  </a:lnTo>
                  <a:lnTo>
                    <a:pt x="97" y="1738"/>
                  </a:lnTo>
                  <a:lnTo>
                    <a:pt x="77" y="1741"/>
                  </a:lnTo>
                  <a:lnTo>
                    <a:pt x="57" y="1738"/>
                  </a:lnTo>
                  <a:lnTo>
                    <a:pt x="39" y="1731"/>
                  </a:lnTo>
                  <a:lnTo>
                    <a:pt x="22" y="1719"/>
                  </a:lnTo>
                  <a:lnTo>
                    <a:pt x="10" y="1702"/>
                  </a:lnTo>
                  <a:lnTo>
                    <a:pt x="2" y="1683"/>
                  </a:lnTo>
                  <a:lnTo>
                    <a:pt x="0" y="1664"/>
                  </a:lnTo>
                  <a:lnTo>
                    <a:pt x="2" y="1645"/>
                  </a:lnTo>
                  <a:lnTo>
                    <a:pt x="10" y="1626"/>
                  </a:lnTo>
                  <a:lnTo>
                    <a:pt x="22" y="1610"/>
                  </a:lnTo>
                  <a:lnTo>
                    <a:pt x="1610" y="23"/>
                  </a:lnTo>
                  <a:lnTo>
                    <a:pt x="1626" y="10"/>
                  </a:lnTo>
                  <a:lnTo>
                    <a:pt x="1645" y="3"/>
                  </a:lnTo>
                  <a:lnTo>
                    <a:pt x="16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B3FF124C-F4A6-CE7A-F996-4F2F563465E9}"/>
              </a:ext>
            </a:extLst>
          </p:cNvPr>
          <p:cNvGrpSpPr/>
          <p:nvPr/>
        </p:nvGrpSpPr>
        <p:grpSpPr>
          <a:xfrm>
            <a:off x="286468" y="-485527"/>
            <a:ext cx="6876332" cy="1887633"/>
            <a:chOff x="286468" y="-485527"/>
            <a:chExt cx="6876332" cy="1887633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9500CC5-FB9E-D28A-EA99-67E7E7C85D1D}"/>
                </a:ext>
              </a:extLst>
            </p:cNvPr>
            <p:cNvSpPr txBox="1"/>
            <p:nvPr/>
          </p:nvSpPr>
          <p:spPr>
            <a:xfrm>
              <a:off x="1215855" y="295358"/>
              <a:ext cx="5946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A8233ED8-2EA2-3588-D210-53A070706AE8}"/>
                </a:ext>
              </a:extLst>
            </p:cNvPr>
            <p:cNvSpPr/>
            <p:nvPr/>
          </p:nvSpPr>
          <p:spPr>
            <a:xfrm>
              <a:off x="286468" y="-485527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十字形 53">
              <a:extLst>
                <a:ext uri="{FF2B5EF4-FFF2-40B4-BE49-F238E27FC236}">
                  <a16:creationId xmlns:a16="http://schemas.microsoft.com/office/drawing/2014/main" id="{3A47BB3E-087E-25D2-2A29-5EBAD04AA725}"/>
                </a:ext>
              </a:extLst>
            </p:cNvPr>
            <p:cNvSpPr/>
            <p:nvPr/>
          </p:nvSpPr>
          <p:spPr>
            <a:xfrm>
              <a:off x="440387" y="129698"/>
              <a:ext cx="530592" cy="530592"/>
            </a:xfrm>
            <a:prstGeom prst="plus">
              <a:avLst>
                <a:gd name="adj" fmla="val 358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55" name="Группа 39">
            <a:extLst>
              <a:ext uri="{FF2B5EF4-FFF2-40B4-BE49-F238E27FC236}">
                <a16:creationId xmlns:a16="http://schemas.microsoft.com/office/drawing/2014/main" id="{20B17FBA-CBA1-4F83-9816-D1ED8A9A5D00}"/>
              </a:ext>
            </a:extLst>
          </p:cNvPr>
          <p:cNvGrpSpPr/>
          <p:nvPr/>
        </p:nvGrpSpPr>
        <p:grpSpPr>
          <a:xfrm>
            <a:off x="8760836" y="4377895"/>
            <a:ext cx="2473537" cy="1097366"/>
            <a:chOff x="775671" y="2151545"/>
            <a:chExt cx="2473537" cy="1097366"/>
          </a:xfrm>
        </p:grpSpPr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4C2FDD5E-A5B9-C0D8-78D3-6ADED23D3B88}"/>
                </a:ext>
              </a:extLst>
            </p:cNvPr>
            <p:cNvSpPr txBox="1"/>
            <p:nvPr/>
          </p:nvSpPr>
          <p:spPr>
            <a:xfrm>
              <a:off x="777827" y="2151545"/>
              <a:ext cx="2226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sz="18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Box 41">
              <a:extLst>
                <a:ext uri="{FF2B5EF4-FFF2-40B4-BE49-F238E27FC236}">
                  <a16:creationId xmlns:a16="http://schemas.microsoft.com/office/drawing/2014/main" id="{FFD610A1-5BC9-AB99-AF86-EA3488607397}"/>
                </a:ext>
              </a:extLst>
            </p:cNvPr>
            <p:cNvSpPr txBox="1"/>
            <p:nvPr/>
          </p:nvSpPr>
          <p:spPr>
            <a:xfrm>
              <a:off x="775671" y="2510247"/>
              <a:ext cx="24735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8" name="Группа 43">
            <a:extLst>
              <a:ext uri="{FF2B5EF4-FFF2-40B4-BE49-F238E27FC236}">
                <a16:creationId xmlns:a16="http://schemas.microsoft.com/office/drawing/2014/main" id="{4EFE77E8-5803-8DE9-2E07-915096D71084}"/>
              </a:ext>
            </a:extLst>
          </p:cNvPr>
          <p:cNvGrpSpPr/>
          <p:nvPr/>
        </p:nvGrpSpPr>
        <p:grpSpPr>
          <a:xfrm>
            <a:off x="1140868" y="4377895"/>
            <a:ext cx="2473537" cy="1155422"/>
            <a:chOff x="1103627" y="2151545"/>
            <a:chExt cx="2473537" cy="1155422"/>
          </a:xfrm>
        </p:grpSpPr>
        <p:sp>
          <p:nvSpPr>
            <p:cNvPr id="59" name="TextBox 44">
              <a:extLst>
                <a:ext uri="{FF2B5EF4-FFF2-40B4-BE49-F238E27FC236}">
                  <a16:creationId xmlns:a16="http://schemas.microsoft.com/office/drawing/2014/main" id="{76053062-11B1-B378-586A-3286C0730C04}"/>
                </a:ext>
              </a:extLst>
            </p:cNvPr>
            <p:cNvSpPr txBox="1"/>
            <p:nvPr/>
          </p:nvSpPr>
          <p:spPr>
            <a:xfrm>
              <a:off x="1350491" y="2151545"/>
              <a:ext cx="22266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sz="20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45">
              <a:extLst>
                <a:ext uri="{FF2B5EF4-FFF2-40B4-BE49-F238E27FC236}">
                  <a16:creationId xmlns:a16="http://schemas.microsoft.com/office/drawing/2014/main" id="{8ACA4BE4-8DC2-22AC-EF34-E740F56DB9F8}"/>
                </a:ext>
              </a:extLst>
            </p:cNvPr>
            <p:cNvSpPr txBox="1"/>
            <p:nvPr/>
          </p:nvSpPr>
          <p:spPr>
            <a:xfrm>
              <a:off x="1103627" y="2568303"/>
              <a:ext cx="24735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34493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7B55288-3253-4B60-65AE-164640104A71}"/>
              </a:ext>
            </a:extLst>
          </p:cNvPr>
          <p:cNvGrpSpPr/>
          <p:nvPr/>
        </p:nvGrpSpPr>
        <p:grpSpPr>
          <a:xfrm>
            <a:off x="0" y="-1707"/>
            <a:ext cx="12192000" cy="6859707"/>
            <a:chOff x="0" y="-1707"/>
            <a:chExt cx="12192000" cy="6859707"/>
          </a:xfrm>
        </p:grpSpPr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id="{D3D71763-7CB1-4794-DFEE-0465ED5A83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12"/>
            <a:stretch/>
          </p:blipFill>
          <p:spPr>
            <a:xfrm flipH="1">
              <a:off x="0" y="-1707"/>
              <a:ext cx="12192000" cy="6859707"/>
            </a:xfrm>
            <a:prstGeom prst="rect">
              <a:avLst/>
            </a:prstGeom>
          </p:spPr>
        </p:pic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E6418CE1-8B37-53D4-076B-ECC27508EEB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96000">
                  <a:srgbClr val="4B7BEC"/>
                </a:gs>
                <a:gs pos="49000">
                  <a:srgbClr val="766DEB">
                    <a:alpha val="73000"/>
                  </a:srgbClr>
                </a:gs>
                <a:gs pos="0">
                  <a:srgbClr val="A55EE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5" name="椭圆 134">
            <a:extLst>
              <a:ext uri="{FF2B5EF4-FFF2-40B4-BE49-F238E27FC236}">
                <a16:creationId xmlns:a16="http://schemas.microsoft.com/office/drawing/2014/main" id="{151AB534-8A7C-17A5-5D45-21219191AC06}"/>
              </a:ext>
            </a:extLst>
          </p:cNvPr>
          <p:cNvSpPr/>
          <p:nvPr/>
        </p:nvSpPr>
        <p:spPr>
          <a:xfrm>
            <a:off x="6679649" y="-1457211"/>
            <a:ext cx="10275692" cy="1027569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99B744E6-266D-822B-F950-6A049337D73E}"/>
              </a:ext>
            </a:extLst>
          </p:cNvPr>
          <p:cNvSpPr/>
          <p:nvPr/>
        </p:nvSpPr>
        <p:spPr>
          <a:xfrm>
            <a:off x="1081563" y="5280593"/>
            <a:ext cx="1069650" cy="1069650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ED02FF70-A3A6-2C9E-23D6-7F5E8B7A5B46}"/>
              </a:ext>
            </a:extLst>
          </p:cNvPr>
          <p:cNvGrpSpPr/>
          <p:nvPr/>
        </p:nvGrpSpPr>
        <p:grpSpPr>
          <a:xfrm>
            <a:off x="2669256" y="1016022"/>
            <a:ext cx="2706921" cy="2062736"/>
            <a:chOff x="3974288" y="847861"/>
            <a:chExt cx="3717439" cy="2832774"/>
          </a:xfrm>
        </p:grpSpPr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DE6C8BF0-2E71-C2B3-A497-A0083A627D45}"/>
                </a:ext>
              </a:extLst>
            </p:cNvPr>
            <p:cNvSpPr/>
            <p:nvPr/>
          </p:nvSpPr>
          <p:spPr>
            <a:xfrm>
              <a:off x="5804094" y="847861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42ACCD0B-4587-ACA1-CD9B-1C1F24408F5B}"/>
                </a:ext>
              </a:extLst>
            </p:cNvPr>
            <p:cNvGrpSpPr/>
            <p:nvPr/>
          </p:nvGrpSpPr>
          <p:grpSpPr>
            <a:xfrm>
              <a:off x="3974288" y="1104688"/>
              <a:ext cx="3512531" cy="2575947"/>
              <a:chOff x="3974288" y="1018138"/>
              <a:chExt cx="3512531" cy="2575947"/>
            </a:xfrm>
          </p:grpSpPr>
          <p:sp>
            <p:nvSpPr>
              <p:cNvPr id="128" name="平行四边形 127">
                <a:extLst>
                  <a:ext uri="{FF2B5EF4-FFF2-40B4-BE49-F238E27FC236}">
                    <a16:creationId xmlns:a16="http://schemas.microsoft.com/office/drawing/2014/main" id="{4C4C3311-F1F1-F7E6-1CF1-DC8E09F55024}"/>
                  </a:ext>
                </a:extLst>
              </p:cNvPr>
              <p:cNvSpPr/>
              <p:nvPr/>
            </p:nvSpPr>
            <p:spPr>
              <a:xfrm>
                <a:off x="4260240" y="2949742"/>
                <a:ext cx="2754600" cy="644343"/>
              </a:xfrm>
              <a:prstGeom prst="parallelogram">
                <a:avLst>
                  <a:gd name="adj" fmla="val 10096"/>
                </a:avLst>
              </a:prstGeom>
              <a:gradFill flip="none" rotWithShape="1">
                <a:gsLst>
                  <a:gs pos="0">
                    <a:srgbClr val="4B7BEC"/>
                  </a:gs>
                  <a:gs pos="100000">
                    <a:srgbClr val="70A1FF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7" name="平行四边形 126">
                <a:extLst>
                  <a:ext uri="{FF2B5EF4-FFF2-40B4-BE49-F238E27FC236}">
                    <a16:creationId xmlns:a16="http://schemas.microsoft.com/office/drawing/2014/main" id="{EEADF2D7-E94D-47FE-B48B-994F556595C7}"/>
                  </a:ext>
                </a:extLst>
              </p:cNvPr>
              <p:cNvSpPr/>
              <p:nvPr/>
            </p:nvSpPr>
            <p:spPr>
              <a:xfrm>
                <a:off x="3974288" y="1623746"/>
                <a:ext cx="2776487" cy="1462353"/>
              </a:xfrm>
              <a:prstGeom prst="parallelogram">
                <a:avLst>
                  <a:gd name="adj" fmla="val 10096"/>
                </a:avLst>
              </a:prstGeom>
              <a:gradFill flip="none" rotWithShape="1">
                <a:gsLst>
                  <a:gs pos="100000">
                    <a:srgbClr val="4B7BEC"/>
                  </a:gs>
                  <a:gs pos="0">
                    <a:srgbClr val="A55EEA"/>
                  </a:gs>
                </a:gsLst>
                <a:lin ang="0" scaled="1"/>
                <a:tileRect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9D6717A-BE5B-4883-9BC3-B568D9D11C6B}"/>
                  </a:ext>
                </a:extLst>
              </p:cNvPr>
              <p:cNvSpPr txBox="1"/>
              <p:nvPr/>
            </p:nvSpPr>
            <p:spPr>
              <a:xfrm>
                <a:off x="4350388" y="1441231"/>
                <a:ext cx="1994918" cy="16484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7200" dirty="0">
                    <a:solidFill>
                      <a:schemeClr val="bg1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03</a:t>
                </a:r>
                <a:endParaRPr lang="zh-CN" altLang="en-US" sz="72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B44E980F-705A-29A4-7869-42FCE4120216}"/>
                  </a:ext>
                </a:extLst>
              </p:cNvPr>
              <p:cNvSpPr txBox="1"/>
              <p:nvPr/>
            </p:nvSpPr>
            <p:spPr>
              <a:xfrm>
                <a:off x="4444763" y="3137897"/>
                <a:ext cx="1835536" cy="4226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/>
                    </a:solidFill>
                  </a:rPr>
                  <a:t>PART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5" name="十字形 124">
                <a:extLst>
                  <a:ext uri="{FF2B5EF4-FFF2-40B4-BE49-F238E27FC236}">
                    <a16:creationId xmlns:a16="http://schemas.microsoft.com/office/drawing/2014/main" id="{390B671C-B511-96AC-27B0-283043D02176}"/>
                  </a:ext>
                </a:extLst>
              </p:cNvPr>
              <p:cNvSpPr/>
              <p:nvPr/>
            </p:nvSpPr>
            <p:spPr>
              <a:xfrm>
                <a:off x="6758152" y="1018138"/>
                <a:ext cx="728667" cy="728667"/>
              </a:xfrm>
              <a:prstGeom prst="plus">
                <a:avLst>
                  <a:gd name="adj" fmla="val 3589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</p:grpSp>
      <p:sp>
        <p:nvSpPr>
          <p:cNvPr id="139" name="rate_157193">
            <a:extLst>
              <a:ext uri="{FF2B5EF4-FFF2-40B4-BE49-F238E27FC236}">
                <a16:creationId xmlns:a16="http://schemas.microsoft.com/office/drawing/2014/main" id="{0F862385-E008-8A0A-53C7-C6266EB8BD10}"/>
              </a:ext>
            </a:extLst>
          </p:cNvPr>
          <p:cNvSpPr/>
          <p:nvPr/>
        </p:nvSpPr>
        <p:spPr>
          <a:xfrm>
            <a:off x="9871122" y="5681989"/>
            <a:ext cx="1591821" cy="650906"/>
          </a:xfrm>
          <a:custGeom>
            <a:avLst/>
            <a:gdLst>
              <a:gd name="T0" fmla="*/ 840 w 853"/>
              <a:gd name="T1" fmla="*/ 248 h 613"/>
              <a:gd name="T2" fmla="*/ 840 w 853"/>
              <a:gd name="T3" fmla="*/ 248 h 613"/>
              <a:gd name="T4" fmla="*/ 700 w 853"/>
              <a:gd name="T5" fmla="*/ 249 h 613"/>
              <a:gd name="T6" fmla="*/ 687 w 853"/>
              <a:gd name="T7" fmla="*/ 258 h 613"/>
              <a:gd name="T8" fmla="*/ 641 w 853"/>
              <a:gd name="T9" fmla="*/ 393 h 613"/>
              <a:gd name="T10" fmla="*/ 585 w 853"/>
              <a:gd name="T11" fmla="*/ 32 h 613"/>
              <a:gd name="T12" fmla="*/ 573 w 853"/>
              <a:gd name="T13" fmla="*/ 21 h 613"/>
              <a:gd name="T14" fmla="*/ 559 w 853"/>
              <a:gd name="T15" fmla="*/ 31 h 613"/>
              <a:gd name="T16" fmla="*/ 472 w 853"/>
              <a:gd name="T17" fmla="*/ 431 h 613"/>
              <a:gd name="T18" fmla="*/ 409 w 853"/>
              <a:gd name="T19" fmla="*/ 185 h 613"/>
              <a:gd name="T20" fmla="*/ 396 w 853"/>
              <a:gd name="T21" fmla="*/ 175 h 613"/>
              <a:gd name="T22" fmla="*/ 383 w 853"/>
              <a:gd name="T23" fmla="*/ 186 h 613"/>
              <a:gd name="T24" fmla="*/ 321 w 853"/>
              <a:gd name="T25" fmla="*/ 516 h 613"/>
              <a:gd name="T26" fmla="*/ 253 w 853"/>
              <a:gd name="T27" fmla="*/ 12 h 613"/>
              <a:gd name="T28" fmla="*/ 241 w 853"/>
              <a:gd name="T29" fmla="*/ 0 h 613"/>
              <a:gd name="T30" fmla="*/ 227 w 853"/>
              <a:gd name="T31" fmla="*/ 10 h 613"/>
              <a:gd name="T32" fmla="*/ 164 w 853"/>
              <a:gd name="T33" fmla="*/ 261 h 613"/>
              <a:gd name="T34" fmla="*/ 13 w 853"/>
              <a:gd name="T35" fmla="*/ 261 h 613"/>
              <a:gd name="T36" fmla="*/ 0 w 853"/>
              <a:gd name="T37" fmla="*/ 274 h 613"/>
              <a:gd name="T38" fmla="*/ 13 w 853"/>
              <a:gd name="T39" fmla="*/ 288 h 613"/>
              <a:gd name="T40" fmla="*/ 175 w 853"/>
              <a:gd name="T41" fmla="*/ 288 h 613"/>
              <a:gd name="T42" fmla="*/ 188 w 853"/>
              <a:gd name="T43" fmla="*/ 278 h 613"/>
              <a:gd name="T44" fmla="*/ 236 w 853"/>
              <a:gd name="T45" fmla="*/ 84 h 613"/>
              <a:gd name="T46" fmla="*/ 305 w 853"/>
              <a:gd name="T47" fmla="*/ 602 h 613"/>
              <a:gd name="T48" fmla="*/ 318 w 853"/>
              <a:gd name="T49" fmla="*/ 613 h 613"/>
              <a:gd name="T50" fmla="*/ 319 w 853"/>
              <a:gd name="T51" fmla="*/ 613 h 613"/>
              <a:gd name="T52" fmla="*/ 332 w 853"/>
              <a:gd name="T53" fmla="*/ 602 h 613"/>
              <a:gd name="T54" fmla="*/ 398 w 853"/>
              <a:gd name="T55" fmla="*/ 250 h 613"/>
              <a:gd name="T56" fmla="*/ 460 w 853"/>
              <a:gd name="T57" fmla="*/ 493 h 613"/>
              <a:gd name="T58" fmla="*/ 473 w 853"/>
              <a:gd name="T59" fmla="*/ 503 h 613"/>
              <a:gd name="T60" fmla="*/ 486 w 853"/>
              <a:gd name="T61" fmla="*/ 492 h 613"/>
              <a:gd name="T62" fmla="*/ 570 w 853"/>
              <a:gd name="T63" fmla="*/ 107 h 613"/>
              <a:gd name="T64" fmla="*/ 623 w 853"/>
              <a:gd name="T65" fmla="*/ 450 h 613"/>
              <a:gd name="T66" fmla="*/ 635 w 853"/>
              <a:gd name="T67" fmla="*/ 461 h 613"/>
              <a:gd name="T68" fmla="*/ 649 w 853"/>
              <a:gd name="T69" fmla="*/ 452 h 613"/>
              <a:gd name="T70" fmla="*/ 709 w 853"/>
              <a:gd name="T71" fmla="*/ 275 h 613"/>
              <a:gd name="T72" fmla="*/ 840 w 853"/>
              <a:gd name="T73" fmla="*/ 274 h 613"/>
              <a:gd name="T74" fmla="*/ 853 w 853"/>
              <a:gd name="T75" fmla="*/ 261 h 613"/>
              <a:gd name="T76" fmla="*/ 840 w 853"/>
              <a:gd name="T77" fmla="*/ 248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3" h="613">
                <a:moveTo>
                  <a:pt x="840" y="248"/>
                </a:moveTo>
                <a:lnTo>
                  <a:pt x="840" y="248"/>
                </a:lnTo>
                <a:lnTo>
                  <a:pt x="700" y="249"/>
                </a:lnTo>
                <a:cubicBezTo>
                  <a:pt x="694" y="249"/>
                  <a:pt x="689" y="252"/>
                  <a:pt x="687" y="258"/>
                </a:cubicBezTo>
                <a:lnTo>
                  <a:pt x="641" y="393"/>
                </a:lnTo>
                <a:lnTo>
                  <a:pt x="585" y="32"/>
                </a:lnTo>
                <a:cubicBezTo>
                  <a:pt x="584" y="26"/>
                  <a:pt x="579" y="21"/>
                  <a:pt x="573" y="21"/>
                </a:cubicBezTo>
                <a:cubicBezTo>
                  <a:pt x="566" y="21"/>
                  <a:pt x="560" y="25"/>
                  <a:pt x="559" y="31"/>
                </a:cubicBezTo>
                <a:lnTo>
                  <a:pt x="472" y="431"/>
                </a:lnTo>
                <a:lnTo>
                  <a:pt x="409" y="185"/>
                </a:lnTo>
                <a:cubicBezTo>
                  <a:pt x="408" y="179"/>
                  <a:pt x="402" y="175"/>
                  <a:pt x="396" y="175"/>
                </a:cubicBezTo>
                <a:cubicBezTo>
                  <a:pt x="390" y="175"/>
                  <a:pt x="384" y="180"/>
                  <a:pt x="383" y="186"/>
                </a:cubicBezTo>
                <a:lnTo>
                  <a:pt x="321" y="516"/>
                </a:lnTo>
                <a:lnTo>
                  <a:pt x="253" y="12"/>
                </a:lnTo>
                <a:cubicBezTo>
                  <a:pt x="253" y="5"/>
                  <a:pt x="247" y="0"/>
                  <a:pt x="241" y="0"/>
                </a:cubicBezTo>
                <a:cubicBezTo>
                  <a:pt x="235" y="0"/>
                  <a:pt x="229" y="4"/>
                  <a:pt x="227" y="10"/>
                </a:cubicBezTo>
                <a:lnTo>
                  <a:pt x="164" y="261"/>
                </a:lnTo>
                <a:lnTo>
                  <a:pt x="13" y="261"/>
                </a:lnTo>
                <a:cubicBezTo>
                  <a:pt x="6" y="261"/>
                  <a:pt x="0" y="267"/>
                  <a:pt x="0" y="274"/>
                </a:cubicBezTo>
                <a:cubicBezTo>
                  <a:pt x="0" y="282"/>
                  <a:pt x="6" y="288"/>
                  <a:pt x="13" y="288"/>
                </a:cubicBezTo>
                <a:lnTo>
                  <a:pt x="175" y="288"/>
                </a:lnTo>
                <a:cubicBezTo>
                  <a:pt x="181" y="288"/>
                  <a:pt x="186" y="284"/>
                  <a:pt x="188" y="278"/>
                </a:cubicBezTo>
                <a:lnTo>
                  <a:pt x="236" y="84"/>
                </a:lnTo>
                <a:lnTo>
                  <a:pt x="305" y="602"/>
                </a:lnTo>
                <a:cubicBezTo>
                  <a:pt x="306" y="608"/>
                  <a:pt x="312" y="613"/>
                  <a:pt x="318" y="613"/>
                </a:cubicBezTo>
                <a:lnTo>
                  <a:pt x="319" y="613"/>
                </a:lnTo>
                <a:cubicBezTo>
                  <a:pt x="325" y="613"/>
                  <a:pt x="330" y="609"/>
                  <a:pt x="332" y="602"/>
                </a:cubicBezTo>
                <a:lnTo>
                  <a:pt x="398" y="250"/>
                </a:lnTo>
                <a:lnTo>
                  <a:pt x="460" y="493"/>
                </a:lnTo>
                <a:cubicBezTo>
                  <a:pt x="461" y="499"/>
                  <a:pt x="467" y="503"/>
                  <a:pt x="473" y="503"/>
                </a:cubicBezTo>
                <a:cubicBezTo>
                  <a:pt x="479" y="503"/>
                  <a:pt x="484" y="498"/>
                  <a:pt x="486" y="492"/>
                </a:cubicBezTo>
                <a:lnTo>
                  <a:pt x="570" y="107"/>
                </a:lnTo>
                <a:lnTo>
                  <a:pt x="623" y="450"/>
                </a:lnTo>
                <a:cubicBezTo>
                  <a:pt x="624" y="456"/>
                  <a:pt x="629" y="461"/>
                  <a:pt x="635" y="461"/>
                </a:cubicBezTo>
                <a:cubicBezTo>
                  <a:pt x="642" y="462"/>
                  <a:pt x="647" y="458"/>
                  <a:pt x="649" y="452"/>
                </a:cubicBezTo>
                <a:lnTo>
                  <a:pt x="709" y="275"/>
                </a:lnTo>
                <a:lnTo>
                  <a:pt x="840" y="274"/>
                </a:lnTo>
                <a:cubicBezTo>
                  <a:pt x="847" y="274"/>
                  <a:pt x="853" y="268"/>
                  <a:pt x="853" y="261"/>
                </a:cubicBezTo>
                <a:cubicBezTo>
                  <a:pt x="853" y="254"/>
                  <a:pt x="847" y="248"/>
                  <a:pt x="840" y="248"/>
                </a:cubicBezTo>
                <a:close/>
              </a:path>
            </a:pathLst>
          </a:custGeom>
          <a:gradFill>
            <a:gsLst>
              <a:gs pos="53000">
                <a:schemeClr val="bg1">
                  <a:alpha val="22000"/>
                </a:schemeClr>
              </a:gs>
              <a:gs pos="100000">
                <a:schemeClr val="bg1">
                  <a:alpha val="18000"/>
                </a:schemeClr>
              </a:gs>
              <a:gs pos="0">
                <a:schemeClr val="bg1">
                  <a:alpha val="19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图形 88">
            <a:extLst>
              <a:ext uri="{FF2B5EF4-FFF2-40B4-BE49-F238E27FC236}">
                <a16:creationId xmlns:a16="http://schemas.microsoft.com/office/drawing/2014/main" id="{277A8D51-5261-1ADC-9444-3BE397A64641}"/>
              </a:ext>
            </a:extLst>
          </p:cNvPr>
          <p:cNvGrpSpPr/>
          <p:nvPr/>
        </p:nvGrpSpPr>
        <p:grpSpPr>
          <a:xfrm>
            <a:off x="8812131" y="599714"/>
            <a:ext cx="1854901" cy="7156600"/>
            <a:chOff x="3288599" y="3953806"/>
            <a:chExt cx="1156148" cy="4460663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BD60405-F5C3-B8D7-5058-21D6E0C6318F}"/>
                </a:ext>
              </a:extLst>
            </p:cNvPr>
            <p:cNvSpPr/>
            <p:nvPr/>
          </p:nvSpPr>
          <p:spPr>
            <a:xfrm>
              <a:off x="3440797" y="4317760"/>
              <a:ext cx="807528" cy="1181218"/>
            </a:xfrm>
            <a:custGeom>
              <a:avLst/>
              <a:gdLst>
                <a:gd name="connsiteX0" fmla="*/ 57735 w 807528"/>
                <a:gd name="connsiteY0" fmla="*/ 122059 h 1181218"/>
                <a:gd name="connsiteX1" fmla="*/ 10110 w 807528"/>
                <a:gd name="connsiteY1" fmla="*/ 1011694 h 1181218"/>
                <a:gd name="connsiteX2" fmla="*/ 776872 w 807528"/>
                <a:gd name="connsiteY2" fmla="*/ 1135520 h 1181218"/>
                <a:gd name="connsiteX3" fmla="*/ 749250 w 807528"/>
                <a:gd name="connsiteY3" fmla="*/ 28714 h 1181218"/>
                <a:gd name="connsiteX4" fmla="*/ 57735 w 807528"/>
                <a:gd name="connsiteY4" fmla="*/ 122059 h 118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528" h="1181218">
                  <a:moveTo>
                    <a:pt x="57735" y="122059"/>
                  </a:moveTo>
                  <a:cubicBezTo>
                    <a:pt x="57735" y="122059"/>
                    <a:pt x="-28942" y="725944"/>
                    <a:pt x="10110" y="1011694"/>
                  </a:cubicBezTo>
                  <a:cubicBezTo>
                    <a:pt x="49163" y="1297445"/>
                    <a:pt x="776872" y="1135520"/>
                    <a:pt x="776872" y="1135520"/>
                  </a:cubicBezTo>
                  <a:cubicBezTo>
                    <a:pt x="776872" y="1135520"/>
                    <a:pt x="861645" y="128727"/>
                    <a:pt x="749250" y="28714"/>
                  </a:cubicBezTo>
                  <a:cubicBezTo>
                    <a:pt x="636855" y="-71298"/>
                    <a:pt x="57735" y="122059"/>
                    <a:pt x="57735" y="12205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5F7F1D4-B29A-B4EF-911F-E64E852A13C7}"/>
                </a:ext>
              </a:extLst>
            </p:cNvPr>
            <p:cNvSpPr/>
            <p:nvPr/>
          </p:nvSpPr>
          <p:spPr>
            <a:xfrm>
              <a:off x="3451859" y="4135193"/>
              <a:ext cx="766723" cy="905654"/>
            </a:xfrm>
            <a:custGeom>
              <a:avLst/>
              <a:gdLst>
                <a:gd name="connsiteX0" fmla="*/ 761047 w 766723"/>
                <a:gd name="connsiteY0" fmla="*/ 469409 h 905654"/>
                <a:gd name="connsiteX1" fmla="*/ 765810 w 766723"/>
                <a:gd name="connsiteY1" fmla="*/ 568469 h 905654"/>
                <a:gd name="connsiteX2" fmla="*/ 762000 w 766723"/>
                <a:gd name="connsiteY2" fmla="*/ 565612 h 905654"/>
                <a:gd name="connsiteX3" fmla="*/ 543878 w 766723"/>
                <a:gd name="connsiteY3" fmla="*/ 873269 h 905654"/>
                <a:gd name="connsiteX4" fmla="*/ 519113 w 766723"/>
                <a:gd name="connsiteY4" fmla="*/ 905654 h 905654"/>
                <a:gd name="connsiteX5" fmla="*/ 365760 w 766723"/>
                <a:gd name="connsiteY5" fmla="*/ 878032 h 905654"/>
                <a:gd name="connsiteX6" fmla="*/ 277178 w 766723"/>
                <a:gd name="connsiteY6" fmla="*/ 887557 h 905654"/>
                <a:gd name="connsiteX7" fmla="*/ 263843 w 766723"/>
                <a:gd name="connsiteY7" fmla="*/ 878984 h 905654"/>
                <a:gd name="connsiteX8" fmla="*/ 33338 w 766723"/>
                <a:gd name="connsiteY8" fmla="*/ 561802 h 905654"/>
                <a:gd name="connsiteX9" fmla="*/ 0 w 766723"/>
                <a:gd name="connsiteY9" fmla="*/ 577042 h 905654"/>
                <a:gd name="connsiteX10" fmla="*/ 40005 w 766723"/>
                <a:gd name="connsiteY10" fmla="*/ 373207 h 905654"/>
                <a:gd name="connsiteX11" fmla="*/ 54293 w 766723"/>
                <a:gd name="connsiteY11" fmla="*/ 250334 h 905654"/>
                <a:gd name="connsiteX12" fmla="*/ 542925 w 766723"/>
                <a:gd name="connsiteY12" fmla="*/ 6494 h 905654"/>
                <a:gd name="connsiteX13" fmla="*/ 729615 w 766723"/>
                <a:gd name="connsiteY13" fmla="*/ 127462 h 905654"/>
                <a:gd name="connsiteX14" fmla="*/ 764858 w 766723"/>
                <a:gd name="connsiteY14" fmla="*/ 385589 h 905654"/>
                <a:gd name="connsiteX15" fmla="*/ 761047 w 766723"/>
                <a:gd name="connsiteY15" fmla="*/ 469409 h 90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6723" h="905654">
                  <a:moveTo>
                    <a:pt x="761047" y="469409"/>
                  </a:moveTo>
                  <a:cubicBezTo>
                    <a:pt x="760095" y="502747"/>
                    <a:pt x="762000" y="536084"/>
                    <a:pt x="765810" y="568469"/>
                  </a:cubicBezTo>
                  <a:cubicBezTo>
                    <a:pt x="764858" y="567517"/>
                    <a:pt x="762953" y="566564"/>
                    <a:pt x="762000" y="565612"/>
                  </a:cubicBezTo>
                  <a:cubicBezTo>
                    <a:pt x="738188" y="704677"/>
                    <a:pt x="654368" y="818977"/>
                    <a:pt x="543878" y="873269"/>
                  </a:cubicBezTo>
                  <a:cubicBezTo>
                    <a:pt x="530543" y="879937"/>
                    <a:pt x="521970" y="892319"/>
                    <a:pt x="519113" y="905654"/>
                  </a:cubicBezTo>
                  <a:cubicBezTo>
                    <a:pt x="464820" y="891367"/>
                    <a:pt x="412433" y="878032"/>
                    <a:pt x="365760" y="878032"/>
                  </a:cubicBezTo>
                  <a:cubicBezTo>
                    <a:pt x="339090" y="878032"/>
                    <a:pt x="308610" y="881842"/>
                    <a:pt x="277178" y="887557"/>
                  </a:cubicBezTo>
                  <a:cubicBezTo>
                    <a:pt x="273368" y="883747"/>
                    <a:pt x="269558" y="880889"/>
                    <a:pt x="263843" y="878984"/>
                  </a:cubicBezTo>
                  <a:cubicBezTo>
                    <a:pt x="145733" y="826597"/>
                    <a:pt x="56197" y="707534"/>
                    <a:pt x="33338" y="561802"/>
                  </a:cubicBezTo>
                  <a:cubicBezTo>
                    <a:pt x="23813" y="571327"/>
                    <a:pt x="12383" y="576089"/>
                    <a:pt x="0" y="577042"/>
                  </a:cubicBezTo>
                  <a:cubicBezTo>
                    <a:pt x="19050" y="512272"/>
                    <a:pt x="30480" y="442739"/>
                    <a:pt x="40005" y="373207"/>
                  </a:cubicBezTo>
                  <a:cubicBezTo>
                    <a:pt x="45720" y="332249"/>
                    <a:pt x="49530" y="290339"/>
                    <a:pt x="54293" y="250334"/>
                  </a:cubicBezTo>
                  <a:cubicBezTo>
                    <a:pt x="85725" y="-48751"/>
                    <a:pt x="463868" y="779"/>
                    <a:pt x="542925" y="6494"/>
                  </a:cubicBezTo>
                  <a:cubicBezTo>
                    <a:pt x="615315" y="11257"/>
                    <a:pt x="684847" y="39832"/>
                    <a:pt x="729615" y="127462"/>
                  </a:cubicBezTo>
                  <a:cubicBezTo>
                    <a:pt x="770572" y="207472"/>
                    <a:pt x="768668" y="295102"/>
                    <a:pt x="764858" y="385589"/>
                  </a:cubicBezTo>
                  <a:cubicBezTo>
                    <a:pt x="762953" y="413212"/>
                    <a:pt x="761047" y="440834"/>
                    <a:pt x="761047" y="46940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C5F90D5-3299-4194-D88A-D6C6F06F8AB9}"/>
                </a:ext>
              </a:extLst>
            </p:cNvPr>
            <p:cNvSpPr/>
            <p:nvPr/>
          </p:nvSpPr>
          <p:spPr>
            <a:xfrm>
              <a:off x="3288599" y="4346564"/>
              <a:ext cx="1156148" cy="4035962"/>
            </a:xfrm>
            <a:custGeom>
              <a:avLst/>
              <a:gdLst>
                <a:gd name="connsiteX0" fmla="*/ 891923 w 1156148"/>
                <a:gd name="connsiteY0" fmla="*/ 3807053 h 4035962"/>
                <a:gd name="connsiteX1" fmla="*/ 733808 w 1156148"/>
                <a:gd name="connsiteY1" fmla="*/ 3756571 h 4035962"/>
                <a:gd name="connsiteX2" fmla="*/ 884303 w 1156148"/>
                <a:gd name="connsiteY2" fmla="*/ 2565946 h 4035962"/>
                <a:gd name="connsiteX3" fmla="*/ 982411 w 1156148"/>
                <a:gd name="connsiteY3" fmla="*/ 2283053 h 4035962"/>
                <a:gd name="connsiteX4" fmla="*/ 994793 w 1156148"/>
                <a:gd name="connsiteY4" fmla="*/ 2279243 h 4035962"/>
                <a:gd name="connsiteX5" fmla="*/ 1003366 w 1156148"/>
                <a:gd name="connsiteY5" fmla="*/ 2278291 h 4035962"/>
                <a:gd name="connsiteX6" fmla="*/ 1016701 w 1156148"/>
                <a:gd name="connsiteY6" fmla="*/ 2307818 h 4035962"/>
                <a:gd name="connsiteX7" fmla="*/ 977648 w 1156148"/>
                <a:gd name="connsiteY7" fmla="*/ 2480221 h 4035962"/>
                <a:gd name="connsiteX8" fmla="*/ 1154813 w 1156148"/>
                <a:gd name="connsiteY8" fmla="*/ 2119223 h 4035962"/>
                <a:gd name="connsiteX9" fmla="*/ 1154813 w 1156148"/>
                <a:gd name="connsiteY9" fmla="*/ 2117318 h 4035962"/>
                <a:gd name="connsiteX10" fmla="*/ 1117666 w 1156148"/>
                <a:gd name="connsiteY10" fmla="*/ 1281976 h 4035962"/>
                <a:gd name="connsiteX11" fmla="*/ 1117666 w 1156148"/>
                <a:gd name="connsiteY11" fmla="*/ 1281976 h 4035962"/>
                <a:gd name="connsiteX12" fmla="*/ 1108141 w 1156148"/>
                <a:gd name="connsiteY12" fmla="*/ 1060043 h 4035962"/>
                <a:gd name="connsiteX13" fmla="*/ 920498 w 1156148"/>
                <a:gd name="connsiteY13" fmla="*/ 836206 h 4035962"/>
                <a:gd name="connsiteX14" fmla="*/ 748096 w 1156148"/>
                <a:gd name="connsiteY14" fmla="*/ 793343 h 4035962"/>
                <a:gd name="connsiteX15" fmla="*/ 720473 w 1156148"/>
                <a:gd name="connsiteY15" fmla="*/ 780008 h 4035962"/>
                <a:gd name="connsiteX16" fmla="*/ 684278 w 1156148"/>
                <a:gd name="connsiteY16" fmla="*/ 718096 h 4035962"/>
                <a:gd name="connsiteX17" fmla="*/ 682373 w 1156148"/>
                <a:gd name="connsiteY17" fmla="*/ 695236 h 4035962"/>
                <a:gd name="connsiteX18" fmla="*/ 707138 w 1156148"/>
                <a:gd name="connsiteY18" fmla="*/ 662851 h 4035962"/>
                <a:gd name="connsiteX19" fmla="*/ 925261 w 1156148"/>
                <a:gd name="connsiteY19" fmla="*/ 355193 h 4035962"/>
                <a:gd name="connsiteX20" fmla="*/ 929071 w 1156148"/>
                <a:gd name="connsiteY20" fmla="*/ 358051 h 4035962"/>
                <a:gd name="connsiteX21" fmla="*/ 954788 w 1156148"/>
                <a:gd name="connsiteY21" fmla="*/ 366623 h 4035962"/>
                <a:gd name="connsiteX22" fmla="*/ 1019558 w 1156148"/>
                <a:gd name="connsiteY22" fmla="*/ 265658 h 4035962"/>
                <a:gd name="connsiteX23" fmla="*/ 954788 w 1156148"/>
                <a:gd name="connsiteY23" fmla="*/ 164693 h 4035962"/>
                <a:gd name="connsiteX24" fmla="*/ 927166 w 1156148"/>
                <a:gd name="connsiteY24" fmla="*/ 174218 h 4035962"/>
                <a:gd name="connsiteX25" fmla="*/ 922403 w 1156148"/>
                <a:gd name="connsiteY25" fmla="*/ 178028 h 4035962"/>
                <a:gd name="connsiteX26" fmla="*/ 917641 w 1156148"/>
                <a:gd name="connsiteY26" fmla="*/ 156121 h 4035962"/>
                <a:gd name="connsiteX27" fmla="*/ 894781 w 1156148"/>
                <a:gd name="connsiteY27" fmla="*/ 258991 h 4035962"/>
                <a:gd name="connsiteX28" fmla="*/ 744286 w 1156148"/>
                <a:gd name="connsiteY28" fmla="*/ 28486 h 4035962"/>
                <a:gd name="connsiteX29" fmla="*/ 622366 w 1156148"/>
                <a:gd name="connsiteY29" fmla="*/ 3721 h 4035962"/>
                <a:gd name="connsiteX30" fmla="*/ 412816 w 1156148"/>
                <a:gd name="connsiteY30" fmla="*/ 5626 h 4035962"/>
                <a:gd name="connsiteX31" fmla="*/ 224221 w 1156148"/>
                <a:gd name="connsiteY31" fmla="*/ 240893 h 4035962"/>
                <a:gd name="connsiteX32" fmla="*/ 195646 w 1156148"/>
                <a:gd name="connsiteY32" fmla="*/ 351383 h 4035962"/>
                <a:gd name="connsiteX33" fmla="*/ 426151 w 1156148"/>
                <a:gd name="connsiteY33" fmla="*/ 668566 h 4035962"/>
                <a:gd name="connsiteX34" fmla="*/ 439486 w 1156148"/>
                <a:gd name="connsiteY34" fmla="*/ 677138 h 4035962"/>
                <a:gd name="connsiteX35" fmla="*/ 451868 w 1156148"/>
                <a:gd name="connsiteY35" fmla="*/ 720001 h 4035962"/>
                <a:gd name="connsiteX36" fmla="*/ 421388 w 1156148"/>
                <a:gd name="connsiteY36" fmla="*/ 780008 h 4035962"/>
                <a:gd name="connsiteX37" fmla="*/ 409958 w 1156148"/>
                <a:gd name="connsiteY37" fmla="*/ 783818 h 4035962"/>
                <a:gd name="connsiteX38" fmla="*/ 219458 w 1156148"/>
                <a:gd name="connsiteY38" fmla="*/ 845731 h 4035962"/>
                <a:gd name="connsiteX39" fmla="*/ 50866 w 1156148"/>
                <a:gd name="connsiteY39" fmla="*/ 1044803 h 4035962"/>
                <a:gd name="connsiteX40" fmla="*/ 44198 w 1156148"/>
                <a:gd name="connsiteY40" fmla="*/ 1310551 h 4035962"/>
                <a:gd name="connsiteX41" fmla="*/ 1336 w 1156148"/>
                <a:gd name="connsiteY41" fmla="*/ 2117318 h 4035962"/>
                <a:gd name="connsiteX42" fmla="*/ 1336 w 1156148"/>
                <a:gd name="connsiteY42" fmla="*/ 2119223 h 4035962"/>
                <a:gd name="connsiteX43" fmla="*/ 178501 w 1156148"/>
                <a:gd name="connsiteY43" fmla="*/ 2480221 h 4035962"/>
                <a:gd name="connsiteX44" fmla="*/ 139448 w 1156148"/>
                <a:gd name="connsiteY44" fmla="*/ 2307818 h 4035962"/>
                <a:gd name="connsiteX45" fmla="*/ 152783 w 1156148"/>
                <a:gd name="connsiteY45" fmla="*/ 2278291 h 4035962"/>
                <a:gd name="connsiteX46" fmla="*/ 161356 w 1156148"/>
                <a:gd name="connsiteY46" fmla="*/ 2279243 h 4035962"/>
                <a:gd name="connsiteX47" fmla="*/ 205171 w 1156148"/>
                <a:gd name="connsiteY47" fmla="*/ 2276386 h 4035962"/>
                <a:gd name="connsiteX48" fmla="*/ 281371 w 1156148"/>
                <a:gd name="connsiteY48" fmla="*/ 2565946 h 4035962"/>
                <a:gd name="connsiteX49" fmla="*/ 410911 w 1156148"/>
                <a:gd name="connsiteY49" fmla="*/ 3756571 h 4035962"/>
                <a:gd name="connsiteX50" fmla="*/ 248033 w 1156148"/>
                <a:gd name="connsiteY50" fmla="*/ 3807053 h 4035962"/>
                <a:gd name="connsiteX51" fmla="*/ 99443 w 1156148"/>
                <a:gd name="connsiteY51" fmla="*/ 3992791 h 4035962"/>
                <a:gd name="connsiteX52" fmla="*/ 509018 w 1156148"/>
                <a:gd name="connsiteY52" fmla="*/ 4002316 h 4035962"/>
                <a:gd name="connsiteX53" fmla="*/ 538546 w 1156148"/>
                <a:gd name="connsiteY53" fmla="*/ 3962311 h 4035962"/>
                <a:gd name="connsiteX54" fmla="*/ 560453 w 1156148"/>
                <a:gd name="connsiteY54" fmla="*/ 2493556 h 4035962"/>
                <a:gd name="connsiteX55" fmla="*/ 538546 w 1156148"/>
                <a:gd name="connsiteY55" fmla="*/ 2338298 h 4035962"/>
                <a:gd name="connsiteX56" fmla="*/ 565216 w 1156148"/>
                <a:gd name="connsiteY56" fmla="*/ 2297341 h 4035962"/>
                <a:gd name="connsiteX57" fmla="*/ 569026 w 1156148"/>
                <a:gd name="connsiteY57" fmla="*/ 2297341 h 4035962"/>
                <a:gd name="connsiteX58" fmla="*/ 569026 w 1156148"/>
                <a:gd name="connsiteY58" fmla="*/ 2297341 h 4035962"/>
                <a:gd name="connsiteX59" fmla="*/ 571883 w 1156148"/>
                <a:gd name="connsiteY59" fmla="*/ 2297341 h 4035962"/>
                <a:gd name="connsiteX60" fmla="*/ 612841 w 1156148"/>
                <a:gd name="connsiteY60" fmla="*/ 2338298 h 4035962"/>
                <a:gd name="connsiteX61" fmla="*/ 592838 w 1156148"/>
                <a:gd name="connsiteY61" fmla="*/ 2501176 h 4035962"/>
                <a:gd name="connsiteX62" fmla="*/ 612841 w 1156148"/>
                <a:gd name="connsiteY62" fmla="*/ 3961358 h 4035962"/>
                <a:gd name="connsiteX63" fmla="*/ 642368 w 1156148"/>
                <a:gd name="connsiteY63" fmla="*/ 4001363 h 4035962"/>
                <a:gd name="connsiteX64" fmla="*/ 1037656 w 1156148"/>
                <a:gd name="connsiteY64" fmla="*/ 3991838 h 4035962"/>
                <a:gd name="connsiteX65" fmla="*/ 891923 w 1156148"/>
                <a:gd name="connsiteY65" fmla="*/ 3807053 h 4035962"/>
                <a:gd name="connsiteX66" fmla="*/ 881446 w 1156148"/>
                <a:gd name="connsiteY66" fmla="*/ 1272451 h 4035962"/>
                <a:gd name="connsiteX67" fmla="*/ 891923 w 1156148"/>
                <a:gd name="connsiteY67" fmla="*/ 1216253 h 4035962"/>
                <a:gd name="connsiteX68" fmla="*/ 948121 w 1156148"/>
                <a:gd name="connsiteY68" fmla="*/ 1221968 h 4035962"/>
                <a:gd name="connsiteX69" fmla="*/ 973838 w 1156148"/>
                <a:gd name="connsiteY69" fmla="*/ 1425803 h 4035962"/>
                <a:gd name="connsiteX70" fmla="*/ 1008128 w 1156148"/>
                <a:gd name="connsiteY70" fmla="*/ 2067788 h 4035962"/>
                <a:gd name="connsiteX71" fmla="*/ 959551 w 1156148"/>
                <a:gd name="connsiteY71" fmla="*/ 2200186 h 4035962"/>
                <a:gd name="connsiteX72" fmla="*/ 910021 w 1156148"/>
                <a:gd name="connsiteY72" fmla="*/ 2092553 h 4035962"/>
                <a:gd name="connsiteX73" fmla="*/ 788101 w 1156148"/>
                <a:gd name="connsiteY73" fmla="*/ 1779181 h 4035962"/>
                <a:gd name="connsiteX74" fmla="*/ 881446 w 1156148"/>
                <a:gd name="connsiteY74" fmla="*/ 1272451 h 4035962"/>
                <a:gd name="connsiteX75" fmla="*/ 203266 w 1156148"/>
                <a:gd name="connsiteY75" fmla="*/ 2222093 h 4035962"/>
                <a:gd name="connsiteX76" fmla="*/ 147068 w 1156148"/>
                <a:gd name="connsiteY76" fmla="*/ 2066836 h 4035962"/>
                <a:gd name="connsiteX77" fmla="*/ 178501 w 1156148"/>
                <a:gd name="connsiteY77" fmla="*/ 1451521 h 4035962"/>
                <a:gd name="connsiteX78" fmla="*/ 200408 w 1156148"/>
                <a:gd name="connsiteY78" fmla="*/ 1268641 h 4035962"/>
                <a:gd name="connsiteX79" fmla="*/ 258511 w 1156148"/>
                <a:gd name="connsiteY79" fmla="*/ 1270546 h 4035962"/>
                <a:gd name="connsiteX80" fmla="*/ 258511 w 1156148"/>
                <a:gd name="connsiteY80" fmla="*/ 1271498 h 4035962"/>
                <a:gd name="connsiteX81" fmla="*/ 366143 w 1156148"/>
                <a:gd name="connsiteY81" fmla="*/ 1777276 h 4035962"/>
                <a:gd name="connsiteX82" fmla="*/ 248986 w 1156148"/>
                <a:gd name="connsiteY82" fmla="*/ 2090648 h 4035962"/>
                <a:gd name="connsiteX83" fmla="*/ 203266 w 1156148"/>
                <a:gd name="connsiteY83" fmla="*/ 2222093 h 4035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56148" h="4035962">
                  <a:moveTo>
                    <a:pt x="891923" y="3807053"/>
                  </a:moveTo>
                  <a:cubicBezTo>
                    <a:pt x="875731" y="3801338"/>
                    <a:pt x="733808" y="3773716"/>
                    <a:pt x="733808" y="3756571"/>
                  </a:cubicBezTo>
                  <a:cubicBezTo>
                    <a:pt x="733808" y="3756571"/>
                    <a:pt x="822391" y="3036481"/>
                    <a:pt x="884303" y="2565946"/>
                  </a:cubicBezTo>
                  <a:cubicBezTo>
                    <a:pt x="901448" y="2437358"/>
                    <a:pt x="983363" y="2360206"/>
                    <a:pt x="982411" y="2283053"/>
                  </a:cubicBezTo>
                  <a:cubicBezTo>
                    <a:pt x="986221" y="2282101"/>
                    <a:pt x="990983" y="2281148"/>
                    <a:pt x="994793" y="2279243"/>
                  </a:cubicBezTo>
                  <a:cubicBezTo>
                    <a:pt x="997651" y="2278291"/>
                    <a:pt x="1000508" y="2278291"/>
                    <a:pt x="1003366" y="2278291"/>
                  </a:cubicBezTo>
                  <a:cubicBezTo>
                    <a:pt x="1017653" y="2279243"/>
                    <a:pt x="1024321" y="2296388"/>
                    <a:pt x="1016701" y="2307818"/>
                  </a:cubicBezTo>
                  <a:cubicBezTo>
                    <a:pt x="996698" y="2339251"/>
                    <a:pt x="927166" y="2456408"/>
                    <a:pt x="977648" y="2480221"/>
                  </a:cubicBezTo>
                  <a:cubicBezTo>
                    <a:pt x="1035751" y="2506891"/>
                    <a:pt x="1171006" y="2364968"/>
                    <a:pt x="1154813" y="2119223"/>
                  </a:cubicBezTo>
                  <a:cubicBezTo>
                    <a:pt x="1154813" y="2118271"/>
                    <a:pt x="1154813" y="2118271"/>
                    <a:pt x="1154813" y="2117318"/>
                  </a:cubicBezTo>
                  <a:lnTo>
                    <a:pt x="1117666" y="1281976"/>
                  </a:lnTo>
                  <a:lnTo>
                    <a:pt x="1117666" y="1281976"/>
                  </a:lnTo>
                  <a:lnTo>
                    <a:pt x="1108141" y="1060043"/>
                  </a:lnTo>
                  <a:cubicBezTo>
                    <a:pt x="1109093" y="943838"/>
                    <a:pt x="1035751" y="846683"/>
                    <a:pt x="920498" y="836206"/>
                  </a:cubicBezTo>
                  <a:cubicBezTo>
                    <a:pt x="843346" y="829538"/>
                    <a:pt x="781433" y="807631"/>
                    <a:pt x="748096" y="793343"/>
                  </a:cubicBezTo>
                  <a:cubicBezTo>
                    <a:pt x="729998" y="785723"/>
                    <a:pt x="720473" y="780008"/>
                    <a:pt x="720473" y="780008"/>
                  </a:cubicBezTo>
                  <a:cubicBezTo>
                    <a:pt x="707138" y="780008"/>
                    <a:pt x="694756" y="746671"/>
                    <a:pt x="684278" y="718096"/>
                  </a:cubicBezTo>
                  <a:cubicBezTo>
                    <a:pt x="681421" y="710476"/>
                    <a:pt x="681421" y="702856"/>
                    <a:pt x="682373" y="695236"/>
                  </a:cubicBezTo>
                  <a:cubicBezTo>
                    <a:pt x="685231" y="680948"/>
                    <a:pt x="693803" y="668566"/>
                    <a:pt x="707138" y="662851"/>
                  </a:cubicBezTo>
                  <a:cubicBezTo>
                    <a:pt x="818581" y="608558"/>
                    <a:pt x="901448" y="494258"/>
                    <a:pt x="925261" y="355193"/>
                  </a:cubicBezTo>
                  <a:cubicBezTo>
                    <a:pt x="926213" y="356146"/>
                    <a:pt x="928118" y="357098"/>
                    <a:pt x="929071" y="358051"/>
                  </a:cubicBezTo>
                  <a:cubicBezTo>
                    <a:pt x="936691" y="363766"/>
                    <a:pt x="946216" y="366623"/>
                    <a:pt x="954788" y="366623"/>
                  </a:cubicBezTo>
                  <a:cubicBezTo>
                    <a:pt x="990983" y="366623"/>
                    <a:pt x="1019558" y="321856"/>
                    <a:pt x="1019558" y="265658"/>
                  </a:cubicBezTo>
                  <a:cubicBezTo>
                    <a:pt x="1019558" y="210413"/>
                    <a:pt x="990031" y="164693"/>
                    <a:pt x="954788" y="164693"/>
                  </a:cubicBezTo>
                  <a:cubicBezTo>
                    <a:pt x="945263" y="164693"/>
                    <a:pt x="935738" y="168503"/>
                    <a:pt x="927166" y="174218"/>
                  </a:cubicBezTo>
                  <a:cubicBezTo>
                    <a:pt x="925261" y="175171"/>
                    <a:pt x="924308" y="176123"/>
                    <a:pt x="922403" y="178028"/>
                  </a:cubicBezTo>
                  <a:cubicBezTo>
                    <a:pt x="921451" y="170408"/>
                    <a:pt x="919546" y="163741"/>
                    <a:pt x="917641" y="156121"/>
                  </a:cubicBezTo>
                  <a:cubicBezTo>
                    <a:pt x="917641" y="184696"/>
                    <a:pt x="903353" y="290423"/>
                    <a:pt x="894781" y="258991"/>
                  </a:cubicBezTo>
                  <a:cubicBezTo>
                    <a:pt x="869063" y="172313"/>
                    <a:pt x="791911" y="17056"/>
                    <a:pt x="744286" y="28486"/>
                  </a:cubicBezTo>
                  <a:cubicBezTo>
                    <a:pt x="672848" y="46583"/>
                    <a:pt x="709996" y="3721"/>
                    <a:pt x="622366" y="3721"/>
                  </a:cubicBezTo>
                  <a:cubicBezTo>
                    <a:pt x="532831" y="3721"/>
                    <a:pt x="487111" y="-5804"/>
                    <a:pt x="412816" y="5626"/>
                  </a:cubicBezTo>
                  <a:cubicBezTo>
                    <a:pt x="350903" y="15151"/>
                    <a:pt x="245176" y="167551"/>
                    <a:pt x="224221" y="240893"/>
                  </a:cubicBezTo>
                  <a:cubicBezTo>
                    <a:pt x="217553" y="266611"/>
                    <a:pt x="186121" y="359956"/>
                    <a:pt x="195646" y="351383"/>
                  </a:cubicBezTo>
                  <a:cubicBezTo>
                    <a:pt x="219458" y="497116"/>
                    <a:pt x="308041" y="616178"/>
                    <a:pt x="426151" y="668566"/>
                  </a:cubicBezTo>
                  <a:cubicBezTo>
                    <a:pt x="430913" y="670471"/>
                    <a:pt x="435676" y="674281"/>
                    <a:pt x="439486" y="677138"/>
                  </a:cubicBezTo>
                  <a:cubicBezTo>
                    <a:pt x="450916" y="687616"/>
                    <a:pt x="455678" y="704761"/>
                    <a:pt x="451868" y="720001"/>
                  </a:cubicBezTo>
                  <a:cubicBezTo>
                    <a:pt x="445201" y="747623"/>
                    <a:pt x="434723" y="779056"/>
                    <a:pt x="421388" y="780008"/>
                  </a:cubicBezTo>
                  <a:lnTo>
                    <a:pt x="409958" y="783818"/>
                  </a:lnTo>
                  <a:lnTo>
                    <a:pt x="219458" y="845731"/>
                  </a:lnTo>
                  <a:cubicBezTo>
                    <a:pt x="116588" y="855256"/>
                    <a:pt x="51818" y="941933"/>
                    <a:pt x="50866" y="1044803"/>
                  </a:cubicBezTo>
                  <a:cubicBezTo>
                    <a:pt x="49913" y="1121003"/>
                    <a:pt x="48008" y="1212443"/>
                    <a:pt x="44198" y="1310551"/>
                  </a:cubicBezTo>
                  <a:cubicBezTo>
                    <a:pt x="30863" y="1673453"/>
                    <a:pt x="1336" y="2117318"/>
                    <a:pt x="1336" y="2117318"/>
                  </a:cubicBezTo>
                  <a:cubicBezTo>
                    <a:pt x="1336" y="2118271"/>
                    <a:pt x="1336" y="2118271"/>
                    <a:pt x="1336" y="2119223"/>
                  </a:cubicBezTo>
                  <a:cubicBezTo>
                    <a:pt x="-14857" y="2364968"/>
                    <a:pt x="120398" y="2506891"/>
                    <a:pt x="178501" y="2480221"/>
                  </a:cubicBezTo>
                  <a:cubicBezTo>
                    <a:pt x="228983" y="2456408"/>
                    <a:pt x="160403" y="2340203"/>
                    <a:pt x="139448" y="2307818"/>
                  </a:cubicBezTo>
                  <a:cubicBezTo>
                    <a:pt x="131828" y="2296388"/>
                    <a:pt x="138496" y="2279243"/>
                    <a:pt x="152783" y="2278291"/>
                  </a:cubicBezTo>
                  <a:cubicBezTo>
                    <a:pt x="155641" y="2278291"/>
                    <a:pt x="158498" y="2278291"/>
                    <a:pt x="161356" y="2279243"/>
                  </a:cubicBezTo>
                  <a:cubicBezTo>
                    <a:pt x="185168" y="2287816"/>
                    <a:pt x="198503" y="2285911"/>
                    <a:pt x="205171" y="2276386"/>
                  </a:cubicBezTo>
                  <a:cubicBezTo>
                    <a:pt x="218506" y="2351633"/>
                    <a:pt x="268036" y="2442121"/>
                    <a:pt x="281371" y="2565946"/>
                  </a:cubicBezTo>
                  <a:cubicBezTo>
                    <a:pt x="335663" y="3046006"/>
                    <a:pt x="410911" y="3756571"/>
                    <a:pt x="410911" y="3756571"/>
                  </a:cubicBezTo>
                  <a:cubicBezTo>
                    <a:pt x="410911" y="3773716"/>
                    <a:pt x="264226" y="3801338"/>
                    <a:pt x="248033" y="3807053"/>
                  </a:cubicBezTo>
                  <a:cubicBezTo>
                    <a:pt x="175643" y="3833723"/>
                    <a:pt x="-12952" y="3913733"/>
                    <a:pt x="99443" y="3992791"/>
                  </a:cubicBezTo>
                  <a:cubicBezTo>
                    <a:pt x="208981" y="4070896"/>
                    <a:pt x="431866" y="4023271"/>
                    <a:pt x="509018" y="4002316"/>
                  </a:cubicBezTo>
                  <a:cubicBezTo>
                    <a:pt x="527116" y="3997553"/>
                    <a:pt x="538546" y="3981361"/>
                    <a:pt x="538546" y="3962311"/>
                  </a:cubicBezTo>
                  <a:lnTo>
                    <a:pt x="560453" y="2493556"/>
                  </a:lnTo>
                  <a:lnTo>
                    <a:pt x="538546" y="2338298"/>
                  </a:lnTo>
                  <a:cubicBezTo>
                    <a:pt x="538546" y="2315438"/>
                    <a:pt x="542356" y="2297341"/>
                    <a:pt x="565216" y="2297341"/>
                  </a:cubicBezTo>
                  <a:cubicBezTo>
                    <a:pt x="566168" y="2297341"/>
                    <a:pt x="568073" y="2297341"/>
                    <a:pt x="569026" y="2297341"/>
                  </a:cubicBezTo>
                  <a:cubicBezTo>
                    <a:pt x="569026" y="2297341"/>
                    <a:pt x="569026" y="2297341"/>
                    <a:pt x="569026" y="2297341"/>
                  </a:cubicBezTo>
                  <a:cubicBezTo>
                    <a:pt x="569978" y="2297341"/>
                    <a:pt x="570931" y="2297341"/>
                    <a:pt x="571883" y="2297341"/>
                  </a:cubicBezTo>
                  <a:cubicBezTo>
                    <a:pt x="594743" y="2297341"/>
                    <a:pt x="612841" y="2315438"/>
                    <a:pt x="612841" y="2338298"/>
                  </a:cubicBezTo>
                  <a:lnTo>
                    <a:pt x="592838" y="2501176"/>
                  </a:lnTo>
                  <a:lnTo>
                    <a:pt x="612841" y="3961358"/>
                  </a:lnTo>
                  <a:cubicBezTo>
                    <a:pt x="612841" y="3979456"/>
                    <a:pt x="625223" y="3995648"/>
                    <a:pt x="642368" y="4001363"/>
                  </a:cubicBezTo>
                  <a:cubicBezTo>
                    <a:pt x="719521" y="4023271"/>
                    <a:pt x="927166" y="4070896"/>
                    <a:pt x="1037656" y="3991838"/>
                  </a:cubicBezTo>
                  <a:cubicBezTo>
                    <a:pt x="1151956" y="3913733"/>
                    <a:pt x="964313" y="3833723"/>
                    <a:pt x="891923" y="3807053"/>
                  </a:cubicBezTo>
                  <a:close/>
                  <a:moveTo>
                    <a:pt x="881446" y="1272451"/>
                  </a:moveTo>
                  <a:cubicBezTo>
                    <a:pt x="882398" y="1252448"/>
                    <a:pt x="886208" y="1233398"/>
                    <a:pt x="891923" y="1216253"/>
                  </a:cubicBezTo>
                  <a:cubicBezTo>
                    <a:pt x="902401" y="1187678"/>
                    <a:pt x="944311" y="1191488"/>
                    <a:pt x="948121" y="1221968"/>
                  </a:cubicBezTo>
                  <a:cubicBezTo>
                    <a:pt x="956693" y="1285786"/>
                    <a:pt x="965266" y="1354366"/>
                    <a:pt x="973838" y="1425803"/>
                  </a:cubicBezTo>
                  <a:cubicBezTo>
                    <a:pt x="1001461" y="1667738"/>
                    <a:pt x="1024321" y="1931581"/>
                    <a:pt x="1008128" y="2067788"/>
                  </a:cubicBezTo>
                  <a:cubicBezTo>
                    <a:pt x="1005271" y="2094458"/>
                    <a:pt x="976696" y="2150656"/>
                    <a:pt x="959551" y="2200186"/>
                  </a:cubicBezTo>
                  <a:cubicBezTo>
                    <a:pt x="947168" y="2167801"/>
                    <a:pt x="929071" y="2130653"/>
                    <a:pt x="910021" y="2092553"/>
                  </a:cubicBezTo>
                  <a:cubicBezTo>
                    <a:pt x="855728" y="1983968"/>
                    <a:pt x="790006" y="1862048"/>
                    <a:pt x="788101" y="1779181"/>
                  </a:cubicBezTo>
                  <a:cubicBezTo>
                    <a:pt x="785243" y="1648688"/>
                    <a:pt x="881446" y="1272451"/>
                    <a:pt x="881446" y="1272451"/>
                  </a:cubicBezTo>
                  <a:close/>
                  <a:moveTo>
                    <a:pt x="203266" y="2222093"/>
                  </a:moveTo>
                  <a:cubicBezTo>
                    <a:pt x="188026" y="2168753"/>
                    <a:pt x="150878" y="2097316"/>
                    <a:pt x="147068" y="2066836"/>
                  </a:cubicBezTo>
                  <a:cubicBezTo>
                    <a:pt x="131828" y="1936343"/>
                    <a:pt x="151831" y="1686788"/>
                    <a:pt x="178501" y="1451521"/>
                  </a:cubicBezTo>
                  <a:cubicBezTo>
                    <a:pt x="185168" y="1388656"/>
                    <a:pt x="192788" y="1326743"/>
                    <a:pt x="200408" y="1268641"/>
                  </a:cubicBezTo>
                  <a:cubicBezTo>
                    <a:pt x="205171" y="1233398"/>
                    <a:pt x="256606" y="1235303"/>
                    <a:pt x="258511" y="1270546"/>
                  </a:cubicBezTo>
                  <a:lnTo>
                    <a:pt x="258511" y="1271498"/>
                  </a:lnTo>
                  <a:cubicBezTo>
                    <a:pt x="258511" y="1271498"/>
                    <a:pt x="368048" y="1645831"/>
                    <a:pt x="366143" y="1777276"/>
                  </a:cubicBezTo>
                  <a:cubicBezTo>
                    <a:pt x="365191" y="1870621"/>
                    <a:pt x="296611" y="1988731"/>
                    <a:pt x="248986" y="2090648"/>
                  </a:cubicBezTo>
                  <a:cubicBezTo>
                    <a:pt x="226126" y="2140178"/>
                    <a:pt x="208028" y="2184946"/>
                    <a:pt x="203266" y="2222093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0C5A0AE-31B4-CF2C-880F-464BD258AD05}"/>
                </a:ext>
              </a:extLst>
            </p:cNvPr>
            <p:cNvSpPr/>
            <p:nvPr/>
          </p:nvSpPr>
          <p:spPr>
            <a:xfrm>
              <a:off x="3463784" y="6392444"/>
              <a:ext cx="839019" cy="839152"/>
            </a:xfrm>
            <a:custGeom>
              <a:avLst/>
              <a:gdLst>
                <a:gd name="connsiteX0" fmla="*/ 410033 w 839019"/>
                <a:gd name="connsiteY0" fmla="*/ 839153 h 839152"/>
                <a:gd name="connsiteX1" fmla="*/ 125236 w 839019"/>
                <a:gd name="connsiteY1" fmla="*/ 818197 h 839152"/>
                <a:gd name="connsiteX2" fmla="*/ 1411 w 839019"/>
                <a:gd name="connsiteY2" fmla="*/ 151447 h 839152"/>
                <a:gd name="connsiteX3" fmla="*/ 76658 w 839019"/>
                <a:gd name="connsiteY3" fmla="*/ 0 h 839152"/>
                <a:gd name="connsiteX4" fmla="*/ 747218 w 839019"/>
                <a:gd name="connsiteY4" fmla="*/ 0 h 839152"/>
                <a:gd name="connsiteX5" fmla="*/ 837706 w 839019"/>
                <a:gd name="connsiteY5" fmla="*/ 175260 h 839152"/>
                <a:gd name="connsiteX6" fmla="*/ 687211 w 839019"/>
                <a:gd name="connsiteY6" fmla="*/ 818197 h 839152"/>
                <a:gd name="connsiteX7" fmla="*/ 410033 w 839019"/>
                <a:gd name="connsiteY7" fmla="*/ 839153 h 83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019" h="839152">
                  <a:moveTo>
                    <a:pt x="410033" y="839153"/>
                  </a:moveTo>
                  <a:lnTo>
                    <a:pt x="125236" y="818197"/>
                  </a:lnTo>
                  <a:cubicBezTo>
                    <a:pt x="60466" y="607695"/>
                    <a:pt x="-10972" y="237172"/>
                    <a:pt x="1411" y="151447"/>
                  </a:cubicBezTo>
                  <a:cubicBezTo>
                    <a:pt x="14746" y="59055"/>
                    <a:pt x="76658" y="0"/>
                    <a:pt x="76658" y="0"/>
                  </a:cubicBezTo>
                  <a:lnTo>
                    <a:pt x="747218" y="0"/>
                  </a:lnTo>
                  <a:cubicBezTo>
                    <a:pt x="747218" y="0"/>
                    <a:pt x="818656" y="61913"/>
                    <a:pt x="837706" y="175260"/>
                  </a:cubicBezTo>
                  <a:cubicBezTo>
                    <a:pt x="851993" y="258128"/>
                    <a:pt x="746266" y="653415"/>
                    <a:pt x="687211" y="818197"/>
                  </a:cubicBezTo>
                  <a:lnTo>
                    <a:pt x="410033" y="839153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F5BAF9B-FE9A-C08F-09E1-84C12C5F634C}"/>
                </a:ext>
              </a:extLst>
            </p:cNvPr>
            <p:cNvSpPr/>
            <p:nvPr/>
          </p:nvSpPr>
          <p:spPr>
            <a:xfrm>
              <a:off x="3327000" y="8128710"/>
              <a:ext cx="523004" cy="285760"/>
            </a:xfrm>
            <a:custGeom>
              <a:avLst/>
              <a:gdLst>
                <a:gd name="connsiteX0" fmla="*/ 209632 w 523004"/>
                <a:gd name="connsiteY0" fmla="*/ 142 h 285760"/>
                <a:gd name="connsiteX1" fmla="*/ 345840 w 523004"/>
                <a:gd name="connsiteY1" fmla="*/ 193500 h 285760"/>
                <a:gd name="connsiteX2" fmla="*/ 465855 w 523004"/>
                <a:gd name="connsiteY2" fmla="*/ 170640 h 285760"/>
                <a:gd name="connsiteX3" fmla="*/ 523005 w 523004"/>
                <a:gd name="connsiteY3" fmla="*/ 123015 h 285760"/>
                <a:gd name="connsiteX4" fmla="*/ 523005 w 523004"/>
                <a:gd name="connsiteY4" fmla="*/ 253507 h 285760"/>
                <a:gd name="connsiteX5" fmla="*/ 183915 w 523004"/>
                <a:gd name="connsiteY5" fmla="*/ 284940 h 285760"/>
                <a:gd name="connsiteX6" fmla="*/ 14369 w 523004"/>
                <a:gd name="connsiteY6" fmla="*/ 194452 h 285760"/>
                <a:gd name="connsiteX7" fmla="*/ 56280 w 523004"/>
                <a:gd name="connsiteY7" fmla="*/ 55387 h 285760"/>
                <a:gd name="connsiteX8" fmla="*/ 209632 w 523004"/>
                <a:gd name="connsiteY8" fmla="*/ 142 h 28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5760">
                  <a:moveTo>
                    <a:pt x="209632" y="142"/>
                  </a:moveTo>
                  <a:lnTo>
                    <a:pt x="345840" y="193500"/>
                  </a:lnTo>
                  <a:lnTo>
                    <a:pt x="465855" y="170640"/>
                  </a:lnTo>
                  <a:lnTo>
                    <a:pt x="523005" y="123015"/>
                  </a:lnTo>
                  <a:lnTo>
                    <a:pt x="523005" y="253507"/>
                  </a:lnTo>
                  <a:lnTo>
                    <a:pt x="183915" y="284940"/>
                  </a:lnTo>
                  <a:cubicBezTo>
                    <a:pt x="114382" y="291607"/>
                    <a:pt x="46755" y="257317"/>
                    <a:pt x="14369" y="194452"/>
                  </a:cubicBezTo>
                  <a:cubicBezTo>
                    <a:pt x="-8491" y="150637"/>
                    <a:pt x="-10395" y="99202"/>
                    <a:pt x="56280" y="55387"/>
                  </a:cubicBezTo>
                  <a:cubicBezTo>
                    <a:pt x="149625" y="-5573"/>
                    <a:pt x="209632" y="142"/>
                    <a:pt x="209632" y="1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52F1AC1-84B1-3CAF-4C6C-065CC32A6483}"/>
                </a:ext>
              </a:extLst>
            </p:cNvPr>
            <p:cNvSpPr/>
            <p:nvPr/>
          </p:nvSpPr>
          <p:spPr>
            <a:xfrm>
              <a:off x="3889057" y="8124903"/>
              <a:ext cx="523004" cy="286709"/>
            </a:xfrm>
            <a:custGeom>
              <a:avLst/>
              <a:gdLst>
                <a:gd name="connsiteX0" fmla="*/ 313373 w 523004"/>
                <a:gd name="connsiteY0" fmla="*/ 139 h 286709"/>
                <a:gd name="connsiteX1" fmla="*/ 177165 w 523004"/>
                <a:gd name="connsiteY1" fmla="*/ 193496 h 286709"/>
                <a:gd name="connsiteX2" fmla="*/ 57150 w 523004"/>
                <a:gd name="connsiteY2" fmla="*/ 170637 h 286709"/>
                <a:gd name="connsiteX3" fmla="*/ 0 w 523004"/>
                <a:gd name="connsiteY3" fmla="*/ 123012 h 286709"/>
                <a:gd name="connsiteX4" fmla="*/ 0 w 523004"/>
                <a:gd name="connsiteY4" fmla="*/ 254456 h 286709"/>
                <a:gd name="connsiteX5" fmla="*/ 339090 w 523004"/>
                <a:gd name="connsiteY5" fmla="*/ 285889 h 286709"/>
                <a:gd name="connsiteX6" fmla="*/ 508635 w 523004"/>
                <a:gd name="connsiteY6" fmla="*/ 195401 h 286709"/>
                <a:gd name="connsiteX7" fmla="*/ 466725 w 523004"/>
                <a:gd name="connsiteY7" fmla="*/ 56337 h 286709"/>
                <a:gd name="connsiteX8" fmla="*/ 313373 w 523004"/>
                <a:gd name="connsiteY8" fmla="*/ 139 h 28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6709">
                  <a:moveTo>
                    <a:pt x="313373" y="139"/>
                  </a:moveTo>
                  <a:lnTo>
                    <a:pt x="177165" y="193496"/>
                  </a:lnTo>
                  <a:lnTo>
                    <a:pt x="57150" y="170637"/>
                  </a:lnTo>
                  <a:lnTo>
                    <a:pt x="0" y="123012"/>
                  </a:lnTo>
                  <a:lnTo>
                    <a:pt x="0" y="254456"/>
                  </a:lnTo>
                  <a:lnTo>
                    <a:pt x="339090" y="285889"/>
                  </a:lnTo>
                  <a:cubicBezTo>
                    <a:pt x="408623" y="292556"/>
                    <a:pt x="476250" y="258267"/>
                    <a:pt x="508635" y="195401"/>
                  </a:cubicBezTo>
                  <a:cubicBezTo>
                    <a:pt x="531495" y="151587"/>
                    <a:pt x="533400" y="100151"/>
                    <a:pt x="466725" y="56337"/>
                  </a:cubicBezTo>
                  <a:cubicBezTo>
                    <a:pt x="374333" y="-5576"/>
                    <a:pt x="313373" y="139"/>
                    <a:pt x="313373" y="1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C8E0A0E-027E-08A5-745D-22F8465DF45C}"/>
                </a:ext>
              </a:extLst>
            </p:cNvPr>
            <p:cNvSpPr/>
            <p:nvPr/>
          </p:nvSpPr>
          <p:spPr>
            <a:xfrm>
              <a:off x="3302317" y="5102760"/>
              <a:ext cx="1141094" cy="1335405"/>
            </a:xfrm>
            <a:custGeom>
              <a:avLst/>
              <a:gdLst>
                <a:gd name="connsiteX0" fmla="*/ 869632 w 1141094"/>
                <a:gd name="connsiteY0" fmla="*/ 1182053 h 1335405"/>
                <a:gd name="connsiteX1" fmla="*/ 948690 w 1141094"/>
                <a:gd name="connsiteY1" fmla="*/ 1335405 h 1335405"/>
                <a:gd name="connsiteX2" fmla="*/ 197167 w 1141094"/>
                <a:gd name="connsiteY2" fmla="*/ 1335405 h 1335405"/>
                <a:gd name="connsiteX3" fmla="*/ 266700 w 1141094"/>
                <a:gd name="connsiteY3" fmla="*/ 1159193 h 1335405"/>
                <a:gd name="connsiteX4" fmla="*/ 272415 w 1141094"/>
                <a:gd name="connsiteY4" fmla="*/ 881063 h 1335405"/>
                <a:gd name="connsiteX5" fmla="*/ 230505 w 1141094"/>
                <a:gd name="connsiteY5" fmla="*/ 603885 h 1335405"/>
                <a:gd name="connsiteX6" fmla="*/ 202882 w 1141094"/>
                <a:gd name="connsiteY6" fmla="*/ 737235 h 1335405"/>
                <a:gd name="connsiteX7" fmla="*/ 0 w 1141094"/>
                <a:gd name="connsiteY7" fmla="*/ 712470 h 1335405"/>
                <a:gd name="connsiteX8" fmla="*/ 8572 w 1141094"/>
                <a:gd name="connsiteY8" fmla="*/ 300038 h 1335405"/>
                <a:gd name="connsiteX9" fmla="*/ 194310 w 1141094"/>
                <a:gd name="connsiteY9" fmla="*/ 58103 h 1335405"/>
                <a:gd name="connsiteX10" fmla="*/ 382905 w 1141094"/>
                <a:gd name="connsiteY10" fmla="*/ 0 h 1335405"/>
                <a:gd name="connsiteX11" fmla="*/ 593407 w 1141094"/>
                <a:gd name="connsiteY11" fmla="*/ 497205 h 1335405"/>
                <a:gd name="connsiteX12" fmla="*/ 743902 w 1141094"/>
                <a:gd name="connsiteY12" fmla="*/ 0 h 1335405"/>
                <a:gd name="connsiteX13" fmla="*/ 965835 w 1141094"/>
                <a:gd name="connsiteY13" fmla="*/ 48578 h 1335405"/>
                <a:gd name="connsiteX14" fmla="*/ 1135380 w 1141094"/>
                <a:gd name="connsiteY14" fmla="*/ 241935 h 1335405"/>
                <a:gd name="connsiteX15" fmla="*/ 1141095 w 1141094"/>
                <a:gd name="connsiteY15" fmla="*/ 667703 h 1335405"/>
                <a:gd name="connsiteX16" fmla="*/ 937260 w 1141094"/>
                <a:gd name="connsiteY16" fmla="*/ 691515 h 1335405"/>
                <a:gd name="connsiteX17" fmla="*/ 917257 w 1141094"/>
                <a:gd name="connsiteY17" fmla="*/ 560070 h 1335405"/>
                <a:gd name="connsiteX18" fmla="*/ 862965 w 1141094"/>
                <a:gd name="connsiteY18" fmla="*/ 830580 h 1335405"/>
                <a:gd name="connsiteX19" fmla="*/ 869632 w 1141094"/>
                <a:gd name="connsiteY19" fmla="*/ 1182053 h 133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1094" h="1335405">
                  <a:moveTo>
                    <a:pt x="869632" y="1182053"/>
                  </a:moveTo>
                  <a:lnTo>
                    <a:pt x="948690" y="1335405"/>
                  </a:lnTo>
                  <a:lnTo>
                    <a:pt x="197167" y="1335405"/>
                  </a:lnTo>
                  <a:lnTo>
                    <a:pt x="266700" y="1159193"/>
                  </a:lnTo>
                  <a:cubicBezTo>
                    <a:pt x="284797" y="1067753"/>
                    <a:pt x="286702" y="973455"/>
                    <a:pt x="272415" y="881063"/>
                  </a:cubicBezTo>
                  <a:lnTo>
                    <a:pt x="230505" y="603885"/>
                  </a:lnTo>
                  <a:lnTo>
                    <a:pt x="202882" y="737235"/>
                  </a:lnTo>
                  <a:lnTo>
                    <a:pt x="0" y="712470"/>
                  </a:lnTo>
                  <a:lnTo>
                    <a:pt x="8572" y="300038"/>
                  </a:lnTo>
                  <a:cubicBezTo>
                    <a:pt x="13335" y="187642"/>
                    <a:pt x="87630" y="91440"/>
                    <a:pt x="194310" y="58103"/>
                  </a:cubicBezTo>
                  <a:lnTo>
                    <a:pt x="382905" y="0"/>
                  </a:lnTo>
                  <a:lnTo>
                    <a:pt x="593407" y="497205"/>
                  </a:lnTo>
                  <a:lnTo>
                    <a:pt x="743902" y="0"/>
                  </a:lnTo>
                  <a:lnTo>
                    <a:pt x="965835" y="48578"/>
                  </a:lnTo>
                  <a:cubicBezTo>
                    <a:pt x="1058227" y="68580"/>
                    <a:pt x="1126807" y="147638"/>
                    <a:pt x="1135380" y="241935"/>
                  </a:cubicBezTo>
                  <a:lnTo>
                    <a:pt x="1141095" y="667703"/>
                  </a:lnTo>
                  <a:lnTo>
                    <a:pt x="937260" y="691515"/>
                  </a:lnTo>
                  <a:lnTo>
                    <a:pt x="917257" y="560070"/>
                  </a:lnTo>
                  <a:lnTo>
                    <a:pt x="862965" y="830580"/>
                  </a:lnTo>
                  <a:cubicBezTo>
                    <a:pt x="840105" y="946785"/>
                    <a:pt x="842010" y="1066800"/>
                    <a:pt x="869632" y="11820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75ECE31-1FBB-8A8B-96DB-CD579B46FEC5}"/>
                </a:ext>
              </a:extLst>
            </p:cNvPr>
            <p:cNvSpPr/>
            <p:nvPr/>
          </p:nvSpPr>
          <p:spPr>
            <a:xfrm>
              <a:off x="3289551" y="6438165"/>
              <a:ext cx="209655" cy="391816"/>
            </a:xfrm>
            <a:custGeom>
              <a:avLst/>
              <a:gdLst>
                <a:gd name="connsiteX0" fmla="*/ 139448 w 209655"/>
                <a:gd name="connsiteY0" fmla="*/ 216217 h 391816"/>
                <a:gd name="connsiteX1" fmla="*/ 178501 w 209655"/>
                <a:gd name="connsiteY1" fmla="*/ 388620 h 391816"/>
                <a:gd name="connsiteX2" fmla="*/ 1336 w 209655"/>
                <a:gd name="connsiteY2" fmla="*/ 27622 h 391816"/>
                <a:gd name="connsiteX3" fmla="*/ 1336 w 209655"/>
                <a:gd name="connsiteY3" fmla="*/ 25717 h 391816"/>
                <a:gd name="connsiteX4" fmla="*/ 3241 w 209655"/>
                <a:gd name="connsiteY4" fmla="*/ 0 h 391816"/>
                <a:gd name="connsiteX5" fmla="*/ 152783 w 209655"/>
                <a:gd name="connsiteY5" fmla="*/ 0 h 391816"/>
                <a:gd name="connsiteX6" fmla="*/ 161356 w 209655"/>
                <a:gd name="connsiteY6" fmla="*/ 187642 h 391816"/>
                <a:gd name="connsiteX7" fmla="*/ 152783 w 209655"/>
                <a:gd name="connsiteY7" fmla="*/ 186690 h 391816"/>
                <a:gd name="connsiteX8" fmla="*/ 139448 w 209655"/>
                <a:gd name="connsiteY8" fmla="*/ 216217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655" h="391816">
                  <a:moveTo>
                    <a:pt x="139448" y="216217"/>
                  </a:moveTo>
                  <a:cubicBezTo>
                    <a:pt x="159451" y="247650"/>
                    <a:pt x="228983" y="364807"/>
                    <a:pt x="178501" y="388620"/>
                  </a:cubicBezTo>
                  <a:cubicBezTo>
                    <a:pt x="120398" y="415290"/>
                    <a:pt x="-14857" y="273367"/>
                    <a:pt x="1336" y="27622"/>
                  </a:cubicBezTo>
                  <a:cubicBezTo>
                    <a:pt x="1336" y="26670"/>
                    <a:pt x="1336" y="26670"/>
                    <a:pt x="1336" y="25717"/>
                  </a:cubicBezTo>
                  <a:cubicBezTo>
                    <a:pt x="1336" y="25717"/>
                    <a:pt x="2288" y="16192"/>
                    <a:pt x="3241" y="0"/>
                  </a:cubicBezTo>
                  <a:lnTo>
                    <a:pt x="152783" y="0"/>
                  </a:lnTo>
                  <a:cubicBezTo>
                    <a:pt x="177548" y="74295"/>
                    <a:pt x="262321" y="223838"/>
                    <a:pt x="161356" y="187642"/>
                  </a:cubicBezTo>
                  <a:cubicBezTo>
                    <a:pt x="158498" y="186690"/>
                    <a:pt x="155641" y="186690"/>
                    <a:pt x="152783" y="186690"/>
                  </a:cubicBezTo>
                  <a:cubicBezTo>
                    <a:pt x="138496" y="187642"/>
                    <a:pt x="131828" y="204788"/>
                    <a:pt x="139448" y="216217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20DAEE6-2D36-5DFB-98D1-E01F6CD1A4E3}"/>
                </a:ext>
              </a:extLst>
            </p:cNvPr>
            <p:cNvSpPr/>
            <p:nvPr/>
          </p:nvSpPr>
          <p:spPr>
            <a:xfrm>
              <a:off x="4234859" y="6438165"/>
              <a:ext cx="209888" cy="391816"/>
            </a:xfrm>
            <a:custGeom>
              <a:avLst/>
              <a:gdLst>
                <a:gd name="connsiteX0" fmla="*/ 31388 w 209888"/>
                <a:gd name="connsiteY0" fmla="*/ 388620 h 391816"/>
                <a:gd name="connsiteX1" fmla="*/ 70440 w 209888"/>
                <a:gd name="connsiteY1" fmla="*/ 216217 h 391816"/>
                <a:gd name="connsiteX2" fmla="*/ 57105 w 209888"/>
                <a:gd name="connsiteY2" fmla="*/ 186690 h 391816"/>
                <a:gd name="connsiteX3" fmla="*/ 48533 w 209888"/>
                <a:gd name="connsiteY3" fmla="*/ 187642 h 391816"/>
                <a:gd name="connsiteX4" fmla="*/ 57105 w 209888"/>
                <a:gd name="connsiteY4" fmla="*/ 0 h 391816"/>
                <a:gd name="connsiteX5" fmla="*/ 207600 w 209888"/>
                <a:gd name="connsiteY5" fmla="*/ 0 h 391816"/>
                <a:gd name="connsiteX6" fmla="*/ 208553 w 209888"/>
                <a:gd name="connsiteY6" fmla="*/ 25717 h 391816"/>
                <a:gd name="connsiteX7" fmla="*/ 208553 w 209888"/>
                <a:gd name="connsiteY7" fmla="*/ 27622 h 391816"/>
                <a:gd name="connsiteX8" fmla="*/ 31388 w 209888"/>
                <a:gd name="connsiteY8" fmla="*/ 388620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888" h="391816">
                  <a:moveTo>
                    <a:pt x="31388" y="388620"/>
                  </a:moveTo>
                  <a:cubicBezTo>
                    <a:pt x="-19095" y="364807"/>
                    <a:pt x="49485" y="248602"/>
                    <a:pt x="70440" y="216217"/>
                  </a:cubicBezTo>
                  <a:cubicBezTo>
                    <a:pt x="78060" y="204788"/>
                    <a:pt x="71393" y="187642"/>
                    <a:pt x="57105" y="186690"/>
                  </a:cubicBezTo>
                  <a:cubicBezTo>
                    <a:pt x="54248" y="186690"/>
                    <a:pt x="51390" y="186690"/>
                    <a:pt x="48533" y="187642"/>
                  </a:cubicBezTo>
                  <a:cubicBezTo>
                    <a:pt x="-52432" y="222885"/>
                    <a:pt x="31388" y="73342"/>
                    <a:pt x="57105" y="0"/>
                  </a:cubicBezTo>
                  <a:lnTo>
                    <a:pt x="207600" y="0"/>
                  </a:lnTo>
                  <a:lnTo>
                    <a:pt x="208553" y="25717"/>
                  </a:lnTo>
                  <a:cubicBezTo>
                    <a:pt x="208553" y="26670"/>
                    <a:pt x="208553" y="26670"/>
                    <a:pt x="208553" y="27622"/>
                  </a:cubicBezTo>
                  <a:cubicBezTo>
                    <a:pt x="224745" y="273367"/>
                    <a:pt x="89490" y="415290"/>
                    <a:pt x="31388" y="388620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3F9F594-251A-A156-52CA-6619DBA5C2F4}"/>
                </a:ext>
              </a:extLst>
            </p:cNvPr>
            <p:cNvSpPr/>
            <p:nvPr/>
          </p:nvSpPr>
          <p:spPr>
            <a:xfrm>
              <a:off x="3880485" y="5685690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94FC458-D178-B8CF-A868-993D84BD37EF}"/>
                </a:ext>
              </a:extLst>
            </p:cNvPr>
            <p:cNvSpPr/>
            <p:nvPr/>
          </p:nvSpPr>
          <p:spPr>
            <a:xfrm>
              <a:off x="3880485" y="5878095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BFC4F5F-7DC5-AB8E-A55B-B238D12F7AE4}"/>
                </a:ext>
              </a:extLst>
            </p:cNvPr>
            <p:cNvSpPr/>
            <p:nvPr/>
          </p:nvSpPr>
          <p:spPr>
            <a:xfrm>
              <a:off x="3880485" y="6071452"/>
              <a:ext cx="40005" cy="40005"/>
            </a:xfrm>
            <a:custGeom>
              <a:avLst/>
              <a:gdLst>
                <a:gd name="connsiteX0" fmla="*/ 40005 w 40005"/>
                <a:gd name="connsiteY0" fmla="*/ 20002 h 40005"/>
                <a:gd name="connsiteX1" fmla="*/ 20003 w 40005"/>
                <a:gd name="connsiteY1" fmla="*/ 40005 h 40005"/>
                <a:gd name="connsiteX2" fmla="*/ 0 w 40005"/>
                <a:gd name="connsiteY2" fmla="*/ 20002 h 40005"/>
                <a:gd name="connsiteX3" fmla="*/ 20003 w 40005"/>
                <a:gd name="connsiteY3" fmla="*/ 0 h 40005"/>
                <a:gd name="connsiteX4" fmla="*/ 40005 w 40005"/>
                <a:gd name="connsiteY4" fmla="*/ 20002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2"/>
                  </a:moveTo>
                  <a:cubicBezTo>
                    <a:pt x="40005" y="31049"/>
                    <a:pt x="31050" y="40005"/>
                    <a:pt x="20003" y="40005"/>
                  </a:cubicBezTo>
                  <a:cubicBezTo>
                    <a:pt x="8956" y="40005"/>
                    <a:pt x="0" y="31049"/>
                    <a:pt x="0" y="20002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2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217A803-DDC5-5CFF-95AF-58E0BFD27112}"/>
                </a:ext>
              </a:extLst>
            </p:cNvPr>
            <p:cNvSpPr/>
            <p:nvPr/>
          </p:nvSpPr>
          <p:spPr>
            <a:xfrm>
              <a:off x="3880485" y="6284812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2E0EAEF-4589-3BAF-E304-154EAE2C1F5A}"/>
                </a:ext>
              </a:extLst>
            </p:cNvPr>
            <p:cNvSpPr/>
            <p:nvPr/>
          </p:nvSpPr>
          <p:spPr>
            <a:xfrm>
              <a:off x="3430728" y="4302727"/>
              <a:ext cx="424609" cy="1274451"/>
            </a:xfrm>
            <a:custGeom>
              <a:avLst/>
              <a:gdLst>
                <a:gd name="connsiteX0" fmla="*/ 60184 w 424609"/>
                <a:gd name="connsiteY0" fmla="*/ 205672 h 1274451"/>
                <a:gd name="connsiteX1" fmla="*/ 2082 w 424609"/>
                <a:gd name="connsiteY1" fmla="*/ 1217227 h 1274451"/>
                <a:gd name="connsiteX2" fmla="*/ 100190 w 424609"/>
                <a:gd name="connsiteY2" fmla="*/ 1255327 h 1274451"/>
                <a:gd name="connsiteX3" fmla="*/ 112572 w 424609"/>
                <a:gd name="connsiteY3" fmla="*/ 1240087 h 1274451"/>
                <a:gd name="connsiteX4" fmla="*/ 172579 w 424609"/>
                <a:gd name="connsiteY4" fmla="*/ 1256280 h 1274451"/>
                <a:gd name="connsiteX5" fmla="*/ 208774 w 424609"/>
                <a:gd name="connsiteY5" fmla="*/ 1261995 h 1274451"/>
                <a:gd name="connsiteX6" fmla="*/ 224967 w 424609"/>
                <a:gd name="connsiteY6" fmla="*/ 1240087 h 1274451"/>
                <a:gd name="connsiteX7" fmla="*/ 278307 w 424609"/>
                <a:gd name="connsiteY7" fmla="*/ 1246755 h 1274451"/>
                <a:gd name="connsiteX8" fmla="*/ 315454 w 424609"/>
                <a:gd name="connsiteY8" fmla="*/ 1230562 h 1274451"/>
                <a:gd name="connsiteX9" fmla="*/ 414515 w 424609"/>
                <a:gd name="connsiteY9" fmla="*/ 15172 h 1274451"/>
                <a:gd name="connsiteX10" fmla="*/ 60184 w 424609"/>
                <a:gd name="connsiteY10" fmla="*/ 205672 h 127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609" h="1274451">
                  <a:moveTo>
                    <a:pt x="60184" y="205672"/>
                  </a:moveTo>
                  <a:cubicBezTo>
                    <a:pt x="-16968" y="446654"/>
                    <a:pt x="2082" y="1217227"/>
                    <a:pt x="2082" y="1217227"/>
                  </a:cubicBezTo>
                  <a:cubicBezTo>
                    <a:pt x="1129" y="1269615"/>
                    <a:pt x="65899" y="1294380"/>
                    <a:pt x="100190" y="1255327"/>
                  </a:cubicBezTo>
                  <a:cubicBezTo>
                    <a:pt x="103999" y="1250565"/>
                    <a:pt x="107809" y="1245802"/>
                    <a:pt x="112572" y="1240087"/>
                  </a:cubicBezTo>
                  <a:cubicBezTo>
                    <a:pt x="144957" y="1195320"/>
                    <a:pt x="163054" y="1223895"/>
                    <a:pt x="172579" y="1256280"/>
                  </a:cubicBezTo>
                  <a:cubicBezTo>
                    <a:pt x="177342" y="1272472"/>
                    <a:pt x="199249" y="1276282"/>
                    <a:pt x="208774" y="1261995"/>
                  </a:cubicBezTo>
                  <a:cubicBezTo>
                    <a:pt x="214490" y="1252470"/>
                    <a:pt x="220204" y="1244850"/>
                    <a:pt x="224967" y="1240087"/>
                  </a:cubicBezTo>
                  <a:cubicBezTo>
                    <a:pt x="244017" y="1222942"/>
                    <a:pt x="262115" y="1230562"/>
                    <a:pt x="278307" y="1246755"/>
                  </a:cubicBezTo>
                  <a:cubicBezTo>
                    <a:pt x="292594" y="1261042"/>
                    <a:pt x="316407" y="1249612"/>
                    <a:pt x="315454" y="1230562"/>
                  </a:cubicBezTo>
                  <a:cubicBezTo>
                    <a:pt x="315454" y="1230562"/>
                    <a:pt x="-52211" y="136140"/>
                    <a:pt x="414515" y="15172"/>
                  </a:cubicBezTo>
                  <a:cubicBezTo>
                    <a:pt x="487857" y="-3878"/>
                    <a:pt x="140194" y="-46741"/>
                    <a:pt x="60184" y="205672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8279E01-A5BD-37B4-034C-25D87CD07080}"/>
                </a:ext>
              </a:extLst>
            </p:cNvPr>
            <p:cNvSpPr/>
            <p:nvPr/>
          </p:nvSpPr>
          <p:spPr>
            <a:xfrm>
              <a:off x="3570922" y="3953806"/>
              <a:ext cx="591502" cy="302180"/>
            </a:xfrm>
            <a:custGeom>
              <a:avLst/>
              <a:gdLst>
                <a:gd name="connsiteX0" fmla="*/ 591503 w 591502"/>
                <a:gd name="connsiteY0" fmla="*/ 302181 h 302180"/>
                <a:gd name="connsiteX1" fmla="*/ 0 w 591502"/>
                <a:gd name="connsiteY1" fmla="*/ 302181 h 302180"/>
                <a:gd name="connsiteX2" fmla="*/ 35243 w 591502"/>
                <a:gd name="connsiteY2" fmla="*/ 107871 h 302180"/>
                <a:gd name="connsiteX3" fmla="*/ 557213 w 591502"/>
                <a:gd name="connsiteY3" fmla="*/ 107871 h 302180"/>
                <a:gd name="connsiteX4" fmla="*/ 591503 w 591502"/>
                <a:gd name="connsiteY4" fmla="*/ 302181 h 30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502" h="302180">
                  <a:moveTo>
                    <a:pt x="591503" y="302181"/>
                  </a:moveTo>
                  <a:cubicBezTo>
                    <a:pt x="417195" y="138351"/>
                    <a:pt x="174308" y="138351"/>
                    <a:pt x="0" y="302181"/>
                  </a:cubicBezTo>
                  <a:cubicBezTo>
                    <a:pt x="11430" y="237411"/>
                    <a:pt x="22860" y="172641"/>
                    <a:pt x="35243" y="107871"/>
                  </a:cubicBezTo>
                  <a:cubicBezTo>
                    <a:pt x="188595" y="-35957"/>
                    <a:pt x="403860" y="-35957"/>
                    <a:pt x="557213" y="107871"/>
                  </a:cubicBezTo>
                  <a:cubicBezTo>
                    <a:pt x="568643" y="173593"/>
                    <a:pt x="580072" y="238363"/>
                    <a:pt x="591503" y="3021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AF7B243-6AB3-6945-C319-391F1388720A}"/>
                </a:ext>
              </a:extLst>
            </p:cNvPr>
            <p:cNvSpPr/>
            <p:nvPr/>
          </p:nvSpPr>
          <p:spPr>
            <a:xfrm>
              <a:off x="3803332" y="3995002"/>
              <a:ext cx="113347" cy="105727"/>
            </a:xfrm>
            <a:custGeom>
              <a:avLst/>
              <a:gdLst>
                <a:gd name="connsiteX0" fmla="*/ 103823 w 113347"/>
                <a:gd name="connsiteY0" fmla="*/ 36195 h 105727"/>
                <a:gd name="connsiteX1" fmla="*/ 113348 w 113347"/>
                <a:gd name="connsiteY1" fmla="*/ 70485 h 105727"/>
                <a:gd name="connsiteX2" fmla="*/ 75248 w 113347"/>
                <a:gd name="connsiteY2" fmla="*/ 69533 h 105727"/>
                <a:gd name="connsiteX3" fmla="*/ 78105 w 113347"/>
                <a:gd name="connsiteY3" fmla="*/ 105728 h 105727"/>
                <a:gd name="connsiteX4" fmla="*/ 35243 w 113347"/>
                <a:gd name="connsiteY4" fmla="*/ 104775 h 105727"/>
                <a:gd name="connsiteX5" fmla="*/ 38100 w 113347"/>
                <a:gd name="connsiteY5" fmla="*/ 69533 h 105727"/>
                <a:gd name="connsiteX6" fmla="*/ 0 w 113347"/>
                <a:gd name="connsiteY6" fmla="*/ 68580 h 105727"/>
                <a:gd name="connsiteX7" fmla="*/ 9525 w 113347"/>
                <a:gd name="connsiteY7" fmla="*/ 36195 h 105727"/>
                <a:gd name="connsiteX8" fmla="*/ 41910 w 113347"/>
                <a:gd name="connsiteY8" fmla="*/ 36195 h 105727"/>
                <a:gd name="connsiteX9" fmla="*/ 44768 w 113347"/>
                <a:gd name="connsiteY9" fmla="*/ 953 h 105727"/>
                <a:gd name="connsiteX10" fmla="*/ 68580 w 113347"/>
                <a:gd name="connsiteY10" fmla="*/ 0 h 105727"/>
                <a:gd name="connsiteX11" fmla="*/ 71438 w 113347"/>
                <a:gd name="connsiteY11" fmla="*/ 35243 h 105727"/>
                <a:gd name="connsiteX12" fmla="*/ 103823 w 113347"/>
                <a:gd name="connsiteY12" fmla="*/ 36195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347" h="105727">
                  <a:moveTo>
                    <a:pt x="103823" y="36195"/>
                  </a:moveTo>
                  <a:cubicBezTo>
                    <a:pt x="106680" y="47625"/>
                    <a:pt x="110490" y="59055"/>
                    <a:pt x="113348" y="70485"/>
                  </a:cubicBezTo>
                  <a:cubicBezTo>
                    <a:pt x="100965" y="70485"/>
                    <a:pt x="87630" y="70485"/>
                    <a:pt x="75248" y="69533"/>
                  </a:cubicBezTo>
                  <a:cubicBezTo>
                    <a:pt x="76200" y="81915"/>
                    <a:pt x="77153" y="93345"/>
                    <a:pt x="78105" y="105728"/>
                  </a:cubicBezTo>
                  <a:cubicBezTo>
                    <a:pt x="63818" y="105728"/>
                    <a:pt x="49530" y="104775"/>
                    <a:pt x="35243" y="104775"/>
                  </a:cubicBezTo>
                  <a:cubicBezTo>
                    <a:pt x="36195" y="93345"/>
                    <a:pt x="37148" y="81915"/>
                    <a:pt x="38100" y="69533"/>
                  </a:cubicBezTo>
                  <a:cubicBezTo>
                    <a:pt x="25718" y="69533"/>
                    <a:pt x="12383" y="69533"/>
                    <a:pt x="0" y="68580"/>
                  </a:cubicBezTo>
                  <a:cubicBezTo>
                    <a:pt x="2858" y="58103"/>
                    <a:pt x="6668" y="46673"/>
                    <a:pt x="9525" y="36195"/>
                  </a:cubicBezTo>
                  <a:cubicBezTo>
                    <a:pt x="20003" y="36195"/>
                    <a:pt x="31433" y="36195"/>
                    <a:pt x="41910" y="36195"/>
                  </a:cubicBezTo>
                  <a:cubicBezTo>
                    <a:pt x="42863" y="24765"/>
                    <a:pt x="43815" y="12383"/>
                    <a:pt x="44768" y="953"/>
                  </a:cubicBezTo>
                  <a:cubicBezTo>
                    <a:pt x="52388" y="953"/>
                    <a:pt x="60960" y="0"/>
                    <a:pt x="68580" y="0"/>
                  </a:cubicBezTo>
                  <a:cubicBezTo>
                    <a:pt x="69533" y="11430"/>
                    <a:pt x="70485" y="23813"/>
                    <a:pt x="71438" y="35243"/>
                  </a:cubicBezTo>
                  <a:cubicBezTo>
                    <a:pt x="81915" y="36195"/>
                    <a:pt x="92393" y="36195"/>
                    <a:pt x="103823" y="3619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1EAD4637-D0E0-A757-59D9-461136AEF11B}"/>
                </a:ext>
              </a:extLst>
            </p:cNvPr>
            <p:cNvSpPr/>
            <p:nvPr/>
          </p:nvSpPr>
          <p:spPr>
            <a:xfrm>
              <a:off x="3607117" y="3964522"/>
              <a:ext cx="510539" cy="120014"/>
            </a:xfrm>
            <a:custGeom>
              <a:avLst/>
              <a:gdLst>
                <a:gd name="connsiteX0" fmla="*/ 0 w 510539"/>
                <a:gd name="connsiteY0" fmla="*/ 120015 h 120014"/>
                <a:gd name="connsiteX1" fmla="*/ 114300 w 510539"/>
                <a:gd name="connsiteY1" fmla="*/ 36195 h 120014"/>
                <a:gd name="connsiteX2" fmla="*/ 253365 w 510539"/>
                <a:gd name="connsiteY2" fmla="*/ 0 h 120014"/>
                <a:gd name="connsiteX3" fmla="*/ 393382 w 510539"/>
                <a:gd name="connsiteY3" fmla="*/ 29527 h 120014"/>
                <a:gd name="connsiteX4" fmla="*/ 510540 w 510539"/>
                <a:gd name="connsiteY4" fmla="*/ 110490 h 120014"/>
                <a:gd name="connsiteX5" fmla="*/ 452438 w 510539"/>
                <a:gd name="connsiteY5" fmla="*/ 70485 h 120014"/>
                <a:gd name="connsiteX6" fmla="*/ 389572 w 510539"/>
                <a:gd name="connsiteY6" fmla="*/ 40005 h 120014"/>
                <a:gd name="connsiteX7" fmla="*/ 253365 w 510539"/>
                <a:gd name="connsiteY7" fmla="*/ 14288 h 120014"/>
                <a:gd name="connsiteX8" fmla="*/ 119063 w 510539"/>
                <a:gd name="connsiteY8" fmla="*/ 45720 h 120014"/>
                <a:gd name="connsiteX9" fmla="*/ 57150 w 510539"/>
                <a:gd name="connsiteY9" fmla="*/ 79058 h 120014"/>
                <a:gd name="connsiteX10" fmla="*/ 0 w 510539"/>
                <a:gd name="connsiteY10" fmla="*/ 120015 h 12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0539" h="120014">
                  <a:moveTo>
                    <a:pt x="0" y="120015"/>
                  </a:moveTo>
                  <a:cubicBezTo>
                    <a:pt x="33338" y="85725"/>
                    <a:pt x="72390" y="58102"/>
                    <a:pt x="114300" y="36195"/>
                  </a:cubicBezTo>
                  <a:cubicBezTo>
                    <a:pt x="157163" y="14288"/>
                    <a:pt x="204788" y="952"/>
                    <a:pt x="253365" y="0"/>
                  </a:cubicBezTo>
                  <a:cubicBezTo>
                    <a:pt x="300990" y="952"/>
                    <a:pt x="349567" y="10477"/>
                    <a:pt x="393382" y="29527"/>
                  </a:cubicBezTo>
                  <a:cubicBezTo>
                    <a:pt x="437197" y="48577"/>
                    <a:pt x="478155" y="75248"/>
                    <a:pt x="510540" y="110490"/>
                  </a:cubicBezTo>
                  <a:cubicBezTo>
                    <a:pt x="492442" y="95250"/>
                    <a:pt x="473392" y="81915"/>
                    <a:pt x="452438" y="70485"/>
                  </a:cubicBezTo>
                  <a:cubicBezTo>
                    <a:pt x="432435" y="58102"/>
                    <a:pt x="411480" y="48577"/>
                    <a:pt x="389572" y="40005"/>
                  </a:cubicBezTo>
                  <a:cubicBezTo>
                    <a:pt x="345757" y="22860"/>
                    <a:pt x="300038" y="15240"/>
                    <a:pt x="253365" y="14288"/>
                  </a:cubicBezTo>
                  <a:cubicBezTo>
                    <a:pt x="207645" y="14288"/>
                    <a:pt x="161925" y="26670"/>
                    <a:pt x="119063" y="45720"/>
                  </a:cubicBezTo>
                  <a:cubicBezTo>
                    <a:pt x="98107" y="55245"/>
                    <a:pt x="77152" y="66675"/>
                    <a:pt x="57150" y="79058"/>
                  </a:cubicBezTo>
                  <a:cubicBezTo>
                    <a:pt x="37147" y="91440"/>
                    <a:pt x="18097" y="104775"/>
                    <a:pt x="0" y="12001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DEB0718-8689-A967-A4E4-1E287C609F33}"/>
                </a:ext>
              </a:extLst>
            </p:cNvPr>
            <p:cNvSpPr/>
            <p:nvPr/>
          </p:nvSpPr>
          <p:spPr>
            <a:xfrm>
              <a:off x="3611880" y="6183847"/>
              <a:ext cx="198120" cy="191452"/>
            </a:xfrm>
            <a:custGeom>
              <a:avLst/>
              <a:gdLst>
                <a:gd name="connsiteX0" fmla="*/ 0 w 198120"/>
                <a:gd name="connsiteY0" fmla="*/ 0 h 191452"/>
                <a:gd name="connsiteX1" fmla="*/ 198120 w 198120"/>
                <a:gd name="connsiteY1" fmla="*/ 0 h 191452"/>
                <a:gd name="connsiteX2" fmla="*/ 198120 w 198120"/>
                <a:gd name="connsiteY2" fmla="*/ 191453 h 191452"/>
                <a:gd name="connsiteX3" fmla="*/ 0 w 198120"/>
                <a:gd name="connsiteY3" fmla="*/ 191453 h 19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20" h="191452">
                  <a:moveTo>
                    <a:pt x="0" y="0"/>
                  </a:moveTo>
                  <a:lnTo>
                    <a:pt x="198120" y="0"/>
                  </a:lnTo>
                  <a:lnTo>
                    <a:pt x="198120" y="191453"/>
                  </a:lnTo>
                  <a:lnTo>
                    <a:pt x="0" y="191453"/>
                  </a:lnTo>
                  <a:close/>
                </a:path>
              </a:pathLst>
            </a:custGeom>
            <a:solidFill>
              <a:srgbClr val="F9F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6B54E1E-FE4C-B6A2-A62A-BDA1A9CBDC6E}"/>
                </a:ext>
              </a:extLst>
            </p:cNvPr>
            <p:cNvSpPr/>
            <p:nvPr/>
          </p:nvSpPr>
          <p:spPr>
            <a:xfrm>
              <a:off x="3641407" y="6052402"/>
              <a:ext cx="43815" cy="131444"/>
            </a:xfrm>
            <a:custGeom>
              <a:avLst/>
              <a:gdLst>
                <a:gd name="connsiteX0" fmla="*/ 43815 w 43815"/>
                <a:gd name="connsiteY0" fmla="*/ 21907 h 131444"/>
                <a:gd name="connsiteX1" fmla="*/ 43815 w 43815"/>
                <a:gd name="connsiteY1" fmla="*/ 131445 h 131444"/>
                <a:gd name="connsiteX2" fmla="*/ 0 w 43815"/>
                <a:gd name="connsiteY2" fmla="*/ 131445 h 131444"/>
                <a:gd name="connsiteX3" fmla="*/ 0 w 43815"/>
                <a:gd name="connsiteY3" fmla="*/ 21907 h 131444"/>
                <a:gd name="connsiteX4" fmla="*/ 21908 w 43815"/>
                <a:gd name="connsiteY4" fmla="*/ 0 h 131444"/>
                <a:gd name="connsiteX5" fmla="*/ 43815 w 43815"/>
                <a:gd name="connsiteY5" fmla="*/ 21907 h 13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815" h="131444">
                  <a:moveTo>
                    <a:pt x="43815" y="21907"/>
                  </a:moveTo>
                  <a:lnTo>
                    <a:pt x="43815" y="131445"/>
                  </a:lnTo>
                  <a:lnTo>
                    <a:pt x="0" y="131445"/>
                  </a:lnTo>
                  <a:lnTo>
                    <a:pt x="0" y="21907"/>
                  </a:lnTo>
                  <a:cubicBezTo>
                    <a:pt x="0" y="9525"/>
                    <a:pt x="9525" y="0"/>
                    <a:pt x="21908" y="0"/>
                  </a:cubicBezTo>
                  <a:cubicBezTo>
                    <a:pt x="34290" y="0"/>
                    <a:pt x="43815" y="9525"/>
                    <a:pt x="43815" y="21907"/>
                  </a:cubicBezTo>
                  <a:close/>
                </a:path>
              </a:pathLst>
            </a:custGeom>
            <a:solidFill>
              <a:srgbClr val="E2D7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9CC283D-E1AF-9E1A-CAD6-35034834AC69}"/>
                </a:ext>
              </a:extLst>
            </p:cNvPr>
            <p:cNvSpPr/>
            <p:nvPr/>
          </p:nvSpPr>
          <p:spPr>
            <a:xfrm>
              <a:off x="3620452" y="6200992"/>
              <a:ext cx="170497" cy="9525"/>
            </a:xfrm>
            <a:custGeom>
              <a:avLst/>
              <a:gdLst>
                <a:gd name="connsiteX0" fmla="*/ 0 w 170497"/>
                <a:gd name="connsiteY0" fmla="*/ 0 h 9525"/>
                <a:gd name="connsiteX1" fmla="*/ 170498 w 17049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497" h="9525">
                  <a:moveTo>
                    <a:pt x="0" y="0"/>
                  </a:moveTo>
                  <a:lnTo>
                    <a:pt x="170498" y="0"/>
                  </a:lnTo>
                </a:path>
              </a:pathLst>
            </a:custGeom>
            <a:ln w="9525" cap="flat">
              <a:solidFill>
                <a:srgbClr val="E206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754BF56-16FF-0448-9734-E197EBC3FBC8}"/>
              </a:ext>
            </a:extLst>
          </p:cNvPr>
          <p:cNvGrpSpPr/>
          <p:nvPr/>
        </p:nvGrpSpPr>
        <p:grpSpPr>
          <a:xfrm>
            <a:off x="963245" y="3579975"/>
            <a:ext cx="5556464" cy="1200329"/>
            <a:chOff x="4940982" y="1301198"/>
            <a:chExt cx="4182596" cy="120032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0ABE462-D00E-670E-DD49-F2DF7145E644}"/>
                </a:ext>
              </a:extLst>
            </p:cNvPr>
            <p:cNvSpPr txBox="1"/>
            <p:nvPr/>
          </p:nvSpPr>
          <p:spPr>
            <a:xfrm>
              <a:off x="4940982" y="1301198"/>
              <a:ext cx="418259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588C89D-5B8E-A5E0-567C-E9D9C99436AE}"/>
                </a:ext>
              </a:extLst>
            </p:cNvPr>
            <p:cNvSpPr txBox="1"/>
            <p:nvPr/>
          </p:nvSpPr>
          <p:spPr>
            <a:xfrm>
              <a:off x="5579802" y="1877720"/>
              <a:ext cx="28515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id="{677A3B4B-DA3E-7FCA-5C6F-F8BDDFDEA1C9}"/>
              </a:ext>
            </a:extLst>
          </p:cNvPr>
          <p:cNvSpPr/>
          <p:nvPr/>
        </p:nvSpPr>
        <p:spPr>
          <a:xfrm>
            <a:off x="3703983" y="710934"/>
            <a:ext cx="1887633" cy="18876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85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060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>
            <a:extLst>
              <a:ext uri="{FF2B5EF4-FFF2-40B4-BE49-F238E27FC236}">
                <a16:creationId xmlns:a16="http://schemas.microsoft.com/office/drawing/2014/main" id="{E319A065-C661-4BD3-88CF-5F2EFE2A9A92}"/>
              </a:ext>
            </a:extLst>
          </p:cNvPr>
          <p:cNvSpPr>
            <a:spLocks noEditPoints="1"/>
          </p:cNvSpPr>
          <p:nvPr/>
        </p:nvSpPr>
        <p:spPr bwMode="auto">
          <a:xfrm>
            <a:off x="6822143" y="3167407"/>
            <a:ext cx="1484554" cy="1858909"/>
          </a:xfrm>
          <a:custGeom>
            <a:avLst/>
            <a:gdLst>
              <a:gd name="T0" fmla="*/ 506 w 1154"/>
              <a:gd name="T1" fmla="*/ 139 h 1445"/>
              <a:gd name="T2" fmla="*/ 374 w 1154"/>
              <a:gd name="T3" fmla="*/ 181 h 1445"/>
              <a:gd name="T4" fmla="*/ 264 w 1154"/>
              <a:gd name="T5" fmla="*/ 262 h 1445"/>
              <a:gd name="T6" fmla="*/ 183 w 1154"/>
              <a:gd name="T7" fmla="*/ 372 h 1445"/>
              <a:gd name="T8" fmla="*/ 140 w 1154"/>
              <a:gd name="T9" fmla="*/ 505 h 1445"/>
              <a:gd name="T10" fmla="*/ 140 w 1154"/>
              <a:gd name="T11" fmla="*/ 649 h 1445"/>
              <a:gd name="T12" fmla="*/ 183 w 1154"/>
              <a:gd name="T13" fmla="*/ 781 h 1445"/>
              <a:gd name="T14" fmla="*/ 264 w 1154"/>
              <a:gd name="T15" fmla="*/ 890 h 1445"/>
              <a:gd name="T16" fmla="*/ 374 w 1154"/>
              <a:gd name="T17" fmla="*/ 972 h 1445"/>
              <a:gd name="T18" fmla="*/ 506 w 1154"/>
              <a:gd name="T19" fmla="*/ 1015 h 1445"/>
              <a:gd name="T20" fmla="*/ 650 w 1154"/>
              <a:gd name="T21" fmla="*/ 1015 h 1445"/>
              <a:gd name="T22" fmla="*/ 781 w 1154"/>
              <a:gd name="T23" fmla="*/ 972 h 1445"/>
              <a:gd name="T24" fmla="*/ 891 w 1154"/>
              <a:gd name="T25" fmla="*/ 890 h 1445"/>
              <a:gd name="T26" fmla="*/ 971 w 1154"/>
              <a:gd name="T27" fmla="*/ 781 h 1445"/>
              <a:gd name="T28" fmla="*/ 1016 w 1154"/>
              <a:gd name="T29" fmla="*/ 649 h 1445"/>
              <a:gd name="T30" fmla="*/ 1016 w 1154"/>
              <a:gd name="T31" fmla="*/ 505 h 1445"/>
              <a:gd name="T32" fmla="*/ 971 w 1154"/>
              <a:gd name="T33" fmla="*/ 372 h 1445"/>
              <a:gd name="T34" fmla="*/ 891 w 1154"/>
              <a:gd name="T35" fmla="*/ 262 h 1445"/>
              <a:gd name="T36" fmla="*/ 781 w 1154"/>
              <a:gd name="T37" fmla="*/ 181 h 1445"/>
              <a:gd name="T38" fmla="*/ 650 w 1154"/>
              <a:gd name="T39" fmla="*/ 139 h 1445"/>
              <a:gd name="T40" fmla="*/ 577 w 1154"/>
              <a:gd name="T41" fmla="*/ 0 h 1445"/>
              <a:gd name="T42" fmla="*/ 730 w 1154"/>
              <a:gd name="T43" fmla="*/ 21 h 1445"/>
              <a:gd name="T44" fmla="*/ 869 w 1154"/>
              <a:gd name="T45" fmla="*/ 79 h 1445"/>
              <a:gd name="T46" fmla="*/ 986 w 1154"/>
              <a:gd name="T47" fmla="*/ 168 h 1445"/>
              <a:gd name="T48" fmla="*/ 1076 w 1154"/>
              <a:gd name="T49" fmla="*/ 286 h 1445"/>
              <a:gd name="T50" fmla="*/ 1134 w 1154"/>
              <a:gd name="T51" fmla="*/ 423 h 1445"/>
              <a:gd name="T52" fmla="*/ 1154 w 1154"/>
              <a:gd name="T53" fmla="*/ 576 h 1445"/>
              <a:gd name="T54" fmla="*/ 1134 w 1154"/>
              <a:gd name="T55" fmla="*/ 731 h 1445"/>
              <a:gd name="T56" fmla="*/ 1074 w 1154"/>
              <a:gd name="T57" fmla="*/ 869 h 1445"/>
              <a:gd name="T58" fmla="*/ 984 w 1154"/>
              <a:gd name="T59" fmla="*/ 987 h 1445"/>
              <a:gd name="T60" fmla="*/ 867 w 1154"/>
              <a:gd name="T61" fmla="*/ 1077 h 1445"/>
              <a:gd name="T62" fmla="*/ 727 w 1154"/>
              <a:gd name="T63" fmla="*/ 1134 h 1445"/>
              <a:gd name="T64" fmla="*/ 435 w 1154"/>
              <a:gd name="T65" fmla="*/ 1136 h 1445"/>
              <a:gd name="T66" fmla="*/ 294 w 1154"/>
              <a:gd name="T67" fmla="*/ 1080 h 1445"/>
              <a:gd name="T68" fmla="*/ 174 w 1154"/>
              <a:gd name="T69" fmla="*/ 991 h 1445"/>
              <a:gd name="T70" fmla="*/ 83 w 1154"/>
              <a:gd name="T71" fmla="*/ 873 h 1445"/>
              <a:gd name="T72" fmla="*/ 21 w 1154"/>
              <a:gd name="T73" fmla="*/ 733 h 1445"/>
              <a:gd name="T74" fmla="*/ 0 w 1154"/>
              <a:gd name="T75" fmla="*/ 576 h 1445"/>
              <a:gd name="T76" fmla="*/ 21 w 1154"/>
              <a:gd name="T77" fmla="*/ 423 h 1445"/>
              <a:gd name="T78" fmla="*/ 79 w 1154"/>
              <a:gd name="T79" fmla="*/ 286 h 1445"/>
              <a:gd name="T80" fmla="*/ 170 w 1154"/>
              <a:gd name="T81" fmla="*/ 168 h 1445"/>
              <a:gd name="T82" fmla="*/ 286 w 1154"/>
              <a:gd name="T83" fmla="*/ 79 h 1445"/>
              <a:gd name="T84" fmla="*/ 424 w 1154"/>
              <a:gd name="T85" fmla="*/ 21 h 1445"/>
              <a:gd name="T86" fmla="*/ 577 w 1154"/>
              <a:gd name="T87" fmla="*/ 0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54" h="1445">
                <a:moveTo>
                  <a:pt x="577" y="133"/>
                </a:moveTo>
                <a:lnTo>
                  <a:pt x="506" y="139"/>
                </a:lnTo>
                <a:lnTo>
                  <a:pt x="437" y="155"/>
                </a:lnTo>
                <a:lnTo>
                  <a:pt x="374" y="181"/>
                </a:lnTo>
                <a:lnTo>
                  <a:pt x="316" y="219"/>
                </a:lnTo>
                <a:lnTo>
                  <a:pt x="264" y="262"/>
                </a:lnTo>
                <a:lnTo>
                  <a:pt x="219" y="314"/>
                </a:lnTo>
                <a:lnTo>
                  <a:pt x="183" y="372"/>
                </a:lnTo>
                <a:lnTo>
                  <a:pt x="157" y="436"/>
                </a:lnTo>
                <a:lnTo>
                  <a:pt x="140" y="505"/>
                </a:lnTo>
                <a:lnTo>
                  <a:pt x="133" y="576"/>
                </a:lnTo>
                <a:lnTo>
                  <a:pt x="140" y="649"/>
                </a:lnTo>
                <a:lnTo>
                  <a:pt x="157" y="718"/>
                </a:lnTo>
                <a:lnTo>
                  <a:pt x="183" y="781"/>
                </a:lnTo>
                <a:lnTo>
                  <a:pt x="219" y="839"/>
                </a:lnTo>
                <a:lnTo>
                  <a:pt x="264" y="890"/>
                </a:lnTo>
                <a:lnTo>
                  <a:pt x="316" y="934"/>
                </a:lnTo>
                <a:lnTo>
                  <a:pt x="374" y="972"/>
                </a:lnTo>
                <a:lnTo>
                  <a:pt x="437" y="998"/>
                </a:lnTo>
                <a:lnTo>
                  <a:pt x="506" y="1015"/>
                </a:lnTo>
                <a:lnTo>
                  <a:pt x="577" y="1020"/>
                </a:lnTo>
                <a:lnTo>
                  <a:pt x="650" y="1015"/>
                </a:lnTo>
                <a:lnTo>
                  <a:pt x="717" y="998"/>
                </a:lnTo>
                <a:lnTo>
                  <a:pt x="781" y="972"/>
                </a:lnTo>
                <a:lnTo>
                  <a:pt x="839" y="934"/>
                </a:lnTo>
                <a:lnTo>
                  <a:pt x="891" y="890"/>
                </a:lnTo>
                <a:lnTo>
                  <a:pt x="936" y="839"/>
                </a:lnTo>
                <a:lnTo>
                  <a:pt x="971" y="781"/>
                </a:lnTo>
                <a:lnTo>
                  <a:pt x="999" y="718"/>
                </a:lnTo>
                <a:lnTo>
                  <a:pt x="1016" y="649"/>
                </a:lnTo>
                <a:lnTo>
                  <a:pt x="1022" y="576"/>
                </a:lnTo>
                <a:lnTo>
                  <a:pt x="1016" y="505"/>
                </a:lnTo>
                <a:lnTo>
                  <a:pt x="999" y="436"/>
                </a:lnTo>
                <a:lnTo>
                  <a:pt x="971" y="372"/>
                </a:lnTo>
                <a:lnTo>
                  <a:pt x="936" y="314"/>
                </a:lnTo>
                <a:lnTo>
                  <a:pt x="891" y="262"/>
                </a:lnTo>
                <a:lnTo>
                  <a:pt x="839" y="219"/>
                </a:lnTo>
                <a:lnTo>
                  <a:pt x="781" y="181"/>
                </a:lnTo>
                <a:lnTo>
                  <a:pt x="717" y="155"/>
                </a:lnTo>
                <a:lnTo>
                  <a:pt x="650" y="139"/>
                </a:lnTo>
                <a:lnTo>
                  <a:pt x="577" y="133"/>
                </a:lnTo>
                <a:close/>
                <a:moveTo>
                  <a:pt x="577" y="0"/>
                </a:moveTo>
                <a:lnTo>
                  <a:pt x="656" y="4"/>
                </a:lnTo>
                <a:lnTo>
                  <a:pt x="730" y="21"/>
                </a:lnTo>
                <a:lnTo>
                  <a:pt x="801" y="45"/>
                </a:lnTo>
                <a:lnTo>
                  <a:pt x="869" y="79"/>
                </a:lnTo>
                <a:lnTo>
                  <a:pt x="930" y="120"/>
                </a:lnTo>
                <a:lnTo>
                  <a:pt x="986" y="168"/>
                </a:lnTo>
                <a:lnTo>
                  <a:pt x="1035" y="224"/>
                </a:lnTo>
                <a:lnTo>
                  <a:pt x="1076" y="286"/>
                </a:lnTo>
                <a:lnTo>
                  <a:pt x="1110" y="352"/>
                </a:lnTo>
                <a:lnTo>
                  <a:pt x="1134" y="423"/>
                </a:lnTo>
                <a:lnTo>
                  <a:pt x="1149" y="499"/>
                </a:lnTo>
                <a:lnTo>
                  <a:pt x="1154" y="576"/>
                </a:lnTo>
                <a:lnTo>
                  <a:pt x="1149" y="656"/>
                </a:lnTo>
                <a:lnTo>
                  <a:pt x="1134" y="731"/>
                </a:lnTo>
                <a:lnTo>
                  <a:pt x="1110" y="802"/>
                </a:lnTo>
                <a:lnTo>
                  <a:pt x="1074" y="869"/>
                </a:lnTo>
                <a:lnTo>
                  <a:pt x="1033" y="931"/>
                </a:lnTo>
                <a:lnTo>
                  <a:pt x="984" y="987"/>
                </a:lnTo>
                <a:lnTo>
                  <a:pt x="928" y="1035"/>
                </a:lnTo>
                <a:lnTo>
                  <a:pt x="867" y="1077"/>
                </a:lnTo>
                <a:lnTo>
                  <a:pt x="800" y="1110"/>
                </a:lnTo>
                <a:lnTo>
                  <a:pt x="727" y="1134"/>
                </a:lnTo>
                <a:lnTo>
                  <a:pt x="581" y="1445"/>
                </a:lnTo>
                <a:lnTo>
                  <a:pt x="435" y="1136"/>
                </a:lnTo>
                <a:lnTo>
                  <a:pt x="363" y="1112"/>
                </a:lnTo>
                <a:lnTo>
                  <a:pt x="294" y="1080"/>
                </a:lnTo>
                <a:lnTo>
                  <a:pt x="232" y="1039"/>
                </a:lnTo>
                <a:lnTo>
                  <a:pt x="174" y="991"/>
                </a:lnTo>
                <a:lnTo>
                  <a:pt x="124" y="934"/>
                </a:lnTo>
                <a:lnTo>
                  <a:pt x="83" y="873"/>
                </a:lnTo>
                <a:lnTo>
                  <a:pt x="47" y="804"/>
                </a:lnTo>
                <a:lnTo>
                  <a:pt x="21" y="733"/>
                </a:lnTo>
                <a:lnTo>
                  <a:pt x="6" y="656"/>
                </a:lnTo>
                <a:lnTo>
                  <a:pt x="0" y="576"/>
                </a:lnTo>
                <a:lnTo>
                  <a:pt x="6" y="499"/>
                </a:lnTo>
                <a:lnTo>
                  <a:pt x="21" y="423"/>
                </a:lnTo>
                <a:lnTo>
                  <a:pt x="45" y="352"/>
                </a:lnTo>
                <a:lnTo>
                  <a:pt x="79" y="286"/>
                </a:lnTo>
                <a:lnTo>
                  <a:pt x="120" y="224"/>
                </a:lnTo>
                <a:lnTo>
                  <a:pt x="170" y="168"/>
                </a:lnTo>
                <a:lnTo>
                  <a:pt x="224" y="120"/>
                </a:lnTo>
                <a:lnTo>
                  <a:pt x="286" y="79"/>
                </a:lnTo>
                <a:lnTo>
                  <a:pt x="353" y="45"/>
                </a:lnTo>
                <a:lnTo>
                  <a:pt x="424" y="21"/>
                </a:lnTo>
                <a:lnTo>
                  <a:pt x="499" y="4"/>
                </a:lnTo>
                <a:lnTo>
                  <a:pt x="577" y="0"/>
                </a:lnTo>
                <a:close/>
              </a:path>
            </a:pathLst>
          </a:custGeom>
          <a:solidFill>
            <a:srgbClr val="D1D8E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37F8E00-6917-47EC-80A3-3F493F454650}"/>
              </a:ext>
            </a:extLst>
          </p:cNvPr>
          <p:cNvSpPr>
            <a:spLocks noEditPoints="1"/>
          </p:cNvSpPr>
          <p:nvPr/>
        </p:nvSpPr>
        <p:spPr bwMode="auto">
          <a:xfrm>
            <a:off x="1675090" y="3072210"/>
            <a:ext cx="1290302" cy="1617058"/>
          </a:xfrm>
          <a:custGeom>
            <a:avLst/>
            <a:gdLst>
              <a:gd name="T0" fmla="*/ 439 w 1003"/>
              <a:gd name="T1" fmla="*/ 121 h 1257"/>
              <a:gd name="T2" fmla="*/ 323 w 1003"/>
              <a:gd name="T3" fmla="*/ 158 h 1257"/>
              <a:gd name="T4" fmla="*/ 228 w 1003"/>
              <a:gd name="T5" fmla="*/ 229 h 1257"/>
              <a:gd name="T6" fmla="*/ 159 w 1003"/>
              <a:gd name="T7" fmla="*/ 325 h 1257"/>
              <a:gd name="T8" fmla="*/ 119 w 1003"/>
              <a:gd name="T9" fmla="*/ 439 h 1257"/>
              <a:gd name="T10" fmla="*/ 119 w 1003"/>
              <a:gd name="T11" fmla="*/ 564 h 1257"/>
              <a:gd name="T12" fmla="*/ 159 w 1003"/>
              <a:gd name="T13" fmla="*/ 680 h 1257"/>
              <a:gd name="T14" fmla="*/ 228 w 1003"/>
              <a:gd name="T15" fmla="*/ 775 h 1257"/>
              <a:gd name="T16" fmla="*/ 323 w 1003"/>
              <a:gd name="T17" fmla="*/ 844 h 1257"/>
              <a:gd name="T18" fmla="*/ 439 w 1003"/>
              <a:gd name="T19" fmla="*/ 883 h 1257"/>
              <a:gd name="T20" fmla="*/ 564 w 1003"/>
              <a:gd name="T21" fmla="*/ 883 h 1257"/>
              <a:gd name="T22" fmla="*/ 678 w 1003"/>
              <a:gd name="T23" fmla="*/ 844 h 1257"/>
              <a:gd name="T24" fmla="*/ 773 w 1003"/>
              <a:gd name="T25" fmla="*/ 775 h 1257"/>
              <a:gd name="T26" fmla="*/ 844 w 1003"/>
              <a:gd name="T27" fmla="*/ 680 h 1257"/>
              <a:gd name="T28" fmla="*/ 881 w 1003"/>
              <a:gd name="T29" fmla="*/ 564 h 1257"/>
              <a:gd name="T30" fmla="*/ 881 w 1003"/>
              <a:gd name="T31" fmla="*/ 439 h 1257"/>
              <a:gd name="T32" fmla="*/ 844 w 1003"/>
              <a:gd name="T33" fmla="*/ 325 h 1257"/>
              <a:gd name="T34" fmla="*/ 773 w 1003"/>
              <a:gd name="T35" fmla="*/ 229 h 1257"/>
              <a:gd name="T36" fmla="*/ 678 w 1003"/>
              <a:gd name="T37" fmla="*/ 158 h 1257"/>
              <a:gd name="T38" fmla="*/ 564 w 1003"/>
              <a:gd name="T39" fmla="*/ 121 h 1257"/>
              <a:gd name="T40" fmla="*/ 500 w 1003"/>
              <a:gd name="T41" fmla="*/ 0 h 1257"/>
              <a:gd name="T42" fmla="*/ 646 w 1003"/>
              <a:gd name="T43" fmla="*/ 20 h 1257"/>
              <a:gd name="T44" fmla="*/ 775 w 1003"/>
              <a:gd name="T45" fmla="*/ 80 h 1257"/>
              <a:gd name="T46" fmla="*/ 879 w 1003"/>
              <a:gd name="T47" fmla="*/ 171 h 1257"/>
              <a:gd name="T48" fmla="*/ 956 w 1003"/>
              <a:gd name="T49" fmla="*/ 289 h 1257"/>
              <a:gd name="T50" fmla="*/ 997 w 1003"/>
              <a:gd name="T51" fmla="*/ 427 h 1257"/>
              <a:gd name="T52" fmla="*/ 997 w 1003"/>
              <a:gd name="T53" fmla="*/ 577 h 1257"/>
              <a:gd name="T54" fmla="*/ 954 w 1003"/>
              <a:gd name="T55" fmla="*/ 717 h 1257"/>
              <a:gd name="T56" fmla="*/ 874 w 1003"/>
              <a:gd name="T57" fmla="*/ 837 h 1257"/>
              <a:gd name="T58" fmla="*/ 764 w 1003"/>
              <a:gd name="T59" fmla="*/ 928 h 1257"/>
              <a:gd name="T60" fmla="*/ 631 w 1003"/>
              <a:gd name="T61" fmla="*/ 986 h 1257"/>
              <a:gd name="T62" fmla="*/ 377 w 1003"/>
              <a:gd name="T63" fmla="*/ 988 h 1257"/>
              <a:gd name="T64" fmla="*/ 243 w 1003"/>
              <a:gd name="T65" fmla="*/ 932 h 1257"/>
              <a:gd name="T66" fmla="*/ 130 w 1003"/>
              <a:gd name="T67" fmla="*/ 840 h 1257"/>
              <a:gd name="T68" fmla="*/ 48 w 1003"/>
              <a:gd name="T69" fmla="*/ 721 h 1257"/>
              <a:gd name="T70" fmla="*/ 5 w 1003"/>
              <a:gd name="T71" fmla="*/ 579 h 1257"/>
              <a:gd name="T72" fmla="*/ 5 w 1003"/>
              <a:gd name="T73" fmla="*/ 427 h 1257"/>
              <a:gd name="T74" fmla="*/ 46 w 1003"/>
              <a:gd name="T75" fmla="*/ 289 h 1257"/>
              <a:gd name="T76" fmla="*/ 123 w 1003"/>
              <a:gd name="T77" fmla="*/ 171 h 1257"/>
              <a:gd name="T78" fmla="*/ 228 w 1003"/>
              <a:gd name="T79" fmla="*/ 80 h 1257"/>
              <a:gd name="T80" fmla="*/ 356 w 1003"/>
              <a:gd name="T81" fmla="*/ 20 h 1257"/>
              <a:gd name="T82" fmla="*/ 500 w 1003"/>
              <a:gd name="T83" fmla="*/ 0 h 1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03" h="1257">
                <a:moveTo>
                  <a:pt x="500" y="115"/>
                </a:moveTo>
                <a:lnTo>
                  <a:pt x="439" y="121"/>
                </a:lnTo>
                <a:lnTo>
                  <a:pt x="379" y="136"/>
                </a:lnTo>
                <a:lnTo>
                  <a:pt x="323" y="158"/>
                </a:lnTo>
                <a:lnTo>
                  <a:pt x="272" y="190"/>
                </a:lnTo>
                <a:lnTo>
                  <a:pt x="228" y="229"/>
                </a:lnTo>
                <a:lnTo>
                  <a:pt x="190" y="274"/>
                </a:lnTo>
                <a:lnTo>
                  <a:pt x="159" y="325"/>
                </a:lnTo>
                <a:lnTo>
                  <a:pt x="134" y="379"/>
                </a:lnTo>
                <a:lnTo>
                  <a:pt x="119" y="439"/>
                </a:lnTo>
                <a:lnTo>
                  <a:pt x="116" y="502"/>
                </a:lnTo>
                <a:lnTo>
                  <a:pt x="119" y="564"/>
                </a:lnTo>
                <a:lnTo>
                  <a:pt x="134" y="624"/>
                </a:lnTo>
                <a:lnTo>
                  <a:pt x="159" y="680"/>
                </a:lnTo>
                <a:lnTo>
                  <a:pt x="190" y="730"/>
                </a:lnTo>
                <a:lnTo>
                  <a:pt x="228" y="775"/>
                </a:lnTo>
                <a:lnTo>
                  <a:pt x="272" y="814"/>
                </a:lnTo>
                <a:lnTo>
                  <a:pt x="323" y="844"/>
                </a:lnTo>
                <a:lnTo>
                  <a:pt x="379" y="868"/>
                </a:lnTo>
                <a:lnTo>
                  <a:pt x="439" y="883"/>
                </a:lnTo>
                <a:lnTo>
                  <a:pt x="500" y="887"/>
                </a:lnTo>
                <a:lnTo>
                  <a:pt x="564" y="883"/>
                </a:lnTo>
                <a:lnTo>
                  <a:pt x="623" y="868"/>
                </a:lnTo>
                <a:lnTo>
                  <a:pt x="678" y="844"/>
                </a:lnTo>
                <a:lnTo>
                  <a:pt x="728" y="814"/>
                </a:lnTo>
                <a:lnTo>
                  <a:pt x="773" y="775"/>
                </a:lnTo>
                <a:lnTo>
                  <a:pt x="812" y="730"/>
                </a:lnTo>
                <a:lnTo>
                  <a:pt x="844" y="680"/>
                </a:lnTo>
                <a:lnTo>
                  <a:pt x="866" y="624"/>
                </a:lnTo>
                <a:lnTo>
                  <a:pt x="881" y="564"/>
                </a:lnTo>
                <a:lnTo>
                  <a:pt x="887" y="502"/>
                </a:lnTo>
                <a:lnTo>
                  <a:pt x="881" y="439"/>
                </a:lnTo>
                <a:lnTo>
                  <a:pt x="866" y="379"/>
                </a:lnTo>
                <a:lnTo>
                  <a:pt x="844" y="325"/>
                </a:lnTo>
                <a:lnTo>
                  <a:pt x="812" y="274"/>
                </a:lnTo>
                <a:lnTo>
                  <a:pt x="773" y="229"/>
                </a:lnTo>
                <a:lnTo>
                  <a:pt x="728" y="190"/>
                </a:lnTo>
                <a:lnTo>
                  <a:pt x="678" y="158"/>
                </a:lnTo>
                <a:lnTo>
                  <a:pt x="623" y="136"/>
                </a:lnTo>
                <a:lnTo>
                  <a:pt x="564" y="121"/>
                </a:lnTo>
                <a:lnTo>
                  <a:pt x="500" y="115"/>
                </a:lnTo>
                <a:close/>
                <a:moveTo>
                  <a:pt x="500" y="0"/>
                </a:moveTo>
                <a:lnTo>
                  <a:pt x="575" y="5"/>
                </a:lnTo>
                <a:lnTo>
                  <a:pt x="646" y="20"/>
                </a:lnTo>
                <a:lnTo>
                  <a:pt x="713" y="46"/>
                </a:lnTo>
                <a:lnTo>
                  <a:pt x="775" y="80"/>
                </a:lnTo>
                <a:lnTo>
                  <a:pt x="831" y="123"/>
                </a:lnTo>
                <a:lnTo>
                  <a:pt x="879" y="171"/>
                </a:lnTo>
                <a:lnTo>
                  <a:pt x="922" y="227"/>
                </a:lnTo>
                <a:lnTo>
                  <a:pt x="956" y="289"/>
                </a:lnTo>
                <a:lnTo>
                  <a:pt x="982" y="356"/>
                </a:lnTo>
                <a:lnTo>
                  <a:pt x="997" y="427"/>
                </a:lnTo>
                <a:lnTo>
                  <a:pt x="1003" y="502"/>
                </a:lnTo>
                <a:lnTo>
                  <a:pt x="997" y="577"/>
                </a:lnTo>
                <a:lnTo>
                  <a:pt x="980" y="650"/>
                </a:lnTo>
                <a:lnTo>
                  <a:pt x="954" y="717"/>
                </a:lnTo>
                <a:lnTo>
                  <a:pt x="918" y="781"/>
                </a:lnTo>
                <a:lnTo>
                  <a:pt x="874" y="837"/>
                </a:lnTo>
                <a:lnTo>
                  <a:pt x="823" y="887"/>
                </a:lnTo>
                <a:lnTo>
                  <a:pt x="764" y="928"/>
                </a:lnTo>
                <a:lnTo>
                  <a:pt x="700" y="962"/>
                </a:lnTo>
                <a:lnTo>
                  <a:pt x="631" y="986"/>
                </a:lnTo>
                <a:lnTo>
                  <a:pt x="504" y="1257"/>
                </a:lnTo>
                <a:lnTo>
                  <a:pt x="377" y="988"/>
                </a:lnTo>
                <a:lnTo>
                  <a:pt x="308" y="966"/>
                </a:lnTo>
                <a:lnTo>
                  <a:pt x="243" y="932"/>
                </a:lnTo>
                <a:lnTo>
                  <a:pt x="183" y="891"/>
                </a:lnTo>
                <a:lnTo>
                  <a:pt x="130" y="840"/>
                </a:lnTo>
                <a:lnTo>
                  <a:pt x="86" y="782"/>
                </a:lnTo>
                <a:lnTo>
                  <a:pt x="48" y="721"/>
                </a:lnTo>
                <a:lnTo>
                  <a:pt x="22" y="652"/>
                </a:lnTo>
                <a:lnTo>
                  <a:pt x="5" y="579"/>
                </a:lnTo>
                <a:lnTo>
                  <a:pt x="0" y="502"/>
                </a:lnTo>
                <a:lnTo>
                  <a:pt x="5" y="427"/>
                </a:lnTo>
                <a:lnTo>
                  <a:pt x="20" y="356"/>
                </a:lnTo>
                <a:lnTo>
                  <a:pt x="46" y="289"/>
                </a:lnTo>
                <a:lnTo>
                  <a:pt x="80" y="227"/>
                </a:lnTo>
                <a:lnTo>
                  <a:pt x="123" y="171"/>
                </a:lnTo>
                <a:lnTo>
                  <a:pt x="172" y="123"/>
                </a:lnTo>
                <a:lnTo>
                  <a:pt x="228" y="80"/>
                </a:lnTo>
                <a:lnTo>
                  <a:pt x="289" y="46"/>
                </a:lnTo>
                <a:lnTo>
                  <a:pt x="356" y="20"/>
                </a:lnTo>
                <a:lnTo>
                  <a:pt x="427" y="5"/>
                </a:lnTo>
                <a:lnTo>
                  <a:pt x="500" y="0"/>
                </a:lnTo>
                <a:close/>
              </a:path>
            </a:pathLst>
          </a:custGeom>
          <a:solidFill>
            <a:srgbClr val="A55EE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E649814D-068E-4F87-B1A8-71D212605B96}"/>
              </a:ext>
            </a:extLst>
          </p:cNvPr>
          <p:cNvSpPr>
            <a:spLocks noEditPoints="1"/>
          </p:cNvSpPr>
          <p:nvPr/>
        </p:nvSpPr>
        <p:spPr bwMode="auto">
          <a:xfrm>
            <a:off x="5129186" y="1722732"/>
            <a:ext cx="967404" cy="1209255"/>
          </a:xfrm>
          <a:custGeom>
            <a:avLst/>
            <a:gdLst>
              <a:gd name="T0" fmla="*/ 323 w 752"/>
              <a:gd name="T1" fmla="*/ 92 h 940"/>
              <a:gd name="T2" fmla="*/ 230 w 752"/>
              <a:gd name="T3" fmla="*/ 125 h 940"/>
              <a:gd name="T4" fmla="*/ 155 w 752"/>
              <a:gd name="T5" fmla="*/ 189 h 940"/>
              <a:gd name="T6" fmla="*/ 104 w 752"/>
              <a:gd name="T7" fmla="*/ 275 h 940"/>
              <a:gd name="T8" fmla="*/ 88 w 752"/>
              <a:gd name="T9" fmla="*/ 376 h 940"/>
              <a:gd name="T10" fmla="*/ 104 w 752"/>
              <a:gd name="T11" fmla="*/ 477 h 940"/>
              <a:gd name="T12" fmla="*/ 155 w 752"/>
              <a:gd name="T13" fmla="*/ 563 h 940"/>
              <a:gd name="T14" fmla="*/ 230 w 752"/>
              <a:gd name="T15" fmla="*/ 624 h 940"/>
              <a:gd name="T16" fmla="*/ 323 w 752"/>
              <a:gd name="T17" fmla="*/ 660 h 940"/>
              <a:gd name="T18" fmla="*/ 428 w 752"/>
              <a:gd name="T19" fmla="*/ 660 h 940"/>
              <a:gd name="T20" fmla="*/ 521 w 752"/>
              <a:gd name="T21" fmla="*/ 624 h 940"/>
              <a:gd name="T22" fmla="*/ 597 w 752"/>
              <a:gd name="T23" fmla="*/ 563 h 940"/>
              <a:gd name="T24" fmla="*/ 646 w 752"/>
              <a:gd name="T25" fmla="*/ 477 h 940"/>
              <a:gd name="T26" fmla="*/ 665 w 752"/>
              <a:gd name="T27" fmla="*/ 376 h 940"/>
              <a:gd name="T28" fmla="*/ 646 w 752"/>
              <a:gd name="T29" fmla="*/ 275 h 940"/>
              <a:gd name="T30" fmla="*/ 597 w 752"/>
              <a:gd name="T31" fmla="*/ 189 h 940"/>
              <a:gd name="T32" fmla="*/ 521 w 752"/>
              <a:gd name="T33" fmla="*/ 125 h 940"/>
              <a:gd name="T34" fmla="*/ 428 w 752"/>
              <a:gd name="T35" fmla="*/ 92 h 940"/>
              <a:gd name="T36" fmla="*/ 375 w 752"/>
              <a:gd name="T37" fmla="*/ 0 h 940"/>
              <a:gd name="T38" fmla="*/ 495 w 752"/>
              <a:gd name="T39" fmla="*/ 19 h 940"/>
              <a:gd name="T40" fmla="*/ 597 w 752"/>
              <a:gd name="T41" fmla="*/ 71 h 940"/>
              <a:gd name="T42" fmla="*/ 680 w 752"/>
              <a:gd name="T43" fmla="*/ 153 h 940"/>
              <a:gd name="T44" fmla="*/ 732 w 752"/>
              <a:gd name="T45" fmla="*/ 256 h 940"/>
              <a:gd name="T46" fmla="*/ 752 w 752"/>
              <a:gd name="T47" fmla="*/ 376 h 940"/>
              <a:gd name="T48" fmla="*/ 730 w 752"/>
              <a:gd name="T49" fmla="*/ 499 h 940"/>
              <a:gd name="T50" fmla="*/ 672 w 752"/>
              <a:gd name="T51" fmla="*/ 606 h 940"/>
              <a:gd name="T52" fmla="*/ 584 w 752"/>
              <a:gd name="T53" fmla="*/ 688 h 940"/>
              <a:gd name="T54" fmla="*/ 474 w 752"/>
              <a:gd name="T55" fmla="*/ 738 h 940"/>
              <a:gd name="T56" fmla="*/ 284 w 752"/>
              <a:gd name="T57" fmla="*/ 740 h 940"/>
              <a:gd name="T58" fmla="*/ 170 w 752"/>
              <a:gd name="T59" fmla="*/ 690 h 940"/>
              <a:gd name="T60" fmla="*/ 80 w 752"/>
              <a:gd name="T61" fmla="*/ 608 h 940"/>
              <a:gd name="T62" fmla="*/ 20 w 752"/>
              <a:gd name="T63" fmla="*/ 501 h 940"/>
              <a:gd name="T64" fmla="*/ 0 w 752"/>
              <a:gd name="T65" fmla="*/ 376 h 940"/>
              <a:gd name="T66" fmla="*/ 19 w 752"/>
              <a:gd name="T67" fmla="*/ 256 h 940"/>
              <a:gd name="T68" fmla="*/ 73 w 752"/>
              <a:gd name="T69" fmla="*/ 153 h 940"/>
              <a:gd name="T70" fmla="*/ 153 w 752"/>
              <a:gd name="T71" fmla="*/ 71 h 940"/>
              <a:gd name="T72" fmla="*/ 258 w 752"/>
              <a:gd name="T73" fmla="*/ 19 h 940"/>
              <a:gd name="T74" fmla="*/ 375 w 752"/>
              <a:gd name="T75" fmla="*/ 0 h 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52" h="940">
                <a:moveTo>
                  <a:pt x="375" y="86"/>
                </a:moveTo>
                <a:lnTo>
                  <a:pt x="323" y="92"/>
                </a:lnTo>
                <a:lnTo>
                  <a:pt x="274" y="105"/>
                </a:lnTo>
                <a:lnTo>
                  <a:pt x="230" y="125"/>
                </a:lnTo>
                <a:lnTo>
                  <a:pt x="190" y="153"/>
                </a:lnTo>
                <a:lnTo>
                  <a:pt x="155" y="189"/>
                </a:lnTo>
                <a:lnTo>
                  <a:pt x="127" y="230"/>
                </a:lnTo>
                <a:lnTo>
                  <a:pt x="104" y="275"/>
                </a:lnTo>
                <a:lnTo>
                  <a:pt x="91" y="324"/>
                </a:lnTo>
                <a:lnTo>
                  <a:pt x="88" y="376"/>
                </a:lnTo>
                <a:lnTo>
                  <a:pt x="91" y="428"/>
                </a:lnTo>
                <a:lnTo>
                  <a:pt x="104" y="477"/>
                </a:lnTo>
                <a:lnTo>
                  <a:pt x="127" y="522"/>
                </a:lnTo>
                <a:lnTo>
                  <a:pt x="155" y="563"/>
                </a:lnTo>
                <a:lnTo>
                  <a:pt x="190" y="596"/>
                </a:lnTo>
                <a:lnTo>
                  <a:pt x="230" y="624"/>
                </a:lnTo>
                <a:lnTo>
                  <a:pt x="274" y="647"/>
                </a:lnTo>
                <a:lnTo>
                  <a:pt x="323" y="660"/>
                </a:lnTo>
                <a:lnTo>
                  <a:pt x="375" y="665"/>
                </a:lnTo>
                <a:lnTo>
                  <a:pt x="428" y="660"/>
                </a:lnTo>
                <a:lnTo>
                  <a:pt x="476" y="647"/>
                </a:lnTo>
                <a:lnTo>
                  <a:pt x="521" y="624"/>
                </a:lnTo>
                <a:lnTo>
                  <a:pt x="562" y="596"/>
                </a:lnTo>
                <a:lnTo>
                  <a:pt x="597" y="563"/>
                </a:lnTo>
                <a:lnTo>
                  <a:pt x="625" y="522"/>
                </a:lnTo>
                <a:lnTo>
                  <a:pt x="646" y="477"/>
                </a:lnTo>
                <a:lnTo>
                  <a:pt x="661" y="428"/>
                </a:lnTo>
                <a:lnTo>
                  <a:pt x="665" y="376"/>
                </a:lnTo>
                <a:lnTo>
                  <a:pt x="661" y="324"/>
                </a:lnTo>
                <a:lnTo>
                  <a:pt x="646" y="275"/>
                </a:lnTo>
                <a:lnTo>
                  <a:pt x="625" y="230"/>
                </a:lnTo>
                <a:lnTo>
                  <a:pt x="597" y="189"/>
                </a:lnTo>
                <a:lnTo>
                  <a:pt x="562" y="153"/>
                </a:lnTo>
                <a:lnTo>
                  <a:pt x="521" y="125"/>
                </a:lnTo>
                <a:lnTo>
                  <a:pt x="476" y="105"/>
                </a:lnTo>
                <a:lnTo>
                  <a:pt x="428" y="92"/>
                </a:lnTo>
                <a:lnTo>
                  <a:pt x="375" y="86"/>
                </a:lnTo>
                <a:close/>
                <a:moveTo>
                  <a:pt x="375" y="0"/>
                </a:moveTo>
                <a:lnTo>
                  <a:pt x="437" y="4"/>
                </a:lnTo>
                <a:lnTo>
                  <a:pt x="495" y="19"/>
                </a:lnTo>
                <a:lnTo>
                  <a:pt x="549" y="41"/>
                </a:lnTo>
                <a:lnTo>
                  <a:pt x="597" y="71"/>
                </a:lnTo>
                <a:lnTo>
                  <a:pt x="642" y="111"/>
                </a:lnTo>
                <a:lnTo>
                  <a:pt x="680" y="153"/>
                </a:lnTo>
                <a:lnTo>
                  <a:pt x="709" y="202"/>
                </a:lnTo>
                <a:lnTo>
                  <a:pt x="732" y="256"/>
                </a:lnTo>
                <a:lnTo>
                  <a:pt x="747" y="314"/>
                </a:lnTo>
                <a:lnTo>
                  <a:pt x="752" y="376"/>
                </a:lnTo>
                <a:lnTo>
                  <a:pt x="747" y="439"/>
                </a:lnTo>
                <a:lnTo>
                  <a:pt x="730" y="499"/>
                </a:lnTo>
                <a:lnTo>
                  <a:pt x="706" y="555"/>
                </a:lnTo>
                <a:lnTo>
                  <a:pt x="672" y="606"/>
                </a:lnTo>
                <a:lnTo>
                  <a:pt x="631" y="651"/>
                </a:lnTo>
                <a:lnTo>
                  <a:pt x="584" y="688"/>
                </a:lnTo>
                <a:lnTo>
                  <a:pt x="532" y="718"/>
                </a:lnTo>
                <a:lnTo>
                  <a:pt x="474" y="738"/>
                </a:lnTo>
                <a:lnTo>
                  <a:pt x="377" y="940"/>
                </a:lnTo>
                <a:lnTo>
                  <a:pt x="284" y="740"/>
                </a:lnTo>
                <a:lnTo>
                  <a:pt x="224" y="720"/>
                </a:lnTo>
                <a:lnTo>
                  <a:pt x="170" y="690"/>
                </a:lnTo>
                <a:lnTo>
                  <a:pt x="121" y="652"/>
                </a:lnTo>
                <a:lnTo>
                  <a:pt x="80" y="608"/>
                </a:lnTo>
                <a:lnTo>
                  <a:pt x="47" y="557"/>
                </a:lnTo>
                <a:lnTo>
                  <a:pt x="20" y="501"/>
                </a:lnTo>
                <a:lnTo>
                  <a:pt x="6" y="439"/>
                </a:lnTo>
                <a:lnTo>
                  <a:pt x="0" y="376"/>
                </a:lnTo>
                <a:lnTo>
                  <a:pt x="6" y="314"/>
                </a:lnTo>
                <a:lnTo>
                  <a:pt x="19" y="256"/>
                </a:lnTo>
                <a:lnTo>
                  <a:pt x="43" y="202"/>
                </a:lnTo>
                <a:lnTo>
                  <a:pt x="73" y="153"/>
                </a:lnTo>
                <a:lnTo>
                  <a:pt x="110" y="111"/>
                </a:lnTo>
                <a:lnTo>
                  <a:pt x="153" y="71"/>
                </a:lnTo>
                <a:lnTo>
                  <a:pt x="203" y="41"/>
                </a:lnTo>
                <a:lnTo>
                  <a:pt x="258" y="19"/>
                </a:lnTo>
                <a:lnTo>
                  <a:pt x="315" y="4"/>
                </a:lnTo>
                <a:lnTo>
                  <a:pt x="375" y="0"/>
                </a:lnTo>
                <a:close/>
              </a:path>
            </a:pathLst>
          </a:custGeom>
          <a:solidFill>
            <a:srgbClr val="A55EE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E857C8CA-4757-4A7B-BF45-F1E0F9B31016}"/>
              </a:ext>
            </a:extLst>
          </p:cNvPr>
          <p:cNvSpPr>
            <a:spLocks noEditPoints="1"/>
          </p:cNvSpPr>
          <p:nvPr/>
        </p:nvSpPr>
        <p:spPr bwMode="auto">
          <a:xfrm>
            <a:off x="2847038" y="1367674"/>
            <a:ext cx="742277" cy="932671"/>
          </a:xfrm>
          <a:custGeom>
            <a:avLst/>
            <a:gdLst>
              <a:gd name="T0" fmla="*/ 245 w 577"/>
              <a:gd name="T1" fmla="*/ 73 h 725"/>
              <a:gd name="T2" fmla="*/ 164 w 577"/>
              <a:gd name="T3" fmla="*/ 104 h 725"/>
              <a:gd name="T4" fmla="*/ 105 w 577"/>
              <a:gd name="T5" fmla="*/ 166 h 725"/>
              <a:gd name="T6" fmla="*/ 71 w 577"/>
              <a:gd name="T7" fmla="*/ 245 h 725"/>
              <a:gd name="T8" fmla="*/ 71 w 577"/>
              <a:gd name="T9" fmla="*/ 334 h 725"/>
              <a:gd name="T10" fmla="*/ 105 w 577"/>
              <a:gd name="T11" fmla="*/ 415 h 725"/>
              <a:gd name="T12" fmla="*/ 164 w 577"/>
              <a:gd name="T13" fmla="*/ 474 h 725"/>
              <a:gd name="T14" fmla="*/ 245 w 577"/>
              <a:gd name="T15" fmla="*/ 508 h 725"/>
              <a:gd name="T16" fmla="*/ 334 w 577"/>
              <a:gd name="T17" fmla="*/ 508 h 725"/>
              <a:gd name="T18" fmla="*/ 413 w 577"/>
              <a:gd name="T19" fmla="*/ 474 h 725"/>
              <a:gd name="T20" fmla="*/ 472 w 577"/>
              <a:gd name="T21" fmla="*/ 415 h 725"/>
              <a:gd name="T22" fmla="*/ 506 w 577"/>
              <a:gd name="T23" fmla="*/ 334 h 725"/>
              <a:gd name="T24" fmla="*/ 506 w 577"/>
              <a:gd name="T25" fmla="*/ 245 h 725"/>
              <a:gd name="T26" fmla="*/ 472 w 577"/>
              <a:gd name="T27" fmla="*/ 166 h 725"/>
              <a:gd name="T28" fmla="*/ 413 w 577"/>
              <a:gd name="T29" fmla="*/ 104 h 725"/>
              <a:gd name="T30" fmla="*/ 334 w 577"/>
              <a:gd name="T31" fmla="*/ 73 h 725"/>
              <a:gd name="T32" fmla="*/ 289 w 577"/>
              <a:gd name="T33" fmla="*/ 0 h 725"/>
              <a:gd name="T34" fmla="*/ 390 w 577"/>
              <a:gd name="T35" fmla="*/ 18 h 725"/>
              <a:gd name="T36" fmla="*/ 474 w 577"/>
              <a:gd name="T37" fmla="*/ 69 h 725"/>
              <a:gd name="T38" fmla="*/ 538 w 577"/>
              <a:gd name="T39" fmla="*/ 144 h 725"/>
              <a:gd name="T40" fmla="*/ 573 w 577"/>
              <a:gd name="T41" fmla="*/ 237 h 725"/>
              <a:gd name="T42" fmla="*/ 571 w 577"/>
              <a:gd name="T43" fmla="*/ 345 h 725"/>
              <a:gd name="T44" fmla="*/ 532 w 577"/>
              <a:gd name="T45" fmla="*/ 444 h 725"/>
              <a:gd name="T46" fmla="*/ 459 w 577"/>
              <a:gd name="T47" fmla="*/ 523 h 725"/>
              <a:gd name="T48" fmla="*/ 364 w 577"/>
              <a:gd name="T49" fmla="*/ 570 h 725"/>
              <a:gd name="T50" fmla="*/ 218 w 577"/>
              <a:gd name="T51" fmla="*/ 570 h 725"/>
              <a:gd name="T52" fmla="*/ 120 w 577"/>
              <a:gd name="T53" fmla="*/ 525 h 725"/>
              <a:gd name="T54" fmla="*/ 47 w 577"/>
              <a:gd name="T55" fmla="*/ 446 h 725"/>
              <a:gd name="T56" fmla="*/ 6 w 577"/>
              <a:gd name="T57" fmla="*/ 345 h 725"/>
              <a:gd name="T58" fmla="*/ 4 w 577"/>
              <a:gd name="T59" fmla="*/ 237 h 725"/>
              <a:gd name="T60" fmla="*/ 39 w 577"/>
              <a:gd name="T61" fmla="*/ 144 h 725"/>
              <a:gd name="T62" fmla="*/ 103 w 577"/>
              <a:gd name="T63" fmla="*/ 69 h 725"/>
              <a:gd name="T64" fmla="*/ 189 w 577"/>
              <a:gd name="T65" fmla="*/ 18 h 725"/>
              <a:gd name="T66" fmla="*/ 289 w 577"/>
              <a:gd name="T67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77" h="725">
                <a:moveTo>
                  <a:pt x="289" y="67"/>
                </a:moveTo>
                <a:lnTo>
                  <a:pt x="245" y="73"/>
                </a:lnTo>
                <a:lnTo>
                  <a:pt x="202" y="84"/>
                </a:lnTo>
                <a:lnTo>
                  <a:pt x="164" y="104"/>
                </a:lnTo>
                <a:lnTo>
                  <a:pt x="131" y="132"/>
                </a:lnTo>
                <a:lnTo>
                  <a:pt x="105" y="166"/>
                </a:lnTo>
                <a:lnTo>
                  <a:pt x="84" y="203"/>
                </a:lnTo>
                <a:lnTo>
                  <a:pt x="71" y="245"/>
                </a:lnTo>
                <a:lnTo>
                  <a:pt x="67" y="289"/>
                </a:lnTo>
                <a:lnTo>
                  <a:pt x="71" y="334"/>
                </a:lnTo>
                <a:lnTo>
                  <a:pt x="84" y="375"/>
                </a:lnTo>
                <a:lnTo>
                  <a:pt x="105" y="415"/>
                </a:lnTo>
                <a:lnTo>
                  <a:pt x="131" y="446"/>
                </a:lnTo>
                <a:lnTo>
                  <a:pt x="164" y="474"/>
                </a:lnTo>
                <a:lnTo>
                  <a:pt x="202" y="495"/>
                </a:lnTo>
                <a:lnTo>
                  <a:pt x="245" y="508"/>
                </a:lnTo>
                <a:lnTo>
                  <a:pt x="289" y="512"/>
                </a:lnTo>
                <a:lnTo>
                  <a:pt x="334" y="508"/>
                </a:lnTo>
                <a:lnTo>
                  <a:pt x="375" y="495"/>
                </a:lnTo>
                <a:lnTo>
                  <a:pt x="413" y="474"/>
                </a:lnTo>
                <a:lnTo>
                  <a:pt x="446" y="446"/>
                </a:lnTo>
                <a:lnTo>
                  <a:pt x="472" y="415"/>
                </a:lnTo>
                <a:lnTo>
                  <a:pt x="493" y="375"/>
                </a:lnTo>
                <a:lnTo>
                  <a:pt x="506" y="334"/>
                </a:lnTo>
                <a:lnTo>
                  <a:pt x="512" y="289"/>
                </a:lnTo>
                <a:lnTo>
                  <a:pt x="506" y="245"/>
                </a:lnTo>
                <a:lnTo>
                  <a:pt x="493" y="203"/>
                </a:lnTo>
                <a:lnTo>
                  <a:pt x="472" y="166"/>
                </a:lnTo>
                <a:lnTo>
                  <a:pt x="446" y="132"/>
                </a:lnTo>
                <a:lnTo>
                  <a:pt x="413" y="104"/>
                </a:lnTo>
                <a:lnTo>
                  <a:pt x="375" y="84"/>
                </a:lnTo>
                <a:lnTo>
                  <a:pt x="334" y="73"/>
                </a:lnTo>
                <a:lnTo>
                  <a:pt x="289" y="67"/>
                </a:lnTo>
                <a:close/>
                <a:moveTo>
                  <a:pt x="289" y="0"/>
                </a:moveTo>
                <a:lnTo>
                  <a:pt x="340" y="5"/>
                </a:lnTo>
                <a:lnTo>
                  <a:pt x="390" y="18"/>
                </a:lnTo>
                <a:lnTo>
                  <a:pt x="435" y="41"/>
                </a:lnTo>
                <a:lnTo>
                  <a:pt x="474" y="69"/>
                </a:lnTo>
                <a:lnTo>
                  <a:pt x="510" y="103"/>
                </a:lnTo>
                <a:lnTo>
                  <a:pt x="538" y="144"/>
                </a:lnTo>
                <a:lnTo>
                  <a:pt x="560" y="188"/>
                </a:lnTo>
                <a:lnTo>
                  <a:pt x="573" y="237"/>
                </a:lnTo>
                <a:lnTo>
                  <a:pt x="577" y="289"/>
                </a:lnTo>
                <a:lnTo>
                  <a:pt x="571" y="345"/>
                </a:lnTo>
                <a:lnTo>
                  <a:pt x="556" y="398"/>
                </a:lnTo>
                <a:lnTo>
                  <a:pt x="532" y="444"/>
                </a:lnTo>
                <a:lnTo>
                  <a:pt x="500" y="487"/>
                </a:lnTo>
                <a:lnTo>
                  <a:pt x="459" y="523"/>
                </a:lnTo>
                <a:lnTo>
                  <a:pt x="415" y="551"/>
                </a:lnTo>
                <a:lnTo>
                  <a:pt x="364" y="570"/>
                </a:lnTo>
                <a:lnTo>
                  <a:pt x="289" y="725"/>
                </a:lnTo>
                <a:lnTo>
                  <a:pt x="218" y="570"/>
                </a:lnTo>
                <a:lnTo>
                  <a:pt x="166" y="551"/>
                </a:lnTo>
                <a:lnTo>
                  <a:pt x="120" y="525"/>
                </a:lnTo>
                <a:lnTo>
                  <a:pt x="78" y="489"/>
                </a:lnTo>
                <a:lnTo>
                  <a:pt x="47" y="446"/>
                </a:lnTo>
                <a:lnTo>
                  <a:pt x="21" y="400"/>
                </a:lnTo>
                <a:lnTo>
                  <a:pt x="6" y="345"/>
                </a:lnTo>
                <a:lnTo>
                  <a:pt x="0" y="289"/>
                </a:lnTo>
                <a:lnTo>
                  <a:pt x="4" y="237"/>
                </a:lnTo>
                <a:lnTo>
                  <a:pt x="17" y="188"/>
                </a:lnTo>
                <a:lnTo>
                  <a:pt x="39" y="144"/>
                </a:lnTo>
                <a:lnTo>
                  <a:pt x="67" y="103"/>
                </a:lnTo>
                <a:lnTo>
                  <a:pt x="103" y="69"/>
                </a:lnTo>
                <a:lnTo>
                  <a:pt x="142" y="41"/>
                </a:lnTo>
                <a:lnTo>
                  <a:pt x="189" y="18"/>
                </a:lnTo>
                <a:lnTo>
                  <a:pt x="237" y="5"/>
                </a:lnTo>
                <a:lnTo>
                  <a:pt x="289" y="0"/>
                </a:lnTo>
                <a:close/>
              </a:path>
            </a:pathLst>
          </a:custGeom>
          <a:solidFill>
            <a:srgbClr val="D1D8E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83C6DE6C-0471-436F-949C-B7673BB9539B}"/>
              </a:ext>
            </a:extLst>
          </p:cNvPr>
          <p:cNvSpPr>
            <a:spLocks noEditPoints="1"/>
          </p:cNvSpPr>
          <p:nvPr/>
        </p:nvSpPr>
        <p:spPr bwMode="auto">
          <a:xfrm>
            <a:off x="949537" y="1381825"/>
            <a:ext cx="571180" cy="716549"/>
          </a:xfrm>
          <a:custGeom>
            <a:avLst/>
            <a:gdLst>
              <a:gd name="T0" fmla="*/ 222 w 444"/>
              <a:gd name="T1" fmla="*/ 52 h 557"/>
              <a:gd name="T2" fmla="*/ 183 w 444"/>
              <a:gd name="T3" fmla="*/ 56 h 557"/>
              <a:gd name="T4" fmla="*/ 147 w 444"/>
              <a:gd name="T5" fmla="*/ 69 h 557"/>
              <a:gd name="T6" fmla="*/ 116 w 444"/>
              <a:gd name="T7" fmla="*/ 90 h 557"/>
              <a:gd name="T8" fmla="*/ 89 w 444"/>
              <a:gd name="T9" fmla="*/ 116 h 557"/>
              <a:gd name="T10" fmla="*/ 69 w 444"/>
              <a:gd name="T11" fmla="*/ 148 h 557"/>
              <a:gd name="T12" fmla="*/ 56 w 444"/>
              <a:gd name="T13" fmla="*/ 183 h 557"/>
              <a:gd name="T14" fmla="*/ 52 w 444"/>
              <a:gd name="T15" fmla="*/ 222 h 557"/>
              <a:gd name="T16" fmla="*/ 56 w 444"/>
              <a:gd name="T17" fmla="*/ 262 h 557"/>
              <a:gd name="T18" fmla="*/ 69 w 444"/>
              <a:gd name="T19" fmla="*/ 297 h 557"/>
              <a:gd name="T20" fmla="*/ 89 w 444"/>
              <a:gd name="T21" fmla="*/ 329 h 557"/>
              <a:gd name="T22" fmla="*/ 116 w 444"/>
              <a:gd name="T23" fmla="*/ 357 h 557"/>
              <a:gd name="T24" fmla="*/ 147 w 444"/>
              <a:gd name="T25" fmla="*/ 376 h 557"/>
              <a:gd name="T26" fmla="*/ 183 w 444"/>
              <a:gd name="T27" fmla="*/ 389 h 557"/>
              <a:gd name="T28" fmla="*/ 222 w 444"/>
              <a:gd name="T29" fmla="*/ 394 h 557"/>
              <a:gd name="T30" fmla="*/ 261 w 444"/>
              <a:gd name="T31" fmla="*/ 389 h 557"/>
              <a:gd name="T32" fmla="*/ 297 w 444"/>
              <a:gd name="T33" fmla="*/ 376 h 557"/>
              <a:gd name="T34" fmla="*/ 329 w 444"/>
              <a:gd name="T35" fmla="*/ 357 h 557"/>
              <a:gd name="T36" fmla="*/ 357 w 444"/>
              <a:gd name="T37" fmla="*/ 329 h 557"/>
              <a:gd name="T38" fmla="*/ 375 w 444"/>
              <a:gd name="T39" fmla="*/ 297 h 557"/>
              <a:gd name="T40" fmla="*/ 388 w 444"/>
              <a:gd name="T41" fmla="*/ 262 h 557"/>
              <a:gd name="T42" fmla="*/ 394 w 444"/>
              <a:gd name="T43" fmla="*/ 222 h 557"/>
              <a:gd name="T44" fmla="*/ 388 w 444"/>
              <a:gd name="T45" fmla="*/ 183 h 557"/>
              <a:gd name="T46" fmla="*/ 375 w 444"/>
              <a:gd name="T47" fmla="*/ 148 h 557"/>
              <a:gd name="T48" fmla="*/ 357 w 444"/>
              <a:gd name="T49" fmla="*/ 116 h 557"/>
              <a:gd name="T50" fmla="*/ 329 w 444"/>
              <a:gd name="T51" fmla="*/ 90 h 557"/>
              <a:gd name="T52" fmla="*/ 297 w 444"/>
              <a:gd name="T53" fmla="*/ 69 h 557"/>
              <a:gd name="T54" fmla="*/ 261 w 444"/>
              <a:gd name="T55" fmla="*/ 56 h 557"/>
              <a:gd name="T56" fmla="*/ 222 w 444"/>
              <a:gd name="T57" fmla="*/ 52 h 557"/>
              <a:gd name="T58" fmla="*/ 222 w 444"/>
              <a:gd name="T59" fmla="*/ 0 h 557"/>
              <a:gd name="T60" fmla="*/ 267 w 444"/>
              <a:gd name="T61" fmla="*/ 6 h 557"/>
              <a:gd name="T62" fmla="*/ 308 w 444"/>
              <a:gd name="T63" fmla="*/ 19 h 557"/>
              <a:gd name="T64" fmla="*/ 347 w 444"/>
              <a:gd name="T65" fmla="*/ 39 h 557"/>
              <a:gd name="T66" fmla="*/ 379 w 444"/>
              <a:gd name="T67" fmla="*/ 65 h 557"/>
              <a:gd name="T68" fmla="*/ 407 w 444"/>
              <a:gd name="T69" fmla="*/ 99 h 557"/>
              <a:gd name="T70" fmla="*/ 427 w 444"/>
              <a:gd name="T71" fmla="*/ 136 h 557"/>
              <a:gd name="T72" fmla="*/ 441 w 444"/>
              <a:gd name="T73" fmla="*/ 177 h 557"/>
              <a:gd name="T74" fmla="*/ 444 w 444"/>
              <a:gd name="T75" fmla="*/ 222 h 557"/>
              <a:gd name="T76" fmla="*/ 439 w 444"/>
              <a:gd name="T77" fmla="*/ 273 h 557"/>
              <a:gd name="T78" fmla="*/ 424 w 444"/>
              <a:gd name="T79" fmla="*/ 318 h 557"/>
              <a:gd name="T80" fmla="*/ 398 w 444"/>
              <a:gd name="T81" fmla="*/ 359 h 557"/>
              <a:gd name="T82" fmla="*/ 364 w 444"/>
              <a:gd name="T83" fmla="*/ 394 h 557"/>
              <a:gd name="T84" fmla="*/ 325 w 444"/>
              <a:gd name="T85" fmla="*/ 420 h 557"/>
              <a:gd name="T86" fmla="*/ 280 w 444"/>
              <a:gd name="T87" fmla="*/ 437 h 557"/>
              <a:gd name="T88" fmla="*/ 224 w 444"/>
              <a:gd name="T89" fmla="*/ 557 h 557"/>
              <a:gd name="T90" fmla="*/ 168 w 444"/>
              <a:gd name="T91" fmla="*/ 439 h 557"/>
              <a:gd name="T92" fmla="*/ 121 w 444"/>
              <a:gd name="T93" fmla="*/ 420 h 557"/>
              <a:gd name="T94" fmla="*/ 82 w 444"/>
              <a:gd name="T95" fmla="*/ 394 h 557"/>
              <a:gd name="T96" fmla="*/ 48 w 444"/>
              <a:gd name="T97" fmla="*/ 361 h 557"/>
              <a:gd name="T98" fmla="*/ 22 w 444"/>
              <a:gd name="T99" fmla="*/ 319 h 557"/>
              <a:gd name="T100" fmla="*/ 5 w 444"/>
              <a:gd name="T101" fmla="*/ 273 h 557"/>
              <a:gd name="T102" fmla="*/ 0 w 444"/>
              <a:gd name="T103" fmla="*/ 222 h 557"/>
              <a:gd name="T104" fmla="*/ 5 w 444"/>
              <a:gd name="T105" fmla="*/ 177 h 557"/>
              <a:gd name="T106" fmla="*/ 17 w 444"/>
              <a:gd name="T107" fmla="*/ 136 h 557"/>
              <a:gd name="T108" fmla="*/ 37 w 444"/>
              <a:gd name="T109" fmla="*/ 99 h 557"/>
              <a:gd name="T110" fmla="*/ 65 w 444"/>
              <a:gd name="T111" fmla="*/ 65 h 557"/>
              <a:gd name="T112" fmla="*/ 99 w 444"/>
              <a:gd name="T113" fmla="*/ 39 h 557"/>
              <a:gd name="T114" fmla="*/ 136 w 444"/>
              <a:gd name="T115" fmla="*/ 19 h 557"/>
              <a:gd name="T116" fmla="*/ 177 w 444"/>
              <a:gd name="T117" fmla="*/ 6 h 557"/>
              <a:gd name="T118" fmla="*/ 222 w 444"/>
              <a:gd name="T119" fmla="*/ 0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44" h="557">
                <a:moveTo>
                  <a:pt x="222" y="52"/>
                </a:moveTo>
                <a:lnTo>
                  <a:pt x="183" y="56"/>
                </a:lnTo>
                <a:lnTo>
                  <a:pt x="147" y="69"/>
                </a:lnTo>
                <a:lnTo>
                  <a:pt x="116" y="90"/>
                </a:lnTo>
                <a:lnTo>
                  <a:pt x="89" y="116"/>
                </a:lnTo>
                <a:lnTo>
                  <a:pt x="69" y="148"/>
                </a:lnTo>
                <a:lnTo>
                  <a:pt x="56" y="183"/>
                </a:lnTo>
                <a:lnTo>
                  <a:pt x="52" y="222"/>
                </a:lnTo>
                <a:lnTo>
                  <a:pt x="56" y="262"/>
                </a:lnTo>
                <a:lnTo>
                  <a:pt x="69" y="297"/>
                </a:lnTo>
                <a:lnTo>
                  <a:pt x="89" y="329"/>
                </a:lnTo>
                <a:lnTo>
                  <a:pt x="116" y="357"/>
                </a:lnTo>
                <a:lnTo>
                  <a:pt x="147" y="376"/>
                </a:lnTo>
                <a:lnTo>
                  <a:pt x="183" y="389"/>
                </a:lnTo>
                <a:lnTo>
                  <a:pt x="222" y="394"/>
                </a:lnTo>
                <a:lnTo>
                  <a:pt x="261" y="389"/>
                </a:lnTo>
                <a:lnTo>
                  <a:pt x="297" y="376"/>
                </a:lnTo>
                <a:lnTo>
                  <a:pt x="329" y="357"/>
                </a:lnTo>
                <a:lnTo>
                  <a:pt x="357" y="329"/>
                </a:lnTo>
                <a:lnTo>
                  <a:pt x="375" y="297"/>
                </a:lnTo>
                <a:lnTo>
                  <a:pt x="388" y="262"/>
                </a:lnTo>
                <a:lnTo>
                  <a:pt x="394" y="222"/>
                </a:lnTo>
                <a:lnTo>
                  <a:pt x="388" y="183"/>
                </a:lnTo>
                <a:lnTo>
                  <a:pt x="375" y="148"/>
                </a:lnTo>
                <a:lnTo>
                  <a:pt x="357" y="116"/>
                </a:lnTo>
                <a:lnTo>
                  <a:pt x="329" y="90"/>
                </a:lnTo>
                <a:lnTo>
                  <a:pt x="297" y="69"/>
                </a:lnTo>
                <a:lnTo>
                  <a:pt x="261" y="56"/>
                </a:lnTo>
                <a:lnTo>
                  <a:pt x="222" y="52"/>
                </a:lnTo>
                <a:close/>
                <a:moveTo>
                  <a:pt x="222" y="0"/>
                </a:moveTo>
                <a:lnTo>
                  <a:pt x="267" y="6"/>
                </a:lnTo>
                <a:lnTo>
                  <a:pt x="308" y="19"/>
                </a:lnTo>
                <a:lnTo>
                  <a:pt x="347" y="39"/>
                </a:lnTo>
                <a:lnTo>
                  <a:pt x="379" y="65"/>
                </a:lnTo>
                <a:lnTo>
                  <a:pt x="407" y="99"/>
                </a:lnTo>
                <a:lnTo>
                  <a:pt x="427" y="136"/>
                </a:lnTo>
                <a:lnTo>
                  <a:pt x="441" y="177"/>
                </a:lnTo>
                <a:lnTo>
                  <a:pt x="444" y="222"/>
                </a:lnTo>
                <a:lnTo>
                  <a:pt x="439" y="273"/>
                </a:lnTo>
                <a:lnTo>
                  <a:pt x="424" y="318"/>
                </a:lnTo>
                <a:lnTo>
                  <a:pt x="398" y="359"/>
                </a:lnTo>
                <a:lnTo>
                  <a:pt x="364" y="394"/>
                </a:lnTo>
                <a:lnTo>
                  <a:pt x="325" y="420"/>
                </a:lnTo>
                <a:lnTo>
                  <a:pt x="280" y="437"/>
                </a:lnTo>
                <a:lnTo>
                  <a:pt x="224" y="557"/>
                </a:lnTo>
                <a:lnTo>
                  <a:pt x="168" y="439"/>
                </a:lnTo>
                <a:lnTo>
                  <a:pt x="121" y="420"/>
                </a:lnTo>
                <a:lnTo>
                  <a:pt x="82" y="394"/>
                </a:lnTo>
                <a:lnTo>
                  <a:pt x="48" y="361"/>
                </a:lnTo>
                <a:lnTo>
                  <a:pt x="22" y="319"/>
                </a:lnTo>
                <a:lnTo>
                  <a:pt x="5" y="273"/>
                </a:lnTo>
                <a:lnTo>
                  <a:pt x="0" y="222"/>
                </a:lnTo>
                <a:lnTo>
                  <a:pt x="5" y="177"/>
                </a:lnTo>
                <a:lnTo>
                  <a:pt x="17" y="136"/>
                </a:lnTo>
                <a:lnTo>
                  <a:pt x="37" y="99"/>
                </a:lnTo>
                <a:lnTo>
                  <a:pt x="65" y="65"/>
                </a:lnTo>
                <a:lnTo>
                  <a:pt x="99" y="39"/>
                </a:lnTo>
                <a:lnTo>
                  <a:pt x="136" y="19"/>
                </a:lnTo>
                <a:lnTo>
                  <a:pt x="177" y="6"/>
                </a:lnTo>
                <a:lnTo>
                  <a:pt x="222" y="0"/>
                </a:lnTo>
                <a:close/>
              </a:path>
            </a:pathLst>
          </a:custGeom>
          <a:solidFill>
            <a:srgbClr val="A55EE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32378B76-ADDA-46B8-A8B4-B367F783393C}"/>
              </a:ext>
            </a:extLst>
          </p:cNvPr>
          <p:cNvSpPr>
            <a:spLocks/>
          </p:cNvSpPr>
          <p:nvPr/>
        </p:nvSpPr>
        <p:spPr bwMode="auto">
          <a:xfrm>
            <a:off x="1997690" y="2426284"/>
            <a:ext cx="1658224" cy="187821"/>
          </a:xfrm>
          <a:custGeom>
            <a:avLst/>
            <a:gdLst>
              <a:gd name="T0" fmla="*/ 41 w 1289"/>
              <a:gd name="T1" fmla="*/ 0 h 146"/>
              <a:gd name="T2" fmla="*/ 245 w 1289"/>
              <a:gd name="T3" fmla="*/ 10 h 146"/>
              <a:gd name="T4" fmla="*/ 454 w 1289"/>
              <a:gd name="T5" fmla="*/ 25 h 146"/>
              <a:gd name="T6" fmla="*/ 667 w 1289"/>
              <a:gd name="T7" fmla="*/ 40 h 146"/>
              <a:gd name="T8" fmla="*/ 878 w 1289"/>
              <a:gd name="T9" fmla="*/ 58 h 146"/>
              <a:gd name="T10" fmla="*/ 1087 w 1289"/>
              <a:gd name="T11" fmla="*/ 81 h 146"/>
              <a:gd name="T12" fmla="*/ 1289 w 1289"/>
              <a:gd name="T13" fmla="*/ 107 h 146"/>
              <a:gd name="T14" fmla="*/ 1220 w 1289"/>
              <a:gd name="T15" fmla="*/ 146 h 146"/>
              <a:gd name="T16" fmla="*/ 1020 w 1289"/>
              <a:gd name="T17" fmla="*/ 120 h 146"/>
              <a:gd name="T18" fmla="*/ 814 w 1289"/>
              <a:gd name="T19" fmla="*/ 96 h 146"/>
              <a:gd name="T20" fmla="*/ 607 w 1289"/>
              <a:gd name="T21" fmla="*/ 73 h 146"/>
              <a:gd name="T22" fmla="*/ 400 w 1289"/>
              <a:gd name="T23" fmla="*/ 55 h 146"/>
              <a:gd name="T24" fmla="*/ 196 w 1289"/>
              <a:gd name="T25" fmla="*/ 38 h 146"/>
              <a:gd name="T26" fmla="*/ 0 w 1289"/>
              <a:gd name="T27" fmla="*/ 23 h 146"/>
              <a:gd name="T28" fmla="*/ 41 w 1289"/>
              <a:gd name="T29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9" h="146">
                <a:moveTo>
                  <a:pt x="41" y="0"/>
                </a:moveTo>
                <a:lnTo>
                  <a:pt x="245" y="10"/>
                </a:lnTo>
                <a:lnTo>
                  <a:pt x="454" y="25"/>
                </a:lnTo>
                <a:lnTo>
                  <a:pt x="667" y="40"/>
                </a:lnTo>
                <a:lnTo>
                  <a:pt x="878" y="58"/>
                </a:lnTo>
                <a:lnTo>
                  <a:pt x="1087" y="81"/>
                </a:lnTo>
                <a:lnTo>
                  <a:pt x="1289" y="107"/>
                </a:lnTo>
                <a:lnTo>
                  <a:pt x="1220" y="146"/>
                </a:lnTo>
                <a:lnTo>
                  <a:pt x="1020" y="120"/>
                </a:lnTo>
                <a:lnTo>
                  <a:pt x="814" y="96"/>
                </a:lnTo>
                <a:lnTo>
                  <a:pt x="607" y="73"/>
                </a:lnTo>
                <a:lnTo>
                  <a:pt x="400" y="55"/>
                </a:lnTo>
                <a:lnTo>
                  <a:pt x="196" y="38"/>
                </a:lnTo>
                <a:lnTo>
                  <a:pt x="0" y="23"/>
                </a:lnTo>
                <a:lnTo>
                  <a:pt x="41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D35A782F-DBB0-4FB0-9F91-3A64AF7A3A3E}"/>
              </a:ext>
            </a:extLst>
          </p:cNvPr>
          <p:cNvSpPr>
            <a:spLocks/>
          </p:cNvSpPr>
          <p:nvPr/>
        </p:nvSpPr>
        <p:spPr bwMode="auto">
          <a:xfrm>
            <a:off x="3717664" y="2585802"/>
            <a:ext cx="1547590" cy="1011143"/>
          </a:xfrm>
          <a:custGeom>
            <a:avLst/>
            <a:gdLst>
              <a:gd name="T0" fmla="*/ 69 w 1203"/>
              <a:gd name="T1" fmla="*/ 0 h 786"/>
              <a:gd name="T2" fmla="*/ 211 w 1203"/>
              <a:gd name="T3" fmla="*/ 24 h 786"/>
              <a:gd name="T4" fmla="*/ 346 w 1203"/>
              <a:gd name="T5" fmla="*/ 50 h 786"/>
              <a:gd name="T6" fmla="*/ 471 w 1203"/>
              <a:gd name="T7" fmla="*/ 80 h 786"/>
              <a:gd name="T8" fmla="*/ 501 w 1203"/>
              <a:gd name="T9" fmla="*/ 88 h 786"/>
              <a:gd name="T10" fmla="*/ 536 w 1203"/>
              <a:gd name="T11" fmla="*/ 95 h 786"/>
              <a:gd name="T12" fmla="*/ 575 w 1203"/>
              <a:gd name="T13" fmla="*/ 106 h 786"/>
              <a:gd name="T14" fmla="*/ 618 w 1203"/>
              <a:gd name="T15" fmla="*/ 119 h 786"/>
              <a:gd name="T16" fmla="*/ 665 w 1203"/>
              <a:gd name="T17" fmla="*/ 132 h 786"/>
              <a:gd name="T18" fmla="*/ 713 w 1203"/>
              <a:gd name="T19" fmla="*/ 147 h 786"/>
              <a:gd name="T20" fmla="*/ 764 w 1203"/>
              <a:gd name="T21" fmla="*/ 164 h 786"/>
              <a:gd name="T22" fmla="*/ 812 w 1203"/>
              <a:gd name="T23" fmla="*/ 183 h 786"/>
              <a:gd name="T24" fmla="*/ 863 w 1203"/>
              <a:gd name="T25" fmla="*/ 202 h 786"/>
              <a:gd name="T26" fmla="*/ 913 w 1203"/>
              <a:gd name="T27" fmla="*/ 224 h 786"/>
              <a:gd name="T28" fmla="*/ 960 w 1203"/>
              <a:gd name="T29" fmla="*/ 246 h 786"/>
              <a:gd name="T30" fmla="*/ 1007 w 1203"/>
              <a:gd name="T31" fmla="*/ 271 h 786"/>
              <a:gd name="T32" fmla="*/ 1050 w 1203"/>
              <a:gd name="T33" fmla="*/ 297 h 786"/>
              <a:gd name="T34" fmla="*/ 1087 w 1203"/>
              <a:gd name="T35" fmla="*/ 325 h 786"/>
              <a:gd name="T36" fmla="*/ 1122 w 1203"/>
              <a:gd name="T37" fmla="*/ 355 h 786"/>
              <a:gd name="T38" fmla="*/ 1152 w 1203"/>
              <a:gd name="T39" fmla="*/ 387 h 786"/>
              <a:gd name="T40" fmla="*/ 1175 w 1203"/>
              <a:gd name="T41" fmla="*/ 418 h 786"/>
              <a:gd name="T42" fmla="*/ 1191 w 1203"/>
              <a:gd name="T43" fmla="*/ 452 h 786"/>
              <a:gd name="T44" fmla="*/ 1201 w 1203"/>
              <a:gd name="T45" fmla="*/ 489 h 786"/>
              <a:gd name="T46" fmla="*/ 1203 w 1203"/>
              <a:gd name="T47" fmla="*/ 527 h 786"/>
              <a:gd name="T48" fmla="*/ 1193 w 1203"/>
              <a:gd name="T49" fmla="*/ 566 h 786"/>
              <a:gd name="T50" fmla="*/ 1177 w 1203"/>
              <a:gd name="T51" fmla="*/ 607 h 786"/>
              <a:gd name="T52" fmla="*/ 1149 w 1203"/>
              <a:gd name="T53" fmla="*/ 650 h 786"/>
              <a:gd name="T54" fmla="*/ 1111 w 1203"/>
              <a:gd name="T55" fmla="*/ 693 h 786"/>
              <a:gd name="T56" fmla="*/ 1061 w 1203"/>
              <a:gd name="T57" fmla="*/ 740 h 786"/>
              <a:gd name="T58" fmla="*/ 997 w 1203"/>
              <a:gd name="T59" fmla="*/ 786 h 786"/>
              <a:gd name="T60" fmla="*/ 846 w 1203"/>
              <a:gd name="T61" fmla="*/ 762 h 786"/>
              <a:gd name="T62" fmla="*/ 895 w 1203"/>
              <a:gd name="T63" fmla="*/ 734 h 786"/>
              <a:gd name="T64" fmla="*/ 938 w 1203"/>
              <a:gd name="T65" fmla="*/ 708 h 786"/>
              <a:gd name="T66" fmla="*/ 979 w 1203"/>
              <a:gd name="T67" fmla="*/ 680 h 786"/>
              <a:gd name="T68" fmla="*/ 1012 w 1203"/>
              <a:gd name="T69" fmla="*/ 650 h 786"/>
              <a:gd name="T70" fmla="*/ 1040 w 1203"/>
              <a:gd name="T71" fmla="*/ 620 h 786"/>
              <a:gd name="T72" fmla="*/ 1061 w 1203"/>
              <a:gd name="T73" fmla="*/ 590 h 786"/>
              <a:gd name="T74" fmla="*/ 1076 w 1203"/>
              <a:gd name="T75" fmla="*/ 558 h 786"/>
              <a:gd name="T76" fmla="*/ 1083 w 1203"/>
              <a:gd name="T77" fmla="*/ 527 h 786"/>
              <a:gd name="T78" fmla="*/ 1081 w 1203"/>
              <a:gd name="T79" fmla="*/ 493 h 786"/>
              <a:gd name="T80" fmla="*/ 1070 w 1203"/>
              <a:gd name="T81" fmla="*/ 459 h 786"/>
              <a:gd name="T82" fmla="*/ 1050 w 1203"/>
              <a:gd name="T83" fmla="*/ 426 h 786"/>
              <a:gd name="T84" fmla="*/ 1018 w 1203"/>
              <a:gd name="T85" fmla="*/ 390 h 786"/>
              <a:gd name="T86" fmla="*/ 975 w 1203"/>
              <a:gd name="T87" fmla="*/ 353 h 786"/>
              <a:gd name="T88" fmla="*/ 921 w 1203"/>
              <a:gd name="T89" fmla="*/ 317 h 786"/>
              <a:gd name="T90" fmla="*/ 854 w 1203"/>
              <a:gd name="T91" fmla="*/ 280 h 786"/>
              <a:gd name="T92" fmla="*/ 799 w 1203"/>
              <a:gd name="T93" fmla="*/ 246 h 786"/>
              <a:gd name="T94" fmla="*/ 732 w 1203"/>
              <a:gd name="T95" fmla="*/ 217 h 786"/>
              <a:gd name="T96" fmla="*/ 654 w 1203"/>
              <a:gd name="T97" fmla="*/ 187 h 786"/>
              <a:gd name="T98" fmla="*/ 566 w 1203"/>
              <a:gd name="T99" fmla="*/ 159 h 786"/>
              <a:gd name="T100" fmla="*/ 469 w 1203"/>
              <a:gd name="T101" fmla="*/ 132 h 786"/>
              <a:gd name="T102" fmla="*/ 361 w 1203"/>
              <a:gd name="T103" fmla="*/ 106 h 786"/>
              <a:gd name="T104" fmla="*/ 247 w 1203"/>
              <a:gd name="T105" fmla="*/ 82 h 786"/>
              <a:gd name="T106" fmla="*/ 125 w 1203"/>
              <a:gd name="T107" fmla="*/ 61 h 786"/>
              <a:gd name="T108" fmla="*/ 0 w 1203"/>
              <a:gd name="T109" fmla="*/ 39 h 786"/>
              <a:gd name="T110" fmla="*/ 69 w 1203"/>
              <a:gd name="T111" fmla="*/ 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03" h="786">
                <a:moveTo>
                  <a:pt x="69" y="0"/>
                </a:moveTo>
                <a:lnTo>
                  <a:pt x="211" y="24"/>
                </a:lnTo>
                <a:lnTo>
                  <a:pt x="346" y="50"/>
                </a:lnTo>
                <a:lnTo>
                  <a:pt x="471" y="80"/>
                </a:lnTo>
                <a:lnTo>
                  <a:pt x="501" y="88"/>
                </a:lnTo>
                <a:lnTo>
                  <a:pt x="536" y="95"/>
                </a:lnTo>
                <a:lnTo>
                  <a:pt x="575" y="106"/>
                </a:lnTo>
                <a:lnTo>
                  <a:pt x="618" y="119"/>
                </a:lnTo>
                <a:lnTo>
                  <a:pt x="665" y="132"/>
                </a:lnTo>
                <a:lnTo>
                  <a:pt x="713" y="147"/>
                </a:lnTo>
                <a:lnTo>
                  <a:pt x="764" y="164"/>
                </a:lnTo>
                <a:lnTo>
                  <a:pt x="812" y="183"/>
                </a:lnTo>
                <a:lnTo>
                  <a:pt x="863" y="202"/>
                </a:lnTo>
                <a:lnTo>
                  <a:pt x="913" y="224"/>
                </a:lnTo>
                <a:lnTo>
                  <a:pt x="960" y="246"/>
                </a:lnTo>
                <a:lnTo>
                  <a:pt x="1007" y="271"/>
                </a:lnTo>
                <a:lnTo>
                  <a:pt x="1050" y="297"/>
                </a:lnTo>
                <a:lnTo>
                  <a:pt x="1087" y="325"/>
                </a:lnTo>
                <a:lnTo>
                  <a:pt x="1122" y="355"/>
                </a:lnTo>
                <a:lnTo>
                  <a:pt x="1152" y="387"/>
                </a:lnTo>
                <a:lnTo>
                  <a:pt x="1175" y="418"/>
                </a:lnTo>
                <a:lnTo>
                  <a:pt x="1191" y="452"/>
                </a:lnTo>
                <a:lnTo>
                  <a:pt x="1201" y="489"/>
                </a:lnTo>
                <a:lnTo>
                  <a:pt x="1203" y="527"/>
                </a:lnTo>
                <a:lnTo>
                  <a:pt x="1193" y="566"/>
                </a:lnTo>
                <a:lnTo>
                  <a:pt x="1177" y="607"/>
                </a:lnTo>
                <a:lnTo>
                  <a:pt x="1149" y="650"/>
                </a:lnTo>
                <a:lnTo>
                  <a:pt x="1111" y="693"/>
                </a:lnTo>
                <a:lnTo>
                  <a:pt x="1061" y="740"/>
                </a:lnTo>
                <a:lnTo>
                  <a:pt x="997" y="786"/>
                </a:lnTo>
                <a:lnTo>
                  <a:pt x="846" y="762"/>
                </a:lnTo>
                <a:lnTo>
                  <a:pt x="895" y="734"/>
                </a:lnTo>
                <a:lnTo>
                  <a:pt x="938" y="708"/>
                </a:lnTo>
                <a:lnTo>
                  <a:pt x="979" y="680"/>
                </a:lnTo>
                <a:lnTo>
                  <a:pt x="1012" y="650"/>
                </a:lnTo>
                <a:lnTo>
                  <a:pt x="1040" y="620"/>
                </a:lnTo>
                <a:lnTo>
                  <a:pt x="1061" y="590"/>
                </a:lnTo>
                <a:lnTo>
                  <a:pt x="1076" y="558"/>
                </a:lnTo>
                <a:lnTo>
                  <a:pt x="1083" y="527"/>
                </a:lnTo>
                <a:lnTo>
                  <a:pt x="1081" y="493"/>
                </a:lnTo>
                <a:lnTo>
                  <a:pt x="1070" y="459"/>
                </a:lnTo>
                <a:lnTo>
                  <a:pt x="1050" y="426"/>
                </a:lnTo>
                <a:lnTo>
                  <a:pt x="1018" y="390"/>
                </a:lnTo>
                <a:lnTo>
                  <a:pt x="975" y="353"/>
                </a:lnTo>
                <a:lnTo>
                  <a:pt x="921" y="317"/>
                </a:lnTo>
                <a:lnTo>
                  <a:pt x="854" y="280"/>
                </a:lnTo>
                <a:lnTo>
                  <a:pt x="799" y="246"/>
                </a:lnTo>
                <a:lnTo>
                  <a:pt x="732" y="217"/>
                </a:lnTo>
                <a:lnTo>
                  <a:pt x="654" y="187"/>
                </a:lnTo>
                <a:lnTo>
                  <a:pt x="566" y="159"/>
                </a:lnTo>
                <a:lnTo>
                  <a:pt x="469" y="132"/>
                </a:lnTo>
                <a:lnTo>
                  <a:pt x="361" y="106"/>
                </a:lnTo>
                <a:lnTo>
                  <a:pt x="247" y="82"/>
                </a:lnTo>
                <a:lnTo>
                  <a:pt x="125" y="61"/>
                </a:lnTo>
                <a:lnTo>
                  <a:pt x="0" y="39"/>
                </a:lnTo>
                <a:lnTo>
                  <a:pt x="69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9CAF9A4A-D41F-4001-95CB-0A958F22BFAB}"/>
              </a:ext>
            </a:extLst>
          </p:cNvPr>
          <p:cNvSpPr>
            <a:spLocks/>
          </p:cNvSpPr>
          <p:nvPr/>
        </p:nvSpPr>
        <p:spPr bwMode="auto">
          <a:xfrm>
            <a:off x="698384" y="2388976"/>
            <a:ext cx="1265859" cy="61749"/>
          </a:xfrm>
          <a:custGeom>
            <a:avLst/>
            <a:gdLst>
              <a:gd name="T0" fmla="*/ 0 w 984"/>
              <a:gd name="T1" fmla="*/ 0 h 48"/>
              <a:gd name="T2" fmla="*/ 6 w 984"/>
              <a:gd name="T3" fmla="*/ 0 h 48"/>
              <a:gd name="T4" fmla="*/ 26 w 984"/>
              <a:gd name="T5" fmla="*/ 0 h 48"/>
              <a:gd name="T6" fmla="*/ 56 w 984"/>
              <a:gd name="T7" fmla="*/ 0 h 48"/>
              <a:gd name="T8" fmla="*/ 99 w 984"/>
              <a:gd name="T9" fmla="*/ 1 h 48"/>
              <a:gd name="T10" fmla="*/ 151 w 984"/>
              <a:gd name="T11" fmla="*/ 1 h 48"/>
              <a:gd name="T12" fmla="*/ 213 w 984"/>
              <a:gd name="T13" fmla="*/ 1 h 48"/>
              <a:gd name="T14" fmla="*/ 286 w 984"/>
              <a:gd name="T15" fmla="*/ 3 h 48"/>
              <a:gd name="T16" fmla="*/ 364 w 984"/>
              <a:gd name="T17" fmla="*/ 5 h 48"/>
              <a:gd name="T18" fmla="*/ 452 w 984"/>
              <a:gd name="T19" fmla="*/ 7 h 48"/>
              <a:gd name="T20" fmla="*/ 547 w 984"/>
              <a:gd name="T21" fmla="*/ 9 h 48"/>
              <a:gd name="T22" fmla="*/ 648 w 984"/>
              <a:gd name="T23" fmla="*/ 13 h 48"/>
              <a:gd name="T24" fmla="*/ 756 w 984"/>
              <a:gd name="T25" fmla="*/ 16 h 48"/>
              <a:gd name="T26" fmla="*/ 868 w 984"/>
              <a:gd name="T27" fmla="*/ 20 h 48"/>
              <a:gd name="T28" fmla="*/ 984 w 984"/>
              <a:gd name="T29" fmla="*/ 26 h 48"/>
              <a:gd name="T30" fmla="*/ 945 w 984"/>
              <a:gd name="T31" fmla="*/ 48 h 48"/>
              <a:gd name="T32" fmla="*/ 833 w 984"/>
              <a:gd name="T33" fmla="*/ 41 h 48"/>
              <a:gd name="T34" fmla="*/ 725 w 984"/>
              <a:gd name="T35" fmla="*/ 35 h 48"/>
              <a:gd name="T36" fmla="*/ 622 w 984"/>
              <a:gd name="T37" fmla="*/ 28 h 48"/>
              <a:gd name="T38" fmla="*/ 525 w 984"/>
              <a:gd name="T39" fmla="*/ 24 h 48"/>
              <a:gd name="T40" fmla="*/ 433 w 984"/>
              <a:gd name="T41" fmla="*/ 18 h 48"/>
              <a:gd name="T42" fmla="*/ 349 w 984"/>
              <a:gd name="T43" fmla="*/ 15 h 48"/>
              <a:gd name="T44" fmla="*/ 273 w 984"/>
              <a:gd name="T45" fmla="*/ 11 h 48"/>
              <a:gd name="T46" fmla="*/ 204 w 984"/>
              <a:gd name="T47" fmla="*/ 7 h 48"/>
              <a:gd name="T48" fmla="*/ 144 w 984"/>
              <a:gd name="T49" fmla="*/ 5 h 48"/>
              <a:gd name="T50" fmla="*/ 93 w 984"/>
              <a:gd name="T51" fmla="*/ 3 h 48"/>
              <a:gd name="T52" fmla="*/ 54 w 984"/>
              <a:gd name="T53" fmla="*/ 1 h 48"/>
              <a:gd name="T54" fmla="*/ 24 w 984"/>
              <a:gd name="T55" fmla="*/ 1 h 48"/>
              <a:gd name="T56" fmla="*/ 6 w 984"/>
              <a:gd name="T57" fmla="*/ 0 h 48"/>
              <a:gd name="T58" fmla="*/ 0 w 984"/>
              <a:gd name="T5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84" h="48">
                <a:moveTo>
                  <a:pt x="0" y="0"/>
                </a:moveTo>
                <a:lnTo>
                  <a:pt x="6" y="0"/>
                </a:lnTo>
                <a:lnTo>
                  <a:pt x="26" y="0"/>
                </a:lnTo>
                <a:lnTo>
                  <a:pt x="56" y="0"/>
                </a:lnTo>
                <a:lnTo>
                  <a:pt x="99" y="1"/>
                </a:lnTo>
                <a:lnTo>
                  <a:pt x="151" y="1"/>
                </a:lnTo>
                <a:lnTo>
                  <a:pt x="213" y="1"/>
                </a:lnTo>
                <a:lnTo>
                  <a:pt x="286" y="3"/>
                </a:lnTo>
                <a:lnTo>
                  <a:pt x="364" y="5"/>
                </a:lnTo>
                <a:lnTo>
                  <a:pt x="452" y="7"/>
                </a:lnTo>
                <a:lnTo>
                  <a:pt x="547" y="9"/>
                </a:lnTo>
                <a:lnTo>
                  <a:pt x="648" y="13"/>
                </a:lnTo>
                <a:lnTo>
                  <a:pt x="756" y="16"/>
                </a:lnTo>
                <a:lnTo>
                  <a:pt x="868" y="20"/>
                </a:lnTo>
                <a:lnTo>
                  <a:pt x="984" y="26"/>
                </a:lnTo>
                <a:lnTo>
                  <a:pt x="945" y="48"/>
                </a:lnTo>
                <a:lnTo>
                  <a:pt x="833" y="41"/>
                </a:lnTo>
                <a:lnTo>
                  <a:pt x="725" y="35"/>
                </a:lnTo>
                <a:lnTo>
                  <a:pt x="622" y="28"/>
                </a:lnTo>
                <a:lnTo>
                  <a:pt x="525" y="24"/>
                </a:lnTo>
                <a:lnTo>
                  <a:pt x="433" y="18"/>
                </a:lnTo>
                <a:lnTo>
                  <a:pt x="349" y="15"/>
                </a:lnTo>
                <a:lnTo>
                  <a:pt x="273" y="11"/>
                </a:lnTo>
                <a:lnTo>
                  <a:pt x="204" y="7"/>
                </a:lnTo>
                <a:lnTo>
                  <a:pt x="144" y="5"/>
                </a:lnTo>
                <a:lnTo>
                  <a:pt x="93" y="3"/>
                </a:lnTo>
                <a:lnTo>
                  <a:pt x="54" y="1"/>
                </a:lnTo>
                <a:lnTo>
                  <a:pt x="24" y="1"/>
                </a:lnTo>
                <a:lnTo>
                  <a:pt x="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13B5033A-1204-4453-A6D0-267650E84776}"/>
              </a:ext>
            </a:extLst>
          </p:cNvPr>
          <p:cNvSpPr>
            <a:spLocks/>
          </p:cNvSpPr>
          <p:nvPr/>
        </p:nvSpPr>
        <p:spPr bwMode="auto">
          <a:xfrm>
            <a:off x="3119468" y="3665127"/>
            <a:ext cx="1710968" cy="1677520"/>
          </a:xfrm>
          <a:custGeom>
            <a:avLst/>
            <a:gdLst>
              <a:gd name="T0" fmla="*/ 1330 w 1330"/>
              <a:gd name="T1" fmla="*/ 30 h 1304"/>
              <a:gd name="T2" fmla="*/ 1178 w 1330"/>
              <a:gd name="T3" fmla="*/ 108 h 1304"/>
              <a:gd name="T4" fmla="*/ 995 w 1330"/>
              <a:gd name="T5" fmla="*/ 188 h 1304"/>
              <a:gd name="T6" fmla="*/ 775 w 1330"/>
              <a:gd name="T7" fmla="*/ 273 h 1304"/>
              <a:gd name="T8" fmla="*/ 594 w 1330"/>
              <a:gd name="T9" fmla="*/ 357 h 1304"/>
              <a:gd name="T10" fmla="*/ 467 w 1330"/>
              <a:gd name="T11" fmla="*/ 441 h 1304"/>
              <a:gd name="T12" fmla="*/ 390 w 1330"/>
              <a:gd name="T13" fmla="*/ 523 h 1304"/>
              <a:gd name="T14" fmla="*/ 361 w 1330"/>
              <a:gd name="T15" fmla="*/ 605 h 1304"/>
              <a:gd name="T16" fmla="*/ 374 w 1330"/>
              <a:gd name="T17" fmla="*/ 686 h 1304"/>
              <a:gd name="T18" fmla="*/ 422 w 1330"/>
              <a:gd name="T19" fmla="*/ 762 h 1304"/>
              <a:gd name="T20" fmla="*/ 506 w 1330"/>
              <a:gd name="T21" fmla="*/ 837 h 1304"/>
              <a:gd name="T22" fmla="*/ 616 w 1330"/>
              <a:gd name="T23" fmla="*/ 908 h 1304"/>
              <a:gd name="T24" fmla="*/ 755 w 1330"/>
              <a:gd name="T25" fmla="*/ 975 h 1304"/>
              <a:gd name="T26" fmla="*/ 911 w 1330"/>
              <a:gd name="T27" fmla="*/ 1039 h 1304"/>
              <a:gd name="T28" fmla="*/ 1083 w 1330"/>
              <a:gd name="T29" fmla="*/ 1097 h 1304"/>
              <a:gd name="T30" fmla="*/ 1268 w 1330"/>
              <a:gd name="T31" fmla="*/ 1149 h 1304"/>
              <a:gd name="T32" fmla="*/ 702 w 1330"/>
              <a:gd name="T33" fmla="*/ 1263 h 1304"/>
              <a:gd name="T34" fmla="*/ 501 w 1330"/>
              <a:gd name="T35" fmla="*/ 1169 h 1304"/>
              <a:gd name="T36" fmla="*/ 323 w 1330"/>
              <a:gd name="T37" fmla="*/ 1054 h 1304"/>
              <a:gd name="T38" fmla="*/ 191 w 1330"/>
              <a:gd name="T39" fmla="*/ 945 h 1304"/>
              <a:gd name="T40" fmla="*/ 95 w 1330"/>
              <a:gd name="T41" fmla="*/ 848 h 1304"/>
              <a:gd name="T42" fmla="*/ 34 w 1330"/>
              <a:gd name="T43" fmla="*/ 758 h 1304"/>
              <a:gd name="T44" fmla="*/ 4 w 1330"/>
              <a:gd name="T45" fmla="*/ 678 h 1304"/>
              <a:gd name="T46" fmla="*/ 2 w 1330"/>
              <a:gd name="T47" fmla="*/ 605 h 1304"/>
              <a:gd name="T48" fmla="*/ 21 w 1330"/>
              <a:gd name="T49" fmla="*/ 540 h 1304"/>
              <a:gd name="T50" fmla="*/ 60 w 1330"/>
              <a:gd name="T51" fmla="*/ 482 h 1304"/>
              <a:gd name="T52" fmla="*/ 114 w 1330"/>
              <a:gd name="T53" fmla="*/ 430 h 1304"/>
              <a:gd name="T54" fmla="*/ 181 w 1330"/>
              <a:gd name="T55" fmla="*/ 383 h 1304"/>
              <a:gd name="T56" fmla="*/ 254 w 1330"/>
              <a:gd name="T57" fmla="*/ 342 h 1304"/>
              <a:gd name="T58" fmla="*/ 331 w 1330"/>
              <a:gd name="T59" fmla="*/ 304 h 1304"/>
              <a:gd name="T60" fmla="*/ 407 w 1330"/>
              <a:gd name="T61" fmla="*/ 273 h 1304"/>
              <a:gd name="T62" fmla="*/ 478 w 1330"/>
              <a:gd name="T63" fmla="*/ 243 h 1304"/>
              <a:gd name="T64" fmla="*/ 544 w 1330"/>
              <a:gd name="T65" fmla="*/ 217 h 1304"/>
              <a:gd name="T66" fmla="*/ 611 w 1330"/>
              <a:gd name="T67" fmla="*/ 188 h 1304"/>
              <a:gd name="T68" fmla="*/ 719 w 1330"/>
              <a:gd name="T69" fmla="*/ 151 h 1304"/>
              <a:gd name="T70" fmla="*/ 852 w 1330"/>
              <a:gd name="T71" fmla="*/ 106 h 1304"/>
              <a:gd name="T72" fmla="*/ 997 w 1330"/>
              <a:gd name="T73" fmla="*/ 56 h 1304"/>
              <a:gd name="T74" fmla="*/ 1145 w 1330"/>
              <a:gd name="T75" fmla="*/ 0 h 1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30" h="1304">
                <a:moveTo>
                  <a:pt x="1145" y="0"/>
                </a:moveTo>
                <a:lnTo>
                  <a:pt x="1330" y="30"/>
                </a:lnTo>
                <a:lnTo>
                  <a:pt x="1259" y="69"/>
                </a:lnTo>
                <a:lnTo>
                  <a:pt x="1178" y="108"/>
                </a:lnTo>
                <a:lnTo>
                  <a:pt x="1091" y="147"/>
                </a:lnTo>
                <a:lnTo>
                  <a:pt x="995" y="188"/>
                </a:lnTo>
                <a:lnTo>
                  <a:pt x="889" y="231"/>
                </a:lnTo>
                <a:lnTo>
                  <a:pt x="775" y="273"/>
                </a:lnTo>
                <a:lnTo>
                  <a:pt x="676" y="316"/>
                </a:lnTo>
                <a:lnTo>
                  <a:pt x="594" y="357"/>
                </a:lnTo>
                <a:lnTo>
                  <a:pt x="523" y="400"/>
                </a:lnTo>
                <a:lnTo>
                  <a:pt x="467" y="441"/>
                </a:lnTo>
                <a:lnTo>
                  <a:pt x="422" y="482"/>
                </a:lnTo>
                <a:lnTo>
                  <a:pt x="390" y="523"/>
                </a:lnTo>
                <a:lnTo>
                  <a:pt x="370" y="564"/>
                </a:lnTo>
                <a:lnTo>
                  <a:pt x="361" y="605"/>
                </a:lnTo>
                <a:lnTo>
                  <a:pt x="362" y="644"/>
                </a:lnTo>
                <a:lnTo>
                  <a:pt x="374" y="686"/>
                </a:lnTo>
                <a:lnTo>
                  <a:pt x="392" y="725"/>
                </a:lnTo>
                <a:lnTo>
                  <a:pt x="422" y="762"/>
                </a:lnTo>
                <a:lnTo>
                  <a:pt x="460" y="799"/>
                </a:lnTo>
                <a:lnTo>
                  <a:pt x="506" y="837"/>
                </a:lnTo>
                <a:lnTo>
                  <a:pt x="559" y="872"/>
                </a:lnTo>
                <a:lnTo>
                  <a:pt x="616" y="908"/>
                </a:lnTo>
                <a:lnTo>
                  <a:pt x="684" y="941"/>
                </a:lnTo>
                <a:lnTo>
                  <a:pt x="755" y="975"/>
                </a:lnTo>
                <a:lnTo>
                  <a:pt x="829" y="1007"/>
                </a:lnTo>
                <a:lnTo>
                  <a:pt x="911" y="1039"/>
                </a:lnTo>
                <a:lnTo>
                  <a:pt x="995" y="1069"/>
                </a:lnTo>
                <a:lnTo>
                  <a:pt x="1083" y="1097"/>
                </a:lnTo>
                <a:lnTo>
                  <a:pt x="1175" y="1123"/>
                </a:lnTo>
                <a:lnTo>
                  <a:pt x="1268" y="1149"/>
                </a:lnTo>
                <a:lnTo>
                  <a:pt x="809" y="1304"/>
                </a:lnTo>
                <a:lnTo>
                  <a:pt x="702" y="1263"/>
                </a:lnTo>
                <a:lnTo>
                  <a:pt x="600" y="1218"/>
                </a:lnTo>
                <a:lnTo>
                  <a:pt x="501" y="1169"/>
                </a:lnTo>
                <a:lnTo>
                  <a:pt x="407" y="1110"/>
                </a:lnTo>
                <a:lnTo>
                  <a:pt x="323" y="1054"/>
                </a:lnTo>
                <a:lnTo>
                  <a:pt x="252" y="998"/>
                </a:lnTo>
                <a:lnTo>
                  <a:pt x="191" y="945"/>
                </a:lnTo>
                <a:lnTo>
                  <a:pt x="138" y="895"/>
                </a:lnTo>
                <a:lnTo>
                  <a:pt x="95" y="848"/>
                </a:lnTo>
                <a:lnTo>
                  <a:pt x="60" y="803"/>
                </a:lnTo>
                <a:lnTo>
                  <a:pt x="34" y="758"/>
                </a:lnTo>
                <a:lnTo>
                  <a:pt x="15" y="717"/>
                </a:lnTo>
                <a:lnTo>
                  <a:pt x="4" y="678"/>
                </a:lnTo>
                <a:lnTo>
                  <a:pt x="0" y="641"/>
                </a:lnTo>
                <a:lnTo>
                  <a:pt x="2" y="605"/>
                </a:lnTo>
                <a:lnTo>
                  <a:pt x="10" y="572"/>
                </a:lnTo>
                <a:lnTo>
                  <a:pt x="21" y="540"/>
                </a:lnTo>
                <a:lnTo>
                  <a:pt x="39" y="510"/>
                </a:lnTo>
                <a:lnTo>
                  <a:pt x="60" y="482"/>
                </a:lnTo>
                <a:lnTo>
                  <a:pt x="86" y="456"/>
                </a:lnTo>
                <a:lnTo>
                  <a:pt x="114" y="430"/>
                </a:lnTo>
                <a:lnTo>
                  <a:pt x="146" y="405"/>
                </a:lnTo>
                <a:lnTo>
                  <a:pt x="181" y="383"/>
                </a:lnTo>
                <a:lnTo>
                  <a:pt x="217" y="362"/>
                </a:lnTo>
                <a:lnTo>
                  <a:pt x="254" y="342"/>
                </a:lnTo>
                <a:lnTo>
                  <a:pt x="292" y="323"/>
                </a:lnTo>
                <a:lnTo>
                  <a:pt x="331" y="304"/>
                </a:lnTo>
                <a:lnTo>
                  <a:pt x="368" y="288"/>
                </a:lnTo>
                <a:lnTo>
                  <a:pt x="407" y="273"/>
                </a:lnTo>
                <a:lnTo>
                  <a:pt x="443" y="258"/>
                </a:lnTo>
                <a:lnTo>
                  <a:pt x="478" y="243"/>
                </a:lnTo>
                <a:lnTo>
                  <a:pt x="512" y="230"/>
                </a:lnTo>
                <a:lnTo>
                  <a:pt x="544" y="217"/>
                </a:lnTo>
                <a:lnTo>
                  <a:pt x="572" y="205"/>
                </a:lnTo>
                <a:lnTo>
                  <a:pt x="611" y="188"/>
                </a:lnTo>
                <a:lnTo>
                  <a:pt x="661" y="172"/>
                </a:lnTo>
                <a:lnTo>
                  <a:pt x="719" y="151"/>
                </a:lnTo>
                <a:lnTo>
                  <a:pt x="783" y="131"/>
                </a:lnTo>
                <a:lnTo>
                  <a:pt x="852" y="106"/>
                </a:lnTo>
                <a:lnTo>
                  <a:pt x="923" y="82"/>
                </a:lnTo>
                <a:lnTo>
                  <a:pt x="997" y="56"/>
                </a:lnTo>
                <a:lnTo>
                  <a:pt x="1072" y="28"/>
                </a:lnTo>
                <a:lnTo>
                  <a:pt x="1145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5D174F1A-DEC2-4CB4-B4E2-8636BF3B1F41}"/>
              </a:ext>
            </a:extLst>
          </p:cNvPr>
          <p:cNvSpPr>
            <a:spLocks/>
          </p:cNvSpPr>
          <p:nvPr/>
        </p:nvSpPr>
        <p:spPr bwMode="auto">
          <a:xfrm>
            <a:off x="4454794" y="5223008"/>
            <a:ext cx="4170645" cy="667664"/>
          </a:xfrm>
          <a:custGeom>
            <a:avLst/>
            <a:gdLst>
              <a:gd name="T0" fmla="*/ 499 w 3242"/>
              <a:gd name="T1" fmla="*/ 0 h 519"/>
              <a:gd name="T2" fmla="*/ 628 w 3242"/>
              <a:gd name="T3" fmla="*/ 26 h 519"/>
              <a:gd name="T4" fmla="*/ 759 w 3242"/>
              <a:gd name="T5" fmla="*/ 48 h 519"/>
              <a:gd name="T6" fmla="*/ 891 w 3242"/>
              <a:gd name="T7" fmla="*/ 71 h 519"/>
              <a:gd name="T8" fmla="*/ 1024 w 3242"/>
              <a:gd name="T9" fmla="*/ 89 h 519"/>
              <a:gd name="T10" fmla="*/ 1156 w 3242"/>
              <a:gd name="T11" fmla="*/ 106 h 519"/>
              <a:gd name="T12" fmla="*/ 1289 w 3242"/>
              <a:gd name="T13" fmla="*/ 121 h 519"/>
              <a:gd name="T14" fmla="*/ 1418 w 3242"/>
              <a:gd name="T15" fmla="*/ 136 h 519"/>
              <a:gd name="T16" fmla="*/ 1547 w 3242"/>
              <a:gd name="T17" fmla="*/ 147 h 519"/>
              <a:gd name="T18" fmla="*/ 1670 w 3242"/>
              <a:gd name="T19" fmla="*/ 157 h 519"/>
              <a:gd name="T20" fmla="*/ 1789 w 3242"/>
              <a:gd name="T21" fmla="*/ 166 h 519"/>
              <a:gd name="T22" fmla="*/ 1903 w 3242"/>
              <a:gd name="T23" fmla="*/ 171 h 519"/>
              <a:gd name="T24" fmla="*/ 2011 w 3242"/>
              <a:gd name="T25" fmla="*/ 177 h 519"/>
              <a:gd name="T26" fmla="*/ 2112 w 3242"/>
              <a:gd name="T27" fmla="*/ 181 h 519"/>
              <a:gd name="T28" fmla="*/ 2206 w 3242"/>
              <a:gd name="T29" fmla="*/ 183 h 519"/>
              <a:gd name="T30" fmla="*/ 2292 w 3242"/>
              <a:gd name="T31" fmla="*/ 183 h 519"/>
              <a:gd name="T32" fmla="*/ 2366 w 3242"/>
              <a:gd name="T33" fmla="*/ 183 h 519"/>
              <a:gd name="T34" fmla="*/ 2433 w 3242"/>
              <a:gd name="T35" fmla="*/ 181 h 519"/>
              <a:gd name="T36" fmla="*/ 2488 w 3242"/>
              <a:gd name="T37" fmla="*/ 177 h 519"/>
              <a:gd name="T38" fmla="*/ 2531 w 3242"/>
              <a:gd name="T39" fmla="*/ 173 h 519"/>
              <a:gd name="T40" fmla="*/ 2562 w 3242"/>
              <a:gd name="T41" fmla="*/ 168 h 519"/>
              <a:gd name="T42" fmla="*/ 2596 w 3242"/>
              <a:gd name="T43" fmla="*/ 140 h 519"/>
              <a:gd name="T44" fmla="*/ 2622 w 3242"/>
              <a:gd name="T45" fmla="*/ 117 h 519"/>
              <a:gd name="T46" fmla="*/ 2641 w 3242"/>
              <a:gd name="T47" fmla="*/ 100 h 519"/>
              <a:gd name="T48" fmla="*/ 2656 w 3242"/>
              <a:gd name="T49" fmla="*/ 87 h 519"/>
              <a:gd name="T50" fmla="*/ 2663 w 3242"/>
              <a:gd name="T51" fmla="*/ 82 h 519"/>
              <a:gd name="T52" fmla="*/ 2665 w 3242"/>
              <a:gd name="T53" fmla="*/ 80 h 519"/>
              <a:gd name="T54" fmla="*/ 3242 w 3242"/>
              <a:gd name="T55" fmla="*/ 360 h 519"/>
              <a:gd name="T56" fmla="*/ 2122 w 3242"/>
              <a:gd name="T57" fmla="*/ 519 h 519"/>
              <a:gd name="T58" fmla="*/ 2125 w 3242"/>
              <a:gd name="T59" fmla="*/ 517 h 519"/>
              <a:gd name="T60" fmla="*/ 2137 w 3242"/>
              <a:gd name="T61" fmla="*/ 512 h 519"/>
              <a:gd name="T62" fmla="*/ 2152 w 3242"/>
              <a:gd name="T63" fmla="*/ 502 h 519"/>
              <a:gd name="T64" fmla="*/ 2170 w 3242"/>
              <a:gd name="T65" fmla="*/ 489 h 519"/>
              <a:gd name="T66" fmla="*/ 2193 w 3242"/>
              <a:gd name="T67" fmla="*/ 474 h 519"/>
              <a:gd name="T68" fmla="*/ 2215 w 3242"/>
              <a:gd name="T69" fmla="*/ 457 h 519"/>
              <a:gd name="T70" fmla="*/ 2237 w 3242"/>
              <a:gd name="T71" fmla="*/ 441 h 519"/>
              <a:gd name="T72" fmla="*/ 2258 w 3242"/>
              <a:gd name="T73" fmla="*/ 424 h 519"/>
              <a:gd name="T74" fmla="*/ 2273 w 3242"/>
              <a:gd name="T75" fmla="*/ 407 h 519"/>
              <a:gd name="T76" fmla="*/ 2034 w 3242"/>
              <a:gd name="T77" fmla="*/ 405 h 519"/>
              <a:gd name="T78" fmla="*/ 1804 w 3242"/>
              <a:gd name="T79" fmla="*/ 398 h 519"/>
              <a:gd name="T80" fmla="*/ 1584 w 3242"/>
              <a:gd name="T81" fmla="*/ 390 h 519"/>
              <a:gd name="T82" fmla="*/ 1375 w 3242"/>
              <a:gd name="T83" fmla="*/ 379 h 519"/>
              <a:gd name="T84" fmla="*/ 1175 w 3242"/>
              <a:gd name="T85" fmla="*/ 364 h 519"/>
              <a:gd name="T86" fmla="*/ 983 w 3242"/>
              <a:gd name="T87" fmla="*/ 347 h 519"/>
              <a:gd name="T88" fmla="*/ 800 w 3242"/>
              <a:gd name="T89" fmla="*/ 327 h 519"/>
              <a:gd name="T90" fmla="*/ 626 w 3242"/>
              <a:gd name="T91" fmla="*/ 302 h 519"/>
              <a:gd name="T92" fmla="*/ 460 w 3242"/>
              <a:gd name="T93" fmla="*/ 274 h 519"/>
              <a:gd name="T94" fmla="*/ 299 w 3242"/>
              <a:gd name="T95" fmla="*/ 244 h 519"/>
              <a:gd name="T96" fmla="*/ 146 w 3242"/>
              <a:gd name="T97" fmla="*/ 209 h 519"/>
              <a:gd name="T98" fmla="*/ 0 w 3242"/>
              <a:gd name="T99" fmla="*/ 170 h 519"/>
              <a:gd name="T100" fmla="*/ 499 w 3242"/>
              <a:gd name="T101" fmla="*/ 0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42" h="519">
                <a:moveTo>
                  <a:pt x="499" y="0"/>
                </a:moveTo>
                <a:lnTo>
                  <a:pt x="628" y="26"/>
                </a:lnTo>
                <a:lnTo>
                  <a:pt x="759" y="48"/>
                </a:lnTo>
                <a:lnTo>
                  <a:pt x="891" y="71"/>
                </a:lnTo>
                <a:lnTo>
                  <a:pt x="1024" y="89"/>
                </a:lnTo>
                <a:lnTo>
                  <a:pt x="1156" y="106"/>
                </a:lnTo>
                <a:lnTo>
                  <a:pt x="1289" y="121"/>
                </a:lnTo>
                <a:lnTo>
                  <a:pt x="1418" y="136"/>
                </a:lnTo>
                <a:lnTo>
                  <a:pt x="1547" y="147"/>
                </a:lnTo>
                <a:lnTo>
                  <a:pt x="1670" y="157"/>
                </a:lnTo>
                <a:lnTo>
                  <a:pt x="1789" y="166"/>
                </a:lnTo>
                <a:lnTo>
                  <a:pt x="1903" y="171"/>
                </a:lnTo>
                <a:lnTo>
                  <a:pt x="2011" y="177"/>
                </a:lnTo>
                <a:lnTo>
                  <a:pt x="2112" y="181"/>
                </a:lnTo>
                <a:lnTo>
                  <a:pt x="2206" y="183"/>
                </a:lnTo>
                <a:lnTo>
                  <a:pt x="2292" y="183"/>
                </a:lnTo>
                <a:lnTo>
                  <a:pt x="2366" y="183"/>
                </a:lnTo>
                <a:lnTo>
                  <a:pt x="2433" y="181"/>
                </a:lnTo>
                <a:lnTo>
                  <a:pt x="2488" y="177"/>
                </a:lnTo>
                <a:lnTo>
                  <a:pt x="2531" y="173"/>
                </a:lnTo>
                <a:lnTo>
                  <a:pt x="2562" y="168"/>
                </a:lnTo>
                <a:lnTo>
                  <a:pt x="2596" y="140"/>
                </a:lnTo>
                <a:lnTo>
                  <a:pt x="2622" y="117"/>
                </a:lnTo>
                <a:lnTo>
                  <a:pt x="2641" y="100"/>
                </a:lnTo>
                <a:lnTo>
                  <a:pt x="2656" y="87"/>
                </a:lnTo>
                <a:lnTo>
                  <a:pt x="2663" y="82"/>
                </a:lnTo>
                <a:lnTo>
                  <a:pt x="2665" y="80"/>
                </a:lnTo>
                <a:lnTo>
                  <a:pt x="3242" y="360"/>
                </a:lnTo>
                <a:lnTo>
                  <a:pt x="2122" y="519"/>
                </a:lnTo>
                <a:lnTo>
                  <a:pt x="2125" y="517"/>
                </a:lnTo>
                <a:lnTo>
                  <a:pt x="2137" y="512"/>
                </a:lnTo>
                <a:lnTo>
                  <a:pt x="2152" y="502"/>
                </a:lnTo>
                <a:lnTo>
                  <a:pt x="2170" y="489"/>
                </a:lnTo>
                <a:lnTo>
                  <a:pt x="2193" y="474"/>
                </a:lnTo>
                <a:lnTo>
                  <a:pt x="2215" y="457"/>
                </a:lnTo>
                <a:lnTo>
                  <a:pt x="2237" y="441"/>
                </a:lnTo>
                <a:lnTo>
                  <a:pt x="2258" y="424"/>
                </a:lnTo>
                <a:lnTo>
                  <a:pt x="2273" y="407"/>
                </a:lnTo>
                <a:lnTo>
                  <a:pt x="2034" y="405"/>
                </a:lnTo>
                <a:lnTo>
                  <a:pt x="1804" y="398"/>
                </a:lnTo>
                <a:lnTo>
                  <a:pt x="1584" y="390"/>
                </a:lnTo>
                <a:lnTo>
                  <a:pt x="1375" y="379"/>
                </a:lnTo>
                <a:lnTo>
                  <a:pt x="1175" y="364"/>
                </a:lnTo>
                <a:lnTo>
                  <a:pt x="983" y="347"/>
                </a:lnTo>
                <a:lnTo>
                  <a:pt x="800" y="327"/>
                </a:lnTo>
                <a:lnTo>
                  <a:pt x="626" y="302"/>
                </a:lnTo>
                <a:lnTo>
                  <a:pt x="460" y="274"/>
                </a:lnTo>
                <a:lnTo>
                  <a:pt x="299" y="244"/>
                </a:lnTo>
                <a:lnTo>
                  <a:pt x="146" y="209"/>
                </a:lnTo>
                <a:lnTo>
                  <a:pt x="0" y="170"/>
                </a:lnTo>
                <a:lnTo>
                  <a:pt x="499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61" name="first-aid-kit_20438">
            <a:extLst>
              <a:ext uri="{FF2B5EF4-FFF2-40B4-BE49-F238E27FC236}">
                <a16:creationId xmlns:a16="http://schemas.microsoft.com/office/drawing/2014/main" id="{9D58B93D-AF9F-4B3B-98DF-37BF31C4F333}"/>
              </a:ext>
            </a:extLst>
          </p:cNvPr>
          <p:cNvSpPr>
            <a:spLocks noChangeAspect="1"/>
          </p:cNvSpPr>
          <p:nvPr/>
        </p:nvSpPr>
        <p:spPr bwMode="auto">
          <a:xfrm>
            <a:off x="7273594" y="3597193"/>
            <a:ext cx="609685" cy="605724"/>
          </a:xfrm>
          <a:custGeom>
            <a:avLst/>
            <a:gdLst>
              <a:gd name="T0" fmla="*/ 4069 w 4147"/>
              <a:gd name="T1" fmla="*/ 650 h 4126"/>
              <a:gd name="T2" fmla="*/ 3881 w 4147"/>
              <a:gd name="T3" fmla="*/ 573 h 4126"/>
              <a:gd name="T4" fmla="*/ 3155 w 4147"/>
              <a:gd name="T5" fmla="*/ 573 h 4126"/>
              <a:gd name="T6" fmla="*/ 3155 w 4147"/>
              <a:gd name="T7" fmla="*/ 204 h 4126"/>
              <a:gd name="T8" fmla="*/ 2952 w 4147"/>
              <a:gd name="T9" fmla="*/ 0 h 4126"/>
              <a:gd name="T10" fmla="*/ 1195 w 4147"/>
              <a:gd name="T11" fmla="*/ 0 h 4126"/>
              <a:gd name="T12" fmla="*/ 991 w 4147"/>
              <a:gd name="T13" fmla="*/ 204 h 4126"/>
              <a:gd name="T14" fmla="*/ 991 w 4147"/>
              <a:gd name="T15" fmla="*/ 573 h 4126"/>
              <a:gd name="T16" fmla="*/ 266 w 4147"/>
              <a:gd name="T17" fmla="*/ 573 h 4126"/>
              <a:gd name="T18" fmla="*/ 0 w 4147"/>
              <a:gd name="T19" fmla="*/ 838 h 4126"/>
              <a:gd name="T20" fmla="*/ 0 w 4147"/>
              <a:gd name="T21" fmla="*/ 3861 h 4126"/>
              <a:gd name="T22" fmla="*/ 266 w 4147"/>
              <a:gd name="T23" fmla="*/ 4126 h 4126"/>
              <a:gd name="T24" fmla="*/ 3881 w 4147"/>
              <a:gd name="T25" fmla="*/ 4126 h 4126"/>
              <a:gd name="T26" fmla="*/ 4146 w 4147"/>
              <a:gd name="T27" fmla="*/ 3861 h 4126"/>
              <a:gd name="T28" fmla="*/ 4146 w 4147"/>
              <a:gd name="T29" fmla="*/ 838 h 4126"/>
              <a:gd name="T30" fmla="*/ 4069 w 4147"/>
              <a:gd name="T31" fmla="*/ 650 h 4126"/>
              <a:gd name="T32" fmla="*/ 1239 w 4147"/>
              <a:gd name="T33" fmla="*/ 248 h 4126"/>
              <a:gd name="T34" fmla="*/ 2907 w 4147"/>
              <a:gd name="T35" fmla="*/ 248 h 4126"/>
              <a:gd name="T36" fmla="*/ 2907 w 4147"/>
              <a:gd name="T37" fmla="*/ 717 h 4126"/>
              <a:gd name="T38" fmla="*/ 1239 w 4147"/>
              <a:gd name="T39" fmla="*/ 717 h 4126"/>
              <a:gd name="T40" fmla="*/ 1239 w 4147"/>
              <a:gd name="T41" fmla="*/ 248 h 4126"/>
              <a:gd name="T42" fmla="*/ 2969 w 4147"/>
              <a:gd name="T43" fmla="*/ 2543 h 4126"/>
              <a:gd name="T44" fmla="*/ 2266 w 4147"/>
              <a:gd name="T45" fmla="*/ 2543 h 4126"/>
              <a:gd name="T46" fmla="*/ 2266 w 4147"/>
              <a:gd name="T47" fmla="*/ 3246 h 4126"/>
              <a:gd name="T48" fmla="*/ 1880 w 4147"/>
              <a:gd name="T49" fmla="*/ 3246 h 4126"/>
              <a:gd name="T50" fmla="*/ 1880 w 4147"/>
              <a:gd name="T51" fmla="*/ 2543 h 4126"/>
              <a:gd name="T52" fmla="*/ 1177 w 4147"/>
              <a:gd name="T53" fmla="*/ 2543 h 4126"/>
              <a:gd name="T54" fmla="*/ 1177 w 4147"/>
              <a:gd name="T55" fmla="*/ 2156 h 4126"/>
              <a:gd name="T56" fmla="*/ 1880 w 4147"/>
              <a:gd name="T57" fmla="*/ 2156 h 4126"/>
              <a:gd name="T58" fmla="*/ 1880 w 4147"/>
              <a:gd name="T59" fmla="*/ 1453 h 4126"/>
              <a:gd name="T60" fmla="*/ 2266 w 4147"/>
              <a:gd name="T61" fmla="*/ 1453 h 4126"/>
              <a:gd name="T62" fmla="*/ 2266 w 4147"/>
              <a:gd name="T63" fmla="*/ 2156 h 4126"/>
              <a:gd name="T64" fmla="*/ 2969 w 4147"/>
              <a:gd name="T65" fmla="*/ 2156 h 4126"/>
              <a:gd name="T66" fmla="*/ 2969 w 4147"/>
              <a:gd name="T67" fmla="*/ 2543 h 4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47" h="4126">
                <a:moveTo>
                  <a:pt x="4069" y="650"/>
                </a:moveTo>
                <a:cubicBezTo>
                  <a:pt x="4019" y="600"/>
                  <a:pt x="3952" y="573"/>
                  <a:pt x="3881" y="573"/>
                </a:cubicBezTo>
                <a:lnTo>
                  <a:pt x="3155" y="573"/>
                </a:lnTo>
                <a:lnTo>
                  <a:pt x="3155" y="204"/>
                </a:lnTo>
                <a:cubicBezTo>
                  <a:pt x="3155" y="92"/>
                  <a:pt x="3064" y="0"/>
                  <a:pt x="2952" y="0"/>
                </a:cubicBezTo>
                <a:lnTo>
                  <a:pt x="1195" y="0"/>
                </a:lnTo>
                <a:cubicBezTo>
                  <a:pt x="1083" y="0"/>
                  <a:pt x="991" y="92"/>
                  <a:pt x="991" y="204"/>
                </a:cubicBezTo>
                <a:lnTo>
                  <a:pt x="991" y="573"/>
                </a:lnTo>
                <a:lnTo>
                  <a:pt x="266" y="573"/>
                </a:lnTo>
                <a:cubicBezTo>
                  <a:pt x="119" y="573"/>
                  <a:pt x="0" y="692"/>
                  <a:pt x="0" y="838"/>
                </a:cubicBezTo>
                <a:lnTo>
                  <a:pt x="0" y="3861"/>
                </a:lnTo>
                <a:cubicBezTo>
                  <a:pt x="0" y="4007"/>
                  <a:pt x="119" y="4126"/>
                  <a:pt x="266" y="4126"/>
                </a:cubicBezTo>
                <a:lnTo>
                  <a:pt x="3881" y="4126"/>
                </a:lnTo>
                <a:cubicBezTo>
                  <a:pt x="4027" y="4126"/>
                  <a:pt x="4146" y="4007"/>
                  <a:pt x="4146" y="3861"/>
                </a:cubicBezTo>
                <a:lnTo>
                  <a:pt x="4146" y="838"/>
                </a:lnTo>
                <a:cubicBezTo>
                  <a:pt x="4147" y="767"/>
                  <a:pt x="4119" y="700"/>
                  <a:pt x="4069" y="650"/>
                </a:cubicBezTo>
                <a:close/>
                <a:moveTo>
                  <a:pt x="1239" y="248"/>
                </a:moveTo>
                <a:lnTo>
                  <a:pt x="2907" y="248"/>
                </a:lnTo>
                <a:lnTo>
                  <a:pt x="2907" y="717"/>
                </a:lnTo>
                <a:lnTo>
                  <a:pt x="1239" y="717"/>
                </a:lnTo>
                <a:lnTo>
                  <a:pt x="1239" y="248"/>
                </a:lnTo>
                <a:close/>
                <a:moveTo>
                  <a:pt x="2969" y="2543"/>
                </a:moveTo>
                <a:lnTo>
                  <a:pt x="2266" y="2543"/>
                </a:lnTo>
                <a:lnTo>
                  <a:pt x="2266" y="3246"/>
                </a:lnTo>
                <a:lnTo>
                  <a:pt x="1880" y="3246"/>
                </a:lnTo>
                <a:lnTo>
                  <a:pt x="1880" y="2543"/>
                </a:lnTo>
                <a:lnTo>
                  <a:pt x="1177" y="2543"/>
                </a:lnTo>
                <a:lnTo>
                  <a:pt x="1177" y="2156"/>
                </a:lnTo>
                <a:lnTo>
                  <a:pt x="1880" y="2156"/>
                </a:lnTo>
                <a:lnTo>
                  <a:pt x="1880" y="1453"/>
                </a:lnTo>
                <a:lnTo>
                  <a:pt x="2266" y="1453"/>
                </a:lnTo>
                <a:lnTo>
                  <a:pt x="2266" y="2156"/>
                </a:lnTo>
                <a:lnTo>
                  <a:pt x="2969" y="2156"/>
                </a:lnTo>
                <a:lnTo>
                  <a:pt x="2969" y="2543"/>
                </a:lnTo>
                <a:close/>
              </a:path>
            </a:pathLst>
          </a:custGeom>
          <a:solidFill>
            <a:srgbClr val="D1D8E0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verification-sign-in-a-circle_37754">
            <a:extLst>
              <a:ext uri="{FF2B5EF4-FFF2-40B4-BE49-F238E27FC236}">
                <a16:creationId xmlns:a16="http://schemas.microsoft.com/office/drawing/2014/main" id="{503690B8-C724-4FA0-98DA-C1AA7C90FF31}"/>
              </a:ext>
            </a:extLst>
          </p:cNvPr>
          <p:cNvSpPr>
            <a:spLocks noChangeAspect="1"/>
          </p:cNvSpPr>
          <p:nvPr/>
        </p:nvSpPr>
        <p:spPr bwMode="auto">
          <a:xfrm>
            <a:off x="5306248" y="1905452"/>
            <a:ext cx="609685" cy="608696"/>
          </a:xfrm>
          <a:custGeom>
            <a:avLst/>
            <a:gdLst>
              <a:gd name="connsiteX0" fmla="*/ 418488 w 609473"/>
              <a:gd name="connsiteY0" fmla="*/ 172846 h 608485"/>
              <a:gd name="connsiteX1" fmla="*/ 432543 w 609473"/>
              <a:gd name="connsiteY1" fmla="*/ 178656 h 608485"/>
              <a:gd name="connsiteX2" fmla="*/ 460653 w 609473"/>
              <a:gd name="connsiteY2" fmla="*/ 206800 h 608485"/>
              <a:gd name="connsiteX3" fmla="*/ 460653 w 609473"/>
              <a:gd name="connsiteY3" fmla="*/ 234864 h 608485"/>
              <a:gd name="connsiteX4" fmla="*/ 284866 w 609473"/>
              <a:gd name="connsiteY4" fmla="*/ 410364 h 608485"/>
              <a:gd name="connsiteX5" fmla="*/ 256756 w 609473"/>
              <a:gd name="connsiteY5" fmla="*/ 438429 h 608485"/>
              <a:gd name="connsiteX6" fmla="*/ 228567 w 609473"/>
              <a:gd name="connsiteY6" fmla="*/ 438429 h 608485"/>
              <a:gd name="connsiteX7" fmla="*/ 200457 w 609473"/>
              <a:gd name="connsiteY7" fmla="*/ 410364 h 608485"/>
              <a:gd name="connsiteX8" fmla="*/ 148750 w 609473"/>
              <a:gd name="connsiteY8" fmla="*/ 358821 h 608485"/>
              <a:gd name="connsiteX9" fmla="*/ 148750 w 609473"/>
              <a:gd name="connsiteY9" fmla="*/ 330678 h 608485"/>
              <a:gd name="connsiteX10" fmla="*/ 176939 w 609473"/>
              <a:gd name="connsiteY10" fmla="*/ 302613 h 608485"/>
              <a:gd name="connsiteX11" fmla="*/ 205049 w 609473"/>
              <a:gd name="connsiteY11" fmla="*/ 302613 h 608485"/>
              <a:gd name="connsiteX12" fmla="*/ 242662 w 609473"/>
              <a:gd name="connsiteY12" fmla="*/ 340164 h 608485"/>
              <a:gd name="connsiteX13" fmla="*/ 404433 w 609473"/>
              <a:gd name="connsiteY13" fmla="*/ 178656 h 608485"/>
              <a:gd name="connsiteX14" fmla="*/ 418488 w 609473"/>
              <a:gd name="connsiteY14" fmla="*/ 172846 h 608485"/>
              <a:gd name="connsiteX15" fmla="*/ 304737 w 609473"/>
              <a:gd name="connsiteY15" fmla="*/ 96751 h 608485"/>
              <a:gd name="connsiteX16" fmla="*/ 96908 w 609473"/>
              <a:gd name="connsiteY16" fmla="*/ 304243 h 608485"/>
              <a:gd name="connsiteX17" fmla="*/ 304737 w 609473"/>
              <a:gd name="connsiteY17" fmla="*/ 511735 h 608485"/>
              <a:gd name="connsiteX18" fmla="*/ 512566 w 609473"/>
              <a:gd name="connsiteY18" fmla="*/ 304243 h 608485"/>
              <a:gd name="connsiteX19" fmla="*/ 304737 w 609473"/>
              <a:gd name="connsiteY19" fmla="*/ 96751 h 608485"/>
              <a:gd name="connsiteX20" fmla="*/ 304737 w 609473"/>
              <a:gd name="connsiteY20" fmla="*/ 0 h 608485"/>
              <a:gd name="connsiteX21" fmla="*/ 609473 w 609473"/>
              <a:gd name="connsiteY21" fmla="*/ 304243 h 608485"/>
              <a:gd name="connsiteX22" fmla="*/ 304737 w 609473"/>
              <a:gd name="connsiteY22" fmla="*/ 608485 h 608485"/>
              <a:gd name="connsiteX23" fmla="*/ 0 w 609473"/>
              <a:gd name="connsiteY23" fmla="*/ 304243 h 608485"/>
              <a:gd name="connsiteX24" fmla="*/ 304737 w 609473"/>
              <a:gd name="connsiteY24" fmla="*/ 0 h 608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473" h="608485">
                <a:moveTo>
                  <a:pt x="418488" y="172846"/>
                </a:moveTo>
                <a:cubicBezTo>
                  <a:pt x="423576" y="172846"/>
                  <a:pt x="428663" y="174783"/>
                  <a:pt x="432543" y="178656"/>
                </a:cubicBezTo>
                <a:lnTo>
                  <a:pt x="460653" y="206800"/>
                </a:lnTo>
                <a:cubicBezTo>
                  <a:pt x="468413" y="214547"/>
                  <a:pt x="468413" y="227117"/>
                  <a:pt x="460653" y="234864"/>
                </a:cubicBezTo>
                <a:lnTo>
                  <a:pt x="284866" y="410364"/>
                </a:lnTo>
                <a:lnTo>
                  <a:pt x="256756" y="438429"/>
                </a:lnTo>
                <a:cubicBezTo>
                  <a:pt x="248917" y="446255"/>
                  <a:pt x="236327" y="446255"/>
                  <a:pt x="228567" y="438429"/>
                </a:cubicBezTo>
                <a:lnTo>
                  <a:pt x="200457" y="410364"/>
                </a:lnTo>
                <a:lnTo>
                  <a:pt x="148750" y="358821"/>
                </a:lnTo>
                <a:cubicBezTo>
                  <a:pt x="140990" y="351074"/>
                  <a:pt x="140990" y="338425"/>
                  <a:pt x="148750" y="330678"/>
                </a:cubicBezTo>
                <a:lnTo>
                  <a:pt x="176939" y="302613"/>
                </a:lnTo>
                <a:cubicBezTo>
                  <a:pt x="184699" y="294866"/>
                  <a:pt x="197289" y="294866"/>
                  <a:pt x="205049" y="302613"/>
                </a:cubicBezTo>
                <a:lnTo>
                  <a:pt x="242662" y="340164"/>
                </a:lnTo>
                <a:lnTo>
                  <a:pt x="404433" y="178656"/>
                </a:lnTo>
                <a:cubicBezTo>
                  <a:pt x="408313" y="174783"/>
                  <a:pt x="413401" y="172846"/>
                  <a:pt x="418488" y="172846"/>
                </a:cubicBezTo>
                <a:close/>
                <a:moveTo>
                  <a:pt x="304737" y="96751"/>
                </a:moveTo>
                <a:cubicBezTo>
                  <a:pt x="190094" y="96751"/>
                  <a:pt x="96908" y="189786"/>
                  <a:pt x="96908" y="304243"/>
                </a:cubicBezTo>
                <a:cubicBezTo>
                  <a:pt x="96908" y="418620"/>
                  <a:pt x="190094" y="511735"/>
                  <a:pt x="304737" y="511735"/>
                </a:cubicBezTo>
                <a:cubicBezTo>
                  <a:pt x="419300" y="511735"/>
                  <a:pt x="512566" y="418620"/>
                  <a:pt x="512566" y="304243"/>
                </a:cubicBezTo>
                <a:cubicBezTo>
                  <a:pt x="512566" y="189786"/>
                  <a:pt x="419300" y="96751"/>
                  <a:pt x="304737" y="96751"/>
                </a:cubicBezTo>
                <a:close/>
                <a:moveTo>
                  <a:pt x="304737" y="0"/>
                </a:moveTo>
                <a:cubicBezTo>
                  <a:pt x="472742" y="0"/>
                  <a:pt x="609473" y="136510"/>
                  <a:pt x="609473" y="304243"/>
                </a:cubicBezTo>
                <a:cubicBezTo>
                  <a:pt x="609473" y="471975"/>
                  <a:pt x="472742" y="608485"/>
                  <a:pt x="304737" y="608485"/>
                </a:cubicBezTo>
                <a:cubicBezTo>
                  <a:pt x="136732" y="608485"/>
                  <a:pt x="0" y="471975"/>
                  <a:pt x="0" y="304243"/>
                </a:cubicBezTo>
                <a:cubicBezTo>
                  <a:pt x="0" y="136510"/>
                  <a:pt x="136732" y="0"/>
                  <a:pt x="304737" y="0"/>
                </a:cubicBezTo>
                <a:close/>
              </a:path>
            </a:pathLst>
          </a:custGeom>
          <a:solidFill>
            <a:srgbClr val="A55EEA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3" name="alert-sign_84045">
            <a:extLst>
              <a:ext uri="{FF2B5EF4-FFF2-40B4-BE49-F238E27FC236}">
                <a16:creationId xmlns:a16="http://schemas.microsoft.com/office/drawing/2014/main" id="{90CE8CA6-877B-4C87-9A27-6FE5C75EBA78}"/>
              </a:ext>
            </a:extLst>
          </p:cNvPr>
          <p:cNvSpPr>
            <a:spLocks noChangeAspect="1"/>
          </p:cNvSpPr>
          <p:nvPr/>
        </p:nvSpPr>
        <p:spPr bwMode="auto">
          <a:xfrm>
            <a:off x="2022722" y="3429000"/>
            <a:ext cx="609685" cy="471318"/>
          </a:xfrm>
          <a:custGeom>
            <a:avLst/>
            <a:gdLst>
              <a:gd name="T0" fmla="*/ 6444 w 6580"/>
              <a:gd name="T1" fmla="*/ 4181 h 5094"/>
              <a:gd name="T2" fmla="*/ 3738 w 6580"/>
              <a:gd name="T3" fmla="*/ 227 h 5094"/>
              <a:gd name="T4" fmla="*/ 3310 w 6580"/>
              <a:gd name="T5" fmla="*/ 0 h 5094"/>
              <a:gd name="T6" fmla="*/ 2879 w 6580"/>
              <a:gd name="T7" fmla="*/ 225 h 5094"/>
              <a:gd name="T8" fmla="*/ 138 w 6580"/>
              <a:gd name="T9" fmla="*/ 4178 h 5094"/>
              <a:gd name="T10" fmla="*/ 100 w 6580"/>
              <a:gd name="T11" fmla="*/ 4781 h 5094"/>
              <a:gd name="T12" fmla="*/ 617 w 6580"/>
              <a:gd name="T13" fmla="*/ 5094 h 5094"/>
              <a:gd name="T14" fmla="*/ 5963 w 6580"/>
              <a:gd name="T15" fmla="*/ 5094 h 5094"/>
              <a:gd name="T16" fmla="*/ 6479 w 6580"/>
              <a:gd name="T17" fmla="*/ 4783 h 5094"/>
              <a:gd name="T18" fmla="*/ 6444 w 6580"/>
              <a:gd name="T19" fmla="*/ 4181 h 5094"/>
              <a:gd name="T20" fmla="*/ 3290 w 6580"/>
              <a:gd name="T21" fmla="*/ 4636 h 5094"/>
              <a:gd name="T22" fmla="*/ 2878 w 6580"/>
              <a:gd name="T23" fmla="*/ 4224 h 5094"/>
              <a:gd name="T24" fmla="*/ 3290 w 6580"/>
              <a:gd name="T25" fmla="*/ 3812 h 5094"/>
              <a:gd name="T26" fmla="*/ 3702 w 6580"/>
              <a:gd name="T27" fmla="*/ 4224 h 5094"/>
              <a:gd name="T28" fmla="*/ 3290 w 6580"/>
              <a:gd name="T29" fmla="*/ 4636 h 5094"/>
              <a:gd name="T30" fmla="*/ 2923 w 6580"/>
              <a:gd name="T31" fmla="*/ 1208 h 5094"/>
              <a:gd name="T32" fmla="*/ 3290 w 6580"/>
              <a:gd name="T33" fmla="*/ 1047 h 5094"/>
              <a:gd name="T34" fmla="*/ 3657 w 6580"/>
              <a:gd name="T35" fmla="*/ 1208 h 5094"/>
              <a:gd name="T36" fmla="*/ 3787 w 6580"/>
              <a:gd name="T37" fmla="*/ 1587 h 5094"/>
              <a:gd name="T38" fmla="*/ 3630 w 6580"/>
              <a:gd name="T39" fmla="*/ 3457 h 5094"/>
              <a:gd name="T40" fmla="*/ 3290 w 6580"/>
              <a:gd name="T41" fmla="*/ 3384 h 5094"/>
              <a:gd name="T42" fmla="*/ 2950 w 6580"/>
              <a:gd name="T43" fmla="*/ 3457 h 5094"/>
              <a:gd name="T44" fmla="*/ 2794 w 6580"/>
              <a:gd name="T45" fmla="*/ 1587 h 5094"/>
              <a:gd name="T46" fmla="*/ 2923 w 6580"/>
              <a:gd name="T47" fmla="*/ 1208 h 5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580" h="5094">
                <a:moveTo>
                  <a:pt x="6444" y="4181"/>
                </a:moveTo>
                <a:lnTo>
                  <a:pt x="3738" y="227"/>
                </a:lnTo>
                <a:cubicBezTo>
                  <a:pt x="3641" y="86"/>
                  <a:pt x="3481" y="1"/>
                  <a:pt x="3310" y="0"/>
                </a:cubicBezTo>
                <a:cubicBezTo>
                  <a:pt x="3138" y="0"/>
                  <a:pt x="2977" y="84"/>
                  <a:pt x="2879" y="225"/>
                </a:cubicBezTo>
                <a:lnTo>
                  <a:pt x="138" y="4178"/>
                </a:lnTo>
                <a:cubicBezTo>
                  <a:pt x="14" y="4357"/>
                  <a:pt x="0" y="4589"/>
                  <a:pt x="100" y="4781"/>
                </a:cubicBezTo>
                <a:cubicBezTo>
                  <a:pt x="201" y="4973"/>
                  <a:pt x="400" y="5094"/>
                  <a:pt x="617" y="5094"/>
                </a:cubicBezTo>
                <a:lnTo>
                  <a:pt x="5963" y="5094"/>
                </a:lnTo>
                <a:cubicBezTo>
                  <a:pt x="6180" y="5094"/>
                  <a:pt x="6378" y="4974"/>
                  <a:pt x="6479" y="4783"/>
                </a:cubicBezTo>
                <a:cubicBezTo>
                  <a:pt x="6580" y="4591"/>
                  <a:pt x="6567" y="4360"/>
                  <a:pt x="6444" y="4181"/>
                </a:cubicBezTo>
                <a:close/>
                <a:moveTo>
                  <a:pt x="3290" y="4636"/>
                </a:moveTo>
                <a:cubicBezTo>
                  <a:pt x="3063" y="4636"/>
                  <a:pt x="2878" y="4452"/>
                  <a:pt x="2878" y="4224"/>
                </a:cubicBezTo>
                <a:cubicBezTo>
                  <a:pt x="2878" y="3996"/>
                  <a:pt x="3063" y="3812"/>
                  <a:pt x="3290" y="3812"/>
                </a:cubicBezTo>
                <a:cubicBezTo>
                  <a:pt x="3518" y="3812"/>
                  <a:pt x="3702" y="3996"/>
                  <a:pt x="3702" y="4224"/>
                </a:cubicBezTo>
                <a:cubicBezTo>
                  <a:pt x="3702" y="4452"/>
                  <a:pt x="3518" y="4636"/>
                  <a:pt x="3290" y="4636"/>
                </a:cubicBezTo>
                <a:close/>
                <a:moveTo>
                  <a:pt x="2923" y="1208"/>
                </a:moveTo>
                <a:cubicBezTo>
                  <a:pt x="3018" y="1105"/>
                  <a:pt x="3151" y="1047"/>
                  <a:pt x="3290" y="1047"/>
                </a:cubicBezTo>
                <a:cubicBezTo>
                  <a:pt x="3430" y="1047"/>
                  <a:pt x="3563" y="1105"/>
                  <a:pt x="3657" y="1208"/>
                </a:cubicBezTo>
                <a:cubicBezTo>
                  <a:pt x="3751" y="1310"/>
                  <a:pt x="3798" y="1448"/>
                  <a:pt x="3787" y="1587"/>
                </a:cubicBezTo>
                <a:lnTo>
                  <a:pt x="3630" y="3457"/>
                </a:lnTo>
                <a:cubicBezTo>
                  <a:pt x="3526" y="3410"/>
                  <a:pt x="3411" y="3384"/>
                  <a:pt x="3290" y="3384"/>
                </a:cubicBezTo>
                <a:cubicBezTo>
                  <a:pt x="3169" y="3384"/>
                  <a:pt x="3054" y="3410"/>
                  <a:pt x="2950" y="3457"/>
                </a:cubicBezTo>
                <a:lnTo>
                  <a:pt x="2794" y="1587"/>
                </a:lnTo>
                <a:cubicBezTo>
                  <a:pt x="2782" y="1448"/>
                  <a:pt x="2829" y="1310"/>
                  <a:pt x="2923" y="1208"/>
                </a:cubicBezTo>
                <a:close/>
              </a:path>
            </a:pathLst>
          </a:custGeom>
          <a:solidFill>
            <a:srgbClr val="A55EEA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5" name="right-arrow_51454">
            <a:extLst>
              <a:ext uri="{FF2B5EF4-FFF2-40B4-BE49-F238E27FC236}">
                <a16:creationId xmlns:a16="http://schemas.microsoft.com/office/drawing/2014/main" id="{C1F5ED7D-A11E-4696-A7D4-F032F3106BF6}"/>
              </a:ext>
            </a:extLst>
          </p:cNvPr>
          <p:cNvSpPr>
            <a:spLocks noChangeAspect="1"/>
          </p:cNvSpPr>
          <p:nvPr/>
        </p:nvSpPr>
        <p:spPr bwMode="auto">
          <a:xfrm>
            <a:off x="2964830" y="1607127"/>
            <a:ext cx="495297" cy="270225"/>
          </a:xfrm>
          <a:custGeom>
            <a:avLst/>
            <a:gdLst>
              <a:gd name="connsiteX0" fmla="*/ 25345 w 602929"/>
              <a:gd name="connsiteY0" fmla="*/ 178561 h 328948"/>
              <a:gd name="connsiteX1" fmla="*/ 162593 w 602929"/>
              <a:gd name="connsiteY1" fmla="*/ 178561 h 328948"/>
              <a:gd name="connsiteX2" fmla="*/ 142986 w 602929"/>
              <a:gd name="connsiteY2" fmla="*/ 224391 h 328948"/>
              <a:gd name="connsiteX3" fmla="*/ 0 w 602929"/>
              <a:gd name="connsiteY3" fmla="*/ 224391 h 328948"/>
              <a:gd name="connsiteX4" fmla="*/ 107091 w 602929"/>
              <a:gd name="connsiteY4" fmla="*/ 104557 h 328948"/>
              <a:gd name="connsiteX5" fmla="*/ 193607 w 602929"/>
              <a:gd name="connsiteY5" fmla="*/ 104557 h 328948"/>
              <a:gd name="connsiteX6" fmla="*/ 174009 w 602929"/>
              <a:gd name="connsiteY6" fmla="*/ 150387 h 328948"/>
              <a:gd name="connsiteX7" fmla="*/ 81757 w 602929"/>
              <a:gd name="connsiteY7" fmla="*/ 150387 h 328948"/>
              <a:gd name="connsiteX8" fmla="*/ 486264 w 602929"/>
              <a:gd name="connsiteY8" fmla="*/ 0 h 328948"/>
              <a:gd name="connsiteX9" fmla="*/ 602929 w 602929"/>
              <a:gd name="connsiteY9" fmla="*/ 164235 h 328948"/>
              <a:gd name="connsiteX10" fmla="*/ 390159 w 602929"/>
              <a:gd name="connsiteY10" fmla="*/ 328948 h 328948"/>
              <a:gd name="connsiteX11" fmla="*/ 420759 w 602929"/>
              <a:gd name="connsiteY11" fmla="*/ 224391 h 328948"/>
              <a:gd name="connsiteX12" fmla="*/ 292619 w 602929"/>
              <a:gd name="connsiteY12" fmla="*/ 224391 h 328948"/>
              <a:gd name="connsiteX13" fmla="*/ 174520 w 602929"/>
              <a:gd name="connsiteY13" fmla="*/ 224391 h 328948"/>
              <a:gd name="connsiteX14" fmla="*/ 171651 w 602929"/>
              <a:gd name="connsiteY14" fmla="*/ 224391 h 328948"/>
              <a:gd name="connsiteX15" fmla="*/ 220421 w 602929"/>
              <a:gd name="connsiteY15" fmla="*/ 104557 h 328948"/>
              <a:gd name="connsiteX16" fmla="*/ 292619 w 602929"/>
              <a:gd name="connsiteY16" fmla="*/ 104557 h 328948"/>
              <a:gd name="connsiteX17" fmla="*/ 455663 w 602929"/>
              <a:gd name="connsiteY17" fmla="*/ 104557 h 328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02929" h="328948">
                <a:moveTo>
                  <a:pt x="25345" y="178561"/>
                </a:moveTo>
                <a:lnTo>
                  <a:pt x="162593" y="178561"/>
                </a:lnTo>
                <a:lnTo>
                  <a:pt x="142986" y="224391"/>
                </a:lnTo>
                <a:lnTo>
                  <a:pt x="0" y="224391"/>
                </a:lnTo>
                <a:close/>
                <a:moveTo>
                  <a:pt x="107091" y="104557"/>
                </a:moveTo>
                <a:lnTo>
                  <a:pt x="193607" y="104557"/>
                </a:lnTo>
                <a:lnTo>
                  <a:pt x="174009" y="150387"/>
                </a:lnTo>
                <a:lnTo>
                  <a:pt x="81757" y="150387"/>
                </a:lnTo>
                <a:close/>
                <a:moveTo>
                  <a:pt x="486264" y="0"/>
                </a:moveTo>
                <a:lnTo>
                  <a:pt x="602929" y="164235"/>
                </a:lnTo>
                <a:lnTo>
                  <a:pt x="390159" y="328948"/>
                </a:lnTo>
                <a:lnTo>
                  <a:pt x="420759" y="224391"/>
                </a:lnTo>
                <a:lnTo>
                  <a:pt x="292619" y="224391"/>
                </a:lnTo>
                <a:lnTo>
                  <a:pt x="174520" y="224391"/>
                </a:lnTo>
                <a:lnTo>
                  <a:pt x="171651" y="224391"/>
                </a:lnTo>
                <a:lnTo>
                  <a:pt x="220421" y="104557"/>
                </a:lnTo>
                <a:lnTo>
                  <a:pt x="292619" y="104557"/>
                </a:lnTo>
                <a:lnTo>
                  <a:pt x="455663" y="104557"/>
                </a:lnTo>
                <a:close/>
              </a:path>
            </a:pathLst>
          </a:custGeom>
          <a:solidFill>
            <a:srgbClr val="D1D8E0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love_225409">
            <a:extLst>
              <a:ext uri="{FF2B5EF4-FFF2-40B4-BE49-F238E27FC236}">
                <a16:creationId xmlns:a16="http://schemas.microsoft.com/office/drawing/2014/main" id="{6FCAF8DA-2A03-40A2-9A14-113CFBDB4BF2}"/>
              </a:ext>
            </a:extLst>
          </p:cNvPr>
          <p:cNvSpPr>
            <a:spLocks noChangeAspect="1"/>
          </p:cNvSpPr>
          <p:nvPr/>
        </p:nvSpPr>
        <p:spPr bwMode="auto">
          <a:xfrm>
            <a:off x="1075775" y="1559254"/>
            <a:ext cx="308738" cy="261340"/>
          </a:xfrm>
          <a:custGeom>
            <a:avLst/>
            <a:gdLst>
              <a:gd name="T0" fmla="*/ 6595 w 7385"/>
              <a:gd name="T1" fmla="*/ 727 h 6261"/>
              <a:gd name="T2" fmla="*/ 5132 w 7385"/>
              <a:gd name="T3" fmla="*/ 0 h 6261"/>
              <a:gd name="T4" fmla="*/ 3696 w 7385"/>
              <a:gd name="T5" fmla="*/ 955 h 6261"/>
              <a:gd name="T6" fmla="*/ 2272 w 7385"/>
              <a:gd name="T7" fmla="*/ 0 h 6261"/>
              <a:gd name="T8" fmla="*/ 809 w 7385"/>
              <a:gd name="T9" fmla="*/ 726 h 6261"/>
              <a:gd name="T10" fmla="*/ 1016 w 7385"/>
              <a:gd name="T11" fmla="*/ 3536 h 6261"/>
              <a:gd name="T12" fmla="*/ 3621 w 7385"/>
              <a:gd name="T13" fmla="*/ 6226 h 6261"/>
              <a:gd name="T14" fmla="*/ 3702 w 7385"/>
              <a:gd name="T15" fmla="*/ 6261 h 6261"/>
              <a:gd name="T16" fmla="*/ 3702 w 7385"/>
              <a:gd name="T17" fmla="*/ 6261 h 6261"/>
              <a:gd name="T18" fmla="*/ 3783 w 7385"/>
              <a:gd name="T19" fmla="*/ 6226 h 6261"/>
              <a:gd name="T20" fmla="*/ 6389 w 7385"/>
              <a:gd name="T21" fmla="*/ 3535 h 6261"/>
              <a:gd name="T22" fmla="*/ 6595 w 7385"/>
              <a:gd name="T23" fmla="*/ 727 h 6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385" h="6261">
                <a:moveTo>
                  <a:pt x="6595" y="727"/>
                </a:moveTo>
                <a:cubicBezTo>
                  <a:pt x="6168" y="251"/>
                  <a:pt x="5661" y="0"/>
                  <a:pt x="5132" y="0"/>
                </a:cubicBezTo>
                <a:cubicBezTo>
                  <a:pt x="4541" y="0"/>
                  <a:pt x="4008" y="360"/>
                  <a:pt x="3696" y="955"/>
                </a:cubicBezTo>
                <a:cubicBezTo>
                  <a:pt x="3385" y="360"/>
                  <a:pt x="2856" y="0"/>
                  <a:pt x="2272" y="0"/>
                </a:cubicBezTo>
                <a:cubicBezTo>
                  <a:pt x="1742" y="0"/>
                  <a:pt x="1250" y="244"/>
                  <a:pt x="809" y="726"/>
                </a:cubicBezTo>
                <a:cubicBezTo>
                  <a:pt x="292" y="1292"/>
                  <a:pt x="0" y="2576"/>
                  <a:pt x="1016" y="3536"/>
                </a:cubicBezTo>
                <a:cubicBezTo>
                  <a:pt x="1484" y="3979"/>
                  <a:pt x="3599" y="6203"/>
                  <a:pt x="3621" y="6226"/>
                </a:cubicBezTo>
                <a:cubicBezTo>
                  <a:pt x="3642" y="6248"/>
                  <a:pt x="3671" y="6261"/>
                  <a:pt x="3702" y="6261"/>
                </a:cubicBezTo>
                <a:lnTo>
                  <a:pt x="3702" y="6261"/>
                </a:lnTo>
                <a:cubicBezTo>
                  <a:pt x="3732" y="6261"/>
                  <a:pt x="3761" y="6248"/>
                  <a:pt x="3783" y="6226"/>
                </a:cubicBezTo>
                <a:cubicBezTo>
                  <a:pt x="3804" y="6204"/>
                  <a:pt x="5925" y="3984"/>
                  <a:pt x="6389" y="3535"/>
                </a:cubicBezTo>
                <a:cubicBezTo>
                  <a:pt x="7385" y="2570"/>
                  <a:pt x="7101" y="1289"/>
                  <a:pt x="6595" y="727"/>
                </a:cubicBezTo>
                <a:close/>
              </a:path>
            </a:pathLst>
          </a:custGeom>
          <a:solidFill>
            <a:srgbClr val="A55EE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EF643DB-3386-AABC-481D-A4853CD5779B}"/>
              </a:ext>
            </a:extLst>
          </p:cNvPr>
          <p:cNvGrpSpPr/>
          <p:nvPr/>
        </p:nvGrpSpPr>
        <p:grpSpPr>
          <a:xfrm>
            <a:off x="286468" y="-485527"/>
            <a:ext cx="6876332" cy="1887633"/>
            <a:chOff x="286468" y="-485527"/>
            <a:chExt cx="6876332" cy="188763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6018BCD-61F2-1924-340D-4A012332AA70}"/>
                </a:ext>
              </a:extLst>
            </p:cNvPr>
            <p:cNvSpPr txBox="1"/>
            <p:nvPr/>
          </p:nvSpPr>
          <p:spPr>
            <a:xfrm>
              <a:off x="1215855" y="295358"/>
              <a:ext cx="5946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6F1A028F-0D98-3E54-624A-C821DF76CF6C}"/>
                </a:ext>
              </a:extLst>
            </p:cNvPr>
            <p:cNvSpPr/>
            <p:nvPr/>
          </p:nvSpPr>
          <p:spPr>
            <a:xfrm>
              <a:off x="286468" y="-485527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十字形 28">
              <a:extLst>
                <a:ext uri="{FF2B5EF4-FFF2-40B4-BE49-F238E27FC236}">
                  <a16:creationId xmlns:a16="http://schemas.microsoft.com/office/drawing/2014/main" id="{3FE7EFDB-7268-C214-C143-D8E8073561C5}"/>
                </a:ext>
              </a:extLst>
            </p:cNvPr>
            <p:cNvSpPr/>
            <p:nvPr/>
          </p:nvSpPr>
          <p:spPr>
            <a:xfrm>
              <a:off x="440387" y="129698"/>
              <a:ext cx="530592" cy="530592"/>
            </a:xfrm>
            <a:prstGeom prst="plus">
              <a:avLst>
                <a:gd name="adj" fmla="val 358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30" name="Группа 39">
            <a:extLst>
              <a:ext uri="{FF2B5EF4-FFF2-40B4-BE49-F238E27FC236}">
                <a16:creationId xmlns:a16="http://schemas.microsoft.com/office/drawing/2014/main" id="{4DB4A8A9-14DF-026D-901C-DEE5728CC9D1}"/>
              </a:ext>
            </a:extLst>
          </p:cNvPr>
          <p:cNvGrpSpPr/>
          <p:nvPr/>
        </p:nvGrpSpPr>
        <p:grpSpPr>
          <a:xfrm>
            <a:off x="8545926" y="1877601"/>
            <a:ext cx="2473537" cy="1059266"/>
            <a:chOff x="775671" y="2151545"/>
            <a:chExt cx="2473537" cy="1059266"/>
          </a:xfrm>
        </p:grpSpPr>
        <p:sp>
          <p:nvSpPr>
            <p:cNvPr id="31" name="TextBox 40">
              <a:extLst>
                <a:ext uri="{FF2B5EF4-FFF2-40B4-BE49-F238E27FC236}">
                  <a16:creationId xmlns:a16="http://schemas.microsoft.com/office/drawing/2014/main" id="{D8642D70-5886-A5A0-0208-864BF23BA313}"/>
                </a:ext>
              </a:extLst>
            </p:cNvPr>
            <p:cNvSpPr txBox="1"/>
            <p:nvPr/>
          </p:nvSpPr>
          <p:spPr>
            <a:xfrm>
              <a:off x="777827" y="2151545"/>
              <a:ext cx="2226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sz="18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41">
              <a:extLst>
                <a:ext uri="{FF2B5EF4-FFF2-40B4-BE49-F238E27FC236}">
                  <a16:creationId xmlns:a16="http://schemas.microsoft.com/office/drawing/2014/main" id="{AA4EF06F-A3C3-7EAF-2F1B-670CFBDA2B5F}"/>
                </a:ext>
              </a:extLst>
            </p:cNvPr>
            <p:cNvSpPr txBox="1"/>
            <p:nvPr/>
          </p:nvSpPr>
          <p:spPr>
            <a:xfrm>
              <a:off x="775671" y="2472147"/>
              <a:ext cx="24735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6" name="Группа 39">
            <a:extLst>
              <a:ext uri="{FF2B5EF4-FFF2-40B4-BE49-F238E27FC236}">
                <a16:creationId xmlns:a16="http://schemas.microsoft.com/office/drawing/2014/main" id="{E7C9BB87-A8A1-E7BE-B9C5-95F265559DC9}"/>
              </a:ext>
            </a:extLst>
          </p:cNvPr>
          <p:cNvGrpSpPr/>
          <p:nvPr/>
        </p:nvGrpSpPr>
        <p:grpSpPr>
          <a:xfrm>
            <a:off x="8545926" y="3167831"/>
            <a:ext cx="2473537" cy="1059266"/>
            <a:chOff x="775671" y="2151545"/>
            <a:chExt cx="2473537" cy="1059266"/>
          </a:xfrm>
        </p:grpSpPr>
        <p:sp>
          <p:nvSpPr>
            <p:cNvPr id="37" name="TextBox 40">
              <a:extLst>
                <a:ext uri="{FF2B5EF4-FFF2-40B4-BE49-F238E27FC236}">
                  <a16:creationId xmlns:a16="http://schemas.microsoft.com/office/drawing/2014/main" id="{A3F7E7C8-46EC-C66E-662C-C3CF010834A8}"/>
                </a:ext>
              </a:extLst>
            </p:cNvPr>
            <p:cNvSpPr txBox="1"/>
            <p:nvPr/>
          </p:nvSpPr>
          <p:spPr>
            <a:xfrm>
              <a:off x="777827" y="2151545"/>
              <a:ext cx="2226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sz="18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41">
              <a:extLst>
                <a:ext uri="{FF2B5EF4-FFF2-40B4-BE49-F238E27FC236}">
                  <a16:creationId xmlns:a16="http://schemas.microsoft.com/office/drawing/2014/main" id="{00154A56-2975-B172-62EF-873C954CEECB}"/>
                </a:ext>
              </a:extLst>
            </p:cNvPr>
            <p:cNvSpPr txBox="1"/>
            <p:nvPr/>
          </p:nvSpPr>
          <p:spPr>
            <a:xfrm>
              <a:off x="775671" y="2472147"/>
              <a:ext cx="24735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9" name="Группа 39">
            <a:extLst>
              <a:ext uri="{FF2B5EF4-FFF2-40B4-BE49-F238E27FC236}">
                <a16:creationId xmlns:a16="http://schemas.microsoft.com/office/drawing/2014/main" id="{EA9E64A5-BFDF-A2A1-51DD-7F273EBFEEEB}"/>
              </a:ext>
            </a:extLst>
          </p:cNvPr>
          <p:cNvGrpSpPr/>
          <p:nvPr/>
        </p:nvGrpSpPr>
        <p:grpSpPr>
          <a:xfrm>
            <a:off x="8545926" y="4458061"/>
            <a:ext cx="2473537" cy="1059266"/>
            <a:chOff x="775671" y="2151545"/>
            <a:chExt cx="2473537" cy="1059266"/>
          </a:xfrm>
        </p:grpSpPr>
        <p:sp>
          <p:nvSpPr>
            <p:cNvPr id="40" name="TextBox 40">
              <a:extLst>
                <a:ext uri="{FF2B5EF4-FFF2-40B4-BE49-F238E27FC236}">
                  <a16:creationId xmlns:a16="http://schemas.microsoft.com/office/drawing/2014/main" id="{C0F07B84-D9F9-974F-D07F-A45E5634F0AA}"/>
                </a:ext>
              </a:extLst>
            </p:cNvPr>
            <p:cNvSpPr txBox="1"/>
            <p:nvPr/>
          </p:nvSpPr>
          <p:spPr>
            <a:xfrm>
              <a:off x="777827" y="2151545"/>
              <a:ext cx="2226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sz="18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41">
              <a:extLst>
                <a:ext uri="{FF2B5EF4-FFF2-40B4-BE49-F238E27FC236}">
                  <a16:creationId xmlns:a16="http://schemas.microsoft.com/office/drawing/2014/main" id="{9B027521-24B8-1833-697A-AC43B744B976}"/>
                </a:ext>
              </a:extLst>
            </p:cNvPr>
            <p:cNvSpPr txBox="1"/>
            <p:nvPr/>
          </p:nvSpPr>
          <p:spPr>
            <a:xfrm>
              <a:off x="775671" y="2472147"/>
              <a:ext cx="24735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96806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5">
            <a:extLst>
              <a:ext uri="{FF2B5EF4-FFF2-40B4-BE49-F238E27FC236}">
                <a16:creationId xmlns:a16="http://schemas.microsoft.com/office/drawing/2014/main" id="{A35164D5-A901-43A3-88E8-DFE5F8C7D8E6}"/>
              </a:ext>
            </a:extLst>
          </p:cNvPr>
          <p:cNvGrpSpPr/>
          <p:nvPr/>
        </p:nvGrpSpPr>
        <p:grpSpPr>
          <a:xfrm>
            <a:off x="4151608" y="1772331"/>
            <a:ext cx="3920226" cy="4073412"/>
            <a:chOff x="8313835" y="3451481"/>
            <a:chExt cx="7756330" cy="7756330"/>
          </a:xfrm>
        </p:grpSpPr>
        <p:graphicFrame>
          <p:nvGraphicFramePr>
            <p:cNvPr id="8" name="Chart 2670">
              <a:extLst>
                <a:ext uri="{FF2B5EF4-FFF2-40B4-BE49-F238E27FC236}">
                  <a16:creationId xmlns:a16="http://schemas.microsoft.com/office/drawing/2014/main" id="{08627FCF-00E0-4F1E-A74A-8D1C739C765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80740028"/>
                </p:ext>
              </p:extLst>
            </p:nvPr>
          </p:nvGraphicFramePr>
          <p:xfrm>
            <a:off x="8313835" y="3451481"/>
            <a:ext cx="7756330" cy="77563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9" name="Shape 2672">
              <a:extLst>
                <a:ext uri="{FF2B5EF4-FFF2-40B4-BE49-F238E27FC236}">
                  <a16:creationId xmlns:a16="http://schemas.microsoft.com/office/drawing/2014/main" id="{E7AAD55F-6139-465A-9DB4-51CA2E4DBD97}"/>
                </a:ext>
              </a:extLst>
            </p:cNvPr>
            <p:cNvSpPr/>
            <p:nvPr/>
          </p:nvSpPr>
          <p:spPr>
            <a:xfrm>
              <a:off x="8966750" y="4153804"/>
              <a:ext cx="1270000" cy="1270002"/>
            </a:xfrm>
            <a:prstGeom prst="rect">
              <a:avLst/>
            </a:prstGeom>
            <a:solidFill>
              <a:srgbClr val="A55EEA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0" name="Shape 2673">
              <a:extLst>
                <a:ext uri="{FF2B5EF4-FFF2-40B4-BE49-F238E27FC236}">
                  <a16:creationId xmlns:a16="http://schemas.microsoft.com/office/drawing/2014/main" id="{82C56E9C-FEC1-4193-AB77-76770F262157}"/>
                </a:ext>
              </a:extLst>
            </p:cNvPr>
            <p:cNvSpPr/>
            <p:nvPr/>
          </p:nvSpPr>
          <p:spPr>
            <a:xfrm>
              <a:off x="14190517" y="4153804"/>
              <a:ext cx="1270000" cy="1270002"/>
            </a:xfrm>
            <a:prstGeom prst="rect">
              <a:avLst/>
            </a:prstGeom>
            <a:solidFill>
              <a:srgbClr val="D1D8E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1" name="Shape 2674">
              <a:extLst>
                <a:ext uri="{FF2B5EF4-FFF2-40B4-BE49-F238E27FC236}">
                  <a16:creationId xmlns:a16="http://schemas.microsoft.com/office/drawing/2014/main" id="{A2EC1E94-23D6-4AE7-A796-7796D1B082AF}"/>
                </a:ext>
              </a:extLst>
            </p:cNvPr>
            <p:cNvSpPr/>
            <p:nvPr/>
          </p:nvSpPr>
          <p:spPr>
            <a:xfrm>
              <a:off x="8945116" y="9258944"/>
              <a:ext cx="1270001" cy="1270001"/>
            </a:xfrm>
            <a:prstGeom prst="rect">
              <a:avLst/>
            </a:prstGeom>
            <a:solidFill>
              <a:srgbClr val="D1D8E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2" name="Shape 2675">
              <a:extLst>
                <a:ext uri="{FF2B5EF4-FFF2-40B4-BE49-F238E27FC236}">
                  <a16:creationId xmlns:a16="http://schemas.microsoft.com/office/drawing/2014/main" id="{8CAB28D1-EA7C-40FF-910F-3C3F28812EE2}"/>
                </a:ext>
              </a:extLst>
            </p:cNvPr>
            <p:cNvSpPr/>
            <p:nvPr/>
          </p:nvSpPr>
          <p:spPr>
            <a:xfrm>
              <a:off x="14168882" y="9258944"/>
              <a:ext cx="1270001" cy="1270001"/>
            </a:xfrm>
            <a:prstGeom prst="rect">
              <a:avLst/>
            </a:prstGeom>
            <a:solidFill>
              <a:srgbClr val="A55EEA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3" name="Shape 2671">
              <a:extLst>
                <a:ext uri="{FF2B5EF4-FFF2-40B4-BE49-F238E27FC236}">
                  <a16:creationId xmlns:a16="http://schemas.microsoft.com/office/drawing/2014/main" id="{57DA0555-8863-484F-97F4-2DEFC56E4EA2}"/>
                </a:ext>
              </a:extLst>
            </p:cNvPr>
            <p:cNvSpPr/>
            <p:nvPr/>
          </p:nvSpPr>
          <p:spPr>
            <a:xfrm>
              <a:off x="8945118" y="4082771"/>
              <a:ext cx="6493763" cy="6493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5" name="Овал 62">
            <a:extLst>
              <a:ext uri="{FF2B5EF4-FFF2-40B4-BE49-F238E27FC236}">
                <a16:creationId xmlns:a16="http://schemas.microsoft.com/office/drawing/2014/main" id="{15F1861F-68CE-4E09-B3ED-02DEAC38975D}"/>
              </a:ext>
            </a:extLst>
          </p:cNvPr>
          <p:cNvSpPr/>
          <p:nvPr/>
        </p:nvSpPr>
        <p:spPr>
          <a:xfrm>
            <a:off x="8391254" y="2225186"/>
            <a:ext cx="512956" cy="512956"/>
          </a:xfrm>
          <a:prstGeom prst="ellipse">
            <a:avLst/>
          </a:prstGeom>
          <a:solidFill>
            <a:srgbClr val="A55E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ru-RU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Овал 73">
            <a:extLst>
              <a:ext uri="{FF2B5EF4-FFF2-40B4-BE49-F238E27FC236}">
                <a16:creationId xmlns:a16="http://schemas.microsoft.com/office/drawing/2014/main" id="{FE5B1598-6F5E-4A5E-8538-A246C3F5EA8A}"/>
              </a:ext>
            </a:extLst>
          </p:cNvPr>
          <p:cNvSpPr/>
          <p:nvPr/>
        </p:nvSpPr>
        <p:spPr>
          <a:xfrm>
            <a:off x="8390899" y="4039784"/>
            <a:ext cx="512956" cy="512956"/>
          </a:xfrm>
          <a:prstGeom prst="ellipse">
            <a:avLst/>
          </a:prstGeom>
          <a:solidFill>
            <a:srgbClr val="D1D8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ru-RU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Овал 61">
            <a:extLst>
              <a:ext uri="{FF2B5EF4-FFF2-40B4-BE49-F238E27FC236}">
                <a16:creationId xmlns:a16="http://schemas.microsoft.com/office/drawing/2014/main" id="{171D8D6B-BDF2-4453-8D6D-353F69CB0385}"/>
              </a:ext>
            </a:extLst>
          </p:cNvPr>
          <p:cNvSpPr/>
          <p:nvPr/>
        </p:nvSpPr>
        <p:spPr>
          <a:xfrm>
            <a:off x="3321323" y="2224876"/>
            <a:ext cx="512956" cy="512956"/>
          </a:xfrm>
          <a:prstGeom prst="ellipse">
            <a:avLst/>
          </a:prstGeom>
          <a:solidFill>
            <a:srgbClr val="D1D8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ru-RU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Овал 49">
            <a:extLst>
              <a:ext uri="{FF2B5EF4-FFF2-40B4-BE49-F238E27FC236}">
                <a16:creationId xmlns:a16="http://schemas.microsoft.com/office/drawing/2014/main" id="{F8A9B96E-D9E7-450A-BB58-84BB0D314908}"/>
              </a:ext>
            </a:extLst>
          </p:cNvPr>
          <p:cNvSpPr/>
          <p:nvPr/>
        </p:nvSpPr>
        <p:spPr>
          <a:xfrm>
            <a:off x="3319232" y="4020761"/>
            <a:ext cx="512956" cy="512956"/>
          </a:xfrm>
          <a:prstGeom prst="ellipse">
            <a:avLst/>
          </a:prstGeom>
          <a:solidFill>
            <a:srgbClr val="A55E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ru-RU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0" name="Группа 91">
            <a:extLst>
              <a:ext uri="{FF2B5EF4-FFF2-40B4-BE49-F238E27FC236}">
                <a16:creationId xmlns:a16="http://schemas.microsoft.com/office/drawing/2014/main" id="{A22AAC95-BDCD-451B-96C4-51C3DC498334}"/>
              </a:ext>
            </a:extLst>
          </p:cNvPr>
          <p:cNvGrpSpPr/>
          <p:nvPr/>
        </p:nvGrpSpPr>
        <p:grpSpPr>
          <a:xfrm>
            <a:off x="5471342" y="3193773"/>
            <a:ext cx="1280757" cy="1235827"/>
            <a:chOff x="9438043" y="4942697"/>
            <a:chExt cx="532084" cy="513418"/>
          </a:xfrm>
          <a:solidFill>
            <a:schemeClr val="bg1">
              <a:lumMod val="50000"/>
            </a:schemeClr>
          </a:solidFill>
        </p:grpSpPr>
        <p:sp>
          <p:nvSpPr>
            <p:cNvPr id="31" name="Freeform 471">
              <a:extLst>
                <a:ext uri="{FF2B5EF4-FFF2-40B4-BE49-F238E27FC236}">
                  <a16:creationId xmlns:a16="http://schemas.microsoft.com/office/drawing/2014/main" id="{88A32A71-EFAD-45BE-9D93-198759D1F94F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8009" y="4991492"/>
              <a:ext cx="82118" cy="177685"/>
            </a:xfrm>
            <a:custGeom>
              <a:avLst/>
              <a:gdLst>
                <a:gd name="T0" fmla="*/ 66 w 690"/>
                <a:gd name="T1" fmla="*/ 0 h 1493"/>
                <a:gd name="T2" fmla="*/ 86 w 690"/>
                <a:gd name="T3" fmla="*/ 0 h 1493"/>
                <a:gd name="T4" fmla="*/ 104 w 690"/>
                <a:gd name="T5" fmla="*/ 5 h 1493"/>
                <a:gd name="T6" fmla="*/ 120 w 690"/>
                <a:gd name="T7" fmla="*/ 15 h 1493"/>
                <a:gd name="T8" fmla="*/ 134 w 690"/>
                <a:gd name="T9" fmla="*/ 29 h 1493"/>
                <a:gd name="T10" fmla="*/ 143 w 690"/>
                <a:gd name="T11" fmla="*/ 47 h 1493"/>
                <a:gd name="T12" fmla="*/ 685 w 690"/>
                <a:gd name="T13" fmla="*/ 1392 h 1493"/>
                <a:gd name="T14" fmla="*/ 690 w 690"/>
                <a:gd name="T15" fmla="*/ 1411 h 1493"/>
                <a:gd name="T16" fmla="*/ 689 w 690"/>
                <a:gd name="T17" fmla="*/ 1430 h 1493"/>
                <a:gd name="T18" fmla="*/ 685 w 690"/>
                <a:gd name="T19" fmla="*/ 1448 h 1493"/>
                <a:gd name="T20" fmla="*/ 675 w 690"/>
                <a:gd name="T21" fmla="*/ 1465 h 1493"/>
                <a:gd name="T22" fmla="*/ 661 w 690"/>
                <a:gd name="T23" fmla="*/ 1478 h 1493"/>
                <a:gd name="T24" fmla="*/ 643 w 690"/>
                <a:gd name="T25" fmla="*/ 1488 h 1493"/>
                <a:gd name="T26" fmla="*/ 630 w 690"/>
                <a:gd name="T27" fmla="*/ 1492 h 1493"/>
                <a:gd name="T28" fmla="*/ 616 w 690"/>
                <a:gd name="T29" fmla="*/ 1493 h 1493"/>
                <a:gd name="T30" fmla="*/ 594 w 690"/>
                <a:gd name="T31" fmla="*/ 1489 h 1493"/>
                <a:gd name="T32" fmla="*/ 574 w 690"/>
                <a:gd name="T33" fmla="*/ 1481 h 1493"/>
                <a:gd name="T34" fmla="*/ 558 w 690"/>
                <a:gd name="T35" fmla="*/ 1466 h 1493"/>
                <a:gd name="T36" fmla="*/ 547 w 690"/>
                <a:gd name="T37" fmla="*/ 1447 h 1493"/>
                <a:gd name="T38" fmla="*/ 6 w 690"/>
                <a:gd name="T39" fmla="*/ 102 h 1493"/>
                <a:gd name="T40" fmla="*/ 0 w 690"/>
                <a:gd name="T41" fmla="*/ 82 h 1493"/>
                <a:gd name="T42" fmla="*/ 0 w 690"/>
                <a:gd name="T43" fmla="*/ 63 h 1493"/>
                <a:gd name="T44" fmla="*/ 6 w 690"/>
                <a:gd name="T45" fmla="*/ 44 h 1493"/>
                <a:gd name="T46" fmla="*/ 15 w 690"/>
                <a:gd name="T47" fmla="*/ 29 h 1493"/>
                <a:gd name="T48" fmla="*/ 29 w 690"/>
                <a:gd name="T49" fmla="*/ 15 h 1493"/>
                <a:gd name="T50" fmla="*/ 47 w 690"/>
                <a:gd name="T51" fmla="*/ 5 h 1493"/>
                <a:gd name="T52" fmla="*/ 66 w 690"/>
                <a:gd name="T53" fmla="*/ 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0" h="1493">
                  <a:moveTo>
                    <a:pt x="66" y="0"/>
                  </a:moveTo>
                  <a:lnTo>
                    <a:pt x="86" y="0"/>
                  </a:lnTo>
                  <a:lnTo>
                    <a:pt x="104" y="5"/>
                  </a:lnTo>
                  <a:lnTo>
                    <a:pt x="120" y="15"/>
                  </a:lnTo>
                  <a:lnTo>
                    <a:pt x="134" y="29"/>
                  </a:lnTo>
                  <a:lnTo>
                    <a:pt x="143" y="47"/>
                  </a:lnTo>
                  <a:lnTo>
                    <a:pt x="685" y="1392"/>
                  </a:lnTo>
                  <a:lnTo>
                    <a:pt x="690" y="1411"/>
                  </a:lnTo>
                  <a:lnTo>
                    <a:pt x="689" y="1430"/>
                  </a:lnTo>
                  <a:lnTo>
                    <a:pt x="685" y="1448"/>
                  </a:lnTo>
                  <a:lnTo>
                    <a:pt x="675" y="1465"/>
                  </a:lnTo>
                  <a:lnTo>
                    <a:pt x="661" y="1478"/>
                  </a:lnTo>
                  <a:lnTo>
                    <a:pt x="643" y="1488"/>
                  </a:lnTo>
                  <a:lnTo>
                    <a:pt x="630" y="1492"/>
                  </a:lnTo>
                  <a:lnTo>
                    <a:pt x="616" y="1493"/>
                  </a:lnTo>
                  <a:lnTo>
                    <a:pt x="594" y="1489"/>
                  </a:lnTo>
                  <a:lnTo>
                    <a:pt x="574" y="1481"/>
                  </a:lnTo>
                  <a:lnTo>
                    <a:pt x="558" y="1466"/>
                  </a:lnTo>
                  <a:lnTo>
                    <a:pt x="547" y="1447"/>
                  </a:lnTo>
                  <a:lnTo>
                    <a:pt x="6" y="102"/>
                  </a:lnTo>
                  <a:lnTo>
                    <a:pt x="0" y="82"/>
                  </a:lnTo>
                  <a:lnTo>
                    <a:pt x="0" y="63"/>
                  </a:lnTo>
                  <a:lnTo>
                    <a:pt x="6" y="44"/>
                  </a:lnTo>
                  <a:lnTo>
                    <a:pt x="15" y="29"/>
                  </a:lnTo>
                  <a:lnTo>
                    <a:pt x="29" y="15"/>
                  </a:lnTo>
                  <a:lnTo>
                    <a:pt x="47" y="5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2" name="Freeform 472">
              <a:extLst>
                <a:ext uri="{FF2B5EF4-FFF2-40B4-BE49-F238E27FC236}">
                  <a16:creationId xmlns:a16="http://schemas.microsoft.com/office/drawing/2014/main" id="{BE6DD100-DAF8-49AD-BDC7-DE1F1DABC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8857" y="4991492"/>
              <a:ext cx="90449" cy="181374"/>
            </a:xfrm>
            <a:custGeom>
              <a:avLst/>
              <a:gdLst>
                <a:gd name="T0" fmla="*/ 679 w 760"/>
                <a:gd name="T1" fmla="*/ 0 h 1524"/>
                <a:gd name="T2" fmla="*/ 698 w 760"/>
                <a:gd name="T3" fmla="*/ 0 h 1524"/>
                <a:gd name="T4" fmla="*/ 716 w 760"/>
                <a:gd name="T5" fmla="*/ 5 h 1524"/>
                <a:gd name="T6" fmla="*/ 734 w 760"/>
                <a:gd name="T7" fmla="*/ 16 h 1524"/>
                <a:gd name="T8" fmla="*/ 746 w 760"/>
                <a:gd name="T9" fmla="*/ 30 h 1524"/>
                <a:gd name="T10" fmla="*/ 756 w 760"/>
                <a:gd name="T11" fmla="*/ 47 h 1524"/>
                <a:gd name="T12" fmla="*/ 760 w 760"/>
                <a:gd name="T13" fmla="*/ 66 h 1524"/>
                <a:gd name="T14" fmla="*/ 760 w 760"/>
                <a:gd name="T15" fmla="*/ 85 h 1524"/>
                <a:gd name="T16" fmla="*/ 755 w 760"/>
                <a:gd name="T17" fmla="*/ 104 h 1524"/>
                <a:gd name="T18" fmla="*/ 142 w 760"/>
                <a:gd name="T19" fmla="*/ 1480 h 1524"/>
                <a:gd name="T20" fmla="*/ 131 w 760"/>
                <a:gd name="T21" fmla="*/ 1499 h 1524"/>
                <a:gd name="T22" fmla="*/ 114 w 760"/>
                <a:gd name="T23" fmla="*/ 1513 h 1524"/>
                <a:gd name="T24" fmla="*/ 95 w 760"/>
                <a:gd name="T25" fmla="*/ 1521 h 1524"/>
                <a:gd name="T26" fmla="*/ 74 w 760"/>
                <a:gd name="T27" fmla="*/ 1524 h 1524"/>
                <a:gd name="T28" fmla="*/ 59 w 760"/>
                <a:gd name="T29" fmla="*/ 1522 h 1524"/>
                <a:gd name="T30" fmla="*/ 44 w 760"/>
                <a:gd name="T31" fmla="*/ 1518 h 1524"/>
                <a:gd name="T32" fmla="*/ 28 w 760"/>
                <a:gd name="T33" fmla="*/ 1507 h 1524"/>
                <a:gd name="T34" fmla="*/ 14 w 760"/>
                <a:gd name="T35" fmla="*/ 1493 h 1524"/>
                <a:gd name="T36" fmla="*/ 6 w 760"/>
                <a:gd name="T37" fmla="*/ 1477 h 1524"/>
                <a:gd name="T38" fmla="*/ 0 w 760"/>
                <a:gd name="T39" fmla="*/ 1458 h 1524"/>
                <a:gd name="T40" fmla="*/ 1 w 760"/>
                <a:gd name="T41" fmla="*/ 1438 h 1524"/>
                <a:gd name="T42" fmla="*/ 7 w 760"/>
                <a:gd name="T43" fmla="*/ 1419 h 1524"/>
                <a:gd name="T44" fmla="*/ 618 w 760"/>
                <a:gd name="T45" fmla="*/ 44 h 1524"/>
                <a:gd name="T46" fmla="*/ 629 w 760"/>
                <a:gd name="T47" fmla="*/ 26 h 1524"/>
                <a:gd name="T48" fmla="*/ 643 w 760"/>
                <a:gd name="T49" fmla="*/ 14 h 1524"/>
                <a:gd name="T50" fmla="*/ 660 w 760"/>
                <a:gd name="T51" fmla="*/ 4 h 1524"/>
                <a:gd name="T52" fmla="*/ 679 w 760"/>
                <a:gd name="T53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60" h="1524">
                  <a:moveTo>
                    <a:pt x="679" y="0"/>
                  </a:moveTo>
                  <a:lnTo>
                    <a:pt x="698" y="0"/>
                  </a:lnTo>
                  <a:lnTo>
                    <a:pt x="716" y="5"/>
                  </a:lnTo>
                  <a:lnTo>
                    <a:pt x="734" y="16"/>
                  </a:lnTo>
                  <a:lnTo>
                    <a:pt x="746" y="30"/>
                  </a:lnTo>
                  <a:lnTo>
                    <a:pt x="756" y="47"/>
                  </a:lnTo>
                  <a:lnTo>
                    <a:pt x="760" y="66"/>
                  </a:lnTo>
                  <a:lnTo>
                    <a:pt x="760" y="85"/>
                  </a:lnTo>
                  <a:lnTo>
                    <a:pt x="755" y="104"/>
                  </a:lnTo>
                  <a:lnTo>
                    <a:pt x="142" y="1480"/>
                  </a:lnTo>
                  <a:lnTo>
                    <a:pt x="131" y="1499"/>
                  </a:lnTo>
                  <a:lnTo>
                    <a:pt x="114" y="1513"/>
                  </a:lnTo>
                  <a:lnTo>
                    <a:pt x="95" y="1521"/>
                  </a:lnTo>
                  <a:lnTo>
                    <a:pt x="74" y="1524"/>
                  </a:lnTo>
                  <a:lnTo>
                    <a:pt x="59" y="1522"/>
                  </a:lnTo>
                  <a:lnTo>
                    <a:pt x="44" y="1518"/>
                  </a:lnTo>
                  <a:lnTo>
                    <a:pt x="28" y="1507"/>
                  </a:lnTo>
                  <a:lnTo>
                    <a:pt x="14" y="1493"/>
                  </a:lnTo>
                  <a:lnTo>
                    <a:pt x="6" y="1477"/>
                  </a:lnTo>
                  <a:lnTo>
                    <a:pt x="0" y="1458"/>
                  </a:lnTo>
                  <a:lnTo>
                    <a:pt x="1" y="1438"/>
                  </a:lnTo>
                  <a:lnTo>
                    <a:pt x="7" y="1419"/>
                  </a:lnTo>
                  <a:lnTo>
                    <a:pt x="618" y="44"/>
                  </a:lnTo>
                  <a:lnTo>
                    <a:pt x="629" y="26"/>
                  </a:lnTo>
                  <a:lnTo>
                    <a:pt x="643" y="14"/>
                  </a:lnTo>
                  <a:lnTo>
                    <a:pt x="660" y="4"/>
                  </a:lnTo>
                  <a:lnTo>
                    <a:pt x="6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3" name="Freeform 473">
              <a:extLst>
                <a:ext uri="{FF2B5EF4-FFF2-40B4-BE49-F238E27FC236}">
                  <a16:creationId xmlns:a16="http://schemas.microsoft.com/office/drawing/2014/main" id="{702F2B99-C5AA-4CB5-927D-D9C1A96C5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2749" y="4978163"/>
              <a:ext cx="300982" cy="17733"/>
            </a:xfrm>
            <a:custGeom>
              <a:avLst/>
              <a:gdLst>
                <a:gd name="T0" fmla="*/ 74 w 2529"/>
                <a:gd name="T1" fmla="*/ 0 h 149"/>
                <a:gd name="T2" fmla="*/ 2455 w 2529"/>
                <a:gd name="T3" fmla="*/ 0 h 149"/>
                <a:gd name="T4" fmla="*/ 2479 w 2529"/>
                <a:gd name="T5" fmla="*/ 3 h 149"/>
                <a:gd name="T6" fmla="*/ 2499 w 2529"/>
                <a:gd name="T7" fmla="*/ 14 h 149"/>
                <a:gd name="T8" fmla="*/ 2516 w 2529"/>
                <a:gd name="T9" fmla="*/ 31 h 149"/>
                <a:gd name="T10" fmla="*/ 2525 w 2529"/>
                <a:gd name="T11" fmla="*/ 51 h 149"/>
                <a:gd name="T12" fmla="*/ 2529 w 2529"/>
                <a:gd name="T13" fmla="*/ 75 h 149"/>
                <a:gd name="T14" fmla="*/ 2525 w 2529"/>
                <a:gd name="T15" fmla="*/ 98 h 149"/>
                <a:gd name="T16" fmla="*/ 2516 w 2529"/>
                <a:gd name="T17" fmla="*/ 119 h 149"/>
                <a:gd name="T18" fmla="*/ 2499 w 2529"/>
                <a:gd name="T19" fmla="*/ 134 h 149"/>
                <a:gd name="T20" fmla="*/ 2479 w 2529"/>
                <a:gd name="T21" fmla="*/ 145 h 149"/>
                <a:gd name="T22" fmla="*/ 2455 w 2529"/>
                <a:gd name="T23" fmla="*/ 149 h 149"/>
                <a:gd name="T24" fmla="*/ 74 w 2529"/>
                <a:gd name="T25" fmla="*/ 149 h 149"/>
                <a:gd name="T26" fmla="*/ 51 w 2529"/>
                <a:gd name="T27" fmla="*/ 145 h 149"/>
                <a:gd name="T28" fmla="*/ 30 w 2529"/>
                <a:gd name="T29" fmla="*/ 134 h 149"/>
                <a:gd name="T30" fmla="*/ 14 w 2529"/>
                <a:gd name="T31" fmla="*/ 119 h 149"/>
                <a:gd name="T32" fmla="*/ 4 w 2529"/>
                <a:gd name="T33" fmla="*/ 98 h 149"/>
                <a:gd name="T34" fmla="*/ 0 w 2529"/>
                <a:gd name="T35" fmla="*/ 75 h 149"/>
                <a:gd name="T36" fmla="*/ 4 w 2529"/>
                <a:gd name="T37" fmla="*/ 51 h 149"/>
                <a:gd name="T38" fmla="*/ 14 w 2529"/>
                <a:gd name="T39" fmla="*/ 31 h 149"/>
                <a:gd name="T40" fmla="*/ 30 w 2529"/>
                <a:gd name="T41" fmla="*/ 14 h 149"/>
                <a:gd name="T42" fmla="*/ 51 w 2529"/>
                <a:gd name="T43" fmla="*/ 3 h 149"/>
                <a:gd name="T44" fmla="*/ 74 w 2529"/>
                <a:gd name="T4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29" h="149">
                  <a:moveTo>
                    <a:pt x="74" y="0"/>
                  </a:moveTo>
                  <a:lnTo>
                    <a:pt x="2455" y="0"/>
                  </a:lnTo>
                  <a:lnTo>
                    <a:pt x="2479" y="3"/>
                  </a:lnTo>
                  <a:lnTo>
                    <a:pt x="2499" y="14"/>
                  </a:lnTo>
                  <a:lnTo>
                    <a:pt x="2516" y="31"/>
                  </a:lnTo>
                  <a:lnTo>
                    <a:pt x="2525" y="51"/>
                  </a:lnTo>
                  <a:lnTo>
                    <a:pt x="2529" y="75"/>
                  </a:lnTo>
                  <a:lnTo>
                    <a:pt x="2525" y="98"/>
                  </a:lnTo>
                  <a:lnTo>
                    <a:pt x="2516" y="119"/>
                  </a:lnTo>
                  <a:lnTo>
                    <a:pt x="2499" y="134"/>
                  </a:lnTo>
                  <a:lnTo>
                    <a:pt x="2479" y="145"/>
                  </a:lnTo>
                  <a:lnTo>
                    <a:pt x="2455" y="149"/>
                  </a:lnTo>
                  <a:lnTo>
                    <a:pt x="74" y="149"/>
                  </a:lnTo>
                  <a:lnTo>
                    <a:pt x="51" y="145"/>
                  </a:lnTo>
                  <a:lnTo>
                    <a:pt x="30" y="134"/>
                  </a:lnTo>
                  <a:lnTo>
                    <a:pt x="14" y="119"/>
                  </a:lnTo>
                  <a:lnTo>
                    <a:pt x="4" y="98"/>
                  </a:lnTo>
                  <a:lnTo>
                    <a:pt x="0" y="75"/>
                  </a:lnTo>
                  <a:lnTo>
                    <a:pt x="4" y="51"/>
                  </a:lnTo>
                  <a:lnTo>
                    <a:pt x="14" y="31"/>
                  </a:lnTo>
                  <a:lnTo>
                    <a:pt x="30" y="14"/>
                  </a:lnTo>
                  <a:lnTo>
                    <a:pt x="51" y="3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4" name="Freeform 474">
              <a:extLst>
                <a:ext uri="{FF2B5EF4-FFF2-40B4-BE49-F238E27FC236}">
                  <a16:creationId xmlns:a16="http://schemas.microsoft.com/office/drawing/2014/main" id="{EB8A5194-BF6D-4D15-961F-5FA9DD7018C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0601" y="4942697"/>
              <a:ext cx="247783" cy="17852"/>
            </a:xfrm>
            <a:custGeom>
              <a:avLst/>
              <a:gdLst>
                <a:gd name="T0" fmla="*/ 74 w 2082"/>
                <a:gd name="T1" fmla="*/ 0 h 150"/>
                <a:gd name="T2" fmla="*/ 2008 w 2082"/>
                <a:gd name="T3" fmla="*/ 0 h 150"/>
                <a:gd name="T4" fmla="*/ 2031 w 2082"/>
                <a:gd name="T5" fmla="*/ 4 h 150"/>
                <a:gd name="T6" fmla="*/ 2052 w 2082"/>
                <a:gd name="T7" fmla="*/ 15 h 150"/>
                <a:gd name="T8" fmla="*/ 2068 w 2082"/>
                <a:gd name="T9" fmla="*/ 31 h 150"/>
                <a:gd name="T10" fmla="*/ 2079 w 2082"/>
                <a:gd name="T11" fmla="*/ 50 h 150"/>
                <a:gd name="T12" fmla="*/ 2082 w 2082"/>
                <a:gd name="T13" fmla="*/ 74 h 150"/>
                <a:gd name="T14" fmla="*/ 2079 w 2082"/>
                <a:gd name="T15" fmla="*/ 99 h 150"/>
                <a:gd name="T16" fmla="*/ 2068 w 2082"/>
                <a:gd name="T17" fmla="*/ 118 h 150"/>
                <a:gd name="T18" fmla="*/ 2052 w 2082"/>
                <a:gd name="T19" fmla="*/ 134 h 150"/>
                <a:gd name="T20" fmla="*/ 2031 w 2082"/>
                <a:gd name="T21" fmla="*/ 145 h 150"/>
                <a:gd name="T22" fmla="*/ 2008 w 2082"/>
                <a:gd name="T23" fmla="*/ 150 h 150"/>
                <a:gd name="T24" fmla="*/ 74 w 2082"/>
                <a:gd name="T25" fmla="*/ 150 h 150"/>
                <a:gd name="T26" fmla="*/ 50 w 2082"/>
                <a:gd name="T27" fmla="*/ 145 h 150"/>
                <a:gd name="T28" fmla="*/ 30 w 2082"/>
                <a:gd name="T29" fmla="*/ 134 h 150"/>
                <a:gd name="T30" fmla="*/ 14 w 2082"/>
                <a:gd name="T31" fmla="*/ 118 h 150"/>
                <a:gd name="T32" fmla="*/ 3 w 2082"/>
                <a:gd name="T33" fmla="*/ 99 h 150"/>
                <a:gd name="T34" fmla="*/ 0 w 2082"/>
                <a:gd name="T35" fmla="*/ 74 h 150"/>
                <a:gd name="T36" fmla="*/ 3 w 2082"/>
                <a:gd name="T37" fmla="*/ 50 h 150"/>
                <a:gd name="T38" fmla="*/ 14 w 2082"/>
                <a:gd name="T39" fmla="*/ 31 h 150"/>
                <a:gd name="T40" fmla="*/ 30 w 2082"/>
                <a:gd name="T41" fmla="*/ 15 h 150"/>
                <a:gd name="T42" fmla="*/ 50 w 2082"/>
                <a:gd name="T43" fmla="*/ 4 h 150"/>
                <a:gd name="T44" fmla="*/ 74 w 2082"/>
                <a:gd name="T4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82" h="150">
                  <a:moveTo>
                    <a:pt x="74" y="0"/>
                  </a:moveTo>
                  <a:lnTo>
                    <a:pt x="2008" y="0"/>
                  </a:lnTo>
                  <a:lnTo>
                    <a:pt x="2031" y="4"/>
                  </a:lnTo>
                  <a:lnTo>
                    <a:pt x="2052" y="15"/>
                  </a:lnTo>
                  <a:lnTo>
                    <a:pt x="2068" y="31"/>
                  </a:lnTo>
                  <a:lnTo>
                    <a:pt x="2079" y="50"/>
                  </a:lnTo>
                  <a:lnTo>
                    <a:pt x="2082" y="74"/>
                  </a:lnTo>
                  <a:lnTo>
                    <a:pt x="2079" y="99"/>
                  </a:lnTo>
                  <a:lnTo>
                    <a:pt x="2068" y="118"/>
                  </a:lnTo>
                  <a:lnTo>
                    <a:pt x="2052" y="134"/>
                  </a:lnTo>
                  <a:lnTo>
                    <a:pt x="2031" y="145"/>
                  </a:lnTo>
                  <a:lnTo>
                    <a:pt x="2008" y="150"/>
                  </a:lnTo>
                  <a:lnTo>
                    <a:pt x="74" y="150"/>
                  </a:lnTo>
                  <a:lnTo>
                    <a:pt x="50" y="145"/>
                  </a:lnTo>
                  <a:lnTo>
                    <a:pt x="30" y="134"/>
                  </a:lnTo>
                  <a:lnTo>
                    <a:pt x="14" y="118"/>
                  </a:lnTo>
                  <a:lnTo>
                    <a:pt x="3" y="99"/>
                  </a:lnTo>
                  <a:lnTo>
                    <a:pt x="0" y="74"/>
                  </a:lnTo>
                  <a:lnTo>
                    <a:pt x="3" y="50"/>
                  </a:lnTo>
                  <a:lnTo>
                    <a:pt x="14" y="31"/>
                  </a:lnTo>
                  <a:lnTo>
                    <a:pt x="30" y="15"/>
                  </a:lnTo>
                  <a:lnTo>
                    <a:pt x="50" y="4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5" name="Freeform 475">
              <a:extLst>
                <a:ext uri="{FF2B5EF4-FFF2-40B4-BE49-F238E27FC236}">
                  <a16:creationId xmlns:a16="http://schemas.microsoft.com/office/drawing/2014/main" id="{067BCD3D-BF6B-4C88-A8ED-ED859D814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6209" y="5013628"/>
              <a:ext cx="354180" cy="150312"/>
            </a:xfrm>
            <a:custGeom>
              <a:avLst/>
              <a:gdLst>
                <a:gd name="T0" fmla="*/ 74 w 2976"/>
                <a:gd name="T1" fmla="*/ 0 h 1263"/>
                <a:gd name="T2" fmla="*/ 2901 w 2976"/>
                <a:gd name="T3" fmla="*/ 0 h 1263"/>
                <a:gd name="T4" fmla="*/ 2925 w 2976"/>
                <a:gd name="T5" fmla="*/ 2 h 1263"/>
                <a:gd name="T6" fmla="*/ 2945 w 2976"/>
                <a:gd name="T7" fmla="*/ 13 h 1263"/>
                <a:gd name="T8" fmla="*/ 2962 w 2976"/>
                <a:gd name="T9" fmla="*/ 30 h 1263"/>
                <a:gd name="T10" fmla="*/ 2971 w 2976"/>
                <a:gd name="T11" fmla="*/ 51 h 1263"/>
                <a:gd name="T12" fmla="*/ 2976 w 2976"/>
                <a:gd name="T13" fmla="*/ 74 h 1263"/>
                <a:gd name="T14" fmla="*/ 2976 w 2976"/>
                <a:gd name="T15" fmla="*/ 1189 h 1263"/>
                <a:gd name="T16" fmla="*/ 2971 w 2976"/>
                <a:gd name="T17" fmla="*/ 1212 h 1263"/>
                <a:gd name="T18" fmla="*/ 2962 w 2976"/>
                <a:gd name="T19" fmla="*/ 1233 h 1263"/>
                <a:gd name="T20" fmla="*/ 2945 w 2976"/>
                <a:gd name="T21" fmla="*/ 1250 h 1263"/>
                <a:gd name="T22" fmla="*/ 2925 w 2976"/>
                <a:gd name="T23" fmla="*/ 1259 h 1263"/>
                <a:gd name="T24" fmla="*/ 2901 w 2976"/>
                <a:gd name="T25" fmla="*/ 1263 h 1263"/>
                <a:gd name="T26" fmla="*/ 2878 w 2976"/>
                <a:gd name="T27" fmla="*/ 1259 h 1263"/>
                <a:gd name="T28" fmla="*/ 2857 w 2976"/>
                <a:gd name="T29" fmla="*/ 1250 h 1263"/>
                <a:gd name="T30" fmla="*/ 2842 w 2976"/>
                <a:gd name="T31" fmla="*/ 1233 h 1263"/>
                <a:gd name="T32" fmla="*/ 2831 w 2976"/>
                <a:gd name="T33" fmla="*/ 1212 h 1263"/>
                <a:gd name="T34" fmla="*/ 2827 w 2976"/>
                <a:gd name="T35" fmla="*/ 1189 h 1263"/>
                <a:gd name="T36" fmla="*/ 2827 w 2976"/>
                <a:gd name="T37" fmla="*/ 148 h 1263"/>
                <a:gd name="T38" fmla="*/ 149 w 2976"/>
                <a:gd name="T39" fmla="*/ 148 h 1263"/>
                <a:gd name="T40" fmla="*/ 149 w 2976"/>
                <a:gd name="T41" fmla="*/ 1189 h 1263"/>
                <a:gd name="T42" fmla="*/ 145 w 2976"/>
                <a:gd name="T43" fmla="*/ 1212 h 1263"/>
                <a:gd name="T44" fmla="*/ 135 w 2976"/>
                <a:gd name="T45" fmla="*/ 1233 h 1263"/>
                <a:gd name="T46" fmla="*/ 118 w 2976"/>
                <a:gd name="T47" fmla="*/ 1250 h 1263"/>
                <a:gd name="T48" fmla="*/ 98 w 2976"/>
                <a:gd name="T49" fmla="*/ 1259 h 1263"/>
                <a:gd name="T50" fmla="*/ 74 w 2976"/>
                <a:gd name="T51" fmla="*/ 1263 h 1263"/>
                <a:gd name="T52" fmla="*/ 51 w 2976"/>
                <a:gd name="T53" fmla="*/ 1259 h 1263"/>
                <a:gd name="T54" fmla="*/ 30 w 2976"/>
                <a:gd name="T55" fmla="*/ 1250 h 1263"/>
                <a:gd name="T56" fmla="*/ 14 w 2976"/>
                <a:gd name="T57" fmla="*/ 1233 h 1263"/>
                <a:gd name="T58" fmla="*/ 4 w 2976"/>
                <a:gd name="T59" fmla="*/ 1212 h 1263"/>
                <a:gd name="T60" fmla="*/ 0 w 2976"/>
                <a:gd name="T61" fmla="*/ 1189 h 1263"/>
                <a:gd name="T62" fmla="*/ 0 w 2976"/>
                <a:gd name="T63" fmla="*/ 74 h 1263"/>
                <a:gd name="T64" fmla="*/ 4 w 2976"/>
                <a:gd name="T65" fmla="*/ 51 h 1263"/>
                <a:gd name="T66" fmla="*/ 14 w 2976"/>
                <a:gd name="T67" fmla="*/ 30 h 1263"/>
                <a:gd name="T68" fmla="*/ 30 w 2976"/>
                <a:gd name="T69" fmla="*/ 13 h 1263"/>
                <a:gd name="T70" fmla="*/ 51 w 2976"/>
                <a:gd name="T71" fmla="*/ 2 h 1263"/>
                <a:gd name="T72" fmla="*/ 74 w 2976"/>
                <a:gd name="T73" fmla="*/ 0 h 1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76" h="1263">
                  <a:moveTo>
                    <a:pt x="74" y="0"/>
                  </a:moveTo>
                  <a:lnTo>
                    <a:pt x="2901" y="0"/>
                  </a:lnTo>
                  <a:lnTo>
                    <a:pt x="2925" y="2"/>
                  </a:lnTo>
                  <a:lnTo>
                    <a:pt x="2945" y="13"/>
                  </a:lnTo>
                  <a:lnTo>
                    <a:pt x="2962" y="30"/>
                  </a:lnTo>
                  <a:lnTo>
                    <a:pt x="2971" y="51"/>
                  </a:lnTo>
                  <a:lnTo>
                    <a:pt x="2976" y="74"/>
                  </a:lnTo>
                  <a:lnTo>
                    <a:pt x="2976" y="1189"/>
                  </a:lnTo>
                  <a:lnTo>
                    <a:pt x="2971" y="1212"/>
                  </a:lnTo>
                  <a:lnTo>
                    <a:pt x="2962" y="1233"/>
                  </a:lnTo>
                  <a:lnTo>
                    <a:pt x="2945" y="1250"/>
                  </a:lnTo>
                  <a:lnTo>
                    <a:pt x="2925" y="1259"/>
                  </a:lnTo>
                  <a:lnTo>
                    <a:pt x="2901" y="1263"/>
                  </a:lnTo>
                  <a:lnTo>
                    <a:pt x="2878" y="1259"/>
                  </a:lnTo>
                  <a:lnTo>
                    <a:pt x="2857" y="1250"/>
                  </a:lnTo>
                  <a:lnTo>
                    <a:pt x="2842" y="1233"/>
                  </a:lnTo>
                  <a:lnTo>
                    <a:pt x="2831" y="1212"/>
                  </a:lnTo>
                  <a:lnTo>
                    <a:pt x="2827" y="1189"/>
                  </a:lnTo>
                  <a:lnTo>
                    <a:pt x="2827" y="148"/>
                  </a:lnTo>
                  <a:lnTo>
                    <a:pt x="149" y="148"/>
                  </a:lnTo>
                  <a:lnTo>
                    <a:pt x="149" y="1189"/>
                  </a:lnTo>
                  <a:lnTo>
                    <a:pt x="145" y="1212"/>
                  </a:lnTo>
                  <a:lnTo>
                    <a:pt x="135" y="1233"/>
                  </a:lnTo>
                  <a:lnTo>
                    <a:pt x="118" y="1250"/>
                  </a:lnTo>
                  <a:lnTo>
                    <a:pt x="98" y="1259"/>
                  </a:lnTo>
                  <a:lnTo>
                    <a:pt x="74" y="1263"/>
                  </a:lnTo>
                  <a:lnTo>
                    <a:pt x="51" y="1259"/>
                  </a:lnTo>
                  <a:lnTo>
                    <a:pt x="30" y="1250"/>
                  </a:lnTo>
                  <a:lnTo>
                    <a:pt x="14" y="1233"/>
                  </a:lnTo>
                  <a:lnTo>
                    <a:pt x="4" y="1212"/>
                  </a:lnTo>
                  <a:lnTo>
                    <a:pt x="0" y="1189"/>
                  </a:lnTo>
                  <a:lnTo>
                    <a:pt x="0" y="74"/>
                  </a:lnTo>
                  <a:lnTo>
                    <a:pt x="4" y="51"/>
                  </a:lnTo>
                  <a:lnTo>
                    <a:pt x="14" y="30"/>
                  </a:lnTo>
                  <a:lnTo>
                    <a:pt x="30" y="13"/>
                  </a:lnTo>
                  <a:lnTo>
                    <a:pt x="51" y="2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6" name="Freeform 476">
              <a:extLst>
                <a:ext uri="{FF2B5EF4-FFF2-40B4-BE49-F238E27FC236}">
                  <a16:creationId xmlns:a16="http://schemas.microsoft.com/office/drawing/2014/main" id="{B1F2CB33-62DD-4DF0-A764-F4131F6FD4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38043" y="5155134"/>
              <a:ext cx="531270" cy="300981"/>
            </a:xfrm>
            <a:custGeom>
              <a:avLst/>
              <a:gdLst>
                <a:gd name="T0" fmla="*/ 149 w 4464"/>
                <a:gd name="T1" fmla="*/ 149 h 2529"/>
                <a:gd name="T2" fmla="*/ 149 w 4464"/>
                <a:gd name="T3" fmla="*/ 2380 h 2529"/>
                <a:gd name="T4" fmla="*/ 4314 w 4464"/>
                <a:gd name="T5" fmla="*/ 2380 h 2529"/>
                <a:gd name="T6" fmla="*/ 4314 w 4464"/>
                <a:gd name="T7" fmla="*/ 149 h 2529"/>
                <a:gd name="T8" fmla="*/ 149 w 4464"/>
                <a:gd name="T9" fmla="*/ 149 h 2529"/>
                <a:gd name="T10" fmla="*/ 75 w 4464"/>
                <a:gd name="T11" fmla="*/ 0 h 2529"/>
                <a:gd name="T12" fmla="*/ 4390 w 4464"/>
                <a:gd name="T13" fmla="*/ 0 h 2529"/>
                <a:gd name="T14" fmla="*/ 4414 w 4464"/>
                <a:gd name="T15" fmla="*/ 4 h 2529"/>
                <a:gd name="T16" fmla="*/ 4433 w 4464"/>
                <a:gd name="T17" fmla="*/ 15 h 2529"/>
                <a:gd name="T18" fmla="*/ 4449 w 4464"/>
                <a:gd name="T19" fmla="*/ 30 h 2529"/>
                <a:gd name="T20" fmla="*/ 4460 w 4464"/>
                <a:gd name="T21" fmla="*/ 51 h 2529"/>
                <a:gd name="T22" fmla="*/ 4464 w 4464"/>
                <a:gd name="T23" fmla="*/ 74 h 2529"/>
                <a:gd name="T24" fmla="*/ 4464 w 4464"/>
                <a:gd name="T25" fmla="*/ 2455 h 2529"/>
                <a:gd name="T26" fmla="*/ 4460 w 4464"/>
                <a:gd name="T27" fmla="*/ 2478 h 2529"/>
                <a:gd name="T28" fmla="*/ 4449 w 4464"/>
                <a:gd name="T29" fmla="*/ 2499 h 2529"/>
                <a:gd name="T30" fmla="*/ 4433 w 4464"/>
                <a:gd name="T31" fmla="*/ 2515 h 2529"/>
                <a:gd name="T32" fmla="*/ 4414 w 4464"/>
                <a:gd name="T33" fmla="*/ 2526 h 2529"/>
                <a:gd name="T34" fmla="*/ 4390 w 4464"/>
                <a:gd name="T35" fmla="*/ 2529 h 2529"/>
                <a:gd name="T36" fmla="*/ 75 w 4464"/>
                <a:gd name="T37" fmla="*/ 2529 h 2529"/>
                <a:gd name="T38" fmla="*/ 51 w 4464"/>
                <a:gd name="T39" fmla="*/ 2526 h 2529"/>
                <a:gd name="T40" fmla="*/ 31 w 4464"/>
                <a:gd name="T41" fmla="*/ 2515 h 2529"/>
                <a:gd name="T42" fmla="*/ 14 w 4464"/>
                <a:gd name="T43" fmla="*/ 2499 h 2529"/>
                <a:gd name="T44" fmla="*/ 3 w 4464"/>
                <a:gd name="T45" fmla="*/ 2478 h 2529"/>
                <a:gd name="T46" fmla="*/ 0 w 4464"/>
                <a:gd name="T47" fmla="*/ 2455 h 2529"/>
                <a:gd name="T48" fmla="*/ 0 w 4464"/>
                <a:gd name="T49" fmla="*/ 74 h 2529"/>
                <a:gd name="T50" fmla="*/ 3 w 4464"/>
                <a:gd name="T51" fmla="*/ 51 h 2529"/>
                <a:gd name="T52" fmla="*/ 14 w 4464"/>
                <a:gd name="T53" fmla="*/ 30 h 2529"/>
                <a:gd name="T54" fmla="*/ 31 w 4464"/>
                <a:gd name="T55" fmla="*/ 15 h 2529"/>
                <a:gd name="T56" fmla="*/ 51 w 4464"/>
                <a:gd name="T57" fmla="*/ 4 h 2529"/>
                <a:gd name="T58" fmla="*/ 75 w 4464"/>
                <a:gd name="T59" fmla="*/ 0 h 2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464" h="2529">
                  <a:moveTo>
                    <a:pt x="149" y="149"/>
                  </a:moveTo>
                  <a:lnTo>
                    <a:pt x="149" y="2380"/>
                  </a:lnTo>
                  <a:lnTo>
                    <a:pt x="4314" y="2380"/>
                  </a:lnTo>
                  <a:lnTo>
                    <a:pt x="4314" y="149"/>
                  </a:lnTo>
                  <a:lnTo>
                    <a:pt x="149" y="149"/>
                  </a:lnTo>
                  <a:close/>
                  <a:moveTo>
                    <a:pt x="75" y="0"/>
                  </a:moveTo>
                  <a:lnTo>
                    <a:pt x="4390" y="0"/>
                  </a:lnTo>
                  <a:lnTo>
                    <a:pt x="4414" y="4"/>
                  </a:lnTo>
                  <a:lnTo>
                    <a:pt x="4433" y="15"/>
                  </a:lnTo>
                  <a:lnTo>
                    <a:pt x="4449" y="30"/>
                  </a:lnTo>
                  <a:lnTo>
                    <a:pt x="4460" y="51"/>
                  </a:lnTo>
                  <a:lnTo>
                    <a:pt x="4464" y="74"/>
                  </a:lnTo>
                  <a:lnTo>
                    <a:pt x="4464" y="2455"/>
                  </a:lnTo>
                  <a:lnTo>
                    <a:pt x="4460" y="2478"/>
                  </a:lnTo>
                  <a:lnTo>
                    <a:pt x="4449" y="2499"/>
                  </a:lnTo>
                  <a:lnTo>
                    <a:pt x="4433" y="2515"/>
                  </a:lnTo>
                  <a:lnTo>
                    <a:pt x="4414" y="2526"/>
                  </a:lnTo>
                  <a:lnTo>
                    <a:pt x="4390" y="2529"/>
                  </a:lnTo>
                  <a:lnTo>
                    <a:pt x="75" y="2529"/>
                  </a:lnTo>
                  <a:lnTo>
                    <a:pt x="51" y="2526"/>
                  </a:lnTo>
                  <a:lnTo>
                    <a:pt x="31" y="2515"/>
                  </a:lnTo>
                  <a:lnTo>
                    <a:pt x="14" y="2499"/>
                  </a:lnTo>
                  <a:lnTo>
                    <a:pt x="3" y="2478"/>
                  </a:lnTo>
                  <a:lnTo>
                    <a:pt x="0" y="2455"/>
                  </a:lnTo>
                  <a:lnTo>
                    <a:pt x="0" y="74"/>
                  </a:lnTo>
                  <a:lnTo>
                    <a:pt x="3" y="51"/>
                  </a:lnTo>
                  <a:lnTo>
                    <a:pt x="14" y="30"/>
                  </a:lnTo>
                  <a:lnTo>
                    <a:pt x="31" y="15"/>
                  </a:lnTo>
                  <a:lnTo>
                    <a:pt x="51" y="4"/>
                  </a:lnTo>
                  <a:lnTo>
                    <a:pt x="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7" name="Freeform 477">
              <a:extLst>
                <a:ext uri="{FF2B5EF4-FFF2-40B4-BE49-F238E27FC236}">
                  <a16:creationId xmlns:a16="http://schemas.microsoft.com/office/drawing/2014/main" id="{76229FF0-7BE5-476B-8E26-CA07E07148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78101" y="5208213"/>
              <a:ext cx="261231" cy="88664"/>
            </a:xfrm>
            <a:custGeom>
              <a:avLst/>
              <a:gdLst>
                <a:gd name="T0" fmla="*/ 317 w 2195"/>
                <a:gd name="T1" fmla="*/ 153 h 745"/>
                <a:gd name="T2" fmla="*/ 252 w 2195"/>
                <a:gd name="T3" fmla="*/ 180 h 745"/>
                <a:gd name="T4" fmla="*/ 199 w 2195"/>
                <a:gd name="T5" fmla="*/ 230 h 745"/>
                <a:gd name="T6" fmla="*/ 162 w 2195"/>
                <a:gd name="T7" fmla="*/ 296 h 745"/>
                <a:gd name="T8" fmla="*/ 149 w 2195"/>
                <a:gd name="T9" fmla="*/ 373 h 745"/>
                <a:gd name="T10" fmla="*/ 162 w 2195"/>
                <a:gd name="T11" fmla="*/ 449 h 745"/>
                <a:gd name="T12" fmla="*/ 199 w 2195"/>
                <a:gd name="T13" fmla="*/ 515 h 745"/>
                <a:gd name="T14" fmla="*/ 252 w 2195"/>
                <a:gd name="T15" fmla="*/ 565 h 745"/>
                <a:gd name="T16" fmla="*/ 317 w 2195"/>
                <a:gd name="T17" fmla="*/ 592 h 745"/>
                <a:gd name="T18" fmla="*/ 1841 w 2195"/>
                <a:gd name="T19" fmla="*/ 596 h 745"/>
                <a:gd name="T20" fmla="*/ 1912 w 2195"/>
                <a:gd name="T21" fmla="*/ 581 h 745"/>
                <a:gd name="T22" fmla="*/ 1972 w 2195"/>
                <a:gd name="T23" fmla="*/ 541 h 745"/>
                <a:gd name="T24" fmla="*/ 2018 w 2195"/>
                <a:gd name="T25" fmla="*/ 483 h 745"/>
                <a:gd name="T26" fmla="*/ 2042 w 2195"/>
                <a:gd name="T27" fmla="*/ 412 h 745"/>
                <a:gd name="T28" fmla="*/ 2042 w 2195"/>
                <a:gd name="T29" fmla="*/ 333 h 745"/>
                <a:gd name="T30" fmla="*/ 2018 w 2195"/>
                <a:gd name="T31" fmla="*/ 262 h 745"/>
                <a:gd name="T32" fmla="*/ 1972 w 2195"/>
                <a:gd name="T33" fmla="*/ 204 h 745"/>
                <a:gd name="T34" fmla="*/ 1912 w 2195"/>
                <a:gd name="T35" fmla="*/ 164 h 745"/>
                <a:gd name="T36" fmla="*/ 1841 w 2195"/>
                <a:gd name="T37" fmla="*/ 149 h 745"/>
                <a:gd name="T38" fmla="*/ 353 w 2195"/>
                <a:gd name="T39" fmla="*/ 0 h 745"/>
                <a:gd name="T40" fmla="*/ 1892 w 2195"/>
                <a:gd name="T41" fmla="*/ 4 h 745"/>
                <a:gd name="T42" fmla="*/ 1989 w 2195"/>
                <a:gd name="T43" fmla="*/ 36 h 745"/>
                <a:gd name="T44" fmla="*/ 2071 w 2195"/>
                <a:gd name="T45" fmla="*/ 94 h 745"/>
                <a:gd name="T46" fmla="*/ 2137 w 2195"/>
                <a:gd name="T47" fmla="*/ 172 h 745"/>
                <a:gd name="T48" fmla="*/ 2180 w 2195"/>
                <a:gd name="T49" fmla="*/ 267 h 745"/>
                <a:gd name="T50" fmla="*/ 2195 w 2195"/>
                <a:gd name="T51" fmla="*/ 373 h 745"/>
                <a:gd name="T52" fmla="*/ 2180 w 2195"/>
                <a:gd name="T53" fmla="*/ 479 h 745"/>
                <a:gd name="T54" fmla="*/ 2137 w 2195"/>
                <a:gd name="T55" fmla="*/ 573 h 745"/>
                <a:gd name="T56" fmla="*/ 2071 w 2195"/>
                <a:gd name="T57" fmla="*/ 653 h 745"/>
                <a:gd name="T58" fmla="*/ 1989 w 2195"/>
                <a:gd name="T59" fmla="*/ 709 h 745"/>
                <a:gd name="T60" fmla="*/ 1892 w 2195"/>
                <a:gd name="T61" fmla="*/ 741 h 745"/>
                <a:gd name="T62" fmla="*/ 353 w 2195"/>
                <a:gd name="T63" fmla="*/ 745 h 745"/>
                <a:gd name="T64" fmla="*/ 252 w 2195"/>
                <a:gd name="T65" fmla="*/ 728 h 745"/>
                <a:gd name="T66" fmla="*/ 163 w 2195"/>
                <a:gd name="T67" fmla="*/ 684 h 745"/>
                <a:gd name="T68" fmla="*/ 89 w 2195"/>
                <a:gd name="T69" fmla="*/ 615 h 745"/>
                <a:gd name="T70" fmla="*/ 33 w 2195"/>
                <a:gd name="T71" fmla="*/ 527 h 745"/>
                <a:gd name="T72" fmla="*/ 5 w 2195"/>
                <a:gd name="T73" fmla="*/ 427 h 745"/>
                <a:gd name="T74" fmla="*/ 5 w 2195"/>
                <a:gd name="T75" fmla="*/ 318 h 745"/>
                <a:gd name="T76" fmla="*/ 33 w 2195"/>
                <a:gd name="T77" fmla="*/ 218 h 745"/>
                <a:gd name="T78" fmla="*/ 89 w 2195"/>
                <a:gd name="T79" fmla="*/ 130 h 745"/>
                <a:gd name="T80" fmla="*/ 163 w 2195"/>
                <a:gd name="T81" fmla="*/ 62 h 745"/>
                <a:gd name="T82" fmla="*/ 252 w 2195"/>
                <a:gd name="T83" fmla="*/ 17 h 745"/>
                <a:gd name="T84" fmla="*/ 353 w 2195"/>
                <a:gd name="T85" fmla="*/ 0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95" h="745">
                  <a:moveTo>
                    <a:pt x="353" y="149"/>
                  </a:moveTo>
                  <a:lnTo>
                    <a:pt x="317" y="153"/>
                  </a:lnTo>
                  <a:lnTo>
                    <a:pt x="284" y="164"/>
                  </a:lnTo>
                  <a:lnTo>
                    <a:pt x="252" y="180"/>
                  </a:lnTo>
                  <a:lnTo>
                    <a:pt x="223" y="204"/>
                  </a:lnTo>
                  <a:lnTo>
                    <a:pt x="199" y="230"/>
                  </a:lnTo>
                  <a:lnTo>
                    <a:pt x="178" y="262"/>
                  </a:lnTo>
                  <a:lnTo>
                    <a:pt x="162" y="296"/>
                  </a:lnTo>
                  <a:lnTo>
                    <a:pt x="152" y="333"/>
                  </a:lnTo>
                  <a:lnTo>
                    <a:pt x="149" y="373"/>
                  </a:lnTo>
                  <a:lnTo>
                    <a:pt x="152" y="412"/>
                  </a:lnTo>
                  <a:lnTo>
                    <a:pt x="162" y="449"/>
                  </a:lnTo>
                  <a:lnTo>
                    <a:pt x="178" y="483"/>
                  </a:lnTo>
                  <a:lnTo>
                    <a:pt x="199" y="515"/>
                  </a:lnTo>
                  <a:lnTo>
                    <a:pt x="223" y="541"/>
                  </a:lnTo>
                  <a:lnTo>
                    <a:pt x="252" y="565"/>
                  </a:lnTo>
                  <a:lnTo>
                    <a:pt x="284" y="581"/>
                  </a:lnTo>
                  <a:lnTo>
                    <a:pt x="317" y="592"/>
                  </a:lnTo>
                  <a:lnTo>
                    <a:pt x="353" y="596"/>
                  </a:lnTo>
                  <a:lnTo>
                    <a:pt x="1841" y="596"/>
                  </a:lnTo>
                  <a:lnTo>
                    <a:pt x="1877" y="592"/>
                  </a:lnTo>
                  <a:lnTo>
                    <a:pt x="1912" y="581"/>
                  </a:lnTo>
                  <a:lnTo>
                    <a:pt x="1943" y="565"/>
                  </a:lnTo>
                  <a:lnTo>
                    <a:pt x="1972" y="541"/>
                  </a:lnTo>
                  <a:lnTo>
                    <a:pt x="1997" y="515"/>
                  </a:lnTo>
                  <a:lnTo>
                    <a:pt x="2018" y="483"/>
                  </a:lnTo>
                  <a:lnTo>
                    <a:pt x="2033" y="449"/>
                  </a:lnTo>
                  <a:lnTo>
                    <a:pt x="2042" y="412"/>
                  </a:lnTo>
                  <a:lnTo>
                    <a:pt x="2047" y="373"/>
                  </a:lnTo>
                  <a:lnTo>
                    <a:pt x="2042" y="333"/>
                  </a:lnTo>
                  <a:lnTo>
                    <a:pt x="2033" y="296"/>
                  </a:lnTo>
                  <a:lnTo>
                    <a:pt x="2018" y="262"/>
                  </a:lnTo>
                  <a:lnTo>
                    <a:pt x="1997" y="230"/>
                  </a:lnTo>
                  <a:lnTo>
                    <a:pt x="1972" y="204"/>
                  </a:lnTo>
                  <a:lnTo>
                    <a:pt x="1943" y="180"/>
                  </a:lnTo>
                  <a:lnTo>
                    <a:pt x="1912" y="164"/>
                  </a:lnTo>
                  <a:lnTo>
                    <a:pt x="1877" y="153"/>
                  </a:lnTo>
                  <a:lnTo>
                    <a:pt x="1841" y="149"/>
                  </a:lnTo>
                  <a:lnTo>
                    <a:pt x="353" y="149"/>
                  </a:lnTo>
                  <a:close/>
                  <a:moveTo>
                    <a:pt x="353" y="0"/>
                  </a:moveTo>
                  <a:lnTo>
                    <a:pt x="1841" y="0"/>
                  </a:lnTo>
                  <a:lnTo>
                    <a:pt x="1892" y="4"/>
                  </a:lnTo>
                  <a:lnTo>
                    <a:pt x="1942" y="17"/>
                  </a:lnTo>
                  <a:lnTo>
                    <a:pt x="1989" y="36"/>
                  </a:lnTo>
                  <a:lnTo>
                    <a:pt x="2033" y="62"/>
                  </a:lnTo>
                  <a:lnTo>
                    <a:pt x="2071" y="94"/>
                  </a:lnTo>
                  <a:lnTo>
                    <a:pt x="2107" y="130"/>
                  </a:lnTo>
                  <a:lnTo>
                    <a:pt x="2137" y="172"/>
                  </a:lnTo>
                  <a:lnTo>
                    <a:pt x="2161" y="218"/>
                  </a:lnTo>
                  <a:lnTo>
                    <a:pt x="2180" y="267"/>
                  </a:lnTo>
                  <a:lnTo>
                    <a:pt x="2191" y="318"/>
                  </a:lnTo>
                  <a:lnTo>
                    <a:pt x="2195" y="373"/>
                  </a:lnTo>
                  <a:lnTo>
                    <a:pt x="2191" y="427"/>
                  </a:lnTo>
                  <a:lnTo>
                    <a:pt x="2180" y="479"/>
                  </a:lnTo>
                  <a:lnTo>
                    <a:pt x="2161" y="527"/>
                  </a:lnTo>
                  <a:lnTo>
                    <a:pt x="2137" y="573"/>
                  </a:lnTo>
                  <a:lnTo>
                    <a:pt x="2107" y="615"/>
                  </a:lnTo>
                  <a:lnTo>
                    <a:pt x="2071" y="653"/>
                  </a:lnTo>
                  <a:lnTo>
                    <a:pt x="2033" y="684"/>
                  </a:lnTo>
                  <a:lnTo>
                    <a:pt x="1989" y="709"/>
                  </a:lnTo>
                  <a:lnTo>
                    <a:pt x="1942" y="728"/>
                  </a:lnTo>
                  <a:lnTo>
                    <a:pt x="1892" y="741"/>
                  </a:lnTo>
                  <a:lnTo>
                    <a:pt x="1841" y="745"/>
                  </a:lnTo>
                  <a:lnTo>
                    <a:pt x="353" y="745"/>
                  </a:lnTo>
                  <a:lnTo>
                    <a:pt x="302" y="741"/>
                  </a:lnTo>
                  <a:lnTo>
                    <a:pt x="252" y="728"/>
                  </a:lnTo>
                  <a:lnTo>
                    <a:pt x="206" y="709"/>
                  </a:lnTo>
                  <a:lnTo>
                    <a:pt x="163" y="684"/>
                  </a:lnTo>
                  <a:lnTo>
                    <a:pt x="123" y="653"/>
                  </a:lnTo>
                  <a:lnTo>
                    <a:pt x="89" y="615"/>
                  </a:lnTo>
                  <a:lnTo>
                    <a:pt x="58" y="573"/>
                  </a:lnTo>
                  <a:lnTo>
                    <a:pt x="33" y="527"/>
                  </a:lnTo>
                  <a:lnTo>
                    <a:pt x="16" y="479"/>
                  </a:lnTo>
                  <a:lnTo>
                    <a:pt x="5" y="427"/>
                  </a:lnTo>
                  <a:lnTo>
                    <a:pt x="0" y="373"/>
                  </a:lnTo>
                  <a:lnTo>
                    <a:pt x="5" y="318"/>
                  </a:lnTo>
                  <a:lnTo>
                    <a:pt x="16" y="267"/>
                  </a:lnTo>
                  <a:lnTo>
                    <a:pt x="33" y="218"/>
                  </a:lnTo>
                  <a:lnTo>
                    <a:pt x="58" y="172"/>
                  </a:lnTo>
                  <a:lnTo>
                    <a:pt x="89" y="130"/>
                  </a:lnTo>
                  <a:lnTo>
                    <a:pt x="123" y="94"/>
                  </a:lnTo>
                  <a:lnTo>
                    <a:pt x="163" y="62"/>
                  </a:lnTo>
                  <a:lnTo>
                    <a:pt x="206" y="36"/>
                  </a:lnTo>
                  <a:lnTo>
                    <a:pt x="252" y="17"/>
                  </a:lnTo>
                  <a:lnTo>
                    <a:pt x="302" y="4"/>
                  </a:lnTo>
                  <a:lnTo>
                    <a:pt x="3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FD2DDE3-C24B-4D63-B6A3-96AC3FF2EBDA}"/>
              </a:ext>
            </a:extLst>
          </p:cNvPr>
          <p:cNvGrpSpPr/>
          <p:nvPr/>
        </p:nvGrpSpPr>
        <p:grpSpPr>
          <a:xfrm>
            <a:off x="286468" y="-485527"/>
            <a:ext cx="6876332" cy="1887633"/>
            <a:chOff x="286468" y="-485527"/>
            <a:chExt cx="6876332" cy="188763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6EE9AAD-9A0D-EF28-E5D0-F14DFD6EF37B}"/>
                </a:ext>
              </a:extLst>
            </p:cNvPr>
            <p:cNvSpPr txBox="1"/>
            <p:nvPr/>
          </p:nvSpPr>
          <p:spPr>
            <a:xfrm>
              <a:off x="1215855" y="295358"/>
              <a:ext cx="5946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9132498F-E8DE-1FD9-F0C8-743105872C3D}"/>
                </a:ext>
              </a:extLst>
            </p:cNvPr>
            <p:cNvSpPr/>
            <p:nvPr/>
          </p:nvSpPr>
          <p:spPr>
            <a:xfrm>
              <a:off x="286468" y="-485527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十字形 40">
              <a:extLst>
                <a:ext uri="{FF2B5EF4-FFF2-40B4-BE49-F238E27FC236}">
                  <a16:creationId xmlns:a16="http://schemas.microsoft.com/office/drawing/2014/main" id="{2C172BBB-02F2-3DC0-4D09-6E4D4607FD18}"/>
                </a:ext>
              </a:extLst>
            </p:cNvPr>
            <p:cNvSpPr/>
            <p:nvPr/>
          </p:nvSpPr>
          <p:spPr>
            <a:xfrm>
              <a:off x="440387" y="129698"/>
              <a:ext cx="530592" cy="530592"/>
            </a:xfrm>
            <a:prstGeom prst="plus">
              <a:avLst>
                <a:gd name="adj" fmla="val 358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42" name="Группа 39">
            <a:extLst>
              <a:ext uri="{FF2B5EF4-FFF2-40B4-BE49-F238E27FC236}">
                <a16:creationId xmlns:a16="http://schemas.microsoft.com/office/drawing/2014/main" id="{D4A7DDAD-81BF-FD22-EEB6-9FAFFA0136AC}"/>
              </a:ext>
            </a:extLst>
          </p:cNvPr>
          <p:cNvGrpSpPr/>
          <p:nvPr/>
        </p:nvGrpSpPr>
        <p:grpSpPr>
          <a:xfrm>
            <a:off x="8903855" y="2177478"/>
            <a:ext cx="2473537" cy="1059266"/>
            <a:chOff x="775671" y="2151545"/>
            <a:chExt cx="2473537" cy="1059266"/>
          </a:xfrm>
        </p:grpSpPr>
        <p:sp>
          <p:nvSpPr>
            <p:cNvPr id="43" name="TextBox 40">
              <a:extLst>
                <a:ext uri="{FF2B5EF4-FFF2-40B4-BE49-F238E27FC236}">
                  <a16:creationId xmlns:a16="http://schemas.microsoft.com/office/drawing/2014/main" id="{EC9DCB65-B33E-F81A-A3D7-34E98838D215}"/>
                </a:ext>
              </a:extLst>
            </p:cNvPr>
            <p:cNvSpPr txBox="1"/>
            <p:nvPr/>
          </p:nvSpPr>
          <p:spPr>
            <a:xfrm>
              <a:off x="777827" y="2151545"/>
              <a:ext cx="2226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sz="18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41">
              <a:extLst>
                <a:ext uri="{FF2B5EF4-FFF2-40B4-BE49-F238E27FC236}">
                  <a16:creationId xmlns:a16="http://schemas.microsoft.com/office/drawing/2014/main" id="{462C9584-7184-C679-2646-FE3F9C304FCC}"/>
                </a:ext>
              </a:extLst>
            </p:cNvPr>
            <p:cNvSpPr txBox="1"/>
            <p:nvPr/>
          </p:nvSpPr>
          <p:spPr>
            <a:xfrm>
              <a:off x="775671" y="2472147"/>
              <a:ext cx="24735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5" name="Группа 39">
            <a:extLst>
              <a:ext uri="{FF2B5EF4-FFF2-40B4-BE49-F238E27FC236}">
                <a16:creationId xmlns:a16="http://schemas.microsoft.com/office/drawing/2014/main" id="{B37F9255-7B51-0AF9-070B-1909A5DF4EF1}"/>
              </a:ext>
            </a:extLst>
          </p:cNvPr>
          <p:cNvGrpSpPr/>
          <p:nvPr/>
        </p:nvGrpSpPr>
        <p:grpSpPr>
          <a:xfrm>
            <a:off x="8903855" y="4036385"/>
            <a:ext cx="2473537" cy="1059266"/>
            <a:chOff x="775671" y="2151545"/>
            <a:chExt cx="2473537" cy="1059266"/>
          </a:xfrm>
        </p:grpSpPr>
        <p:sp>
          <p:nvSpPr>
            <p:cNvPr id="46" name="TextBox 40">
              <a:extLst>
                <a:ext uri="{FF2B5EF4-FFF2-40B4-BE49-F238E27FC236}">
                  <a16:creationId xmlns:a16="http://schemas.microsoft.com/office/drawing/2014/main" id="{7DA1789A-23C6-A8DD-C385-42FE96A372C3}"/>
                </a:ext>
              </a:extLst>
            </p:cNvPr>
            <p:cNvSpPr txBox="1"/>
            <p:nvPr/>
          </p:nvSpPr>
          <p:spPr>
            <a:xfrm>
              <a:off x="777827" y="2151545"/>
              <a:ext cx="2226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sz="18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41">
              <a:extLst>
                <a:ext uri="{FF2B5EF4-FFF2-40B4-BE49-F238E27FC236}">
                  <a16:creationId xmlns:a16="http://schemas.microsoft.com/office/drawing/2014/main" id="{D76D52A6-3DFB-1B60-61D1-3CE3C09ED077}"/>
                </a:ext>
              </a:extLst>
            </p:cNvPr>
            <p:cNvSpPr txBox="1"/>
            <p:nvPr/>
          </p:nvSpPr>
          <p:spPr>
            <a:xfrm>
              <a:off x="775671" y="2472147"/>
              <a:ext cx="24735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8" name="Группа 39">
            <a:extLst>
              <a:ext uri="{FF2B5EF4-FFF2-40B4-BE49-F238E27FC236}">
                <a16:creationId xmlns:a16="http://schemas.microsoft.com/office/drawing/2014/main" id="{E78B3249-7E16-5A88-E442-358617E212ED}"/>
              </a:ext>
            </a:extLst>
          </p:cNvPr>
          <p:cNvGrpSpPr/>
          <p:nvPr/>
        </p:nvGrpSpPr>
        <p:grpSpPr>
          <a:xfrm>
            <a:off x="836851" y="2177478"/>
            <a:ext cx="2473537" cy="1059266"/>
            <a:chOff x="775671" y="2151545"/>
            <a:chExt cx="2473537" cy="1059266"/>
          </a:xfrm>
        </p:grpSpPr>
        <p:sp>
          <p:nvSpPr>
            <p:cNvPr id="49" name="TextBox 40">
              <a:extLst>
                <a:ext uri="{FF2B5EF4-FFF2-40B4-BE49-F238E27FC236}">
                  <a16:creationId xmlns:a16="http://schemas.microsoft.com/office/drawing/2014/main" id="{329805EE-03D4-0DAB-EDE3-2DBA4BB25E52}"/>
                </a:ext>
              </a:extLst>
            </p:cNvPr>
            <p:cNvSpPr txBox="1"/>
            <p:nvPr/>
          </p:nvSpPr>
          <p:spPr>
            <a:xfrm>
              <a:off x="1022535" y="2151545"/>
              <a:ext cx="2226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800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sz="18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50" name="TextBox 41">
              <a:extLst>
                <a:ext uri="{FF2B5EF4-FFF2-40B4-BE49-F238E27FC236}">
                  <a16:creationId xmlns:a16="http://schemas.microsoft.com/office/drawing/2014/main" id="{041FF594-35F4-3B6B-21E4-864063922975}"/>
                </a:ext>
              </a:extLst>
            </p:cNvPr>
            <p:cNvSpPr txBox="1"/>
            <p:nvPr/>
          </p:nvSpPr>
          <p:spPr>
            <a:xfrm>
              <a:off x="775671" y="2472147"/>
              <a:ext cx="24735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1" name="Группа 39">
            <a:extLst>
              <a:ext uri="{FF2B5EF4-FFF2-40B4-BE49-F238E27FC236}">
                <a16:creationId xmlns:a16="http://schemas.microsoft.com/office/drawing/2014/main" id="{F157A203-C8EF-90D9-3057-B207D7D0FCED}"/>
              </a:ext>
            </a:extLst>
          </p:cNvPr>
          <p:cNvGrpSpPr/>
          <p:nvPr/>
        </p:nvGrpSpPr>
        <p:grpSpPr>
          <a:xfrm>
            <a:off x="836851" y="4020761"/>
            <a:ext cx="2473537" cy="1059266"/>
            <a:chOff x="775671" y="2151545"/>
            <a:chExt cx="2473537" cy="1059266"/>
          </a:xfrm>
        </p:grpSpPr>
        <p:sp>
          <p:nvSpPr>
            <p:cNvPr id="52" name="TextBox 40">
              <a:extLst>
                <a:ext uri="{FF2B5EF4-FFF2-40B4-BE49-F238E27FC236}">
                  <a16:creationId xmlns:a16="http://schemas.microsoft.com/office/drawing/2014/main" id="{B15BD2C9-2080-6FA2-548B-26719CCB64B0}"/>
                </a:ext>
              </a:extLst>
            </p:cNvPr>
            <p:cNvSpPr txBox="1"/>
            <p:nvPr/>
          </p:nvSpPr>
          <p:spPr>
            <a:xfrm>
              <a:off x="1022535" y="2151545"/>
              <a:ext cx="2226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800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sz="18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53" name="TextBox 41">
              <a:extLst>
                <a:ext uri="{FF2B5EF4-FFF2-40B4-BE49-F238E27FC236}">
                  <a16:creationId xmlns:a16="http://schemas.microsoft.com/office/drawing/2014/main" id="{7DB49C0D-8F64-8C5A-4768-61B3670AEB91}"/>
                </a:ext>
              </a:extLst>
            </p:cNvPr>
            <p:cNvSpPr txBox="1"/>
            <p:nvPr/>
          </p:nvSpPr>
          <p:spPr>
            <a:xfrm>
              <a:off x="775671" y="2472147"/>
              <a:ext cx="24735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43128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2166">
            <a:extLst>
              <a:ext uri="{FF2B5EF4-FFF2-40B4-BE49-F238E27FC236}">
                <a16:creationId xmlns:a16="http://schemas.microsoft.com/office/drawing/2014/main" id="{6D2E9EFC-E972-4519-B3D5-59C59FE083AE}"/>
              </a:ext>
            </a:extLst>
          </p:cNvPr>
          <p:cNvSpPr/>
          <p:nvPr/>
        </p:nvSpPr>
        <p:spPr>
          <a:xfrm>
            <a:off x="801689" y="1933205"/>
            <a:ext cx="2873282" cy="287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A55EE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lvl="0" defTabSz="82550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1" name="Равнобедренный треугольник 6">
            <a:extLst>
              <a:ext uri="{FF2B5EF4-FFF2-40B4-BE49-F238E27FC236}">
                <a16:creationId xmlns:a16="http://schemas.microsoft.com/office/drawing/2014/main" id="{13496B60-AD45-41CA-B9B2-0796023DBF21}"/>
              </a:ext>
            </a:extLst>
          </p:cNvPr>
          <p:cNvSpPr/>
          <p:nvPr/>
        </p:nvSpPr>
        <p:spPr>
          <a:xfrm rot="739572" flipH="1" flipV="1">
            <a:off x="1397489" y="4587246"/>
            <a:ext cx="522879" cy="449372"/>
          </a:xfrm>
          <a:custGeom>
            <a:avLst/>
            <a:gdLst>
              <a:gd name="connsiteX0" fmla="*/ 0 w 484094"/>
              <a:gd name="connsiteY0" fmla="*/ 467203 h 467203"/>
              <a:gd name="connsiteX1" fmla="*/ 242047 w 484094"/>
              <a:gd name="connsiteY1" fmla="*/ 0 h 467203"/>
              <a:gd name="connsiteX2" fmla="*/ 484094 w 484094"/>
              <a:gd name="connsiteY2" fmla="*/ 467203 h 467203"/>
              <a:gd name="connsiteX3" fmla="*/ 0 w 484094"/>
              <a:gd name="connsiteY3" fmla="*/ 467203 h 467203"/>
              <a:gd name="connsiteX0" fmla="*/ 0 w 484094"/>
              <a:gd name="connsiteY0" fmla="*/ 520992 h 520992"/>
              <a:gd name="connsiteX1" fmla="*/ 114300 w 484094"/>
              <a:gd name="connsiteY1" fmla="*/ 0 h 520992"/>
              <a:gd name="connsiteX2" fmla="*/ 484094 w 484094"/>
              <a:gd name="connsiteY2" fmla="*/ 520992 h 520992"/>
              <a:gd name="connsiteX3" fmla="*/ 0 w 484094"/>
              <a:gd name="connsiteY3" fmla="*/ 520992 h 520992"/>
              <a:gd name="connsiteX0" fmla="*/ 8658 w 492752"/>
              <a:gd name="connsiteY0" fmla="*/ 520992 h 520992"/>
              <a:gd name="connsiteX1" fmla="*/ 122958 w 492752"/>
              <a:gd name="connsiteY1" fmla="*/ 0 h 520992"/>
              <a:gd name="connsiteX2" fmla="*/ 492752 w 492752"/>
              <a:gd name="connsiteY2" fmla="*/ 520992 h 520992"/>
              <a:gd name="connsiteX3" fmla="*/ 8658 w 492752"/>
              <a:gd name="connsiteY3" fmla="*/ 520992 h 520992"/>
              <a:gd name="connsiteX0" fmla="*/ 8658 w 492752"/>
              <a:gd name="connsiteY0" fmla="*/ 520992 h 520992"/>
              <a:gd name="connsiteX1" fmla="*/ 122958 w 492752"/>
              <a:gd name="connsiteY1" fmla="*/ 0 h 520992"/>
              <a:gd name="connsiteX2" fmla="*/ 492752 w 492752"/>
              <a:gd name="connsiteY2" fmla="*/ 520992 h 520992"/>
              <a:gd name="connsiteX3" fmla="*/ 8658 w 492752"/>
              <a:gd name="connsiteY3" fmla="*/ 520992 h 520992"/>
              <a:gd name="connsiteX0" fmla="*/ 8658 w 506199"/>
              <a:gd name="connsiteY0" fmla="*/ 520992 h 520992"/>
              <a:gd name="connsiteX1" fmla="*/ 122958 w 506199"/>
              <a:gd name="connsiteY1" fmla="*/ 0 h 520992"/>
              <a:gd name="connsiteX2" fmla="*/ 506199 w 506199"/>
              <a:gd name="connsiteY2" fmla="*/ 426863 h 520992"/>
              <a:gd name="connsiteX3" fmla="*/ 8658 w 506199"/>
              <a:gd name="connsiteY3" fmla="*/ 520992 h 520992"/>
              <a:gd name="connsiteX0" fmla="*/ 8658 w 506199"/>
              <a:gd name="connsiteY0" fmla="*/ 520992 h 520992"/>
              <a:gd name="connsiteX1" fmla="*/ 122958 w 506199"/>
              <a:gd name="connsiteY1" fmla="*/ 0 h 520992"/>
              <a:gd name="connsiteX2" fmla="*/ 506199 w 506199"/>
              <a:gd name="connsiteY2" fmla="*/ 426863 h 520992"/>
              <a:gd name="connsiteX3" fmla="*/ 8658 w 506199"/>
              <a:gd name="connsiteY3" fmla="*/ 520992 h 520992"/>
              <a:gd name="connsiteX0" fmla="*/ 37187 w 534728"/>
              <a:gd name="connsiteY0" fmla="*/ 520992 h 520992"/>
              <a:gd name="connsiteX1" fmla="*/ 151487 w 534728"/>
              <a:gd name="connsiteY1" fmla="*/ 0 h 520992"/>
              <a:gd name="connsiteX2" fmla="*/ 534728 w 534728"/>
              <a:gd name="connsiteY2" fmla="*/ 426863 h 520992"/>
              <a:gd name="connsiteX3" fmla="*/ 37187 w 534728"/>
              <a:gd name="connsiteY3" fmla="*/ 520992 h 520992"/>
              <a:gd name="connsiteX0" fmla="*/ 46273 w 523643"/>
              <a:gd name="connsiteY0" fmla="*/ 399969 h 426863"/>
              <a:gd name="connsiteX1" fmla="*/ 140402 w 523643"/>
              <a:gd name="connsiteY1" fmla="*/ 0 h 426863"/>
              <a:gd name="connsiteX2" fmla="*/ 523643 w 523643"/>
              <a:gd name="connsiteY2" fmla="*/ 426863 h 426863"/>
              <a:gd name="connsiteX3" fmla="*/ 46273 w 523643"/>
              <a:gd name="connsiteY3" fmla="*/ 399969 h 426863"/>
              <a:gd name="connsiteX0" fmla="*/ 34461 w 511831"/>
              <a:gd name="connsiteY0" fmla="*/ 346180 h 373074"/>
              <a:gd name="connsiteX1" fmla="*/ 155484 w 511831"/>
              <a:gd name="connsiteY1" fmla="*/ 0 h 373074"/>
              <a:gd name="connsiteX2" fmla="*/ 511831 w 511831"/>
              <a:gd name="connsiteY2" fmla="*/ 373074 h 373074"/>
              <a:gd name="connsiteX3" fmla="*/ 34461 w 511831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775" h="373074">
                <a:moveTo>
                  <a:pt x="28405" y="346180"/>
                </a:moveTo>
                <a:cubicBezTo>
                  <a:pt x="-7454" y="280093"/>
                  <a:pt x="-43313" y="86258"/>
                  <a:pt x="149428" y="0"/>
                </a:cubicBezTo>
                <a:cubicBezTo>
                  <a:pt x="104604" y="79535"/>
                  <a:pt x="93398" y="226304"/>
                  <a:pt x="505775" y="373074"/>
                </a:cubicBezTo>
                <a:lnTo>
                  <a:pt x="28405" y="346180"/>
                </a:lnTo>
                <a:close/>
              </a:path>
            </a:pathLst>
          </a:custGeom>
          <a:solidFill>
            <a:srgbClr val="A55E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>
              <a:cs typeface="+mn-ea"/>
              <a:sym typeface="+mn-lt"/>
            </a:endParaRPr>
          </a:p>
        </p:txBody>
      </p:sp>
      <p:sp>
        <p:nvSpPr>
          <p:cNvPr id="15" name="Shape 2166">
            <a:extLst>
              <a:ext uri="{FF2B5EF4-FFF2-40B4-BE49-F238E27FC236}">
                <a16:creationId xmlns:a16="http://schemas.microsoft.com/office/drawing/2014/main" id="{AFE3A04C-BA0D-448A-8C74-D6DE09172FE5}"/>
              </a:ext>
            </a:extLst>
          </p:cNvPr>
          <p:cNvSpPr/>
          <p:nvPr/>
        </p:nvSpPr>
        <p:spPr>
          <a:xfrm>
            <a:off x="3348070" y="1933205"/>
            <a:ext cx="2873282" cy="287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1D8E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lvl="0" defTabSz="82550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16" name="Равнобедренный треугольник 6">
            <a:extLst>
              <a:ext uri="{FF2B5EF4-FFF2-40B4-BE49-F238E27FC236}">
                <a16:creationId xmlns:a16="http://schemas.microsoft.com/office/drawing/2014/main" id="{DF8D5B48-CA84-4449-B131-EC8B1BF121D1}"/>
              </a:ext>
            </a:extLst>
          </p:cNvPr>
          <p:cNvSpPr/>
          <p:nvPr/>
        </p:nvSpPr>
        <p:spPr>
          <a:xfrm rot="739572" flipH="1" flipV="1">
            <a:off x="3943870" y="4587246"/>
            <a:ext cx="522879" cy="449372"/>
          </a:xfrm>
          <a:custGeom>
            <a:avLst/>
            <a:gdLst>
              <a:gd name="connsiteX0" fmla="*/ 0 w 484094"/>
              <a:gd name="connsiteY0" fmla="*/ 467203 h 467203"/>
              <a:gd name="connsiteX1" fmla="*/ 242047 w 484094"/>
              <a:gd name="connsiteY1" fmla="*/ 0 h 467203"/>
              <a:gd name="connsiteX2" fmla="*/ 484094 w 484094"/>
              <a:gd name="connsiteY2" fmla="*/ 467203 h 467203"/>
              <a:gd name="connsiteX3" fmla="*/ 0 w 484094"/>
              <a:gd name="connsiteY3" fmla="*/ 467203 h 467203"/>
              <a:gd name="connsiteX0" fmla="*/ 0 w 484094"/>
              <a:gd name="connsiteY0" fmla="*/ 520992 h 520992"/>
              <a:gd name="connsiteX1" fmla="*/ 114300 w 484094"/>
              <a:gd name="connsiteY1" fmla="*/ 0 h 520992"/>
              <a:gd name="connsiteX2" fmla="*/ 484094 w 484094"/>
              <a:gd name="connsiteY2" fmla="*/ 520992 h 520992"/>
              <a:gd name="connsiteX3" fmla="*/ 0 w 484094"/>
              <a:gd name="connsiteY3" fmla="*/ 520992 h 520992"/>
              <a:gd name="connsiteX0" fmla="*/ 8658 w 492752"/>
              <a:gd name="connsiteY0" fmla="*/ 520992 h 520992"/>
              <a:gd name="connsiteX1" fmla="*/ 122958 w 492752"/>
              <a:gd name="connsiteY1" fmla="*/ 0 h 520992"/>
              <a:gd name="connsiteX2" fmla="*/ 492752 w 492752"/>
              <a:gd name="connsiteY2" fmla="*/ 520992 h 520992"/>
              <a:gd name="connsiteX3" fmla="*/ 8658 w 492752"/>
              <a:gd name="connsiteY3" fmla="*/ 520992 h 520992"/>
              <a:gd name="connsiteX0" fmla="*/ 8658 w 492752"/>
              <a:gd name="connsiteY0" fmla="*/ 520992 h 520992"/>
              <a:gd name="connsiteX1" fmla="*/ 122958 w 492752"/>
              <a:gd name="connsiteY1" fmla="*/ 0 h 520992"/>
              <a:gd name="connsiteX2" fmla="*/ 492752 w 492752"/>
              <a:gd name="connsiteY2" fmla="*/ 520992 h 520992"/>
              <a:gd name="connsiteX3" fmla="*/ 8658 w 492752"/>
              <a:gd name="connsiteY3" fmla="*/ 520992 h 520992"/>
              <a:gd name="connsiteX0" fmla="*/ 8658 w 506199"/>
              <a:gd name="connsiteY0" fmla="*/ 520992 h 520992"/>
              <a:gd name="connsiteX1" fmla="*/ 122958 w 506199"/>
              <a:gd name="connsiteY1" fmla="*/ 0 h 520992"/>
              <a:gd name="connsiteX2" fmla="*/ 506199 w 506199"/>
              <a:gd name="connsiteY2" fmla="*/ 426863 h 520992"/>
              <a:gd name="connsiteX3" fmla="*/ 8658 w 506199"/>
              <a:gd name="connsiteY3" fmla="*/ 520992 h 520992"/>
              <a:gd name="connsiteX0" fmla="*/ 8658 w 506199"/>
              <a:gd name="connsiteY0" fmla="*/ 520992 h 520992"/>
              <a:gd name="connsiteX1" fmla="*/ 122958 w 506199"/>
              <a:gd name="connsiteY1" fmla="*/ 0 h 520992"/>
              <a:gd name="connsiteX2" fmla="*/ 506199 w 506199"/>
              <a:gd name="connsiteY2" fmla="*/ 426863 h 520992"/>
              <a:gd name="connsiteX3" fmla="*/ 8658 w 506199"/>
              <a:gd name="connsiteY3" fmla="*/ 520992 h 520992"/>
              <a:gd name="connsiteX0" fmla="*/ 37187 w 534728"/>
              <a:gd name="connsiteY0" fmla="*/ 520992 h 520992"/>
              <a:gd name="connsiteX1" fmla="*/ 151487 w 534728"/>
              <a:gd name="connsiteY1" fmla="*/ 0 h 520992"/>
              <a:gd name="connsiteX2" fmla="*/ 534728 w 534728"/>
              <a:gd name="connsiteY2" fmla="*/ 426863 h 520992"/>
              <a:gd name="connsiteX3" fmla="*/ 37187 w 534728"/>
              <a:gd name="connsiteY3" fmla="*/ 520992 h 520992"/>
              <a:gd name="connsiteX0" fmla="*/ 46273 w 523643"/>
              <a:gd name="connsiteY0" fmla="*/ 399969 h 426863"/>
              <a:gd name="connsiteX1" fmla="*/ 140402 w 523643"/>
              <a:gd name="connsiteY1" fmla="*/ 0 h 426863"/>
              <a:gd name="connsiteX2" fmla="*/ 523643 w 523643"/>
              <a:gd name="connsiteY2" fmla="*/ 426863 h 426863"/>
              <a:gd name="connsiteX3" fmla="*/ 46273 w 523643"/>
              <a:gd name="connsiteY3" fmla="*/ 399969 h 426863"/>
              <a:gd name="connsiteX0" fmla="*/ 34461 w 511831"/>
              <a:gd name="connsiteY0" fmla="*/ 346180 h 373074"/>
              <a:gd name="connsiteX1" fmla="*/ 155484 w 511831"/>
              <a:gd name="connsiteY1" fmla="*/ 0 h 373074"/>
              <a:gd name="connsiteX2" fmla="*/ 511831 w 511831"/>
              <a:gd name="connsiteY2" fmla="*/ 373074 h 373074"/>
              <a:gd name="connsiteX3" fmla="*/ 34461 w 511831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775" h="373074">
                <a:moveTo>
                  <a:pt x="28405" y="346180"/>
                </a:moveTo>
                <a:cubicBezTo>
                  <a:pt x="-7454" y="280093"/>
                  <a:pt x="-43313" y="86258"/>
                  <a:pt x="149428" y="0"/>
                </a:cubicBezTo>
                <a:cubicBezTo>
                  <a:pt x="104604" y="79535"/>
                  <a:pt x="93398" y="226304"/>
                  <a:pt x="505775" y="373074"/>
                </a:cubicBezTo>
                <a:lnTo>
                  <a:pt x="28405" y="346180"/>
                </a:lnTo>
                <a:close/>
              </a:path>
            </a:pathLst>
          </a:custGeom>
          <a:solidFill>
            <a:srgbClr val="D1D8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>
              <a:cs typeface="+mn-ea"/>
              <a:sym typeface="+mn-lt"/>
            </a:endParaRPr>
          </a:p>
        </p:txBody>
      </p:sp>
      <p:sp>
        <p:nvSpPr>
          <p:cNvPr id="20" name="Shape 2166">
            <a:extLst>
              <a:ext uri="{FF2B5EF4-FFF2-40B4-BE49-F238E27FC236}">
                <a16:creationId xmlns:a16="http://schemas.microsoft.com/office/drawing/2014/main" id="{AB0E97C4-5C46-4E3A-87B0-5E5849835C04}"/>
              </a:ext>
            </a:extLst>
          </p:cNvPr>
          <p:cNvSpPr/>
          <p:nvPr/>
        </p:nvSpPr>
        <p:spPr>
          <a:xfrm>
            <a:off x="5894451" y="1933205"/>
            <a:ext cx="2873282" cy="287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A55EE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lvl="0" defTabSz="82550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1" name="Равнобедренный треугольник 6">
            <a:extLst>
              <a:ext uri="{FF2B5EF4-FFF2-40B4-BE49-F238E27FC236}">
                <a16:creationId xmlns:a16="http://schemas.microsoft.com/office/drawing/2014/main" id="{F6599299-238F-4775-BE88-1C37FA614954}"/>
              </a:ext>
            </a:extLst>
          </p:cNvPr>
          <p:cNvSpPr/>
          <p:nvPr/>
        </p:nvSpPr>
        <p:spPr>
          <a:xfrm rot="739572" flipH="1" flipV="1">
            <a:off x="6490251" y="4587246"/>
            <a:ext cx="522879" cy="449372"/>
          </a:xfrm>
          <a:custGeom>
            <a:avLst/>
            <a:gdLst>
              <a:gd name="connsiteX0" fmla="*/ 0 w 484094"/>
              <a:gd name="connsiteY0" fmla="*/ 467203 h 467203"/>
              <a:gd name="connsiteX1" fmla="*/ 242047 w 484094"/>
              <a:gd name="connsiteY1" fmla="*/ 0 h 467203"/>
              <a:gd name="connsiteX2" fmla="*/ 484094 w 484094"/>
              <a:gd name="connsiteY2" fmla="*/ 467203 h 467203"/>
              <a:gd name="connsiteX3" fmla="*/ 0 w 484094"/>
              <a:gd name="connsiteY3" fmla="*/ 467203 h 467203"/>
              <a:gd name="connsiteX0" fmla="*/ 0 w 484094"/>
              <a:gd name="connsiteY0" fmla="*/ 520992 h 520992"/>
              <a:gd name="connsiteX1" fmla="*/ 114300 w 484094"/>
              <a:gd name="connsiteY1" fmla="*/ 0 h 520992"/>
              <a:gd name="connsiteX2" fmla="*/ 484094 w 484094"/>
              <a:gd name="connsiteY2" fmla="*/ 520992 h 520992"/>
              <a:gd name="connsiteX3" fmla="*/ 0 w 484094"/>
              <a:gd name="connsiteY3" fmla="*/ 520992 h 520992"/>
              <a:gd name="connsiteX0" fmla="*/ 8658 w 492752"/>
              <a:gd name="connsiteY0" fmla="*/ 520992 h 520992"/>
              <a:gd name="connsiteX1" fmla="*/ 122958 w 492752"/>
              <a:gd name="connsiteY1" fmla="*/ 0 h 520992"/>
              <a:gd name="connsiteX2" fmla="*/ 492752 w 492752"/>
              <a:gd name="connsiteY2" fmla="*/ 520992 h 520992"/>
              <a:gd name="connsiteX3" fmla="*/ 8658 w 492752"/>
              <a:gd name="connsiteY3" fmla="*/ 520992 h 520992"/>
              <a:gd name="connsiteX0" fmla="*/ 8658 w 492752"/>
              <a:gd name="connsiteY0" fmla="*/ 520992 h 520992"/>
              <a:gd name="connsiteX1" fmla="*/ 122958 w 492752"/>
              <a:gd name="connsiteY1" fmla="*/ 0 h 520992"/>
              <a:gd name="connsiteX2" fmla="*/ 492752 w 492752"/>
              <a:gd name="connsiteY2" fmla="*/ 520992 h 520992"/>
              <a:gd name="connsiteX3" fmla="*/ 8658 w 492752"/>
              <a:gd name="connsiteY3" fmla="*/ 520992 h 520992"/>
              <a:gd name="connsiteX0" fmla="*/ 8658 w 506199"/>
              <a:gd name="connsiteY0" fmla="*/ 520992 h 520992"/>
              <a:gd name="connsiteX1" fmla="*/ 122958 w 506199"/>
              <a:gd name="connsiteY1" fmla="*/ 0 h 520992"/>
              <a:gd name="connsiteX2" fmla="*/ 506199 w 506199"/>
              <a:gd name="connsiteY2" fmla="*/ 426863 h 520992"/>
              <a:gd name="connsiteX3" fmla="*/ 8658 w 506199"/>
              <a:gd name="connsiteY3" fmla="*/ 520992 h 520992"/>
              <a:gd name="connsiteX0" fmla="*/ 8658 w 506199"/>
              <a:gd name="connsiteY0" fmla="*/ 520992 h 520992"/>
              <a:gd name="connsiteX1" fmla="*/ 122958 w 506199"/>
              <a:gd name="connsiteY1" fmla="*/ 0 h 520992"/>
              <a:gd name="connsiteX2" fmla="*/ 506199 w 506199"/>
              <a:gd name="connsiteY2" fmla="*/ 426863 h 520992"/>
              <a:gd name="connsiteX3" fmla="*/ 8658 w 506199"/>
              <a:gd name="connsiteY3" fmla="*/ 520992 h 520992"/>
              <a:gd name="connsiteX0" fmla="*/ 37187 w 534728"/>
              <a:gd name="connsiteY0" fmla="*/ 520992 h 520992"/>
              <a:gd name="connsiteX1" fmla="*/ 151487 w 534728"/>
              <a:gd name="connsiteY1" fmla="*/ 0 h 520992"/>
              <a:gd name="connsiteX2" fmla="*/ 534728 w 534728"/>
              <a:gd name="connsiteY2" fmla="*/ 426863 h 520992"/>
              <a:gd name="connsiteX3" fmla="*/ 37187 w 534728"/>
              <a:gd name="connsiteY3" fmla="*/ 520992 h 520992"/>
              <a:gd name="connsiteX0" fmla="*/ 46273 w 523643"/>
              <a:gd name="connsiteY0" fmla="*/ 399969 h 426863"/>
              <a:gd name="connsiteX1" fmla="*/ 140402 w 523643"/>
              <a:gd name="connsiteY1" fmla="*/ 0 h 426863"/>
              <a:gd name="connsiteX2" fmla="*/ 523643 w 523643"/>
              <a:gd name="connsiteY2" fmla="*/ 426863 h 426863"/>
              <a:gd name="connsiteX3" fmla="*/ 46273 w 523643"/>
              <a:gd name="connsiteY3" fmla="*/ 399969 h 426863"/>
              <a:gd name="connsiteX0" fmla="*/ 34461 w 511831"/>
              <a:gd name="connsiteY0" fmla="*/ 346180 h 373074"/>
              <a:gd name="connsiteX1" fmla="*/ 155484 w 511831"/>
              <a:gd name="connsiteY1" fmla="*/ 0 h 373074"/>
              <a:gd name="connsiteX2" fmla="*/ 511831 w 511831"/>
              <a:gd name="connsiteY2" fmla="*/ 373074 h 373074"/>
              <a:gd name="connsiteX3" fmla="*/ 34461 w 511831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775" h="373074">
                <a:moveTo>
                  <a:pt x="28405" y="346180"/>
                </a:moveTo>
                <a:cubicBezTo>
                  <a:pt x="-7454" y="280093"/>
                  <a:pt x="-43313" y="86258"/>
                  <a:pt x="149428" y="0"/>
                </a:cubicBezTo>
                <a:cubicBezTo>
                  <a:pt x="104604" y="79535"/>
                  <a:pt x="93398" y="226304"/>
                  <a:pt x="505775" y="373074"/>
                </a:cubicBezTo>
                <a:lnTo>
                  <a:pt x="28405" y="346180"/>
                </a:lnTo>
                <a:close/>
              </a:path>
            </a:pathLst>
          </a:custGeom>
          <a:solidFill>
            <a:srgbClr val="A55E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>
              <a:cs typeface="+mn-ea"/>
              <a:sym typeface="+mn-lt"/>
            </a:endParaRPr>
          </a:p>
        </p:txBody>
      </p:sp>
      <p:sp>
        <p:nvSpPr>
          <p:cNvPr id="25" name="Shape 2166">
            <a:extLst>
              <a:ext uri="{FF2B5EF4-FFF2-40B4-BE49-F238E27FC236}">
                <a16:creationId xmlns:a16="http://schemas.microsoft.com/office/drawing/2014/main" id="{D00B72B7-9F7A-4F2E-8813-42666678E30D}"/>
              </a:ext>
            </a:extLst>
          </p:cNvPr>
          <p:cNvSpPr/>
          <p:nvPr/>
        </p:nvSpPr>
        <p:spPr>
          <a:xfrm>
            <a:off x="8440831" y="1933205"/>
            <a:ext cx="2873282" cy="28732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1D8E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lvl="0" defTabSz="825500"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6" name="Равнобедренный треугольник 6">
            <a:extLst>
              <a:ext uri="{FF2B5EF4-FFF2-40B4-BE49-F238E27FC236}">
                <a16:creationId xmlns:a16="http://schemas.microsoft.com/office/drawing/2014/main" id="{30794FC6-EE1C-4323-B59D-25F1D508E4AB}"/>
              </a:ext>
            </a:extLst>
          </p:cNvPr>
          <p:cNvSpPr/>
          <p:nvPr/>
        </p:nvSpPr>
        <p:spPr>
          <a:xfrm rot="739572" flipH="1" flipV="1">
            <a:off x="9036631" y="4587246"/>
            <a:ext cx="522879" cy="449372"/>
          </a:xfrm>
          <a:custGeom>
            <a:avLst/>
            <a:gdLst>
              <a:gd name="connsiteX0" fmla="*/ 0 w 484094"/>
              <a:gd name="connsiteY0" fmla="*/ 467203 h 467203"/>
              <a:gd name="connsiteX1" fmla="*/ 242047 w 484094"/>
              <a:gd name="connsiteY1" fmla="*/ 0 h 467203"/>
              <a:gd name="connsiteX2" fmla="*/ 484094 w 484094"/>
              <a:gd name="connsiteY2" fmla="*/ 467203 h 467203"/>
              <a:gd name="connsiteX3" fmla="*/ 0 w 484094"/>
              <a:gd name="connsiteY3" fmla="*/ 467203 h 467203"/>
              <a:gd name="connsiteX0" fmla="*/ 0 w 484094"/>
              <a:gd name="connsiteY0" fmla="*/ 520992 h 520992"/>
              <a:gd name="connsiteX1" fmla="*/ 114300 w 484094"/>
              <a:gd name="connsiteY1" fmla="*/ 0 h 520992"/>
              <a:gd name="connsiteX2" fmla="*/ 484094 w 484094"/>
              <a:gd name="connsiteY2" fmla="*/ 520992 h 520992"/>
              <a:gd name="connsiteX3" fmla="*/ 0 w 484094"/>
              <a:gd name="connsiteY3" fmla="*/ 520992 h 520992"/>
              <a:gd name="connsiteX0" fmla="*/ 8658 w 492752"/>
              <a:gd name="connsiteY0" fmla="*/ 520992 h 520992"/>
              <a:gd name="connsiteX1" fmla="*/ 122958 w 492752"/>
              <a:gd name="connsiteY1" fmla="*/ 0 h 520992"/>
              <a:gd name="connsiteX2" fmla="*/ 492752 w 492752"/>
              <a:gd name="connsiteY2" fmla="*/ 520992 h 520992"/>
              <a:gd name="connsiteX3" fmla="*/ 8658 w 492752"/>
              <a:gd name="connsiteY3" fmla="*/ 520992 h 520992"/>
              <a:gd name="connsiteX0" fmla="*/ 8658 w 492752"/>
              <a:gd name="connsiteY0" fmla="*/ 520992 h 520992"/>
              <a:gd name="connsiteX1" fmla="*/ 122958 w 492752"/>
              <a:gd name="connsiteY1" fmla="*/ 0 h 520992"/>
              <a:gd name="connsiteX2" fmla="*/ 492752 w 492752"/>
              <a:gd name="connsiteY2" fmla="*/ 520992 h 520992"/>
              <a:gd name="connsiteX3" fmla="*/ 8658 w 492752"/>
              <a:gd name="connsiteY3" fmla="*/ 520992 h 520992"/>
              <a:gd name="connsiteX0" fmla="*/ 8658 w 506199"/>
              <a:gd name="connsiteY0" fmla="*/ 520992 h 520992"/>
              <a:gd name="connsiteX1" fmla="*/ 122958 w 506199"/>
              <a:gd name="connsiteY1" fmla="*/ 0 h 520992"/>
              <a:gd name="connsiteX2" fmla="*/ 506199 w 506199"/>
              <a:gd name="connsiteY2" fmla="*/ 426863 h 520992"/>
              <a:gd name="connsiteX3" fmla="*/ 8658 w 506199"/>
              <a:gd name="connsiteY3" fmla="*/ 520992 h 520992"/>
              <a:gd name="connsiteX0" fmla="*/ 8658 w 506199"/>
              <a:gd name="connsiteY0" fmla="*/ 520992 h 520992"/>
              <a:gd name="connsiteX1" fmla="*/ 122958 w 506199"/>
              <a:gd name="connsiteY1" fmla="*/ 0 h 520992"/>
              <a:gd name="connsiteX2" fmla="*/ 506199 w 506199"/>
              <a:gd name="connsiteY2" fmla="*/ 426863 h 520992"/>
              <a:gd name="connsiteX3" fmla="*/ 8658 w 506199"/>
              <a:gd name="connsiteY3" fmla="*/ 520992 h 520992"/>
              <a:gd name="connsiteX0" fmla="*/ 37187 w 534728"/>
              <a:gd name="connsiteY0" fmla="*/ 520992 h 520992"/>
              <a:gd name="connsiteX1" fmla="*/ 151487 w 534728"/>
              <a:gd name="connsiteY1" fmla="*/ 0 h 520992"/>
              <a:gd name="connsiteX2" fmla="*/ 534728 w 534728"/>
              <a:gd name="connsiteY2" fmla="*/ 426863 h 520992"/>
              <a:gd name="connsiteX3" fmla="*/ 37187 w 534728"/>
              <a:gd name="connsiteY3" fmla="*/ 520992 h 520992"/>
              <a:gd name="connsiteX0" fmla="*/ 46273 w 523643"/>
              <a:gd name="connsiteY0" fmla="*/ 399969 h 426863"/>
              <a:gd name="connsiteX1" fmla="*/ 140402 w 523643"/>
              <a:gd name="connsiteY1" fmla="*/ 0 h 426863"/>
              <a:gd name="connsiteX2" fmla="*/ 523643 w 523643"/>
              <a:gd name="connsiteY2" fmla="*/ 426863 h 426863"/>
              <a:gd name="connsiteX3" fmla="*/ 46273 w 523643"/>
              <a:gd name="connsiteY3" fmla="*/ 399969 h 426863"/>
              <a:gd name="connsiteX0" fmla="*/ 34461 w 511831"/>
              <a:gd name="connsiteY0" fmla="*/ 346180 h 373074"/>
              <a:gd name="connsiteX1" fmla="*/ 155484 w 511831"/>
              <a:gd name="connsiteY1" fmla="*/ 0 h 373074"/>
              <a:gd name="connsiteX2" fmla="*/ 511831 w 511831"/>
              <a:gd name="connsiteY2" fmla="*/ 373074 h 373074"/>
              <a:gd name="connsiteX3" fmla="*/ 34461 w 511831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  <a:gd name="connsiteX0" fmla="*/ 28405 w 505775"/>
              <a:gd name="connsiteY0" fmla="*/ 346180 h 373074"/>
              <a:gd name="connsiteX1" fmla="*/ 149428 w 505775"/>
              <a:gd name="connsiteY1" fmla="*/ 0 h 373074"/>
              <a:gd name="connsiteX2" fmla="*/ 505775 w 505775"/>
              <a:gd name="connsiteY2" fmla="*/ 373074 h 373074"/>
              <a:gd name="connsiteX3" fmla="*/ 28405 w 505775"/>
              <a:gd name="connsiteY3" fmla="*/ 346180 h 37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775" h="373074">
                <a:moveTo>
                  <a:pt x="28405" y="346180"/>
                </a:moveTo>
                <a:cubicBezTo>
                  <a:pt x="-7454" y="280093"/>
                  <a:pt x="-43313" y="86258"/>
                  <a:pt x="149428" y="0"/>
                </a:cubicBezTo>
                <a:cubicBezTo>
                  <a:pt x="104604" y="79535"/>
                  <a:pt x="93398" y="226304"/>
                  <a:pt x="505775" y="373074"/>
                </a:cubicBezTo>
                <a:lnTo>
                  <a:pt x="28405" y="346180"/>
                </a:lnTo>
                <a:close/>
              </a:path>
            </a:pathLst>
          </a:custGeom>
          <a:solidFill>
            <a:srgbClr val="D1D8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>
              <a:cs typeface="+mn-ea"/>
              <a:sym typeface="+mn-lt"/>
            </a:endParaRPr>
          </a:p>
        </p:txBody>
      </p:sp>
      <p:sp>
        <p:nvSpPr>
          <p:cNvPr id="86" name="Freeform 24">
            <a:extLst>
              <a:ext uri="{FF2B5EF4-FFF2-40B4-BE49-F238E27FC236}">
                <a16:creationId xmlns:a16="http://schemas.microsoft.com/office/drawing/2014/main" id="{3D8BF698-0C99-4AFE-897B-659EA9521BCA}"/>
              </a:ext>
            </a:extLst>
          </p:cNvPr>
          <p:cNvSpPr>
            <a:spLocks noEditPoints="1"/>
          </p:cNvSpPr>
          <p:nvPr/>
        </p:nvSpPr>
        <p:spPr bwMode="auto">
          <a:xfrm>
            <a:off x="4283861" y="2860577"/>
            <a:ext cx="965962" cy="964611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05874" h="605028">
                <a:moveTo>
                  <a:pt x="505503" y="464982"/>
                </a:moveTo>
                <a:cubicBezTo>
                  <a:pt x="483405" y="464982"/>
                  <a:pt x="465578" y="482777"/>
                  <a:pt x="465578" y="504744"/>
                </a:cubicBezTo>
                <a:cubicBezTo>
                  <a:pt x="465578" y="526803"/>
                  <a:pt x="483405" y="544598"/>
                  <a:pt x="505503" y="544598"/>
                </a:cubicBezTo>
                <a:cubicBezTo>
                  <a:pt x="527509" y="544598"/>
                  <a:pt x="545429" y="526617"/>
                  <a:pt x="545336" y="504744"/>
                </a:cubicBezTo>
                <a:cubicBezTo>
                  <a:pt x="545336" y="482777"/>
                  <a:pt x="527509" y="464982"/>
                  <a:pt x="505503" y="464982"/>
                </a:cubicBezTo>
                <a:close/>
                <a:moveTo>
                  <a:pt x="100379" y="464894"/>
                </a:moveTo>
                <a:cubicBezTo>
                  <a:pt x="78372" y="464894"/>
                  <a:pt x="60357" y="482695"/>
                  <a:pt x="60543" y="504667"/>
                </a:cubicBezTo>
                <a:cubicBezTo>
                  <a:pt x="60543" y="526639"/>
                  <a:pt x="78372" y="544440"/>
                  <a:pt x="100379" y="544440"/>
                </a:cubicBezTo>
                <a:cubicBezTo>
                  <a:pt x="122386" y="544440"/>
                  <a:pt x="140215" y="526639"/>
                  <a:pt x="140215" y="504667"/>
                </a:cubicBezTo>
                <a:cubicBezTo>
                  <a:pt x="140215" y="482695"/>
                  <a:pt x="122386" y="464894"/>
                  <a:pt x="100379" y="464894"/>
                </a:cubicBezTo>
                <a:close/>
                <a:moveTo>
                  <a:pt x="505503" y="404552"/>
                </a:moveTo>
                <a:cubicBezTo>
                  <a:pt x="560935" y="404552"/>
                  <a:pt x="605874" y="449411"/>
                  <a:pt x="605874" y="504744"/>
                </a:cubicBezTo>
                <a:cubicBezTo>
                  <a:pt x="605874" y="560169"/>
                  <a:pt x="560935" y="605028"/>
                  <a:pt x="505503" y="605028"/>
                </a:cubicBezTo>
                <a:cubicBezTo>
                  <a:pt x="462514" y="605028"/>
                  <a:pt x="425838" y="577964"/>
                  <a:pt x="411632" y="539964"/>
                </a:cubicBezTo>
                <a:lnTo>
                  <a:pt x="245709" y="539964"/>
                </a:lnTo>
                <a:cubicBezTo>
                  <a:pt x="248495" y="528656"/>
                  <a:pt x="250073" y="516885"/>
                  <a:pt x="250073" y="504744"/>
                </a:cubicBezTo>
                <a:cubicBezTo>
                  <a:pt x="250073" y="492509"/>
                  <a:pt x="248495" y="480831"/>
                  <a:pt x="245709" y="469524"/>
                </a:cubicBezTo>
                <a:lnTo>
                  <a:pt x="411632" y="469524"/>
                </a:lnTo>
                <a:cubicBezTo>
                  <a:pt x="425838" y="431616"/>
                  <a:pt x="462514" y="404552"/>
                  <a:pt x="505503" y="404552"/>
                </a:cubicBezTo>
                <a:close/>
                <a:moveTo>
                  <a:pt x="65093" y="245356"/>
                </a:moveTo>
                <a:cubicBezTo>
                  <a:pt x="76515" y="248045"/>
                  <a:pt x="88215" y="249621"/>
                  <a:pt x="100379" y="249621"/>
                </a:cubicBezTo>
                <a:cubicBezTo>
                  <a:pt x="112636" y="249621"/>
                  <a:pt x="124429" y="248045"/>
                  <a:pt x="135665" y="245356"/>
                </a:cubicBezTo>
                <a:lnTo>
                  <a:pt x="135665" y="410937"/>
                </a:lnTo>
                <a:cubicBezTo>
                  <a:pt x="173644" y="425214"/>
                  <a:pt x="200758" y="461742"/>
                  <a:pt x="200758" y="504667"/>
                </a:cubicBezTo>
                <a:cubicBezTo>
                  <a:pt x="200758" y="560015"/>
                  <a:pt x="155815" y="604887"/>
                  <a:pt x="100379" y="604887"/>
                </a:cubicBezTo>
                <a:cubicBezTo>
                  <a:pt x="44943" y="604887"/>
                  <a:pt x="0" y="560015"/>
                  <a:pt x="0" y="504667"/>
                </a:cubicBezTo>
                <a:cubicBezTo>
                  <a:pt x="0" y="461742"/>
                  <a:pt x="27114" y="425214"/>
                  <a:pt x="65093" y="410937"/>
                </a:cubicBezTo>
                <a:close/>
                <a:moveTo>
                  <a:pt x="505506" y="60443"/>
                </a:moveTo>
                <a:cubicBezTo>
                  <a:pt x="483408" y="60443"/>
                  <a:pt x="465582" y="78243"/>
                  <a:pt x="465582" y="100214"/>
                </a:cubicBezTo>
                <a:cubicBezTo>
                  <a:pt x="465582" y="122277"/>
                  <a:pt x="483408" y="140077"/>
                  <a:pt x="505506" y="140077"/>
                </a:cubicBezTo>
                <a:cubicBezTo>
                  <a:pt x="527511" y="140077"/>
                  <a:pt x="545430" y="122277"/>
                  <a:pt x="545338" y="100214"/>
                </a:cubicBezTo>
                <a:cubicBezTo>
                  <a:pt x="545338" y="78243"/>
                  <a:pt x="527511" y="60443"/>
                  <a:pt x="505506" y="60443"/>
                </a:cubicBezTo>
                <a:close/>
                <a:moveTo>
                  <a:pt x="100377" y="60337"/>
                </a:moveTo>
                <a:cubicBezTo>
                  <a:pt x="78370" y="60337"/>
                  <a:pt x="60356" y="78225"/>
                  <a:pt x="60542" y="100099"/>
                </a:cubicBezTo>
                <a:cubicBezTo>
                  <a:pt x="60542" y="122065"/>
                  <a:pt x="78370" y="139861"/>
                  <a:pt x="100377" y="139861"/>
                </a:cubicBezTo>
                <a:cubicBezTo>
                  <a:pt x="122384" y="139861"/>
                  <a:pt x="140212" y="122065"/>
                  <a:pt x="140212" y="100099"/>
                </a:cubicBezTo>
                <a:cubicBezTo>
                  <a:pt x="140212" y="78133"/>
                  <a:pt x="122384" y="60337"/>
                  <a:pt x="100377" y="60337"/>
                </a:cubicBezTo>
                <a:close/>
                <a:moveTo>
                  <a:pt x="505506" y="0"/>
                </a:moveTo>
                <a:cubicBezTo>
                  <a:pt x="560936" y="0"/>
                  <a:pt x="605874" y="44869"/>
                  <a:pt x="605874" y="100214"/>
                </a:cubicBezTo>
                <a:cubicBezTo>
                  <a:pt x="605874" y="143136"/>
                  <a:pt x="578763" y="179754"/>
                  <a:pt x="540788" y="193938"/>
                </a:cubicBezTo>
                <a:lnTo>
                  <a:pt x="540788" y="359601"/>
                </a:lnTo>
                <a:cubicBezTo>
                  <a:pt x="529368" y="356820"/>
                  <a:pt x="517762" y="355244"/>
                  <a:pt x="505506" y="355244"/>
                </a:cubicBezTo>
                <a:cubicBezTo>
                  <a:pt x="493250" y="355244"/>
                  <a:pt x="481459" y="356820"/>
                  <a:pt x="470224" y="359601"/>
                </a:cubicBezTo>
                <a:lnTo>
                  <a:pt x="470224" y="193938"/>
                </a:lnTo>
                <a:cubicBezTo>
                  <a:pt x="432157" y="179754"/>
                  <a:pt x="405045" y="143136"/>
                  <a:pt x="405045" y="100214"/>
                </a:cubicBezTo>
                <a:cubicBezTo>
                  <a:pt x="405045" y="44869"/>
                  <a:pt x="449983" y="0"/>
                  <a:pt x="505506" y="0"/>
                </a:cubicBezTo>
                <a:close/>
                <a:moveTo>
                  <a:pt x="100377" y="0"/>
                </a:moveTo>
                <a:cubicBezTo>
                  <a:pt x="143369" y="0"/>
                  <a:pt x="179955" y="27064"/>
                  <a:pt x="194254" y="64972"/>
                </a:cubicBezTo>
                <a:lnTo>
                  <a:pt x="360095" y="64972"/>
                </a:lnTo>
                <a:cubicBezTo>
                  <a:pt x="357402" y="76372"/>
                  <a:pt x="355824" y="88143"/>
                  <a:pt x="355824" y="100192"/>
                </a:cubicBezTo>
                <a:cubicBezTo>
                  <a:pt x="355824" y="112426"/>
                  <a:pt x="357402" y="124197"/>
                  <a:pt x="360095" y="135412"/>
                </a:cubicBezTo>
                <a:lnTo>
                  <a:pt x="194254" y="135412"/>
                </a:lnTo>
                <a:cubicBezTo>
                  <a:pt x="179955" y="173412"/>
                  <a:pt x="143369" y="200476"/>
                  <a:pt x="100377" y="200476"/>
                </a:cubicBezTo>
                <a:cubicBezTo>
                  <a:pt x="44942" y="200476"/>
                  <a:pt x="0" y="155617"/>
                  <a:pt x="0" y="100192"/>
                </a:cubicBezTo>
                <a:cubicBezTo>
                  <a:pt x="0" y="44859"/>
                  <a:pt x="44942" y="0"/>
                  <a:pt x="100377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>
              <a:cs typeface="+mn-ea"/>
              <a:sym typeface="+mn-lt"/>
            </a:endParaRPr>
          </a:p>
        </p:txBody>
      </p:sp>
      <p:sp>
        <p:nvSpPr>
          <p:cNvPr id="100" name="Freeform 207">
            <a:extLst>
              <a:ext uri="{FF2B5EF4-FFF2-40B4-BE49-F238E27FC236}">
                <a16:creationId xmlns:a16="http://schemas.microsoft.com/office/drawing/2014/main" id="{F5D9F17B-19CF-46ED-ABD7-A43D8B2F62DB}"/>
              </a:ext>
            </a:extLst>
          </p:cNvPr>
          <p:cNvSpPr>
            <a:spLocks noEditPoints="1"/>
          </p:cNvSpPr>
          <p:nvPr/>
        </p:nvSpPr>
        <p:spPr bwMode="auto">
          <a:xfrm>
            <a:off x="9414975" y="2934182"/>
            <a:ext cx="1029975" cy="920831"/>
          </a:xfrm>
          <a:custGeom>
            <a:avLst/>
            <a:gdLst>
              <a:gd name="connsiteX0" fmla="*/ 156467 w 552672"/>
              <a:gd name="connsiteY0" fmla="*/ 230454 h 494107"/>
              <a:gd name="connsiteX1" fmla="*/ 165080 w 552672"/>
              <a:gd name="connsiteY1" fmla="*/ 241914 h 494107"/>
              <a:gd name="connsiteX2" fmla="*/ 165080 w 552672"/>
              <a:gd name="connsiteY2" fmla="*/ 300648 h 494107"/>
              <a:gd name="connsiteX3" fmla="*/ 190920 w 552672"/>
              <a:gd name="connsiteY3" fmla="*/ 300648 h 494107"/>
              <a:gd name="connsiteX4" fmla="*/ 544059 w 552672"/>
              <a:gd name="connsiteY4" fmla="*/ 300648 h 494107"/>
              <a:gd name="connsiteX5" fmla="*/ 552672 w 552672"/>
              <a:gd name="connsiteY5" fmla="*/ 312108 h 494107"/>
              <a:gd name="connsiteX6" fmla="*/ 552672 w 552672"/>
              <a:gd name="connsiteY6" fmla="*/ 408086 h 494107"/>
              <a:gd name="connsiteX7" fmla="*/ 542623 w 552672"/>
              <a:gd name="connsiteY7" fmla="*/ 419546 h 494107"/>
              <a:gd name="connsiteX8" fmla="*/ 189484 w 552672"/>
              <a:gd name="connsiteY8" fmla="*/ 419546 h 494107"/>
              <a:gd name="connsiteX9" fmla="*/ 160774 w 552672"/>
              <a:gd name="connsiteY9" fmla="*/ 419546 h 494107"/>
              <a:gd name="connsiteX10" fmla="*/ 160774 w 552672"/>
              <a:gd name="connsiteY10" fmla="*/ 485442 h 494107"/>
              <a:gd name="connsiteX11" fmla="*/ 144983 w 552672"/>
              <a:gd name="connsiteY11" fmla="*/ 486875 h 494107"/>
              <a:gd name="connsiteX12" fmla="*/ 5737 w 552672"/>
              <a:gd name="connsiteY12" fmla="*/ 369408 h 494107"/>
              <a:gd name="connsiteX13" fmla="*/ 4302 w 552672"/>
              <a:gd name="connsiteY13" fmla="*/ 349353 h 494107"/>
              <a:gd name="connsiteX14" fmla="*/ 147854 w 552672"/>
              <a:gd name="connsiteY14" fmla="*/ 236184 h 494107"/>
              <a:gd name="connsiteX15" fmla="*/ 156467 w 552672"/>
              <a:gd name="connsiteY15" fmla="*/ 230454 h 494107"/>
              <a:gd name="connsiteX16" fmla="*/ 396205 w 552672"/>
              <a:gd name="connsiteY16" fmla="*/ 541 h 494107"/>
              <a:gd name="connsiteX17" fmla="*/ 404818 w 552672"/>
              <a:gd name="connsiteY17" fmla="*/ 6812 h 494107"/>
              <a:gd name="connsiteX18" fmla="*/ 548370 w 552672"/>
              <a:gd name="connsiteY18" fmla="*/ 120051 h 494107"/>
              <a:gd name="connsiteX19" fmla="*/ 546935 w 552672"/>
              <a:gd name="connsiteY19" fmla="*/ 140119 h 494107"/>
              <a:gd name="connsiteX20" fmla="*/ 407689 w 552672"/>
              <a:gd name="connsiteY20" fmla="*/ 256225 h 494107"/>
              <a:gd name="connsiteX21" fmla="*/ 391898 w 552672"/>
              <a:gd name="connsiteY21" fmla="*/ 254791 h 494107"/>
              <a:gd name="connsiteX22" fmla="*/ 391898 w 552672"/>
              <a:gd name="connsiteY22" fmla="*/ 190288 h 494107"/>
              <a:gd name="connsiteX23" fmla="*/ 363188 w 552672"/>
              <a:gd name="connsiteY23" fmla="*/ 190288 h 494107"/>
              <a:gd name="connsiteX24" fmla="*/ 10049 w 552672"/>
              <a:gd name="connsiteY24" fmla="*/ 190288 h 494107"/>
              <a:gd name="connsiteX25" fmla="*/ 0 w 552672"/>
              <a:gd name="connsiteY25" fmla="*/ 178821 h 494107"/>
              <a:gd name="connsiteX26" fmla="*/ 0 w 552672"/>
              <a:gd name="connsiteY26" fmla="*/ 82783 h 494107"/>
              <a:gd name="connsiteX27" fmla="*/ 8613 w 552672"/>
              <a:gd name="connsiteY27" fmla="*/ 71315 h 494107"/>
              <a:gd name="connsiteX28" fmla="*/ 361752 w 552672"/>
              <a:gd name="connsiteY28" fmla="*/ 71315 h 494107"/>
              <a:gd name="connsiteX29" fmla="*/ 387592 w 552672"/>
              <a:gd name="connsiteY29" fmla="*/ 71315 h 494107"/>
              <a:gd name="connsiteX30" fmla="*/ 387592 w 552672"/>
              <a:gd name="connsiteY30" fmla="*/ 12546 h 494107"/>
              <a:gd name="connsiteX31" fmla="*/ 396205 w 552672"/>
              <a:gd name="connsiteY31" fmla="*/ 541 h 494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52672" h="494107">
                <a:moveTo>
                  <a:pt x="156467" y="230454"/>
                </a:moveTo>
                <a:cubicBezTo>
                  <a:pt x="160774" y="229022"/>
                  <a:pt x="165080" y="230454"/>
                  <a:pt x="165080" y="241914"/>
                </a:cubicBezTo>
                <a:lnTo>
                  <a:pt x="165080" y="300648"/>
                </a:lnTo>
                <a:cubicBezTo>
                  <a:pt x="165080" y="300648"/>
                  <a:pt x="175129" y="300648"/>
                  <a:pt x="190920" y="300648"/>
                </a:cubicBezTo>
                <a:cubicBezTo>
                  <a:pt x="238292" y="300648"/>
                  <a:pt x="509606" y="300648"/>
                  <a:pt x="544059" y="300648"/>
                </a:cubicBezTo>
                <a:cubicBezTo>
                  <a:pt x="544059" y="300648"/>
                  <a:pt x="552672" y="300648"/>
                  <a:pt x="552672" y="312108"/>
                </a:cubicBezTo>
                <a:cubicBezTo>
                  <a:pt x="552672" y="322135"/>
                  <a:pt x="552672" y="392329"/>
                  <a:pt x="552672" y="408086"/>
                </a:cubicBezTo>
                <a:cubicBezTo>
                  <a:pt x="552672" y="422412"/>
                  <a:pt x="542623" y="419546"/>
                  <a:pt x="542623" y="419546"/>
                </a:cubicBezTo>
                <a:cubicBezTo>
                  <a:pt x="506735" y="419546"/>
                  <a:pt x="238292" y="419546"/>
                  <a:pt x="189484" y="419546"/>
                </a:cubicBezTo>
                <a:cubicBezTo>
                  <a:pt x="172258" y="419546"/>
                  <a:pt x="160774" y="419546"/>
                  <a:pt x="160774" y="419546"/>
                </a:cubicBezTo>
                <a:cubicBezTo>
                  <a:pt x="160774" y="419546"/>
                  <a:pt x="160774" y="465387"/>
                  <a:pt x="160774" y="485442"/>
                </a:cubicBezTo>
                <a:cubicBezTo>
                  <a:pt x="160774" y="504065"/>
                  <a:pt x="144983" y="486875"/>
                  <a:pt x="144983" y="486875"/>
                </a:cubicBezTo>
                <a:lnTo>
                  <a:pt x="5737" y="369408"/>
                </a:lnTo>
                <a:cubicBezTo>
                  <a:pt x="5737" y="369408"/>
                  <a:pt x="-5747" y="359381"/>
                  <a:pt x="4302" y="349353"/>
                </a:cubicBezTo>
                <a:cubicBezTo>
                  <a:pt x="17221" y="336460"/>
                  <a:pt x="147854" y="236184"/>
                  <a:pt x="147854" y="236184"/>
                </a:cubicBezTo>
                <a:cubicBezTo>
                  <a:pt x="147854" y="236184"/>
                  <a:pt x="152161" y="231887"/>
                  <a:pt x="156467" y="230454"/>
                </a:cubicBezTo>
                <a:close/>
                <a:moveTo>
                  <a:pt x="396205" y="541"/>
                </a:moveTo>
                <a:cubicBezTo>
                  <a:pt x="400511" y="2154"/>
                  <a:pt x="404818" y="6812"/>
                  <a:pt x="404818" y="6812"/>
                </a:cubicBezTo>
                <a:cubicBezTo>
                  <a:pt x="404818" y="6812"/>
                  <a:pt x="535451" y="107151"/>
                  <a:pt x="548370" y="120051"/>
                </a:cubicBezTo>
                <a:cubicBezTo>
                  <a:pt x="558419" y="130085"/>
                  <a:pt x="546935" y="140119"/>
                  <a:pt x="546935" y="140119"/>
                </a:cubicBezTo>
                <a:lnTo>
                  <a:pt x="407689" y="256225"/>
                </a:lnTo>
                <a:cubicBezTo>
                  <a:pt x="407689" y="256225"/>
                  <a:pt x="391898" y="274859"/>
                  <a:pt x="391898" y="254791"/>
                </a:cubicBezTo>
                <a:cubicBezTo>
                  <a:pt x="391898" y="236157"/>
                  <a:pt x="391898" y="190288"/>
                  <a:pt x="391898" y="190288"/>
                </a:cubicBezTo>
                <a:cubicBezTo>
                  <a:pt x="391898" y="190288"/>
                  <a:pt x="380414" y="190288"/>
                  <a:pt x="363188" y="190288"/>
                </a:cubicBezTo>
                <a:cubicBezTo>
                  <a:pt x="314380" y="190288"/>
                  <a:pt x="45937" y="190288"/>
                  <a:pt x="10049" y="190288"/>
                </a:cubicBezTo>
                <a:cubicBezTo>
                  <a:pt x="10049" y="190288"/>
                  <a:pt x="0" y="193155"/>
                  <a:pt x="0" y="178821"/>
                </a:cubicBezTo>
                <a:lnTo>
                  <a:pt x="0" y="82783"/>
                </a:lnTo>
                <a:cubicBezTo>
                  <a:pt x="0" y="71315"/>
                  <a:pt x="8613" y="71315"/>
                  <a:pt x="8613" y="71315"/>
                </a:cubicBezTo>
                <a:cubicBezTo>
                  <a:pt x="43066" y="71315"/>
                  <a:pt x="314380" y="71315"/>
                  <a:pt x="361752" y="71315"/>
                </a:cubicBezTo>
                <a:cubicBezTo>
                  <a:pt x="377543" y="71315"/>
                  <a:pt x="387592" y="71315"/>
                  <a:pt x="387592" y="71315"/>
                </a:cubicBezTo>
                <a:lnTo>
                  <a:pt x="387592" y="12546"/>
                </a:lnTo>
                <a:cubicBezTo>
                  <a:pt x="387592" y="362"/>
                  <a:pt x="391898" y="-1071"/>
                  <a:pt x="396205" y="541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>
              <a:cs typeface="+mn-ea"/>
              <a:sym typeface="+mn-lt"/>
            </a:endParaRPr>
          </a:p>
        </p:txBody>
      </p:sp>
      <p:grpSp>
        <p:nvGrpSpPr>
          <p:cNvPr id="72" name="Группа 108">
            <a:extLst>
              <a:ext uri="{FF2B5EF4-FFF2-40B4-BE49-F238E27FC236}">
                <a16:creationId xmlns:a16="http://schemas.microsoft.com/office/drawing/2014/main" id="{4ADB8534-7658-4A1E-8F1B-BE62F6A75A27}"/>
              </a:ext>
            </a:extLst>
          </p:cNvPr>
          <p:cNvGrpSpPr/>
          <p:nvPr/>
        </p:nvGrpSpPr>
        <p:grpSpPr>
          <a:xfrm>
            <a:off x="1760944" y="2911912"/>
            <a:ext cx="1002468" cy="995955"/>
            <a:chOff x="613825" y="4615886"/>
            <a:chExt cx="548527" cy="544963"/>
          </a:xfrm>
          <a:solidFill>
            <a:schemeClr val="bg1"/>
          </a:solidFill>
        </p:grpSpPr>
        <p:sp>
          <p:nvSpPr>
            <p:cNvPr id="73" name="Freeform 348">
              <a:extLst>
                <a:ext uri="{FF2B5EF4-FFF2-40B4-BE49-F238E27FC236}">
                  <a16:creationId xmlns:a16="http://schemas.microsoft.com/office/drawing/2014/main" id="{A5ECE531-CE1C-47B8-9E6F-EFB166F1C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825" y="4615886"/>
              <a:ext cx="548527" cy="544963"/>
            </a:xfrm>
            <a:custGeom>
              <a:avLst/>
              <a:gdLst>
                <a:gd name="T0" fmla="*/ 4069 w 4147"/>
                <a:gd name="T1" fmla="*/ 650 h 4126"/>
                <a:gd name="T2" fmla="*/ 3881 w 4147"/>
                <a:gd name="T3" fmla="*/ 573 h 4126"/>
                <a:gd name="T4" fmla="*/ 3155 w 4147"/>
                <a:gd name="T5" fmla="*/ 573 h 4126"/>
                <a:gd name="T6" fmla="*/ 3155 w 4147"/>
                <a:gd name="T7" fmla="*/ 204 h 4126"/>
                <a:gd name="T8" fmla="*/ 2952 w 4147"/>
                <a:gd name="T9" fmla="*/ 0 h 4126"/>
                <a:gd name="T10" fmla="*/ 1195 w 4147"/>
                <a:gd name="T11" fmla="*/ 0 h 4126"/>
                <a:gd name="T12" fmla="*/ 991 w 4147"/>
                <a:gd name="T13" fmla="*/ 204 h 4126"/>
                <a:gd name="T14" fmla="*/ 991 w 4147"/>
                <a:gd name="T15" fmla="*/ 573 h 4126"/>
                <a:gd name="T16" fmla="*/ 266 w 4147"/>
                <a:gd name="T17" fmla="*/ 573 h 4126"/>
                <a:gd name="T18" fmla="*/ 0 w 4147"/>
                <a:gd name="T19" fmla="*/ 838 h 4126"/>
                <a:gd name="T20" fmla="*/ 0 w 4147"/>
                <a:gd name="T21" fmla="*/ 3861 h 4126"/>
                <a:gd name="T22" fmla="*/ 266 w 4147"/>
                <a:gd name="T23" fmla="*/ 4126 h 4126"/>
                <a:gd name="T24" fmla="*/ 3881 w 4147"/>
                <a:gd name="T25" fmla="*/ 4126 h 4126"/>
                <a:gd name="T26" fmla="*/ 4146 w 4147"/>
                <a:gd name="T27" fmla="*/ 3861 h 4126"/>
                <a:gd name="T28" fmla="*/ 4146 w 4147"/>
                <a:gd name="T29" fmla="*/ 838 h 4126"/>
                <a:gd name="T30" fmla="*/ 4069 w 4147"/>
                <a:gd name="T31" fmla="*/ 650 h 4126"/>
                <a:gd name="T32" fmla="*/ 1239 w 4147"/>
                <a:gd name="T33" fmla="*/ 248 h 4126"/>
                <a:gd name="T34" fmla="*/ 2907 w 4147"/>
                <a:gd name="T35" fmla="*/ 248 h 4126"/>
                <a:gd name="T36" fmla="*/ 2907 w 4147"/>
                <a:gd name="T37" fmla="*/ 717 h 4126"/>
                <a:gd name="T38" fmla="*/ 1239 w 4147"/>
                <a:gd name="T39" fmla="*/ 717 h 4126"/>
                <a:gd name="T40" fmla="*/ 1239 w 4147"/>
                <a:gd name="T41" fmla="*/ 248 h 4126"/>
                <a:gd name="T42" fmla="*/ 2969 w 4147"/>
                <a:gd name="T43" fmla="*/ 2543 h 4126"/>
                <a:gd name="T44" fmla="*/ 2266 w 4147"/>
                <a:gd name="T45" fmla="*/ 2543 h 4126"/>
                <a:gd name="T46" fmla="*/ 2266 w 4147"/>
                <a:gd name="T47" fmla="*/ 3246 h 4126"/>
                <a:gd name="T48" fmla="*/ 1880 w 4147"/>
                <a:gd name="T49" fmla="*/ 3246 h 4126"/>
                <a:gd name="T50" fmla="*/ 1880 w 4147"/>
                <a:gd name="T51" fmla="*/ 2543 h 4126"/>
                <a:gd name="T52" fmla="*/ 1177 w 4147"/>
                <a:gd name="T53" fmla="*/ 2543 h 4126"/>
                <a:gd name="T54" fmla="*/ 1177 w 4147"/>
                <a:gd name="T55" fmla="*/ 2156 h 4126"/>
                <a:gd name="T56" fmla="*/ 1880 w 4147"/>
                <a:gd name="T57" fmla="*/ 2156 h 4126"/>
                <a:gd name="T58" fmla="*/ 1880 w 4147"/>
                <a:gd name="T59" fmla="*/ 1453 h 4126"/>
                <a:gd name="T60" fmla="*/ 2266 w 4147"/>
                <a:gd name="T61" fmla="*/ 1453 h 4126"/>
                <a:gd name="T62" fmla="*/ 2266 w 4147"/>
                <a:gd name="T63" fmla="*/ 2156 h 4126"/>
                <a:gd name="T64" fmla="*/ 2969 w 4147"/>
                <a:gd name="T65" fmla="*/ 2156 h 4126"/>
                <a:gd name="T66" fmla="*/ 2969 w 4147"/>
                <a:gd name="T67" fmla="*/ 2543 h 4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47" h="4126">
                  <a:moveTo>
                    <a:pt x="4069" y="650"/>
                  </a:moveTo>
                  <a:cubicBezTo>
                    <a:pt x="4019" y="600"/>
                    <a:pt x="3952" y="573"/>
                    <a:pt x="3881" y="573"/>
                  </a:cubicBezTo>
                  <a:lnTo>
                    <a:pt x="3155" y="573"/>
                  </a:lnTo>
                  <a:lnTo>
                    <a:pt x="3155" y="204"/>
                  </a:lnTo>
                  <a:cubicBezTo>
                    <a:pt x="3155" y="92"/>
                    <a:pt x="3064" y="0"/>
                    <a:pt x="2952" y="0"/>
                  </a:cubicBezTo>
                  <a:lnTo>
                    <a:pt x="1195" y="0"/>
                  </a:lnTo>
                  <a:cubicBezTo>
                    <a:pt x="1083" y="0"/>
                    <a:pt x="991" y="92"/>
                    <a:pt x="991" y="204"/>
                  </a:cubicBezTo>
                  <a:lnTo>
                    <a:pt x="991" y="573"/>
                  </a:lnTo>
                  <a:lnTo>
                    <a:pt x="266" y="573"/>
                  </a:lnTo>
                  <a:cubicBezTo>
                    <a:pt x="119" y="573"/>
                    <a:pt x="0" y="692"/>
                    <a:pt x="0" y="838"/>
                  </a:cubicBezTo>
                  <a:lnTo>
                    <a:pt x="0" y="3861"/>
                  </a:lnTo>
                  <a:cubicBezTo>
                    <a:pt x="0" y="4007"/>
                    <a:pt x="119" y="4126"/>
                    <a:pt x="266" y="4126"/>
                  </a:cubicBezTo>
                  <a:lnTo>
                    <a:pt x="3881" y="4126"/>
                  </a:lnTo>
                  <a:cubicBezTo>
                    <a:pt x="4027" y="4126"/>
                    <a:pt x="4146" y="4007"/>
                    <a:pt x="4146" y="3861"/>
                  </a:cubicBezTo>
                  <a:lnTo>
                    <a:pt x="4146" y="838"/>
                  </a:lnTo>
                  <a:cubicBezTo>
                    <a:pt x="4147" y="767"/>
                    <a:pt x="4119" y="700"/>
                    <a:pt x="4069" y="650"/>
                  </a:cubicBezTo>
                  <a:close/>
                  <a:moveTo>
                    <a:pt x="1239" y="248"/>
                  </a:moveTo>
                  <a:lnTo>
                    <a:pt x="2907" y="248"/>
                  </a:lnTo>
                  <a:lnTo>
                    <a:pt x="2907" y="717"/>
                  </a:lnTo>
                  <a:lnTo>
                    <a:pt x="1239" y="717"/>
                  </a:lnTo>
                  <a:lnTo>
                    <a:pt x="1239" y="248"/>
                  </a:lnTo>
                  <a:close/>
                  <a:moveTo>
                    <a:pt x="2969" y="2543"/>
                  </a:moveTo>
                  <a:lnTo>
                    <a:pt x="2266" y="2543"/>
                  </a:lnTo>
                  <a:lnTo>
                    <a:pt x="2266" y="3246"/>
                  </a:lnTo>
                  <a:lnTo>
                    <a:pt x="1880" y="3246"/>
                  </a:lnTo>
                  <a:lnTo>
                    <a:pt x="1880" y="2543"/>
                  </a:lnTo>
                  <a:lnTo>
                    <a:pt x="1177" y="2543"/>
                  </a:lnTo>
                  <a:lnTo>
                    <a:pt x="1177" y="2156"/>
                  </a:lnTo>
                  <a:lnTo>
                    <a:pt x="1880" y="2156"/>
                  </a:lnTo>
                  <a:lnTo>
                    <a:pt x="1880" y="1453"/>
                  </a:lnTo>
                  <a:lnTo>
                    <a:pt x="2266" y="1453"/>
                  </a:lnTo>
                  <a:lnTo>
                    <a:pt x="2266" y="2156"/>
                  </a:lnTo>
                  <a:lnTo>
                    <a:pt x="2969" y="2156"/>
                  </a:lnTo>
                  <a:lnTo>
                    <a:pt x="2969" y="254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74" name="Freeform 349">
              <a:extLst>
                <a:ext uri="{FF2B5EF4-FFF2-40B4-BE49-F238E27FC236}">
                  <a16:creationId xmlns:a16="http://schemas.microsoft.com/office/drawing/2014/main" id="{02A5AAD6-22C6-4A14-B84D-4BE8AC7E9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0238" y="4697058"/>
              <a:ext cx="432533" cy="429723"/>
            </a:xfrm>
            <a:custGeom>
              <a:avLst/>
              <a:gdLst>
                <a:gd name="T0" fmla="*/ 4069 w 4147"/>
                <a:gd name="T1" fmla="*/ 650 h 4126"/>
                <a:gd name="T2" fmla="*/ 3881 w 4147"/>
                <a:gd name="T3" fmla="*/ 573 h 4126"/>
                <a:gd name="T4" fmla="*/ 3155 w 4147"/>
                <a:gd name="T5" fmla="*/ 573 h 4126"/>
                <a:gd name="T6" fmla="*/ 3155 w 4147"/>
                <a:gd name="T7" fmla="*/ 204 h 4126"/>
                <a:gd name="T8" fmla="*/ 2952 w 4147"/>
                <a:gd name="T9" fmla="*/ 0 h 4126"/>
                <a:gd name="T10" fmla="*/ 1195 w 4147"/>
                <a:gd name="T11" fmla="*/ 0 h 4126"/>
                <a:gd name="T12" fmla="*/ 991 w 4147"/>
                <a:gd name="T13" fmla="*/ 204 h 4126"/>
                <a:gd name="T14" fmla="*/ 991 w 4147"/>
                <a:gd name="T15" fmla="*/ 573 h 4126"/>
                <a:gd name="T16" fmla="*/ 266 w 4147"/>
                <a:gd name="T17" fmla="*/ 573 h 4126"/>
                <a:gd name="T18" fmla="*/ 0 w 4147"/>
                <a:gd name="T19" fmla="*/ 838 h 4126"/>
                <a:gd name="T20" fmla="*/ 0 w 4147"/>
                <a:gd name="T21" fmla="*/ 3861 h 4126"/>
                <a:gd name="T22" fmla="*/ 266 w 4147"/>
                <a:gd name="T23" fmla="*/ 4126 h 4126"/>
                <a:gd name="T24" fmla="*/ 3881 w 4147"/>
                <a:gd name="T25" fmla="*/ 4126 h 4126"/>
                <a:gd name="T26" fmla="*/ 4146 w 4147"/>
                <a:gd name="T27" fmla="*/ 3861 h 4126"/>
                <a:gd name="T28" fmla="*/ 4146 w 4147"/>
                <a:gd name="T29" fmla="*/ 838 h 4126"/>
                <a:gd name="T30" fmla="*/ 4069 w 4147"/>
                <a:gd name="T31" fmla="*/ 650 h 4126"/>
                <a:gd name="T32" fmla="*/ 1239 w 4147"/>
                <a:gd name="T33" fmla="*/ 248 h 4126"/>
                <a:gd name="T34" fmla="*/ 2907 w 4147"/>
                <a:gd name="T35" fmla="*/ 248 h 4126"/>
                <a:gd name="T36" fmla="*/ 2907 w 4147"/>
                <a:gd name="T37" fmla="*/ 717 h 4126"/>
                <a:gd name="T38" fmla="*/ 1239 w 4147"/>
                <a:gd name="T39" fmla="*/ 717 h 4126"/>
                <a:gd name="T40" fmla="*/ 1239 w 4147"/>
                <a:gd name="T41" fmla="*/ 248 h 4126"/>
                <a:gd name="T42" fmla="*/ 2969 w 4147"/>
                <a:gd name="T43" fmla="*/ 2543 h 4126"/>
                <a:gd name="T44" fmla="*/ 2266 w 4147"/>
                <a:gd name="T45" fmla="*/ 2543 h 4126"/>
                <a:gd name="T46" fmla="*/ 2266 w 4147"/>
                <a:gd name="T47" fmla="*/ 3246 h 4126"/>
                <a:gd name="T48" fmla="*/ 1880 w 4147"/>
                <a:gd name="T49" fmla="*/ 3246 h 4126"/>
                <a:gd name="T50" fmla="*/ 1880 w 4147"/>
                <a:gd name="T51" fmla="*/ 2543 h 4126"/>
                <a:gd name="T52" fmla="*/ 1177 w 4147"/>
                <a:gd name="T53" fmla="*/ 2543 h 4126"/>
                <a:gd name="T54" fmla="*/ 1177 w 4147"/>
                <a:gd name="T55" fmla="*/ 2156 h 4126"/>
                <a:gd name="T56" fmla="*/ 1880 w 4147"/>
                <a:gd name="T57" fmla="*/ 2156 h 4126"/>
                <a:gd name="T58" fmla="*/ 1880 w 4147"/>
                <a:gd name="T59" fmla="*/ 1453 h 4126"/>
                <a:gd name="T60" fmla="*/ 2266 w 4147"/>
                <a:gd name="T61" fmla="*/ 1453 h 4126"/>
                <a:gd name="T62" fmla="*/ 2266 w 4147"/>
                <a:gd name="T63" fmla="*/ 2156 h 4126"/>
                <a:gd name="T64" fmla="*/ 2969 w 4147"/>
                <a:gd name="T65" fmla="*/ 2156 h 4126"/>
                <a:gd name="T66" fmla="*/ 2969 w 4147"/>
                <a:gd name="T67" fmla="*/ 2543 h 4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47" h="4126">
                  <a:moveTo>
                    <a:pt x="4069" y="650"/>
                  </a:moveTo>
                  <a:cubicBezTo>
                    <a:pt x="4019" y="600"/>
                    <a:pt x="3952" y="573"/>
                    <a:pt x="3881" y="573"/>
                  </a:cubicBezTo>
                  <a:lnTo>
                    <a:pt x="3155" y="573"/>
                  </a:lnTo>
                  <a:lnTo>
                    <a:pt x="3155" y="204"/>
                  </a:lnTo>
                  <a:cubicBezTo>
                    <a:pt x="3155" y="92"/>
                    <a:pt x="3064" y="0"/>
                    <a:pt x="2952" y="0"/>
                  </a:cubicBezTo>
                  <a:lnTo>
                    <a:pt x="1195" y="0"/>
                  </a:lnTo>
                  <a:cubicBezTo>
                    <a:pt x="1083" y="0"/>
                    <a:pt x="991" y="92"/>
                    <a:pt x="991" y="204"/>
                  </a:cubicBezTo>
                  <a:lnTo>
                    <a:pt x="991" y="573"/>
                  </a:lnTo>
                  <a:lnTo>
                    <a:pt x="266" y="573"/>
                  </a:lnTo>
                  <a:cubicBezTo>
                    <a:pt x="119" y="573"/>
                    <a:pt x="0" y="692"/>
                    <a:pt x="0" y="838"/>
                  </a:cubicBezTo>
                  <a:lnTo>
                    <a:pt x="0" y="3861"/>
                  </a:lnTo>
                  <a:cubicBezTo>
                    <a:pt x="0" y="4007"/>
                    <a:pt x="119" y="4126"/>
                    <a:pt x="266" y="4126"/>
                  </a:cubicBezTo>
                  <a:lnTo>
                    <a:pt x="3881" y="4126"/>
                  </a:lnTo>
                  <a:cubicBezTo>
                    <a:pt x="4027" y="4126"/>
                    <a:pt x="4146" y="4007"/>
                    <a:pt x="4146" y="3861"/>
                  </a:cubicBezTo>
                  <a:lnTo>
                    <a:pt x="4146" y="838"/>
                  </a:lnTo>
                  <a:cubicBezTo>
                    <a:pt x="4147" y="767"/>
                    <a:pt x="4119" y="700"/>
                    <a:pt x="4069" y="650"/>
                  </a:cubicBezTo>
                  <a:close/>
                  <a:moveTo>
                    <a:pt x="1239" y="248"/>
                  </a:moveTo>
                  <a:lnTo>
                    <a:pt x="2907" y="248"/>
                  </a:lnTo>
                  <a:lnTo>
                    <a:pt x="2907" y="717"/>
                  </a:lnTo>
                  <a:lnTo>
                    <a:pt x="1239" y="717"/>
                  </a:lnTo>
                  <a:lnTo>
                    <a:pt x="1239" y="248"/>
                  </a:lnTo>
                  <a:close/>
                  <a:moveTo>
                    <a:pt x="2969" y="2543"/>
                  </a:moveTo>
                  <a:lnTo>
                    <a:pt x="2266" y="2543"/>
                  </a:lnTo>
                  <a:lnTo>
                    <a:pt x="2266" y="3246"/>
                  </a:lnTo>
                  <a:lnTo>
                    <a:pt x="1880" y="3246"/>
                  </a:lnTo>
                  <a:lnTo>
                    <a:pt x="1880" y="2543"/>
                  </a:lnTo>
                  <a:lnTo>
                    <a:pt x="1177" y="2543"/>
                  </a:lnTo>
                  <a:lnTo>
                    <a:pt x="1177" y="2156"/>
                  </a:lnTo>
                  <a:lnTo>
                    <a:pt x="1880" y="2156"/>
                  </a:lnTo>
                  <a:lnTo>
                    <a:pt x="1880" y="1453"/>
                  </a:lnTo>
                  <a:lnTo>
                    <a:pt x="2266" y="1453"/>
                  </a:lnTo>
                  <a:lnTo>
                    <a:pt x="2266" y="2156"/>
                  </a:lnTo>
                  <a:lnTo>
                    <a:pt x="2969" y="2156"/>
                  </a:lnTo>
                  <a:lnTo>
                    <a:pt x="2969" y="254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75" name="Freeform 350">
              <a:extLst>
                <a:ext uri="{FF2B5EF4-FFF2-40B4-BE49-F238E27FC236}">
                  <a16:creationId xmlns:a16="http://schemas.microsoft.com/office/drawing/2014/main" id="{E5FA697A-4C1F-4EC1-A890-D0D8EAC28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089" y="4721064"/>
              <a:ext cx="70327" cy="69870"/>
            </a:xfrm>
            <a:custGeom>
              <a:avLst/>
              <a:gdLst>
                <a:gd name="T0" fmla="*/ 4069 w 4147"/>
                <a:gd name="T1" fmla="*/ 650 h 4126"/>
                <a:gd name="T2" fmla="*/ 3881 w 4147"/>
                <a:gd name="T3" fmla="*/ 573 h 4126"/>
                <a:gd name="T4" fmla="*/ 3155 w 4147"/>
                <a:gd name="T5" fmla="*/ 573 h 4126"/>
                <a:gd name="T6" fmla="*/ 3155 w 4147"/>
                <a:gd name="T7" fmla="*/ 204 h 4126"/>
                <a:gd name="T8" fmla="*/ 2952 w 4147"/>
                <a:gd name="T9" fmla="*/ 0 h 4126"/>
                <a:gd name="T10" fmla="*/ 1195 w 4147"/>
                <a:gd name="T11" fmla="*/ 0 h 4126"/>
                <a:gd name="T12" fmla="*/ 991 w 4147"/>
                <a:gd name="T13" fmla="*/ 204 h 4126"/>
                <a:gd name="T14" fmla="*/ 991 w 4147"/>
                <a:gd name="T15" fmla="*/ 573 h 4126"/>
                <a:gd name="T16" fmla="*/ 266 w 4147"/>
                <a:gd name="T17" fmla="*/ 573 h 4126"/>
                <a:gd name="T18" fmla="*/ 0 w 4147"/>
                <a:gd name="T19" fmla="*/ 838 h 4126"/>
                <a:gd name="T20" fmla="*/ 0 w 4147"/>
                <a:gd name="T21" fmla="*/ 3861 h 4126"/>
                <a:gd name="T22" fmla="*/ 266 w 4147"/>
                <a:gd name="T23" fmla="*/ 4126 h 4126"/>
                <a:gd name="T24" fmla="*/ 3881 w 4147"/>
                <a:gd name="T25" fmla="*/ 4126 h 4126"/>
                <a:gd name="T26" fmla="*/ 4146 w 4147"/>
                <a:gd name="T27" fmla="*/ 3861 h 4126"/>
                <a:gd name="T28" fmla="*/ 4146 w 4147"/>
                <a:gd name="T29" fmla="*/ 838 h 4126"/>
                <a:gd name="T30" fmla="*/ 4069 w 4147"/>
                <a:gd name="T31" fmla="*/ 650 h 4126"/>
                <a:gd name="T32" fmla="*/ 1239 w 4147"/>
                <a:gd name="T33" fmla="*/ 248 h 4126"/>
                <a:gd name="T34" fmla="*/ 2907 w 4147"/>
                <a:gd name="T35" fmla="*/ 248 h 4126"/>
                <a:gd name="T36" fmla="*/ 2907 w 4147"/>
                <a:gd name="T37" fmla="*/ 717 h 4126"/>
                <a:gd name="T38" fmla="*/ 1239 w 4147"/>
                <a:gd name="T39" fmla="*/ 717 h 4126"/>
                <a:gd name="T40" fmla="*/ 1239 w 4147"/>
                <a:gd name="T41" fmla="*/ 248 h 4126"/>
                <a:gd name="T42" fmla="*/ 2969 w 4147"/>
                <a:gd name="T43" fmla="*/ 2543 h 4126"/>
                <a:gd name="T44" fmla="*/ 2266 w 4147"/>
                <a:gd name="T45" fmla="*/ 2543 h 4126"/>
                <a:gd name="T46" fmla="*/ 2266 w 4147"/>
                <a:gd name="T47" fmla="*/ 3246 h 4126"/>
                <a:gd name="T48" fmla="*/ 1880 w 4147"/>
                <a:gd name="T49" fmla="*/ 3246 h 4126"/>
                <a:gd name="T50" fmla="*/ 1880 w 4147"/>
                <a:gd name="T51" fmla="*/ 2543 h 4126"/>
                <a:gd name="T52" fmla="*/ 1177 w 4147"/>
                <a:gd name="T53" fmla="*/ 2543 h 4126"/>
                <a:gd name="T54" fmla="*/ 1177 w 4147"/>
                <a:gd name="T55" fmla="*/ 2156 h 4126"/>
                <a:gd name="T56" fmla="*/ 1880 w 4147"/>
                <a:gd name="T57" fmla="*/ 2156 h 4126"/>
                <a:gd name="T58" fmla="*/ 1880 w 4147"/>
                <a:gd name="T59" fmla="*/ 1453 h 4126"/>
                <a:gd name="T60" fmla="*/ 2266 w 4147"/>
                <a:gd name="T61" fmla="*/ 1453 h 4126"/>
                <a:gd name="T62" fmla="*/ 2266 w 4147"/>
                <a:gd name="T63" fmla="*/ 2156 h 4126"/>
                <a:gd name="T64" fmla="*/ 2969 w 4147"/>
                <a:gd name="T65" fmla="*/ 2156 h 4126"/>
                <a:gd name="T66" fmla="*/ 2969 w 4147"/>
                <a:gd name="T67" fmla="*/ 2543 h 4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47" h="4126">
                  <a:moveTo>
                    <a:pt x="4069" y="650"/>
                  </a:moveTo>
                  <a:cubicBezTo>
                    <a:pt x="4019" y="600"/>
                    <a:pt x="3952" y="573"/>
                    <a:pt x="3881" y="573"/>
                  </a:cubicBezTo>
                  <a:lnTo>
                    <a:pt x="3155" y="573"/>
                  </a:lnTo>
                  <a:lnTo>
                    <a:pt x="3155" y="204"/>
                  </a:lnTo>
                  <a:cubicBezTo>
                    <a:pt x="3155" y="92"/>
                    <a:pt x="3064" y="0"/>
                    <a:pt x="2952" y="0"/>
                  </a:cubicBezTo>
                  <a:lnTo>
                    <a:pt x="1195" y="0"/>
                  </a:lnTo>
                  <a:cubicBezTo>
                    <a:pt x="1083" y="0"/>
                    <a:pt x="991" y="92"/>
                    <a:pt x="991" y="204"/>
                  </a:cubicBezTo>
                  <a:lnTo>
                    <a:pt x="991" y="573"/>
                  </a:lnTo>
                  <a:lnTo>
                    <a:pt x="266" y="573"/>
                  </a:lnTo>
                  <a:cubicBezTo>
                    <a:pt x="119" y="573"/>
                    <a:pt x="0" y="692"/>
                    <a:pt x="0" y="838"/>
                  </a:cubicBezTo>
                  <a:lnTo>
                    <a:pt x="0" y="3861"/>
                  </a:lnTo>
                  <a:cubicBezTo>
                    <a:pt x="0" y="4007"/>
                    <a:pt x="119" y="4126"/>
                    <a:pt x="266" y="4126"/>
                  </a:cubicBezTo>
                  <a:lnTo>
                    <a:pt x="3881" y="4126"/>
                  </a:lnTo>
                  <a:cubicBezTo>
                    <a:pt x="4027" y="4126"/>
                    <a:pt x="4146" y="4007"/>
                    <a:pt x="4146" y="3861"/>
                  </a:cubicBezTo>
                  <a:lnTo>
                    <a:pt x="4146" y="838"/>
                  </a:lnTo>
                  <a:cubicBezTo>
                    <a:pt x="4147" y="767"/>
                    <a:pt x="4119" y="700"/>
                    <a:pt x="4069" y="650"/>
                  </a:cubicBezTo>
                  <a:close/>
                  <a:moveTo>
                    <a:pt x="1239" y="248"/>
                  </a:moveTo>
                  <a:lnTo>
                    <a:pt x="2907" y="248"/>
                  </a:lnTo>
                  <a:lnTo>
                    <a:pt x="2907" y="717"/>
                  </a:lnTo>
                  <a:lnTo>
                    <a:pt x="1239" y="717"/>
                  </a:lnTo>
                  <a:lnTo>
                    <a:pt x="1239" y="248"/>
                  </a:lnTo>
                  <a:close/>
                  <a:moveTo>
                    <a:pt x="2969" y="2543"/>
                  </a:moveTo>
                  <a:lnTo>
                    <a:pt x="2266" y="2543"/>
                  </a:lnTo>
                  <a:lnTo>
                    <a:pt x="2266" y="3246"/>
                  </a:lnTo>
                  <a:lnTo>
                    <a:pt x="1880" y="3246"/>
                  </a:lnTo>
                  <a:lnTo>
                    <a:pt x="1880" y="2543"/>
                  </a:lnTo>
                  <a:lnTo>
                    <a:pt x="1177" y="2543"/>
                  </a:lnTo>
                  <a:lnTo>
                    <a:pt x="1177" y="2156"/>
                  </a:lnTo>
                  <a:lnTo>
                    <a:pt x="1880" y="2156"/>
                  </a:lnTo>
                  <a:lnTo>
                    <a:pt x="1880" y="1453"/>
                  </a:lnTo>
                  <a:lnTo>
                    <a:pt x="2266" y="1453"/>
                  </a:lnTo>
                  <a:lnTo>
                    <a:pt x="2266" y="2156"/>
                  </a:lnTo>
                  <a:lnTo>
                    <a:pt x="2969" y="2156"/>
                  </a:lnTo>
                  <a:lnTo>
                    <a:pt x="2969" y="254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76" name="Freeform 351">
              <a:extLst>
                <a:ext uri="{FF2B5EF4-FFF2-40B4-BE49-F238E27FC236}">
                  <a16:creationId xmlns:a16="http://schemas.microsoft.com/office/drawing/2014/main" id="{792840BF-9245-41F8-8C84-B323293C5D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089" y="4721064"/>
              <a:ext cx="70327" cy="69870"/>
            </a:xfrm>
            <a:custGeom>
              <a:avLst/>
              <a:gdLst>
                <a:gd name="T0" fmla="*/ 4069 w 4147"/>
                <a:gd name="T1" fmla="*/ 650 h 4126"/>
                <a:gd name="T2" fmla="*/ 3881 w 4147"/>
                <a:gd name="T3" fmla="*/ 573 h 4126"/>
                <a:gd name="T4" fmla="*/ 3155 w 4147"/>
                <a:gd name="T5" fmla="*/ 573 h 4126"/>
                <a:gd name="T6" fmla="*/ 3155 w 4147"/>
                <a:gd name="T7" fmla="*/ 204 h 4126"/>
                <a:gd name="T8" fmla="*/ 2952 w 4147"/>
                <a:gd name="T9" fmla="*/ 0 h 4126"/>
                <a:gd name="T10" fmla="*/ 1195 w 4147"/>
                <a:gd name="T11" fmla="*/ 0 h 4126"/>
                <a:gd name="T12" fmla="*/ 991 w 4147"/>
                <a:gd name="T13" fmla="*/ 204 h 4126"/>
                <a:gd name="T14" fmla="*/ 991 w 4147"/>
                <a:gd name="T15" fmla="*/ 573 h 4126"/>
                <a:gd name="T16" fmla="*/ 266 w 4147"/>
                <a:gd name="T17" fmla="*/ 573 h 4126"/>
                <a:gd name="T18" fmla="*/ 0 w 4147"/>
                <a:gd name="T19" fmla="*/ 838 h 4126"/>
                <a:gd name="T20" fmla="*/ 0 w 4147"/>
                <a:gd name="T21" fmla="*/ 3861 h 4126"/>
                <a:gd name="T22" fmla="*/ 266 w 4147"/>
                <a:gd name="T23" fmla="*/ 4126 h 4126"/>
                <a:gd name="T24" fmla="*/ 3881 w 4147"/>
                <a:gd name="T25" fmla="*/ 4126 h 4126"/>
                <a:gd name="T26" fmla="*/ 4146 w 4147"/>
                <a:gd name="T27" fmla="*/ 3861 h 4126"/>
                <a:gd name="T28" fmla="*/ 4146 w 4147"/>
                <a:gd name="T29" fmla="*/ 838 h 4126"/>
                <a:gd name="T30" fmla="*/ 4069 w 4147"/>
                <a:gd name="T31" fmla="*/ 650 h 4126"/>
                <a:gd name="T32" fmla="*/ 1239 w 4147"/>
                <a:gd name="T33" fmla="*/ 248 h 4126"/>
                <a:gd name="T34" fmla="*/ 2907 w 4147"/>
                <a:gd name="T35" fmla="*/ 248 h 4126"/>
                <a:gd name="T36" fmla="*/ 2907 w 4147"/>
                <a:gd name="T37" fmla="*/ 717 h 4126"/>
                <a:gd name="T38" fmla="*/ 1239 w 4147"/>
                <a:gd name="T39" fmla="*/ 717 h 4126"/>
                <a:gd name="T40" fmla="*/ 1239 w 4147"/>
                <a:gd name="T41" fmla="*/ 248 h 4126"/>
                <a:gd name="T42" fmla="*/ 2969 w 4147"/>
                <a:gd name="T43" fmla="*/ 2543 h 4126"/>
                <a:gd name="T44" fmla="*/ 2266 w 4147"/>
                <a:gd name="T45" fmla="*/ 2543 h 4126"/>
                <a:gd name="T46" fmla="*/ 2266 w 4147"/>
                <a:gd name="T47" fmla="*/ 3246 h 4126"/>
                <a:gd name="T48" fmla="*/ 1880 w 4147"/>
                <a:gd name="T49" fmla="*/ 3246 h 4126"/>
                <a:gd name="T50" fmla="*/ 1880 w 4147"/>
                <a:gd name="T51" fmla="*/ 2543 h 4126"/>
                <a:gd name="T52" fmla="*/ 1177 w 4147"/>
                <a:gd name="T53" fmla="*/ 2543 h 4126"/>
                <a:gd name="T54" fmla="*/ 1177 w 4147"/>
                <a:gd name="T55" fmla="*/ 2156 h 4126"/>
                <a:gd name="T56" fmla="*/ 1880 w 4147"/>
                <a:gd name="T57" fmla="*/ 2156 h 4126"/>
                <a:gd name="T58" fmla="*/ 1880 w 4147"/>
                <a:gd name="T59" fmla="*/ 1453 h 4126"/>
                <a:gd name="T60" fmla="*/ 2266 w 4147"/>
                <a:gd name="T61" fmla="*/ 1453 h 4126"/>
                <a:gd name="T62" fmla="*/ 2266 w 4147"/>
                <a:gd name="T63" fmla="*/ 2156 h 4126"/>
                <a:gd name="T64" fmla="*/ 2969 w 4147"/>
                <a:gd name="T65" fmla="*/ 2156 h 4126"/>
                <a:gd name="T66" fmla="*/ 2969 w 4147"/>
                <a:gd name="T67" fmla="*/ 2543 h 4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47" h="4126">
                  <a:moveTo>
                    <a:pt x="4069" y="650"/>
                  </a:moveTo>
                  <a:cubicBezTo>
                    <a:pt x="4019" y="600"/>
                    <a:pt x="3952" y="573"/>
                    <a:pt x="3881" y="573"/>
                  </a:cubicBezTo>
                  <a:lnTo>
                    <a:pt x="3155" y="573"/>
                  </a:lnTo>
                  <a:lnTo>
                    <a:pt x="3155" y="204"/>
                  </a:lnTo>
                  <a:cubicBezTo>
                    <a:pt x="3155" y="92"/>
                    <a:pt x="3064" y="0"/>
                    <a:pt x="2952" y="0"/>
                  </a:cubicBezTo>
                  <a:lnTo>
                    <a:pt x="1195" y="0"/>
                  </a:lnTo>
                  <a:cubicBezTo>
                    <a:pt x="1083" y="0"/>
                    <a:pt x="991" y="92"/>
                    <a:pt x="991" y="204"/>
                  </a:cubicBezTo>
                  <a:lnTo>
                    <a:pt x="991" y="573"/>
                  </a:lnTo>
                  <a:lnTo>
                    <a:pt x="266" y="573"/>
                  </a:lnTo>
                  <a:cubicBezTo>
                    <a:pt x="119" y="573"/>
                    <a:pt x="0" y="692"/>
                    <a:pt x="0" y="838"/>
                  </a:cubicBezTo>
                  <a:lnTo>
                    <a:pt x="0" y="3861"/>
                  </a:lnTo>
                  <a:cubicBezTo>
                    <a:pt x="0" y="4007"/>
                    <a:pt x="119" y="4126"/>
                    <a:pt x="266" y="4126"/>
                  </a:cubicBezTo>
                  <a:lnTo>
                    <a:pt x="3881" y="4126"/>
                  </a:lnTo>
                  <a:cubicBezTo>
                    <a:pt x="4027" y="4126"/>
                    <a:pt x="4146" y="4007"/>
                    <a:pt x="4146" y="3861"/>
                  </a:cubicBezTo>
                  <a:lnTo>
                    <a:pt x="4146" y="838"/>
                  </a:lnTo>
                  <a:cubicBezTo>
                    <a:pt x="4147" y="767"/>
                    <a:pt x="4119" y="700"/>
                    <a:pt x="4069" y="650"/>
                  </a:cubicBezTo>
                  <a:close/>
                  <a:moveTo>
                    <a:pt x="1239" y="248"/>
                  </a:moveTo>
                  <a:lnTo>
                    <a:pt x="2907" y="248"/>
                  </a:lnTo>
                  <a:lnTo>
                    <a:pt x="2907" y="717"/>
                  </a:lnTo>
                  <a:lnTo>
                    <a:pt x="1239" y="717"/>
                  </a:lnTo>
                  <a:lnTo>
                    <a:pt x="1239" y="248"/>
                  </a:lnTo>
                  <a:close/>
                  <a:moveTo>
                    <a:pt x="2969" y="2543"/>
                  </a:moveTo>
                  <a:lnTo>
                    <a:pt x="2266" y="2543"/>
                  </a:lnTo>
                  <a:lnTo>
                    <a:pt x="2266" y="3246"/>
                  </a:lnTo>
                  <a:lnTo>
                    <a:pt x="1880" y="3246"/>
                  </a:lnTo>
                  <a:lnTo>
                    <a:pt x="1880" y="2543"/>
                  </a:lnTo>
                  <a:lnTo>
                    <a:pt x="1177" y="2543"/>
                  </a:lnTo>
                  <a:lnTo>
                    <a:pt x="1177" y="2156"/>
                  </a:lnTo>
                  <a:lnTo>
                    <a:pt x="1880" y="2156"/>
                  </a:lnTo>
                  <a:lnTo>
                    <a:pt x="1880" y="1453"/>
                  </a:lnTo>
                  <a:lnTo>
                    <a:pt x="2266" y="1453"/>
                  </a:lnTo>
                  <a:lnTo>
                    <a:pt x="2266" y="2156"/>
                  </a:lnTo>
                  <a:lnTo>
                    <a:pt x="2969" y="2156"/>
                  </a:lnTo>
                  <a:lnTo>
                    <a:pt x="2969" y="254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77" name="Freeform 352">
              <a:extLst>
                <a:ext uri="{FF2B5EF4-FFF2-40B4-BE49-F238E27FC236}">
                  <a16:creationId xmlns:a16="http://schemas.microsoft.com/office/drawing/2014/main" id="{35BD86A9-6468-4CBB-8F9C-7B2DAAD8C59C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259" y="4696925"/>
              <a:ext cx="70327" cy="69870"/>
            </a:xfrm>
            <a:custGeom>
              <a:avLst/>
              <a:gdLst>
                <a:gd name="T0" fmla="*/ 4069 w 4147"/>
                <a:gd name="T1" fmla="*/ 650 h 4126"/>
                <a:gd name="T2" fmla="*/ 3881 w 4147"/>
                <a:gd name="T3" fmla="*/ 573 h 4126"/>
                <a:gd name="T4" fmla="*/ 3155 w 4147"/>
                <a:gd name="T5" fmla="*/ 573 h 4126"/>
                <a:gd name="T6" fmla="*/ 3155 w 4147"/>
                <a:gd name="T7" fmla="*/ 204 h 4126"/>
                <a:gd name="T8" fmla="*/ 2952 w 4147"/>
                <a:gd name="T9" fmla="*/ 0 h 4126"/>
                <a:gd name="T10" fmla="*/ 1195 w 4147"/>
                <a:gd name="T11" fmla="*/ 0 h 4126"/>
                <a:gd name="T12" fmla="*/ 991 w 4147"/>
                <a:gd name="T13" fmla="*/ 204 h 4126"/>
                <a:gd name="T14" fmla="*/ 991 w 4147"/>
                <a:gd name="T15" fmla="*/ 573 h 4126"/>
                <a:gd name="T16" fmla="*/ 266 w 4147"/>
                <a:gd name="T17" fmla="*/ 573 h 4126"/>
                <a:gd name="T18" fmla="*/ 0 w 4147"/>
                <a:gd name="T19" fmla="*/ 838 h 4126"/>
                <a:gd name="T20" fmla="*/ 0 w 4147"/>
                <a:gd name="T21" fmla="*/ 3861 h 4126"/>
                <a:gd name="T22" fmla="*/ 266 w 4147"/>
                <a:gd name="T23" fmla="*/ 4126 h 4126"/>
                <a:gd name="T24" fmla="*/ 3881 w 4147"/>
                <a:gd name="T25" fmla="*/ 4126 h 4126"/>
                <a:gd name="T26" fmla="*/ 4146 w 4147"/>
                <a:gd name="T27" fmla="*/ 3861 h 4126"/>
                <a:gd name="T28" fmla="*/ 4146 w 4147"/>
                <a:gd name="T29" fmla="*/ 838 h 4126"/>
                <a:gd name="T30" fmla="*/ 4069 w 4147"/>
                <a:gd name="T31" fmla="*/ 650 h 4126"/>
                <a:gd name="T32" fmla="*/ 1239 w 4147"/>
                <a:gd name="T33" fmla="*/ 248 h 4126"/>
                <a:gd name="T34" fmla="*/ 2907 w 4147"/>
                <a:gd name="T35" fmla="*/ 248 h 4126"/>
                <a:gd name="T36" fmla="*/ 2907 w 4147"/>
                <a:gd name="T37" fmla="*/ 717 h 4126"/>
                <a:gd name="T38" fmla="*/ 1239 w 4147"/>
                <a:gd name="T39" fmla="*/ 717 h 4126"/>
                <a:gd name="T40" fmla="*/ 1239 w 4147"/>
                <a:gd name="T41" fmla="*/ 248 h 4126"/>
                <a:gd name="T42" fmla="*/ 2969 w 4147"/>
                <a:gd name="T43" fmla="*/ 2543 h 4126"/>
                <a:gd name="T44" fmla="*/ 2266 w 4147"/>
                <a:gd name="T45" fmla="*/ 2543 h 4126"/>
                <a:gd name="T46" fmla="*/ 2266 w 4147"/>
                <a:gd name="T47" fmla="*/ 3246 h 4126"/>
                <a:gd name="T48" fmla="*/ 1880 w 4147"/>
                <a:gd name="T49" fmla="*/ 3246 h 4126"/>
                <a:gd name="T50" fmla="*/ 1880 w 4147"/>
                <a:gd name="T51" fmla="*/ 2543 h 4126"/>
                <a:gd name="T52" fmla="*/ 1177 w 4147"/>
                <a:gd name="T53" fmla="*/ 2543 h 4126"/>
                <a:gd name="T54" fmla="*/ 1177 w 4147"/>
                <a:gd name="T55" fmla="*/ 2156 h 4126"/>
                <a:gd name="T56" fmla="*/ 1880 w 4147"/>
                <a:gd name="T57" fmla="*/ 2156 h 4126"/>
                <a:gd name="T58" fmla="*/ 1880 w 4147"/>
                <a:gd name="T59" fmla="*/ 1453 h 4126"/>
                <a:gd name="T60" fmla="*/ 2266 w 4147"/>
                <a:gd name="T61" fmla="*/ 1453 h 4126"/>
                <a:gd name="T62" fmla="*/ 2266 w 4147"/>
                <a:gd name="T63" fmla="*/ 2156 h 4126"/>
                <a:gd name="T64" fmla="*/ 2969 w 4147"/>
                <a:gd name="T65" fmla="*/ 2156 h 4126"/>
                <a:gd name="T66" fmla="*/ 2969 w 4147"/>
                <a:gd name="T67" fmla="*/ 2543 h 4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47" h="4126">
                  <a:moveTo>
                    <a:pt x="4069" y="650"/>
                  </a:moveTo>
                  <a:cubicBezTo>
                    <a:pt x="4019" y="600"/>
                    <a:pt x="3952" y="573"/>
                    <a:pt x="3881" y="573"/>
                  </a:cubicBezTo>
                  <a:lnTo>
                    <a:pt x="3155" y="573"/>
                  </a:lnTo>
                  <a:lnTo>
                    <a:pt x="3155" y="204"/>
                  </a:lnTo>
                  <a:cubicBezTo>
                    <a:pt x="3155" y="92"/>
                    <a:pt x="3064" y="0"/>
                    <a:pt x="2952" y="0"/>
                  </a:cubicBezTo>
                  <a:lnTo>
                    <a:pt x="1195" y="0"/>
                  </a:lnTo>
                  <a:cubicBezTo>
                    <a:pt x="1083" y="0"/>
                    <a:pt x="991" y="92"/>
                    <a:pt x="991" y="204"/>
                  </a:cubicBezTo>
                  <a:lnTo>
                    <a:pt x="991" y="573"/>
                  </a:lnTo>
                  <a:lnTo>
                    <a:pt x="266" y="573"/>
                  </a:lnTo>
                  <a:cubicBezTo>
                    <a:pt x="119" y="573"/>
                    <a:pt x="0" y="692"/>
                    <a:pt x="0" y="838"/>
                  </a:cubicBezTo>
                  <a:lnTo>
                    <a:pt x="0" y="3861"/>
                  </a:lnTo>
                  <a:cubicBezTo>
                    <a:pt x="0" y="4007"/>
                    <a:pt x="119" y="4126"/>
                    <a:pt x="266" y="4126"/>
                  </a:cubicBezTo>
                  <a:lnTo>
                    <a:pt x="3881" y="4126"/>
                  </a:lnTo>
                  <a:cubicBezTo>
                    <a:pt x="4027" y="4126"/>
                    <a:pt x="4146" y="4007"/>
                    <a:pt x="4146" y="3861"/>
                  </a:cubicBezTo>
                  <a:lnTo>
                    <a:pt x="4146" y="838"/>
                  </a:lnTo>
                  <a:cubicBezTo>
                    <a:pt x="4147" y="767"/>
                    <a:pt x="4119" y="700"/>
                    <a:pt x="4069" y="650"/>
                  </a:cubicBezTo>
                  <a:close/>
                  <a:moveTo>
                    <a:pt x="1239" y="248"/>
                  </a:moveTo>
                  <a:lnTo>
                    <a:pt x="2907" y="248"/>
                  </a:lnTo>
                  <a:lnTo>
                    <a:pt x="2907" y="717"/>
                  </a:lnTo>
                  <a:lnTo>
                    <a:pt x="1239" y="717"/>
                  </a:lnTo>
                  <a:lnTo>
                    <a:pt x="1239" y="248"/>
                  </a:lnTo>
                  <a:close/>
                  <a:moveTo>
                    <a:pt x="2969" y="2543"/>
                  </a:moveTo>
                  <a:lnTo>
                    <a:pt x="2266" y="2543"/>
                  </a:lnTo>
                  <a:lnTo>
                    <a:pt x="2266" y="3246"/>
                  </a:lnTo>
                  <a:lnTo>
                    <a:pt x="1880" y="3246"/>
                  </a:lnTo>
                  <a:lnTo>
                    <a:pt x="1880" y="2543"/>
                  </a:lnTo>
                  <a:lnTo>
                    <a:pt x="1177" y="2543"/>
                  </a:lnTo>
                  <a:lnTo>
                    <a:pt x="1177" y="2156"/>
                  </a:lnTo>
                  <a:lnTo>
                    <a:pt x="1880" y="2156"/>
                  </a:lnTo>
                  <a:lnTo>
                    <a:pt x="1880" y="1453"/>
                  </a:lnTo>
                  <a:lnTo>
                    <a:pt x="2266" y="1453"/>
                  </a:lnTo>
                  <a:lnTo>
                    <a:pt x="2266" y="2156"/>
                  </a:lnTo>
                  <a:lnTo>
                    <a:pt x="2969" y="2156"/>
                  </a:lnTo>
                  <a:lnTo>
                    <a:pt x="2969" y="254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78" name="Freeform 353">
              <a:extLst>
                <a:ext uri="{FF2B5EF4-FFF2-40B4-BE49-F238E27FC236}">
                  <a16:creationId xmlns:a16="http://schemas.microsoft.com/office/drawing/2014/main" id="{08B64338-035E-4734-BB72-59F82F331F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259" y="4696925"/>
              <a:ext cx="70327" cy="69870"/>
            </a:xfrm>
            <a:custGeom>
              <a:avLst/>
              <a:gdLst>
                <a:gd name="T0" fmla="*/ 4069 w 4147"/>
                <a:gd name="T1" fmla="*/ 650 h 4126"/>
                <a:gd name="T2" fmla="*/ 3881 w 4147"/>
                <a:gd name="T3" fmla="*/ 573 h 4126"/>
                <a:gd name="T4" fmla="*/ 3155 w 4147"/>
                <a:gd name="T5" fmla="*/ 573 h 4126"/>
                <a:gd name="T6" fmla="*/ 3155 w 4147"/>
                <a:gd name="T7" fmla="*/ 204 h 4126"/>
                <a:gd name="T8" fmla="*/ 2952 w 4147"/>
                <a:gd name="T9" fmla="*/ 0 h 4126"/>
                <a:gd name="T10" fmla="*/ 1195 w 4147"/>
                <a:gd name="T11" fmla="*/ 0 h 4126"/>
                <a:gd name="T12" fmla="*/ 991 w 4147"/>
                <a:gd name="T13" fmla="*/ 204 h 4126"/>
                <a:gd name="T14" fmla="*/ 991 w 4147"/>
                <a:gd name="T15" fmla="*/ 573 h 4126"/>
                <a:gd name="T16" fmla="*/ 266 w 4147"/>
                <a:gd name="T17" fmla="*/ 573 h 4126"/>
                <a:gd name="T18" fmla="*/ 0 w 4147"/>
                <a:gd name="T19" fmla="*/ 838 h 4126"/>
                <a:gd name="T20" fmla="*/ 0 w 4147"/>
                <a:gd name="T21" fmla="*/ 3861 h 4126"/>
                <a:gd name="T22" fmla="*/ 266 w 4147"/>
                <a:gd name="T23" fmla="*/ 4126 h 4126"/>
                <a:gd name="T24" fmla="*/ 3881 w 4147"/>
                <a:gd name="T25" fmla="*/ 4126 h 4126"/>
                <a:gd name="T26" fmla="*/ 4146 w 4147"/>
                <a:gd name="T27" fmla="*/ 3861 h 4126"/>
                <a:gd name="T28" fmla="*/ 4146 w 4147"/>
                <a:gd name="T29" fmla="*/ 838 h 4126"/>
                <a:gd name="T30" fmla="*/ 4069 w 4147"/>
                <a:gd name="T31" fmla="*/ 650 h 4126"/>
                <a:gd name="T32" fmla="*/ 1239 w 4147"/>
                <a:gd name="T33" fmla="*/ 248 h 4126"/>
                <a:gd name="T34" fmla="*/ 2907 w 4147"/>
                <a:gd name="T35" fmla="*/ 248 h 4126"/>
                <a:gd name="T36" fmla="*/ 2907 w 4147"/>
                <a:gd name="T37" fmla="*/ 717 h 4126"/>
                <a:gd name="T38" fmla="*/ 1239 w 4147"/>
                <a:gd name="T39" fmla="*/ 717 h 4126"/>
                <a:gd name="T40" fmla="*/ 1239 w 4147"/>
                <a:gd name="T41" fmla="*/ 248 h 4126"/>
                <a:gd name="T42" fmla="*/ 2969 w 4147"/>
                <a:gd name="T43" fmla="*/ 2543 h 4126"/>
                <a:gd name="T44" fmla="*/ 2266 w 4147"/>
                <a:gd name="T45" fmla="*/ 2543 h 4126"/>
                <a:gd name="T46" fmla="*/ 2266 w 4147"/>
                <a:gd name="T47" fmla="*/ 3246 h 4126"/>
                <a:gd name="T48" fmla="*/ 1880 w 4147"/>
                <a:gd name="T49" fmla="*/ 3246 h 4126"/>
                <a:gd name="T50" fmla="*/ 1880 w 4147"/>
                <a:gd name="T51" fmla="*/ 2543 h 4126"/>
                <a:gd name="T52" fmla="*/ 1177 w 4147"/>
                <a:gd name="T53" fmla="*/ 2543 h 4126"/>
                <a:gd name="T54" fmla="*/ 1177 w 4147"/>
                <a:gd name="T55" fmla="*/ 2156 h 4126"/>
                <a:gd name="T56" fmla="*/ 1880 w 4147"/>
                <a:gd name="T57" fmla="*/ 2156 h 4126"/>
                <a:gd name="T58" fmla="*/ 1880 w 4147"/>
                <a:gd name="T59" fmla="*/ 1453 h 4126"/>
                <a:gd name="T60" fmla="*/ 2266 w 4147"/>
                <a:gd name="T61" fmla="*/ 1453 h 4126"/>
                <a:gd name="T62" fmla="*/ 2266 w 4147"/>
                <a:gd name="T63" fmla="*/ 2156 h 4126"/>
                <a:gd name="T64" fmla="*/ 2969 w 4147"/>
                <a:gd name="T65" fmla="*/ 2156 h 4126"/>
                <a:gd name="T66" fmla="*/ 2969 w 4147"/>
                <a:gd name="T67" fmla="*/ 2543 h 4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47" h="4126">
                  <a:moveTo>
                    <a:pt x="4069" y="650"/>
                  </a:moveTo>
                  <a:cubicBezTo>
                    <a:pt x="4019" y="600"/>
                    <a:pt x="3952" y="573"/>
                    <a:pt x="3881" y="573"/>
                  </a:cubicBezTo>
                  <a:lnTo>
                    <a:pt x="3155" y="573"/>
                  </a:lnTo>
                  <a:lnTo>
                    <a:pt x="3155" y="204"/>
                  </a:lnTo>
                  <a:cubicBezTo>
                    <a:pt x="3155" y="92"/>
                    <a:pt x="3064" y="0"/>
                    <a:pt x="2952" y="0"/>
                  </a:cubicBezTo>
                  <a:lnTo>
                    <a:pt x="1195" y="0"/>
                  </a:lnTo>
                  <a:cubicBezTo>
                    <a:pt x="1083" y="0"/>
                    <a:pt x="991" y="92"/>
                    <a:pt x="991" y="204"/>
                  </a:cubicBezTo>
                  <a:lnTo>
                    <a:pt x="991" y="573"/>
                  </a:lnTo>
                  <a:lnTo>
                    <a:pt x="266" y="573"/>
                  </a:lnTo>
                  <a:cubicBezTo>
                    <a:pt x="119" y="573"/>
                    <a:pt x="0" y="692"/>
                    <a:pt x="0" y="838"/>
                  </a:cubicBezTo>
                  <a:lnTo>
                    <a:pt x="0" y="3861"/>
                  </a:lnTo>
                  <a:cubicBezTo>
                    <a:pt x="0" y="4007"/>
                    <a:pt x="119" y="4126"/>
                    <a:pt x="266" y="4126"/>
                  </a:cubicBezTo>
                  <a:lnTo>
                    <a:pt x="3881" y="4126"/>
                  </a:lnTo>
                  <a:cubicBezTo>
                    <a:pt x="4027" y="4126"/>
                    <a:pt x="4146" y="4007"/>
                    <a:pt x="4146" y="3861"/>
                  </a:cubicBezTo>
                  <a:lnTo>
                    <a:pt x="4146" y="838"/>
                  </a:lnTo>
                  <a:cubicBezTo>
                    <a:pt x="4147" y="767"/>
                    <a:pt x="4119" y="700"/>
                    <a:pt x="4069" y="650"/>
                  </a:cubicBezTo>
                  <a:close/>
                  <a:moveTo>
                    <a:pt x="1239" y="248"/>
                  </a:moveTo>
                  <a:lnTo>
                    <a:pt x="2907" y="248"/>
                  </a:lnTo>
                  <a:lnTo>
                    <a:pt x="2907" y="717"/>
                  </a:lnTo>
                  <a:lnTo>
                    <a:pt x="1239" y="717"/>
                  </a:lnTo>
                  <a:lnTo>
                    <a:pt x="1239" y="248"/>
                  </a:lnTo>
                  <a:close/>
                  <a:moveTo>
                    <a:pt x="2969" y="2543"/>
                  </a:moveTo>
                  <a:lnTo>
                    <a:pt x="2266" y="2543"/>
                  </a:lnTo>
                  <a:lnTo>
                    <a:pt x="2266" y="3246"/>
                  </a:lnTo>
                  <a:lnTo>
                    <a:pt x="1880" y="3246"/>
                  </a:lnTo>
                  <a:lnTo>
                    <a:pt x="1880" y="2543"/>
                  </a:lnTo>
                  <a:lnTo>
                    <a:pt x="1177" y="2543"/>
                  </a:lnTo>
                  <a:lnTo>
                    <a:pt x="1177" y="2156"/>
                  </a:lnTo>
                  <a:lnTo>
                    <a:pt x="1880" y="2156"/>
                  </a:lnTo>
                  <a:lnTo>
                    <a:pt x="1880" y="1453"/>
                  </a:lnTo>
                  <a:lnTo>
                    <a:pt x="2266" y="1453"/>
                  </a:lnTo>
                  <a:lnTo>
                    <a:pt x="2266" y="2156"/>
                  </a:lnTo>
                  <a:lnTo>
                    <a:pt x="2969" y="2156"/>
                  </a:lnTo>
                  <a:lnTo>
                    <a:pt x="2969" y="254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>
                <a:cs typeface="+mn-ea"/>
                <a:sym typeface="+mn-lt"/>
              </a:endParaRPr>
            </a:p>
          </p:txBody>
        </p:sp>
      </p:grpSp>
      <p:sp>
        <p:nvSpPr>
          <p:cNvPr id="98" name="Freeform 386">
            <a:extLst>
              <a:ext uri="{FF2B5EF4-FFF2-40B4-BE49-F238E27FC236}">
                <a16:creationId xmlns:a16="http://schemas.microsoft.com/office/drawing/2014/main" id="{80A942A7-3367-417D-A109-37F52EC08A14}"/>
              </a:ext>
            </a:extLst>
          </p:cNvPr>
          <p:cNvSpPr>
            <a:spLocks/>
          </p:cNvSpPr>
          <p:nvPr/>
        </p:nvSpPr>
        <p:spPr bwMode="auto">
          <a:xfrm>
            <a:off x="6855651" y="2910769"/>
            <a:ext cx="1019023" cy="787759"/>
          </a:xfrm>
          <a:custGeom>
            <a:avLst/>
            <a:gdLst>
              <a:gd name="T0" fmla="*/ 6444 w 6580"/>
              <a:gd name="T1" fmla="*/ 4181 h 5094"/>
              <a:gd name="T2" fmla="*/ 3738 w 6580"/>
              <a:gd name="T3" fmla="*/ 227 h 5094"/>
              <a:gd name="T4" fmla="*/ 3310 w 6580"/>
              <a:gd name="T5" fmla="*/ 0 h 5094"/>
              <a:gd name="T6" fmla="*/ 2879 w 6580"/>
              <a:gd name="T7" fmla="*/ 225 h 5094"/>
              <a:gd name="T8" fmla="*/ 138 w 6580"/>
              <a:gd name="T9" fmla="*/ 4178 h 5094"/>
              <a:gd name="T10" fmla="*/ 100 w 6580"/>
              <a:gd name="T11" fmla="*/ 4781 h 5094"/>
              <a:gd name="T12" fmla="*/ 617 w 6580"/>
              <a:gd name="T13" fmla="*/ 5094 h 5094"/>
              <a:gd name="T14" fmla="*/ 5963 w 6580"/>
              <a:gd name="T15" fmla="*/ 5094 h 5094"/>
              <a:gd name="T16" fmla="*/ 6479 w 6580"/>
              <a:gd name="T17" fmla="*/ 4783 h 5094"/>
              <a:gd name="T18" fmla="*/ 6444 w 6580"/>
              <a:gd name="T19" fmla="*/ 4181 h 5094"/>
              <a:gd name="T20" fmla="*/ 3290 w 6580"/>
              <a:gd name="T21" fmla="*/ 4636 h 5094"/>
              <a:gd name="T22" fmla="*/ 2878 w 6580"/>
              <a:gd name="T23" fmla="*/ 4224 h 5094"/>
              <a:gd name="T24" fmla="*/ 3290 w 6580"/>
              <a:gd name="T25" fmla="*/ 3812 h 5094"/>
              <a:gd name="T26" fmla="*/ 3702 w 6580"/>
              <a:gd name="T27" fmla="*/ 4224 h 5094"/>
              <a:gd name="T28" fmla="*/ 3290 w 6580"/>
              <a:gd name="T29" fmla="*/ 4636 h 5094"/>
              <a:gd name="T30" fmla="*/ 2923 w 6580"/>
              <a:gd name="T31" fmla="*/ 1208 h 5094"/>
              <a:gd name="T32" fmla="*/ 3290 w 6580"/>
              <a:gd name="T33" fmla="*/ 1047 h 5094"/>
              <a:gd name="T34" fmla="*/ 3657 w 6580"/>
              <a:gd name="T35" fmla="*/ 1208 h 5094"/>
              <a:gd name="T36" fmla="*/ 3787 w 6580"/>
              <a:gd name="T37" fmla="*/ 1587 h 5094"/>
              <a:gd name="T38" fmla="*/ 3630 w 6580"/>
              <a:gd name="T39" fmla="*/ 3457 h 5094"/>
              <a:gd name="T40" fmla="*/ 3290 w 6580"/>
              <a:gd name="T41" fmla="*/ 3384 h 5094"/>
              <a:gd name="T42" fmla="*/ 2950 w 6580"/>
              <a:gd name="T43" fmla="*/ 3457 h 5094"/>
              <a:gd name="T44" fmla="*/ 2794 w 6580"/>
              <a:gd name="T45" fmla="*/ 1587 h 5094"/>
              <a:gd name="T46" fmla="*/ 2923 w 6580"/>
              <a:gd name="T47" fmla="*/ 1208 h 5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580" h="5094">
                <a:moveTo>
                  <a:pt x="6444" y="4181"/>
                </a:moveTo>
                <a:lnTo>
                  <a:pt x="3738" y="227"/>
                </a:lnTo>
                <a:cubicBezTo>
                  <a:pt x="3641" y="86"/>
                  <a:pt x="3481" y="1"/>
                  <a:pt x="3310" y="0"/>
                </a:cubicBezTo>
                <a:cubicBezTo>
                  <a:pt x="3138" y="0"/>
                  <a:pt x="2977" y="84"/>
                  <a:pt x="2879" y="225"/>
                </a:cubicBezTo>
                <a:lnTo>
                  <a:pt x="138" y="4178"/>
                </a:lnTo>
                <a:cubicBezTo>
                  <a:pt x="14" y="4357"/>
                  <a:pt x="0" y="4589"/>
                  <a:pt x="100" y="4781"/>
                </a:cubicBezTo>
                <a:cubicBezTo>
                  <a:pt x="201" y="4973"/>
                  <a:pt x="400" y="5094"/>
                  <a:pt x="617" y="5094"/>
                </a:cubicBezTo>
                <a:lnTo>
                  <a:pt x="5963" y="5094"/>
                </a:lnTo>
                <a:cubicBezTo>
                  <a:pt x="6180" y="5094"/>
                  <a:pt x="6378" y="4974"/>
                  <a:pt x="6479" y="4783"/>
                </a:cubicBezTo>
                <a:cubicBezTo>
                  <a:pt x="6580" y="4591"/>
                  <a:pt x="6567" y="4360"/>
                  <a:pt x="6444" y="4181"/>
                </a:cubicBezTo>
                <a:close/>
                <a:moveTo>
                  <a:pt x="3290" y="4636"/>
                </a:moveTo>
                <a:cubicBezTo>
                  <a:pt x="3063" y="4636"/>
                  <a:pt x="2878" y="4452"/>
                  <a:pt x="2878" y="4224"/>
                </a:cubicBezTo>
                <a:cubicBezTo>
                  <a:pt x="2878" y="3996"/>
                  <a:pt x="3063" y="3812"/>
                  <a:pt x="3290" y="3812"/>
                </a:cubicBezTo>
                <a:cubicBezTo>
                  <a:pt x="3518" y="3812"/>
                  <a:pt x="3702" y="3996"/>
                  <a:pt x="3702" y="4224"/>
                </a:cubicBezTo>
                <a:cubicBezTo>
                  <a:pt x="3702" y="4452"/>
                  <a:pt x="3518" y="4636"/>
                  <a:pt x="3290" y="4636"/>
                </a:cubicBezTo>
                <a:close/>
                <a:moveTo>
                  <a:pt x="2923" y="1208"/>
                </a:moveTo>
                <a:cubicBezTo>
                  <a:pt x="3018" y="1105"/>
                  <a:pt x="3151" y="1047"/>
                  <a:pt x="3290" y="1047"/>
                </a:cubicBezTo>
                <a:cubicBezTo>
                  <a:pt x="3430" y="1047"/>
                  <a:pt x="3563" y="1105"/>
                  <a:pt x="3657" y="1208"/>
                </a:cubicBezTo>
                <a:cubicBezTo>
                  <a:pt x="3751" y="1310"/>
                  <a:pt x="3798" y="1448"/>
                  <a:pt x="3787" y="1587"/>
                </a:cubicBezTo>
                <a:lnTo>
                  <a:pt x="3630" y="3457"/>
                </a:lnTo>
                <a:cubicBezTo>
                  <a:pt x="3526" y="3410"/>
                  <a:pt x="3411" y="3384"/>
                  <a:pt x="3290" y="3384"/>
                </a:cubicBezTo>
                <a:cubicBezTo>
                  <a:pt x="3169" y="3384"/>
                  <a:pt x="3054" y="3410"/>
                  <a:pt x="2950" y="3457"/>
                </a:cubicBezTo>
                <a:lnTo>
                  <a:pt x="2794" y="1587"/>
                </a:lnTo>
                <a:cubicBezTo>
                  <a:pt x="2782" y="1448"/>
                  <a:pt x="2829" y="1310"/>
                  <a:pt x="2923" y="1208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62DE31C-17F8-41B2-12E4-C2454E317B65}"/>
              </a:ext>
            </a:extLst>
          </p:cNvPr>
          <p:cNvGrpSpPr/>
          <p:nvPr/>
        </p:nvGrpSpPr>
        <p:grpSpPr>
          <a:xfrm>
            <a:off x="286468" y="-485527"/>
            <a:ext cx="6876332" cy="1887633"/>
            <a:chOff x="286468" y="-485527"/>
            <a:chExt cx="6876332" cy="188763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92A1471-0DAE-5393-38AA-E92A17A1D1DA}"/>
                </a:ext>
              </a:extLst>
            </p:cNvPr>
            <p:cNvSpPr txBox="1"/>
            <p:nvPr/>
          </p:nvSpPr>
          <p:spPr>
            <a:xfrm>
              <a:off x="1215855" y="295358"/>
              <a:ext cx="5946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299E0E7B-0044-A6FC-FFC2-FC2D3F84B56D}"/>
                </a:ext>
              </a:extLst>
            </p:cNvPr>
            <p:cNvSpPr/>
            <p:nvPr/>
          </p:nvSpPr>
          <p:spPr>
            <a:xfrm>
              <a:off x="286468" y="-485527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十字形 37">
              <a:extLst>
                <a:ext uri="{FF2B5EF4-FFF2-40B4-BE49-F238E27FC236}">
                  <a16:creationId xmlns:a16="http://schemas.microsoft.com/office/drawing/2014/main" id="{C28ACAF3-5566-5293-B612-308D0ED7DA15}"/>
                </a:ext>
              </a:extLst>
            </p:cNvPr>
            <p:cNvSpPr/>
            <p:nvPr/>
          </p:nvSpPr>
          <p:spPr>
            <a:xfrm>
              <a:off x="440387" y="129698"/>
              <a:ext cx="530592" cy="530592"/>
            </a:xfrm>
            <a:prstGeom prst="plus">
              <a:avLst>
                <a:gd name="adj" fmla="val 358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39" name="Группа 39">
            <a:extLst>
              <a:ext uri="{FF2B5EF4-FFF2-40B4-BE49-F238E27FC236}">
                <a16:creationId xmlns:a16="http://schemas.microsoft.com/office/drawing/2014/main" id="{026CCE7D-EAEC-CA30-CE49-1A189C704F08}"/>
              </a:ext>
            </a:extLst>
          </p:cNvPr>
          <p:cNvGrpSpPr/>
          <p:nvPr/>
        </p:nvGrpSpPr>
        <p:grpSpPr>
          <a:xfrm>
            <a:off x="1148841" y="1445979"/>
            <a:ext cx="2226673" cy="4495202"/>
            <a:chOff x="1087661" y="-1357067"/>
            <a:chExt cx="2226673" cy="4495202"/>
          </a:xfrm>
        </p:grpSpPr>
        <p:sp>
          <p:nvSpPr>
            <p:cNvPr id="40" name="TextBox 40">
              <a:extLst>
                <a:ext uri="{FF2B5EF4-FFF2-40B4-BE49-F238E27FC236}">
                  <a16:creationId xmlns:a16="http://schemas.microsoft.com/office/drawing/2014/main" id="{23B2D6E7-E942-36D1-A784-7F75EA648F0B}"/>
                </a:ext>
              </a:extLst>
            </p:cNvPr>
            <p:cNvSpPr txBox="1"/>
            <p:nvPr/>
          </p:nvSpPr>
          <p:spPr>
            <a:xfrm>
              <a:off x="1087661" y="-1357067"/>
              <a:ext cx="2226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343A40"/>
                  </a:solidFill>
                  <a:cs typeface="+mn-ea"/>
                  <a:sym typeface="+mn-lt"/>
                </a:rPr>
                <a:t>添加标题</a:t>
              </a:r>
              <a:endParaRPr lang="ru-RU" altLang="zh-CN" sz="18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41">
              <a:extLst>
                <a:ext uri="{FF2B5EF4-FFF2-40B4-BE49-F238E27FC236}">
                  <a16:creationId xmlns:a16="http://schemas.microsoft.com/office/drawing/2014/main" id="{3BC7250C-B984-04CE-321C-95592A7AC4B0}"/>
                </a:ext>
              </a:extLst>
            </p:cNvPr>
            <p:cNvSpPr txBox="1"/>
            <p:nvPr/>
          </p:nvSpPr>
          <p:spPr>
            <a:xfrm>
              <a:off x="1139530" y="2399471"/>
              <a:ext cx="212293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2" name="Группа 39">
            <a:extLst>
              <a:ext uri="{FF2B5EF4-FFF2-40B4-BE49-F238E27FC236}">
                <a16:creationId xmlns:a16="http://schemas.microsoft.com/office/drawing/2014/main" id="{8B279F57-4C9D-72A2-C428-B7AE7D8D524D}"/>
              </a:ext>
            </a:extLst>
          </p:cNvPr>
          <p:cNvGrpSpPr/>
          <p:nvPr/>
        </p:nvGrpSpPr>
        <p:grpSpPr>
          <a:xfrm>
            <a:off x="3647976" y="1445979"/>
            <a:ext cx="2226673" cy="4495202"/>
            <a:chOff x="1087661" y="-1357067"/>
            <a:chExt cx="2226673" cy="4495202"/>
          </a:xfrm>
        </p:grpSpPr>
        <p:sp>
          <p:nvSpPr>
            <p:cNvPr id="43" name="TextBox 40">
              <a:extLst>
                <a:ext uri="{FF2B5EF4-FFF2-40B4-BE49-F238E27FC236}">
                  <a16:creationId xmlns:a16="http://schemas.microsoft.com/office/drawing/2014/main" id="{99B18231-2ED6-1B68-6B97-1F233B8FF1AF}"/>
                </a:ext>
              </a:extLst>
            </p:cNvPr>
            <p:cNvSpPr txBox="1"/>
            <p:nvPr/>
          </p:nvSpPr>
          <p:spPr>
            <a:xfrm>
              <a:off x="1087661" y="-1357067"/>
              <a:ext cx="2226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343A40"/>
                  </a:solidFill>
                  <a:cs typeface="+mn-ea"/>
                  <a:sym typeface="+mn-lt"/>
                </a:rPr>
                <a:t>添加标题</a:t>
              </a:r>
              <a:endParaRPr lang="ru-RU" altLang="zh-CN" sz="18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41">
              <a:extLst>
                <a:ext uri="{FF2B5EF4-FFF2-40B4-BE49-F238E27FC236}">
                  <a16:creationId xmlns:a16="http://schemas.microsoft.com/office/drawing/2014/main" id="{A4A6AD06-9470-D9A2-5E3D-202EED1FCDF0}"/>
                </a:ext>
              </a:extLst>
            </p:cNvPr>
            <p:cNvSpPr txBox="1"/>
            <p:nvPr/>
          </p:nvSpPr>
          <p:spPr>
            <a:xfrm>
              <a:off x="1139530" y="2399471"/>
              <a:ext cx="212293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5" name="Группа 39">
            <a:extLst>
              <a:ext uri="{FF2B5EF4-FFF2-40B4-BE49-F238E27FC236}">
                <a16:creationId xmlns:a16="http://schemas.microsoft.com/office/drawing/2014/main" id="{19FD071C-09D3-6F85-75AC-5FFB8878C214}"/>
              </a:ext>
            </a:extLst>
          </p:cNvPr>
          <p:cNvGrpSpPr/>
          <p:nvPr/>
        </p:nvGrpSpPr>
        <p:grpSpPr>
          <a:xfrm>
            <a:off x="6250850" y="1445979"/>
            <a:ext cx="2226673" cy="4495202"/>
            <a:chOff x="1087661" y="-1357067"/>
            <a:chExt cx="2226673" cy="4495202"/>
          </a:xfrm>
        </p:grpSpPr>
        <p:sp>
          <p:nvSpPr>
            <p:cNvPr id="46" name="TextBox 40">
              <a:extLst>
                <a:ext uri="{FF2B5EF4-FFF2-40B4-BE49-F238E27FC236}">
                  <a16:creationId xmlns:a16="http://schemas.microsoft.com/office/drawing/2014/main" id="{9A2FA94B-B4C7-2AD9-E409-0DB07C37F35C}"/>
                </a:ext>
              </a:extLst>
            </p:cNvPr>
            <p:cNvSpPr txBox="1"/>
            <p:nvPr/>
          </p:nvSpPr>
          <p:spPr>
            <a:xfrm>
              <a:off x="1087661" y="-1357067"/>
              <a:ext cx="2226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343A40"/>
                  </a:solidFill>
                  <a:cs typeface="+mn-ea"/>
                  <a:sym typeface="+mn-lt"/>
                </a:rPr>
                <a:t>添加标题</a:t>
              </a:r>
              <a:endParaRPr lang="ru-RU" altLang="zh-CN" sz="18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47" name="TextBox 41">
              <a:extLst>
                <a:ext uri="{FF2B5EF4-FFF2-40B4-BE49-F238E27FC236}">
                  <a16:creationId xmlns:a16="http://schemas.microsoft.com/office/drawing/2014/main" id="{5C44D736-78D7-D869-549E-CE6C7778B2E7}"/>
                </a:ext>
              </a:extLst>
            </p:cNvPr>
            <p:cNvSpPr txBox="1"/>
            <p:nvPr/>
          </p:nvSpPr>
          <p:spPr>
            <a:xfrm>
              <a:off x="1139530" y="2399471"/>
              <a:ext cx="212293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8" name="Группа 39">
            <a:extLst>
              <a:ext uri="{FF2B5EF4-FFF2-40B4-BE49-F238E27FC236}">
                <a16:creationId xmlns:a16="http://schemas.microsoft.com/office/drawing/2014/main" id="{7CD7C961-77C2-F4E0-6845-5306D67A1C2A}"/>
              </a:ext>
            </a:extLst>
          </p:cNvPr>
          <p:cNvGrpSpPr/>
          <p:nvPr/>
        </p:nvGrpSpPr>
        <p:grpSpPr>
          <a:xfrm>
            <a:off x="8816625" y="1445979"/>
            <a:ext cx="2226673" cy="4495202"/>
            <a:chOff x="1087661" y="-1357067"/>
            <a:chExt cx="2226673" cy="4495202"/>
          </a:xfrm>
        </p:grpSpPr>
        <p:sp>
          <p:nvSpPr>
            <p:cNvPr id="49" name="TextBox 40">
              <a:extLst>
                <a:ext uri="{FF2B5EF4-FFF2-40B4-BE49-F238E27FC236}">
                  <a16:creationId xmlns:a16="http://schemas.microsoft.com/office/drawing/2014/main" id="{65BBB165-91B3-30A3-2921-FE78DE2C9891}"/>
                </a:ext>
              </a:extLst>
            </p:cNvPr>
            <p:cNvSpPr txBox="1"/>
            <p:nvPr/>
          </p:nvSpPr>
          <p:spPr>
            <a:xfrm>
              <a:off x="1087661" y="-1357067"/>
              <a:ext cx="2226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343A40"/>
                  </a:solidFill>
                  <a:cs typeface="+mn-ea"/>
                  <a:sym typeface="+mn-lt"/>
                </a:rPr>
                <a:t>添加标题</a:t>
              </a:r>
              <a:endParaRPr lang="ru-RU" altLang="zh-CN" sz="18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50" name="TextBox 41">
              <a:extLst>
                <a:ext uri="{FF2B5EF4-FFF2-40B4-BE49-F238E27FC236}">
                  <a16:creationId xmlns:a16="http://schemas.microsoft.com/office/drawing/2014/main" id="{C4591FD7-2D88-9FDC-7E1D-0E1D08DEB1B4}"/>
                </a:ext>
              </a:extLst>
            </p:cNvPr>
            <p:cNvSpPr txBox="1"/>
            <p:nvPr/>
          </p:nvSpPr>
          <p:spPr>
            <a:xfrm>
              <a:off x="1139530" y="2399471"/>
              <a:ext cx="212293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8973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7B55288-3253-4B60-65AE-164640104A71}"/>
              </a:ext>
            </a:extLst>
          </p:cNvPr>
          <p:cNvGrpSpPr/>
          <p:nvPr/>
        </p:nvGrpSpPr>
        <p:grpSpPr>
          <a:xfrm>
            <a:off x="0" y="-1707"/>
            <a:ext cx="12192000" cy="6859707"/>
            <a:chOff x="0" y="-1707"/>
            <a:chExt cx="12192000" cy="6859707"/>
          </a:xfrm>
        </p:grpSpPr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id="{D3D71763-7CB1-4794-DFEE-0465ED5A83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12"/>
            <a:stretch/>
          </p:blipFill>
          <p:spPr>
            <a:xfrm flipH="1">
              <a:off x="0" y="-1707"/>
              <a:ext cx="12192000" cy="6859707"/>
            </a:xfrm>
            <a:prstGeom prst="rect">
              <a:avLst/>
            </a:prstGeom>
          </p:spPr>
        </p:pic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E6418CE1-8B37-53D4-076B-ECC27508EEB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96000">
                  <a:srgbClr val="4B7BEC"/>
                </a:gs>
                <a:gs pos="49000">
                  <a:srgbClr val="766DEB">
                    <a:alpha val="73000"/>
                  </a:srgbClr>
                </a:gs>
                <a:gs pos="0">
                  <a:srgbClr val="A55EE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5" name="椭圆 134">
            <a:extLst>
              <a:ext uri="{FF2B5EF4-FFF2-40B4-BE49-F238E27FC236}">
                <a16:creationId xmlns:a16="http://schemas.microsoft.com/office/drawing/2014/main" id="{151AB534-8A7C-17A5-5D45-21219191AC06}"/>
              </a:ext>
            </a:extLst>
          </p:cNvPr>
          <p:cNvSpPr/>
          <p:nvPr/>
        </p:nvSpPr>
        <p:spPr>
          <a:xfrm>
            <a:off x="6679649" y="-1457211"/>
            <a:ext cx="10275692" cy="1027569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99B744E6-266D-822B-F950-6A049337D73E}"/>
              </a:ext>
            </a:extLst>
          </p:cNvPr>
          <p:cNvSpPr/>
          <p:nvPr/>
        </p:nvSpPr>
        <p:spPr>
          <a:xfrm>
            <a:off x="1081563" y="5280593"/>
            <a:ext cx="1069650" cy="1069650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ED02FF70-A3A6-2C9E-23D6-7F5E8B7A5B46}"/>
              </a:ext>
            </a:extLst>
          </p:cNvPr>
          <p:cNvGrpSpPr/>
          <p:nvPr/>
        </p:nvGrpSpPr>
        <p:grpSpPr>
          <a:xfrm>
            <a:off x="2669256" y="1016022"/>
            <a:ext cx="2706921" cy="2062736"/>
            <a:chOff x="3974288" y="847861"/>
            <a:chExt cx="3717439" cy="2832774"/>
          </a:xfrm>
        </p:grpSpPr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DE6C8BF0-2E71-C2B3-A497-A0083A627D45}"/>
                </a:ext>
              </a:extLst>
            </p:cNvPr>
            <p:cNvSpPr/>
            <p:nvPr/>
          </p:nvSpPr>
          <p:spPr>
            <a:xfrm>
              <a:off x="5804094" y="847861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42ACCD0B-4587-ACA1-CD9B-1C1F24408F5B}"/>
                </a:ext>
              </a:extLst>
            </p:cNvPr>
            <p:cNvGrpSpPr/>
            <p:nvPr/>
          </p:nvGrpSpPr>
          <p:grpSpPr>
            <a:xfrm>
              <a:off x="3974288" y="1104688"/>
              <a:ext cx="3512531" cy="2575947"/>
              <a:chOff x="3974288" y="1018138"/>
              <a:chExt cx="3512531" cy="2575947"/>
            </a:xfrm>
          </p:grpSpPr>
          <p:sp>
            <p:nvSpPr>
              <p:cNvPr id="128" name="平行四边形 127">
                <a:extLst>
                  <a:ext uri="{FF2B5EF4-FFF2-40B4-BE49-F238E27FC236}">
                    <a16:creationId xmlns:a16="http://schemas.microsoft.com/office/drawing/2014/main" id="{4C4C3311-F1F1-F7E6-1CF1-DC8E09F55024}"/>
                  </a:ext>
                </a:extLst>
              </p:cNvPr>
              <p:cNvSpPr/>
              <p:nvPr/>
            </p:nvSpPr>
            <p:spPr>
              <a:xfrm>
                <a:off x="4260240" y="2949742"/>
                <a:ext cx="2754600" cy="644343"/>
              </a:xfrm>
              <a:prstGeom prst="parallelogram">
                <a:avLst>
                  <a:gd name="adj" fmla="val 10096"/>
                </a:avLst>
              </a:prstGeom>
              <a:gradFill flip="none" rotWithShape="1">
                <a:gsLst>
                  <a:gs pos="0">
                    <a:srgbClr val="4B7BEC"/>
                  </a:gs>
                  <a:gs pos="100000">
                    <a:srgbClr val="70A1FF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7" name="平行四边形 126">
                <a:extLst>
                  <a:ext uri="{FF2B5EF4-FFF2-40B4-BE49-F238E27FC236}">
                    <a16:creationId xmlns:a16="http://schemas.microsoft.com/office/drawing/2014/main" id="{EEADF2D7-E94D-47FE-B48B-994F556595C7}"/>
                  </a:ext>
                </a:extLst>
              </p:cNvPr>
              <p:cNvSpPr/>
              <p:nvPr/>
            </p:nvSpPr>
            <p:spPr>
              <a:xfrm>
                <a:off x="3974288" y="1623746"/>
                <a:ext cx="2776487" cy="1462353"/>
              </a:xfrm>
              <a:prstGeom prst="parallelogram">
                <a:avLst>
                  <a:gd name="adj" fmla="val 10096"/>
                </a:avLst>
              </a:prstGeom>
              <a:gradFill flip="none" rotWithShape="1">
                <a:gsLst>
                  <a:gs pos="100000">
                    <a:srgbClr val="4B7BEC"/>
                  </a:gs>
                  <a:gs pos="0">
                    <a:srgbClr val="A55EEA"/>
                  </a:gs>
                </a:gsLst>
                <a:lin ang="0" scaled="1"/>
                <a:tileRect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9D6717A-BE5B-4883-9BC3-B568D9D11C6B}"/>
                  </a:ext>
                </a:extLst>
              </p:cNvPr>
              <p:cNvSpPr txBox="1"/>
              <p:nvPr/>
            </p:nvSpPr>
            <p:spPr>
              <a:xfrm>
                <a:off x="4350388" y="1441231"/>
                <a:ext cx="1994918" cy="16484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7200" dirty="0">
                    <a:solidFill>
                      <a:schemeClr val="bg1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04</a:t>
                </a:r>
                <a:endParaRPr lang="zh-CN" altLang="en-US" sz="72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B44E980F-705A-29A4-7869-42FCE4120216}"/>
                  </a:ext>
                </a:extLst>
              </p:cNvPr>
              <p:cNvSpPr txBox="1"/>
              <p:nvPr/>
            </p:nvSpPr>
            <p:spPr>
              <a:xfrm>
                <a:off x="4444763" y="3137897"/>
                <a:ext cx="1835536" cy="4226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/>
                    </a:solidFill>
                  </a:rPr>
                  <a:t>PART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5" name="十字形 124">
                <a:extLst>
                  <a:ext uri="{FF2B5EF4-FFF2-40B4-BE49-F238E27FC236}">
                    <a16:creationId xmlns:a16="http://schemas.microsoft.com/office/drawing/2014/main" id="{390B671C-B511-96AC-27B0-283043D02176}"/>
                  </a:ext>
                </a:extLst>
              </p:cNvPr>
              <p:cNvSpPr/>
              <p:nvPr/>
            </p:nvSpPr>
            <p:spPr>
              <a:xfrm>
                <a:off x="6758152" y="1018138"/>
                <a:ext cx="728667" cy="728667"/>
              </a:xfrm>
              <a:prstGeom prst="plus">
                <a:avLst>
                  <a:gd name="adj" fmla="val 3589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</p:grpSp>
      <p:sp>
        <p:nvSpPr>
          <p:cNvPr id="139" name="rate_157193">
            <a:extLst>
              <a:ext uri="{FF2B5EF4-FFF2-40B4-BE49-F238E27FC236}">
                <a16:creationId xmlns:a16="http://schemas.microsoft.com/office/drawing/2014/main" id="{0F862385-E008-8A0A-53C7-C6266EB8BD10}"/>
              </a:ext>
            </a:extLst>
          </p:cNvPr>
          <p:cNvSpPr/>
          <p:nvPr/>
        </p:nvSpPr>
        <p:spPr>
          <a:xfrm>
            <a:off x="9871122" y="5681989"/>
            <a:ext cx="1591821" cy="650906"/>
          </a:xfrm>
          <a:custGeom>
            <a:avLst/>
            <a:gdLst>
              <a:gd name="T0" fmla="*/ 840 w 853"/>
              <a:gd name="T1" fmla="*/ 248 h 613"/>
              <a:gd name="T2" fmla="*/ 840 w 853"/>
              <a:gd name="T3" fmla="*/ 248 h 613"/>
              <a:gd name="T4" fmla="*/ 700 w 853"/>
              <a:gd name="T5" fmla="*/ 249 h 613"/>
              <a:gd name="T6" fmla="*/ 687 w 853"/>
              <a:gd name="T7" fmla="*/ 258 h 613"/>
              <a:gd name="T8" fmla="*/ 641 w 853"/>
              <a:gd name="T9" fmla="*/ 393 h 613"/>
              <a:gd name="T10" fmla="*/ 585 w 853"/>
              <a:gd name="T11" fmla="*/ 32 h 613"/>
              <a:gd name="T12" fmla="*/ 573 w 853"/>
              <a:gd name="T13" fmla="*/ 21 h 613"/>
              <a:gd name="T14" fmla="*/ 559 w 853"/>
              <a:gd name="T15" fmla="*/ 31 h 613"/>
              <a:gd name="T16" fmla="*/ 472 w 853"/>
              <a:gd name="T17" fmla="*/ 431 h 613"/>
              <a:gd name="T18" fmla="*/ 409 w 853"/>
              <a:gd name="T19" fmla="*/ 185 h 613"/>
              <a:gd name="T20" fmla="*/ 396 w 853"/>
              <a:gd name="T21" fmla="*/ 175 h 613"/>
              <a:gd name="T22" fmla="*/ 383 w 853"/>
              <a:gd name="T23" fmla="*/ 186 h 613"/>
              <a:gd name="T24" fmla="*/ 321 w 853"/>
              <a:gd name="T25" fmla="*/ 516 h 613"/>
              <a:gd name="T26" fmla="*/ 253 w 853"/>
              <a:gd name="T27" fmla="*/ 12 h 613"/>
              <a:gd name="T28" fmla="*/ 241 w 853"/>
              <a:gd name="T29" fmla="*/ 0 h 613"/>
              <a:gd name="T30" fmla="*/ 227 w 853"/>
              <a:gd name="T31" fmla="*/ 10 h 613"/>
              <a:gd name="T32" fmla="*/ 164 w 853"/>
              <a:gd name="T33" fmla="*/ 261 h 613"/>
              <a:gd name="T34" fmla="*/ 13 w 853"/>
              <a:gd name="T35" fmla="*/ 261 h 613"/>
              <a:gd name="T36" fmla="*/ 0 w 853"/>
              <a:gd name="T37" fmla="*/ 274 h 613"/>
              <a:gd name="T38" fmla="*/ 13 w 853"/>
              <a:gd name="T39" fmla="*/ 288 h 613"/>
              <a:gd name="T40" fmla="*/ 175 w 853"/>
              <a:gd name="T41" fmla="*/ 288 h 613"/>
              <a:gd name="T42" fmla="*/ 188 w 853"/>
              <a:gd name="T43" fmla="*/ 278 h 613"/>
              <a:gd name="T44" fmla="*/ 236 w 853"/>
              <a:gd name="T45" fmla="*/ 84 h 613"/>
              <a:gd name="T46" fmla="*/ 305 w 853"/>
              <a:gd name="T47" fmla="*/ 602 h 613"/>
              <a:gd name="T48" fmla="*/ 318 w 853"/>
              <a:gd name="T49" fmla="*/ 613 h 613"/>
              <a:gd name="T50" fmla="*/ 319 w 853"/>
              <a:gd name="T51" fmla="*/ 613 h 613"/>
              <a:gd name="T52" fmla="*/ 332 w 853"/>
              <a:gd name="T53" fmla="*/ 602 h 613"/>
              <a:gd name="T54" fmla="*/ 398 w 853"/>
              <a:gd name="T55" fmla="*/ 250 h 613"/>
              <a:gd name="T56" fmla="*/ 460 w 853"/>
              <a:gd name="T57" fmla="*/ 493 h 613"/>
              <a:gd name="T58" fmla="*/ 473 w 853"/>
              <a:gd name="T59" fmla="*/ 503 h 613"/>
              <a:gd name="T60" fmla="*/ 486 w 853"/>
              <a:gd name="T61" fmla="*/ 492 h 613"/>
              <a:gd name="T62" fmla="*/ 570 w 853"/>
              <a:gd name="T63" fmla="*/ 107 h 613"/>
              <a:gd name="T64" fmla="*/ 623 w 853"/>
              <a:gd name="T65" fmla="*/ 450 h 613"/>
              <a:gd name="T66" fmla="*/ 635 w 853"/>
              <a:gd name="T67" fmla="*/ 461 h 613"/>
              <a:gd name="T68" fmla="*/ 649 w 853"/>
              <a:gd name="T69" fmla="*/ 452 h 613"/>
              <a:gd name="T70" fmla="*/ 709 w 853"/>
              <a:gd name="T71" fmla="*/ 275 h 613"/>
              <a:gd name="T72" fmla="*/ 840 w 853"/>
              <a:gd name="T73" fmla="*/ 274 h 613"/>
              <a:gd name="T74" fmla="*/ 853 w 853"/>
              <a:gd name="T75" fmla="*/ 261 h 613"/>
              <a:gd name="T76" fmla="*/ 840 w 853"/>
              <a:gd name="T77" fmla="*/ 248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3" h="613">
                <a:moveTo>
                  <a:pt x="840" y="248"/>
                </a:moveTo>
                <a:lnTo>
                  <a:pt x="840" y="248"/>
                </a:lnTo>
                <a:lnTo>
                  <a:pt x="700" y="249"/>
                </a:lnTo>
                <a:cubicBezTo>
                  <a:pt x="694" y="249"/>
                  <a:pt x="689" y="252"/>
                  <a:pt x="687" y="258"/>
                </a:cubicBezTo>
                <a:lnTo>
                  <a:pt x="641" y="393"/>
                </a:lnTo>
                <a:lnTo>
                  <a:pt x="585" y="32"/>
                </a:lnTo>
                <a:cubicBezTo>
                  <a:pt x="584" y="26"/>
                  <a:pt x="579" y="21"/>
                  <a:pt x="573" y="21"/>
                </a:cubicBezTo>
                <a:cubicBezTo>
                  <a:pt x="566" y="21"/>
                  <a:pt x="560" y="25"/>
                  <a:pt x="559" y="31"/>
                </a:cubicBezTo>
                <a:lnTo>
                  <a:pt x="472" y="431"/>
                </a:lnTo>
                <a:lnTo>
                  <a:pt x="409" y="185"/>
                </a:lnTo>
                <a:cubicBezTo>
                  <a:pt x="408" y="179"/>
                  <a:pt x="402" y="175"/>
                  <a:pt x="396" y="175"/>
                </a:cubicBezTo>
                <a:cubicBezTo>
                  <a:pt x="390" y="175"/>
                  <a:pt x="384" y="180"/>
                  <a:pt x="383" y="186"/>
                </a:cubicBezTo>
                <a:lnTo>
                  <a:pt x="321" y="516"/>
                </a:lnTo>
                <a:lnTo>
                  <a:pt x="253" y="12"/>
                </a:lnTo>
                <a:cubicBezTo>
                  <a:pt x="253" y="5"/>
                  <a:pt x="247" y="0"/>
                  <a:pt x="241" y="0"/>
                </a:cubicBezTo>
                <a:cubicBezTo>
                  <a:pt x="235" y="0"/>
                  <a:pt x="229" y="4"/>
                  <a:pt x="227" y="10"/>
                </a:cubicBezTo>
                <a:lnTo>
                  <a:pt x="164" y="261"/>
                </a:lnTo>
                <a:lnTo>
                  <a:pt x="13" y="261"/>
                </a:lnTo>
                <a:cubicBezTo>
                  <a:pt x="6" y="261"/>
                  <a:pt x="0" y="267"/>
                  <a:pt x="0" y="274"/>
                </a:cubicBezTo>
                <a:cubicBezTo>
                  <a:pt x="0" y="282"/>
                  <a:pt x="6" y="288"/>
                  <a:pt x="13" y="288"/>
                </a:cubicBezTo>
                <a:lnTo>
                  <a:pt x="175" y="288"/>
                </a:lnTo>
                <a:cubicBezTo>
                  <a:pt x="181" y="288"/>
                  <a:pt x="186" y="284"/>
                  <a:pt x="188" y="278"/>
                </a:cubicBezTo>
                <a:lnTo>
                  <a:pt x="236" y="84"/>
                </a:lnTo>
                <a:lnTo>
                  <a:pt x="305" y="602"/>
                </a:lnTo>
                <a:cubicBezTo>
                  <a:pt x="306" y="608"/>
                  <a:pt x="312" y="613"/>
                  <a:pt x="318" y="613"/>
                </a:cubicBezTo>
                <a:lnTo>
                  <a:pt x="319" y="613"/>
                </a:lnTo>
                <a:cubicBezTo>
                  <a:pt x="325" y="613"/>
                  <a:pt x="330" y="609"/>
                  <a:pt x="332" y="602"/>
                </a:cubicBezTo>
                <a:lnTo>
                  <a:pt x="398" y="250"/>
                </a:lnTo>
                <a:lnTo>
                  <a:pt x="460" y="493"/>
                </a:lnTo>
                <a:cubicBezTo>
                  <a:pt x="461" y="499"/>
                  <a:pt x="467" y="503"/>
                  <a:pt x="473" y="503"/>
                </a:cubicBezTo>
                <a:cubicBezTo>
                  <a:pt x="479" y="503"/>
                  <a:pt x="484" y="498"/>
                  <a:pt x="486" y="492"/>
                </a:cubicBezTo>
                <a:lnTo>
                  <a:pt x="570" y="107"/>
                </a:lnTo>
                <a:lnTo>
                  <a:pt x="623" y="450"/>
                </a:lnTo>
                <a:cubicBezTo>
                  <a:pt x="624" y="456"/>
                  <a:pt x="629" y="461"/>
                  <a:pt x="635" y="461"/>
                </a:cubicBezTo>
                <a:cubicBezTo>
                  <a:pt x="642" y="462"/>
                  <a:pt x="647" y="458"/>
                  <a:pt x="649" y="452"/>
                </a:cubicBezTo>
                <a:lnTo>
                  <a:pt x="709" y="275"/>
                </a:lnTo>
                <a:lnTo>
                  <a:pt x="840" y="274"/>
                </a:lnTo>
                <a:cubicBezTo>
                  <a:pt x="847" y="274"/>
                  <a:pt x="853" y="268"/>
                  <a:pt x="853" y="261"/>
                </a:cubicBezTo>
                <a:cubicBezTo>
                  <a:pt x="853" y="254"/>
                  <a:pt x="847" y="248"/>
                  <a:pt x="840" y="248"/>
                </a:cubicBezTo>
                <a:close/>
              </a:path>
            </a:pathLst>
          </a:custGeom>
          <a:gradFill>
            <a:gsLst>
              <a:gs pos="53000">
                <a:schemeClr val="bg1">
                  <a:alpha val="22000"/>
                </a:schemeClr>
              </a:gs>
              <a:gs pos="100000">
                <a:schemeClr val="bg1">
                  <a:alpha val="18000"/>
                </a:schemeClr>
              </a:gs>
              <a:gs pos="0">
                <a:schemeClr val="bg1">
                  <a:alpha val="19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图形 88">
            <a:extLst>
              <a:ext uri="{FF2B5EF4-FFF2-40B4-BE49-F238E27FC236}">
                <a16:creationId xmlns:a16="http://schemas.microsoft.com/office/drawing/2014/main" id="{277A8D51-5261-1ADC-9444-3BE397A64641}"/>
              </a:ext>
            </a:extLst>
          </p:cNvPr>
          <p:cNvGrpSpPr/>
          <p:nvPr/>
        </p:nvGrpSpPr>
        <p:grpSpPr>
          <a:xfrm>
            <a:off x="8812131" y="599714"/>
            <a:ext cx="1854901" cy="7156600"/>
            <a:chOff x="3288599" y="3953806"/>
            <a:chExt cx="1156148" cy="4460663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BD60405-F5C3-B8D7-5058-21D6E0C6318F}"/>
                </a:ext>
              </a:extLst>
            </p:cNvPr>
            <p:cNvSpPr/>
            <p:nvPr/>
          </p:nvSpPr>
          <p:spPr>
            <a:xfrm>
              <a:off x="3440797" y="4317760"/>
              <a:ext cx="807528" cy="1181218"/>
            </a:xfrm>
            <a:custGeom>
              <a:avLst/>
              <a:gdLst>
                <a:gd name="connsiteX0" fmla="*/ 57735 w 807528"/>
                <a:gd name="connsiteY0" fmla="*/ 122059 h 1181218"/>
                <a:gd name="connsiteX1" fmla="*/ 10110 w 807528"/>
                <a:gd name="connsiteY1" fmla="*/ 1011694 h 1181218"/>
                <a:gd name="connsiteX2" fmla="*/ 776872 w 807528"/>
                <a:gd name="connsiteY2" fmla="*/ 1135520 h 1181218"/>
                <a:gd name="connsiteX3" fmla="*/ 749250 w 807528"/>
                <a:gd name="connsiteY3" fmla="*/ 28714 h 1181218"/>
                <a:gd name="connsiteX4" fmla="*/ 57735 w 807528"/>
                <a:gd name="connsiteY4" fmla="*/ 122059 h 118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528" h="1181218">
                  <a:moveTo>
                    <a:pt x="57735" y="122059"/>
                  </a:moveTo>
                  <a:cubicBezTo>
                    <a:pt x="57735" y="122059"/>
                    <a:pt x="-28942" y="725944"/>
                    <a:pt x="10110" y="1011694"/>
                  </a:cubicBezTo>
                  <a:cubicBezTo>
                    <a:pt x="49163" y="1297445"/>
                    <a:pt x="776872" y="1135520"/>
                    <a:pt x="776872" y="1135520"/>
                  </a:cubicBezTo>
                  <a:cubicBezTo>
                    <a:pt x="776872" y="1135520"/>
                    <a:pt x="861645" y="128727"/>
                    <a:pt x="749250" y="28714"/>
                  </a:cubicBezTo>
                  <a:cubicBezTo>
                    <a:pt x="636855" y="-71298"/>
                    <a:pt x="57735" y="122059"/>
                    <a:pt x="57735" y="12205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5F7F1D4-B29A-B4EF-911F-E64E852A13C7}"/>
                </a:ext>
              </a:extLst>
            </p:cNvPr>
            <p:cNvSpPr/>
            <p:nvPr/>
          </p:nvSpPr>
          <p:spPr>
            <a:xfrm>
              <a:off x="3451859" y="4135193"/>
              <a:ext cx="766723" cy="905654"/>
            </a:xfrm>
            <a:custGeom>
              <a:avLst/>
              <a:gdLst>
                <a:gd name="connsiteX0" fmla="*/ 761047 w 766723"/>
                <a:gd name="connsiteY0" fmla="*/ 469409 h 905654"/>
                <a:gd name="connsiteX1" fmla="*/ 765810 w 766723"/>
                <a:gd name="connsiteY1" fmla="*/ 568469 h 905654"/>
                <a:gd name="connsiteX2" fmla="*/ 762000 w 766723"/>
                <a:gd name="connsiteY2" fmla="*/ 565612 h 905654"/>
                <a:gd name="connsiteX3" fmla="*/ 543878 w 766723"/>
                <a:gd name="connsiteY3" fmla="*/ 873269 h 905654"/>
                <a:gd name="connsiteX4" fmla="*/ 519113 w 766723"/>
                <a:gd name="connsiteY4" fmla="*/ 905654 h 905654"/>
                <a:gd name="connsiteX5" fmla="*/ 365760 w 766723"/>
                <a:gd name="connsiteY5" fmla="*/ 878032 h 905654"/>
                <a:gd name="connsiteX6" fmla="*/ 277178 w 766723"/>
                <a:gd name="connsiteY6" fmla="*/ 887557 h 905654"/>
                <a:gd name="connsiteX7" fmla="*/ 263843 w 766723"/>
                <a:gd name="connsiteY7" fmla="*/ 878984 h 905654"/>
                <a:gd name="connsiteX8" fmla="*/ 33338 w 766723"/>
                <a:gd name="connsiteY8" fmla="*/ 561802 h 905654"/>
                <a:gd name="connsiteX9" fmla="*/ 0 w 766723"/>
                <a:gd name="connsiteY9" fmla="*/ 577042 h 905654"/>
                <a:gd name="connsiteX10" fmla="*/ 40005 w 766723"/>
                <a:gd name="connsiteY10" fmla="*/ 373207 h 905654"/>
                <a:gd name="connsiteX11" fmla="*/ 54293 w 766723"/>
                <a:gd name="connsiteY11" fmla="*/ 250334 h 905654"/>
                <a:gd name="connsiteX12" fmla="*/ 542925 w 766723"/>
                <a:gd name="connsiteY12" fmla="*/ 6494 h 905654"/>
                <a:gd name="connsiteX13" fmla="*/ 729615 w 766723"/>
                <a:gd name="connsiteY13" fmla="*/ 127462 h 905654"/>
                <a:gd name="connsiteX14" fmla="*/ 764858 w 766723"/>
                <a:gd name="connsiteY14" fmla="*/ 385589 h 905654"/>
                <a:gd name="connsiteX15" fmla="*/ 761047 w 766723"/>
                <a:gd name="connsiteY15" fmla="*/ 469409 h 90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6723" h="905654">
                  <a:moveTo>
                    <a:pt x="761047" y="469409"/>
                  </a:moveTo>
                  <a:cubicBezTo>
                    <a:pt x="760095" y="502747"/>
                    <a:pt x="762000" y="536084"/>
                    <a:pt x="765810" y="568469"/>
                  </a:cubicBezTo>
                  <a:cubicBezTo>
                    <a:pt x="764858" y="567517"/>
                    <a:pt x="762953" y="566564"/>
                    <a:pt x="762000" y="565612"/>
                  </a:cubicBezTo>
                  <a:cubicBezTo>
                    <a:pt x="738188" y="704677"/>
                    <a:pt x="654368" y="818977"/>
                    <a:pt x="543878" y="873269"/>
                  </a:cubicBezTo>
                  <a:cubicBezTo>
                    <a:pt x="530543" y="879937"/>
                    <a:pt x="521970" y="892319"/>
                    <a:pt x="519113" y="905654"/>
                  </a:cubicBezTo>
                  <a:cubicBezTo>
                    <a:pt x="464820" y="891367"/>
                    <a:pt x="412433" y="878032"/>
                    <a:pt x="365760" y="878032"/>
                  </a:cubicBezTo>
                  <a:cubicBezTo>
                    <a:pt x="339090" y="878032"/>
                    <a:pt x="308610" y="881842"/>
                    <a:pt x="277178" y="887557"/>
                  </a:cubicBezTo>
                  <a:cubicBezTo>
                    <a:pt x="273368" y="883747"/>
                    <a:pt x="269558" y="880889"/>
                    <a:pt x="263843" y="878984"/>
                  </a:cubicBezTo>
                  <a:cubicBezTo>
                    <a:pt x="145733" y="826597"/>
                    <a:pt x="56197" y="707534"/>
                    <a:pt x="33338" y="561802"/>
                  </a:cubicBezTo>
                  <a:cubicBezTo>
                    <a:pt x="23813" y="571327"/>
                    <a:pt x="12383" y="576089"/>
                    <a:pt x="0" y="577042"/>
                  </a:cubicBezTo>
                  <a:cubicBezTo>
                    <a:pt x="19050" y="512272"/>
                    <a:pt x="30480" y="442739"/>
                    <a:pt x="40005" y="373207"/>
                  </a:cubicBezTo>
                  <a:cubicBezTo>
                    <a:pt x="45720" y="332249"/>
                    <a:pt x="49530" y="290339"/>
                    <a:pt x="54293" y="250334"/>
                  </a:cubicBezTo>
                  <a:cubicBezTo>
                    <a:pt x="85725" y="-48751"/>
                    <a:pt x="463868" y="779"/>
                    <a:pt x="542925" y="6494"/>
                  </a:cubicBezTo>
                  <a:cubicBezTo>
                    <a:pt x="615315" y="11257"/>
                    <a:pt x="684847" y="39832"/>
                    <a:pt x="729615" y="127462"/>
                  </a:cubicBezTo>
                  <a:cubicBezTo>
                    <a:pt x="770572" y="207472"/>
                    <a:pt x="768668" y="295102"/>
                    <a:pt x="764858" y="385589"/>
                  </a:cubicBezTo>
                  <a:cubicBezTo>
                    <a:pt x="762953" y="413212"/>
                    <a:pt x="761047" y="440834"/>
                    <a:pt x="761047" y="46940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C5F90D5-3299-4194-D88A-D6C6F06F8AB9}"/>
                </a:ext>
              </a:extLst>
            </p:cNvPr>
            <p:cNvSpPr/>
            <p:nvPr/>
          </p:nvSpPr>
          <p:spPr>
            <a:xfrm>
              <a:off x="3288599" y="4346564"/>
              <a:ext cx="1156148" cy="4035962"/>
            </a:xfrm>
            <a:custGeom>
              <a:avLst/>
              <a:gdLst>
                <a:gd name="connsiteX0" fmla="*/ 891923 w 1156148"/>
                <a:gd name="connsiteY0" fmla="*/ 3807053 h 4035962"/>
                <a:gd name="connsiteX1" fmla="*/ 733808 w 1156148"/>
                <a:gd name="connsiteY1" fmla="*/ 3756571 h 4035962"/>
                <a:gd name="connsiteX2" fmla="*/ 884303 w 1156148"/>
                <a:gd name="connsiteY2" fmla="*/ 2565946 h 4035962"/>
                <a:gd name="connsiteX3" fmla="*/ 982411 w 1156148"/>
                <a:gd name="connsiteY3" fmla="*/ 2283053 h 4035962"/>
                <a:gd name="connsiteX4" fmla="*/ 994793 w 1156148"/>
                <a:gd name="connsiteY4" fmla="*/ 2279243 h 4035962"/>
                <a:gd name="connsiteX5" fmla="*/ 1003366 w 1156148"/>
                <a:gd name="connsiteY5" fmla="*/ 2278291 h 4035962"/>
                <a:gd name="connsiteX6" fmla="*/ 1016701 w 1156148"/>
                <a:gd name="connsiteY6" fmla="*/ 2307818 h 4035962"/>
                <a:gd name="connsiteX7" fmla="*/ 977648 w 1156148"/>
                <a:gd name="connsiteY7" fmla="*/ 2480221 h 4035962"/>
                <a:gd name="connsiteX8" fmla="*/ 1154813 w 1156148"/>
                <a:gd name="connsiteY8" fmla="*/ 2119223 h 4035962"/>
                <a:gd name="connsiteX9" fmla="*/ 1154813 w 1156148"/>
                <a:gd name="connsiteY9" fmla="*/ 2117318 h 4035962"/>
                <a:gd name="connsiteX10" fmla="*/ 1117666 w 1156148"/>
                <a:gd name="connsiteY10" fmla="*/ 1281976 h 4035962"/>
                <a:gd name="connsiteX11" fmla="*/ 1117666 w 1156148"/>
                <a:gd name="connsiteY11" fmla="*/ 1281976 h 4035962"/>
                <a:gd name="connsiteX12" fmla="*/ 1108141 w 1156148"/>
                <a:gd name="connsiteY12" fmla="*/ 1060043 h 4035962"/>
                <a:gd name="connsiteX13" fmla="*/ 920498 w 1156148"/>
                <a:gd name="connsiteY13" fmla="*/ 836206 h 4035962"/>
                <a:gd name="connsiteX14" fmla="*/ 748096 w 1156148"/>
                <a:gd name="connsiteY14" fmla="*/ 793343 h 4035962"/>
                <a:gd name="connsiteX15" fmla="*/ 720473 w 1156148"/>
                <a:gd name="connsiteY15" fmla="*/ 780008 h 4035962"/>
                <a:gd name="connsiteX16" fmla="*/ 684278 w 1156148"/>
                <a:gd name="connsiteY16" fmla="*/ 718096 h 4035962"/>
                <a:gd name="connsiteX17" fmla="*/ 682373 w 1156148"/>
                <a:gd name="connsiteY17" fmla="*/ 695236 h 4035962"/>
                <a:gd name="connsiteX18" fmla="*/ 707138 w 1156148"/>
                <a:gd name="connsiteY18" fmla="*/ 662851 h 4035962"/>
                <a:gd name="connsiteX19" fmla="*/ 925261 w 1156148"/>
                <a:gd name="connsiteY19" fmla="*/ 355193 h 4035962"/>
                <a:gd name="connsiteX20" fmla="*/ 929071 w 1156148"/>
                <a:gd name="connsiteY20" fmla="*/ 358051 h 4035962"/>
                <a:gd name="connsiteX21" fmla="*/ 954788 w 1156148"/>
                <a:gd name="connsiteY21" fmla="*/ 366623 h 4035962"/>
                <a:gd name="connsiteX22" fmla="*/ 1019558 w 1156148"/>
                <a:gd name="connsiteY22" fmla="*/ 265658 h 4035962"/>
                <a:gd name="connsiteX23" fmla="*/ 954788 w 1156148"/>
                <a:gd name="connsiteY23" fmla="*/ 164693 h 4035962"/>
                <a:gd name="connsiteX24" fmla="*/ 927166 w 1156148"/>
                <a:gd name="connsiteY24" fmla="*/ 174218 h 4035962"/>
                <a:gd name="connsiteX25" fmla="*/ 922403 w 1156148"/>
                <a:gd name="connsiteY25" fmla="*/ 178028 h 4035962"/>
                <a:gd name="connsiteX26" fmla="*/ 917641 w 1156148"/>
                <a:gd name="connsiteY26" fmla="*/ 156121 h 4035962"/>
                <a:gd name="connsiteX27" fmla="*/ 894781 w 1156148"/>
                <a:gd name="connsiteY27" fmla="*/ 258991 h 4035962"/>
                <a:gd name="connsiteX28" fmla="*/ 744286 w 1156148"/>
                <a:gd name="connsiteY28" fmla="*/ 28486 h 4035962"/>
                <a:gd name="connsiteX29" fmla="*/ 622366 w 1156148"/>
                <a:gd name="connsiteY29" fmla="*/ 3721 h 4035962"/>
                <a:gd name="connsiteX30" fmla="*/ 412816 w 1156148"/>
                <a:gd name="connsiteY30" fmla="*/ 5626 h 4035962"/>
                <a:gd name="connsiteX31" fmla="*/ 224221 w 1156148"/>
                <a:gd name="connsiteY31" fmla="*/ 240893 h 4035962"/>
                <a:gd name="connsiteX32" fmla="*/ 195646 w 1156148"/>
                <a:gd name="connsiteY32" fmla="*/ 351383 h 4035962"/>
                <a:gd name="connsiteX33" fmla="*/ 426151 w 1156148"/>
                <a:gd name="connsiteY33" fmla="*/ 668566 h 4035962"/>
                <a:gd name="connsiteX34" fmla="*/ 439486 w 1156148"/>
                <a:gd name="connsiteY34" fmla="*/ 677138 h 4035962"/>
                <a:gd name="connsiteX35" fmla="*/ 451868 w 1156148"/>
                <a:gd name="connsiteY35" fmla="*/ 720001 h 4035962"/>
                <a:gd name="connsiteX36" fmla="*/ 421388 w 1156148"/>
                <a:gd name="connsiteY36" fmla="*/ 780008 h 4035962"/>
                <a:gd name="connsiteX37" fmla="*/ 409958 w 1156148"/>
                <a:gd name="connsiteY37" fmla="*/ 783818 h 4035962"/>
                <a:gd name="connsiteX38" fmla="*/ 219458 w 1156148"/>
                <a:gd name="connsiteY38" fmla="*/ 845731 h 4035962"/>
                <a:gd name="connsiteX39" fmla="*/ 50866 w 1156148"/>
                <a:gd name="connsiteY39" fmla="*/ 1044803 h 4035962"/>
                <a:gd name="connsiteX40" fmla="*/ 44198 w 1156148"/>
                <a:gd name="connsiteY40" fmla="*/ 1310551 h 4035962"/>
                <a:gd name="connsiteX41" fmla="*/ 1336 w 1156148"/>
                <a:gd name="connsiteY41" fmla="*/ 2117318 h 4035962"/>
                <a:gd name="connsiteX42" fmla="*/ 1336 w 1156148"/>
                <a:gd name="connsiteY42" fmla="*/ 2119223 h 4035962"/>
                <a:gd name="connsiteX43" fmla="*/ 178501 w 1156148"/>
                <a:gd name="connsiteY43" fmla="*/ 2480221 h 4035962"/>
                <a:gd name="connsiteX44" fmla="*/ 139448 w 1156148"/>
                <a:gd name="connsiteY44" fmla="*/ 2307818 h 4035962"/>
                <a:gd name="connsiteX45" fmla="*/ 152783 w 1156148"/>
                <a:gd name="connsiteY45" fmla="*/ 2278291 h 4035962"/>
                <a:gd name="connsiteX46" fmla="*/ 161356 w 1156148"/>
                <a:gd name="connsiteY46" fmla="*/ 2279243 h 4035962"/>
                <a:gd name="connsiteX47" fmla="*/ 205171 w 1156148"/>
                <a:gd name="connsiteY47" fmla="*/ 2276386 h 4035962"/>
                <a:gd name="connsiteX48" fmla="*/ 281371 w 1156148"/>
                <a:gd name="connsiteY48" fmla="*/ 2565946 h 4035962"/>
                <a:gd name="connsiteX49" fmla="*/ 410911 w 1156148"/>
                <a:gd name="connsiteY49" fmla="*/ 3756571 h 4035962"/>
                <a:gd name="connsiteX50" fmla="*/ 248033 w 1156148"/>
                <a:gd name="connsiteY50" fmla="*/ 3807053 h 4035962"/>
                <a:gd name="connsiteX51" fmla="*/ 99443 w 1156148"/>
                <a:gd name="connsiteY51" fmla="*/ 3992791 h 4035962"/>
                <a:gd name="connsiteX52" fmla="*/ 509018 w 1156148"/>
                <a:gd name="connsiteY52" fmla="*/ 4002316 h 4035962"/>
                <a:gd name="connsiteX53" fmla="*/ 538546 w 1156148"/>
                <a:gd name="connsiteY53" fmla="*/ 3962311 h 4035962"/>
                <a:gd name="connsiteX54" fmla="*/ 560453 w 1156148"/>
                <a:gd name="connsiteY54" fmla="*/ 2493556 h 4035962"/>
                <a:gd name="connsiteX55" fmla="*/ 538546 w 1156148"/>
                <a:gd name="connsiteY55" fmla="*/ 2338298 h 4035962"/>
                <a:gd name="connsiteX56" fmla="*/ 565216 w 1156148"/>
                <a:gd name="connsiteY56" fmla="*/ 2297341 h 4035962"/>
                <a:gd name="connsiteX57" fmla="*/ 569026 w 1156148"/>
                <a:gd name="connsiteY57" fmla="*/ 2297341 h 4035962"/>
                <a:gd name="connsiteX58" fmla="*/ 569026 w 1156148"/>
                <a:gd name="connsiteY58" fmla="*/ 2297341 h 4035962"/>
                <a:gd name="connsiteX59" fmla="*/ 571883 w 1156148"/>
                <a:gd name="connsiteY59" fmla="*/ 2297341 h 4035962"/>
                <a:gd name="connsiteX60" fmla="*/ 612841 w 1156148"/>
                <a:gd name="connsiteY60" fmla="*/ 2338298 h 4035962"/>
                <a:gd name="connsiteX61" fmla="*/ 592838 w 1156148"/>
                <a:gd name="connsiteY61" fmla="*/ 2501176 h 4035962"/>
                <a:gd name="connsiteX62" fmla="*/ 612841 w 1156148"/>
                <a:gd name="connsiteY62" fmla="*/ 3961358 h 4035962"/>
                <a:gd name="connsiteX63" fmla="*/ 642368 w 1156148"/>
                <a:gd name="connsiteY63" fmla="*/ 4001363 h 4035962"/>
                <a:gd name="connsiteX64" fmla="*/ 1037656 w 1156148"/>
                <a:gd name="connsiteY64" fmla="*/ 3991838 h 4035962"/>
                <a:gd name="connsiteX65" fmla="*/ 891923 w 1156148"/>
                <a:gd name="connsiteY65" fmla="*/ 3807053 h 4035962"/>
                <a:gd name="connsiteX66" fmla="*/ 881446 w 1156148"/>
                <a:gd name="connsiteY66" fmla="*/ 1272451 h 4035962"/>
                <a:gd name="connsiteX67" fmla="*/ 891923 w 1156148"/>
                <a:gd name="connsiteY67" fmla="*/ 1216253 h 4035962"/>
                <a:gd name="connsiteX68" fmla="*/ 948121 w 1156148"/>
                <a:gd name="connsiteY68" fmla="*/ 1221968 h 4035962"/>
                <a:gd name="connsiteX69" fmla="*/ 973838 w 1156148"/>
                <a:gd name="connsiteY69" fmla="*/ 1425803 h 4035962"/>
                <a:gd name="connsiteX70" fmla="*/ 1008128 w 1156148"/>
                <a:gd name="connsiteY70" fmla="*/ 2067788 h 4035962"/>
                <a:gd name="connsiteX71" fmla="*/ 959551 w 1156148"/>
                <a:gd name="connsiteY71" fmla="*/ 2200186 h 4035962"/>
                <a:gd name="connsiteX72" fmla="*/ 910021 w 1156148"/>
                <a:gd name="connsiteY72" fmla="*/ 2092553 h 4035962"/>
                <a:gd name="connsiteX73" fmla="*/ 788101 w 1156148"/>
                <a:gd name="connsiteY73" fmla="*/ 1779181 h 4035962"/>
                <a:gd name="connsiteX74" fmla="*/ 881446 w 1156148"/>
                <a:gd name="connsiteY74" fmla="*/ 1272451 h 4035962"/>
                <a:gd name="connsiteX75" fmla="*/ 203266 w 1156148"/>
                <a:gd name="connsiteY75" fmla="*/ 2222093 h 4035962"/>
                <a:gd name="connsiteX76" fmla="*/ 147068 w 1156148"/>
                <a:gd name="connsiteY76" fmla="*/ 2066836 h 4035962"/>
                <a:gd name="connsiteX77" fmla="*/ 178501 w 1156148"/>
                <a:gd name="connsiteY77" fmla="*/ 1451521 h 4035962"/>
                <a:gd name="connsiteX78" fmla="*/ 200408 w 1156148"/>
                <a:gd name="connsiteY78" fmla="*/ 1268641 h 4035962"/>
                <a:gd name="connsiteX79" fmla="*/ 258511 w 1156148"/>
                <a:gd name="connsiteY79" fmla="*/ 1270546 h 4035962"/>
                <a:gd name="connsiteX80" fmla="*/ 258511 w 1156148"/>
                <a:gd name="connsiteY80" fmla="*/ 1271498 h 4035962"/>
                <a:gd name="connsiteX81" fmla="*/ 366143 w 1156148"/>
                <a:gd name="connsiteY81" fmla="*/ 1777276 h 4035962"/>
                <a:gd name="connsiteX82" fmla="*/ 248986 w 1156148"/>
                <a:gd name="connsiteY82" fmla="*/ 2090648 h 4035962"/>
                <a:gd name="connsiteX83" fmla="*/ 203266 w 1156148"/>
                <a:gd name="connsiteY83" fmla="*/ 2222093 h 4035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56148" h="4035962">
                  <a:moveTo>
                    <a:pt x="891923" y="3807053"/>
                  </a:moveTo>
                  <a:cubicBezTo>
                    <a:pt x="875731" y="3801338"/>
                    <a:pt x="733808" y="3773716"/>
                    <a:pt x="733808" y="3756571"/>
                  </a:cubicBezTo>
                  <a:cubicBezTo>
                    <a:pt x="733808" y="3756571"/>
                    <a:pt x="822391" y="3036481"/>
                    <a:pt x="884303" y="2565946"/>
                  </a:cubicBezTo>
                  <a:cubicBezTo>
                    <a:pt x="901448" y="2437358"/>
                    <a:pt x="983363" y="2360206"/>
                    <a:pt x="982411" y="2283053"/>
                  </a:cubicBezTo>
                  <a:cubicBezTo>
                    <a:pt x="986221" y="2282101"/>
                    <a:pt x="990983" y="2281148"/>
                    <a:pt x="994793" y="2279243"/>
                  </a:cubicBezTo>
                  <a:cubicBezTo>
                    <a:pt x="997651" y="2278291"/>
                    <a:pt x="1000508" y="2278291"/>
                    <a:pt x="1003366" y="2278291"/>
                  </a:cubicBezTo>
                  <a:cubicBezTo>
                    <a:pt x="1017653" y="2279243"/>
                    <a:pt x="1024321" y="2296388"/>
                    <a:pt x="1016701" y="2307818"/>
                  </a:cubicBezTo>
                  <a:cubicBezTo>
                    <a:pt x="996698" y="2339251"/>
                    <a:pt x="927166" y="2456408"/>
                    <a:pt x="977648" y="2480221"/>
                  </a:cubicBezTo>
                  <a:cubicBezTo>
                    <a:pt x="1035751" y="2506891"/>
                    <a:pt x="1171006" y="2364968"/>
                    <a:pt x="1154813" y="2119223"/>
                  </a:cubicBezTo>
                  <a:cubicBezTo>
                    <a:pt x="1154813" y="2118271"/>
                    <a:pt x="1154813" y="2118271"/>
                    <a:pt x="1154813" y="2117318"/>
                  </a:cubicBezTo>
                  <a:lnTo>
                    <a:pt x="1117666" y="1281976"/>
                  </a:lnTo>
                  <a:lnTo>
                    <a:pt x="1117666" y="1281976"/>
                  </a:lnTo>
                  <a:lnTo>
                    <a:pt x="1108141" y="1060043"/>
                  </a:lnTo>
                  <a:cubicBezTo>
                    <a:pt x="1109093" y="943838"/>
                    <a:pt x="1035751" y="846683"/>
                    <a:pt x="920498" y="836206"/>
                  </a:cubicBezTo>
                  <a:cubicBezTo>
                    <a:pt x="843346" y="829538"/>
                    <a:pt x="781433" y="807631"/>
                    <a:pt x="748096" y="793343"/>
                  </a:cubicBezTo>
                  <a:cubicBezTo>
                    <a:pt x="729998" y="785723"/>
                    <a:pt x="720473" y="780008"/>
                    <a:pt x="720473" y="780008"/>
                  </a:cubicBezTo>
                  <a:cubicBezTo>
                    <a:pt x="707138" y="780008"/>
                    <a:pt x="694756" y="746671"/>
                    <a:pt x="684278" y="718096"/>
                  </a:cubicBezTo>
                  <a:cubicBezTo>
                    <a:pt x="681421" y="710476"/>
                    <a:pt x="681421" y="702856"/>
                    <a:pt x="682373" y="695236"/>
                  </a:cubicBezTo>
                  <a:cubicBezTo>
                    <a:pt x="685231" y="680948"/>
                    <a:pt x="693803" y="668566"/>
                    <a:pt x="707138" y="662851"/>
                  </a:cubicBezTo>
                  <a:cubicBezTo>
                    <a:pt x="818581" y="608558"/>
                    <a:pt x="901448" y="494258"/>
                    <a:pt x="925261" y="355193"/>
                  </a:cubicBezTo>
                  <a:cubicBezTo>
                    <a:pt x="926213" y="356146"/>
                    <a:pt x="928118" y="357098"/>
                    <a:pt x="929071" y="358051"/>
                  </a:cubicBezTo>
                  <a:cubicBezTo>
                    <a:pt x="936691" y="363766"/>
                    <a:pt x="946216" y="366623"/>
                    <a:pt x="954788" y="366623"/>
                  </a:cubicBezTo>
                  <a:cubicBezTo>
                    <a:pt x="990983" y="366623"/>
                    <a:pt x="1019558" y="321856"/>
                    <a:pt x="1019558" y="265658"/>
                  </a:cubicBezTo>
                  <a:cubicBezTo>
                    <a:pt x="1019558" y="210413"/>
                    <a:pt x="990031" y="164693"/>
                    <a:pt x="954788" y="164693"/>
                  </a:cubicBezTo>
                  <a:cubicBezTo>
                    <a:pt x="945263" y="164693"/>
                    <a:pt x="935738" y="168503"/>
                    <a:pt x="927166" y="174218"/>
                  </a:cubicBezTo>
                  <a:cubicBezTo>
                    <a:pt x="925261" y="175171"/>
                    <a:pt x="924308" y="176123"/>
                    <a:pt x="922403" y="178028"/>
                  </a:cubicBezTo>
                  <a:cubicBezTo>
                    <a:pt x="921451" y="170408"/>
                    <a:pt x="919546" y="163741"/>
                    <a:pt x="917641" y="156121"/>
                  </a:cubicBezTo>
                  <a:cubicBezTo>
                    <a:pt x="917641" y="184696"/>
                    <a:pt x="903353" y="290423"/>
                    <a:pt x="894781" y="258991"/>
                  </a:cubicBezTo>
                  <a:cubicBezTo>
                    <a:pt x="869063" y="172313"/>
                    <a:pt x="791911" y="17056"/>
                    <a:pt x="744286" y="28486"/>
                  </a:cubicBezTo>
                  <a:cubicBezTo>
                    <a:pt x="672848" y="46583"/>
                    <a:pt x="709996" y="3721"/>
                    <a:pt x="622366" y="3721"/>
                  </a:cubicBezTo>
                  <a:cubicBezTo>
                    <a:pt x="532831" y="3721"/>
                    <a:pt x="487111" y="-5804"/>
                    <a:pt x="412816" y="5626"/>
                  </a:cubicBezTo>
                  <a:cubicBezTo>
                    <a:pt x="350903" y="15151"/>
                    <a:pt x="245176" y="167551"/>
                    <a:pt x="224221" y="240893"/>
                  </a:cubicBezTo>
                  <a:cubicBezTo>
                    <a:pt x="217553" y="266611"/>
                    <a:pt x="186121" y="359956"/>
                    <a:pt x="195646" y="351383"/>
                  </a:cubicBezTo>
                  <a:cubicBezTo>
                    <a:pt x="219458" y="497116"/>
                    <a:pt x="308041" y="616178"/>
                    <a:pt x="426151" y="668566"/>
                  </a:cubicBezTo>
                  <a:cubicBezTo>
                    <a:pt x="430913" y="670471"/>
                    <a:pt x="435676" y="674281"/>
                    <a:pt x="439486" y="677138"/>
                  </a:cubicBezTo>
                  <a:cubicBezTo>
                    <a:pt x="450916" y="687616"/>
                    <a:pt x="455678" y="704761"/>
                    <a:pt x="451868" y="720001"/>
                  </a:cubicBezTo>
                  <a:cubicBezTo>
                    <a:pt x="445201" y="747623"/>
                    <a:pt x="434723" y="779056"/>
                    <a:pt x="421388" y="780008"/>
                  </a:cubicBezTo>
                  <a:lnTo>
                    <a:pt x="409958" y="783818"/>
                  </a:lnTo>
                  <a:lnTo>
                    <a:pt x="219458" y="845731"/>
                  </a:lnTo>
                  <a:cubicBezTo>
                    <a:pt x="116588" y="855256"/>
                    <a:pt x="51818" y="941933"/>
                    <a:pt x="50866" y="1044803"/>
                  </a:cubicBezTo>
                  <a:cubicBezTo>
                    <a:pt x="49913" y="1121003"/>
                    <a:pt x="48008" y="1212443"/>
                    <a:pt x="44198" y="1310551"/>
                  </a:cubicBezTo>
                  <a:cubicBezTo>
                    <a:pt x="30863" y="1673453"/>
                    <a:pt x="1336" y="2117318"/>
                    <a:pt x="1336" y="2117318"/>
                  </a:cubicBezTo>
                  <a:cubicBezTo>
                    <a:pt x="1336" y="2118271"/>
                    <a:pt x="1336" y="2118271"/>
                    <a:pt x="1336" y="2119223"/>
                  </a:cubicBezTo>
                  <a:cubicBezTo>
                    <a:pt x="-14857" y="2364968"/>
                    <a:pt x="120398" y="2506891"/>
                    <a:pt x="178501" y="2480221"/>
                  </a:cubicBezTo>
                  <a:cubicBezTo>
                    <a:pt x="228983" y="2456408"/>
                    <a:pt x="160403" y="2340203"/>
                    <a:pt x="139448" y="2307818"/>
                  </a:cubicBezTo>
                  <a:cubicBezTo>
                    <a:pt x="131828" y="2296388"/>
                    <a:pt x="138496" y="2279243"/>
                    <a:pt x="152783" y="2278291"/>
                  </a:cubicBezTo>
                  <a:cubicBezTo>
                    <a:pt x="155641" y="2278291"/>
                    <a:pt x="158498" y="2278291"/>
                    <a:pt x="161356" y="2279243"/>
                  </a:cubicBezTo>
                  <a:cubicBezTo>
                    <a:pt x="185168" y="2287816"/>
                    <a:pt x="198503" y="2285911"/>
                    <a:pt x="205171" y="2276386"/>
                  </a:cubicBezTo>
                  <a:cubicBezTo>
                    <a:pt x="218506" y="2351633"/>
                    <a:pt x="268036" y="2442121"/>
                    <a:pt x="281371" y="2565946"/>
                  </a:cubicBezTo>
                  <a:cubicBezTo>
                    <a:pt x="335663" y="3046006"/>
                    <a:pt x="410911" y="3756571"/>
                    <a:pt x="410911" y="3756571"/>
                  </a:cubicBezTo>
                  <a:cubicBezTo>
                    <a:pt x="410911" y="3773716"/>
                    <a:pt x="264226" y="3801338"/>
                    <a:pt x="248033" y="3807053"/>
                  </a:cubicBezTo>
                  <a:cubicBezTo>
                    <a:pt x="175643" y="3833723"/>
                    <a:pt x="-12952" y="3913733"/>
                    <a:pt x="99443" y="3992791"/>
                  </a:cubicBezTo>
                  <a:cubicBezTo>
                    <a:pt x="208981" y="4070896"/>
                    <a:pt x="431866" y="4023271"/>
                    <a:pt x="509018" y="4002316"/>
                  </a:cubicBezTo>
                  <a:cubicBezTo>
                    <a:pt x="527116" y="3997553"/>
                    <a:pt x="538546" y="3981361"/>
                    <a:pt x="538546" y="3962311"/>
                  </a:cubicBezTo>
                  <a:lnTo>
                    <a:pt x="560453" y="2493556"/>
                  </a:lnTo>
                  <a:lnTo>
                    <a:pt x="538546" y="2338298"/>
                  </a:lnTo>
                  <a:cubicBezTo>
                    <a:pt x="538546" y="2315438"/>
                    <a:pt x="542356" y="2297341"/>
                    <a:pt x="565216" y="2297341"/>
                  </a:cubicBezTo>
                  <a:cubicBezTo>
                    <a:pt x="566168" y="2297341"/>
                    <a:pt x="568073" y="2297341"/>
                    <a:pt x="569026" y="2297341"/>
                  </a:cubicBezTo>
                  <a:cubicBezTo>
                    <a:pt x="569026" y="2297341"/>
                    <a:pt x="569026" y="2297341"/>
                    <a:pt x="569026" y="2297341"/>
                  </a:cubicBezTo>
                  <a:cubicBezTo>
                    <a:pt x="569978" y="2297341"/>
                    <a:pt x="570931" y="2297341"/>
                    <a:pt x="571883" y="2297341"/>
                  </a:cubicBezTo>
                  <a:cubicBezTo>
                    <a:pt x="594743" y="2297341"/>
                    <a:pt x="612841" y="2315438"/>
                    <a:pt x="612841" y="2338298"/>
                  </a:cubicBezTo>
                  <a:lnTo>
                    <a:pt x="592838" y="2501176"/>
                  </a:lnTo>
                  <a:lnTo>
                    <a:pt x="612841" y="3961358"/>
                  </a:lnTo>
                  <a:cubicBezTo>
                    <a:pt x="612841" y="3979456"/>
                    <a:pt x="625223" y="3995648"/>
                    <a:pt x="642368" y="4001363"/>
                  </a:cubicBezTo>
                  <a:cubicBezTo>
                    <a:pt x="719521" y="4023271"/>
                    <a:pt x="927166" y="4070896"/>
                    <a:pt x="1037656" y="3991838"/>
                  </a:cubicBezTo>
                  <a:cubicBezTo>
                    <a:pt x="1151956" y="3913733"/>
                    <a:pt x="964313" y="3833723"/>
                    <a:pt x="891923" y="3807053"/>
                  </a:cubicBezTo>
                  <a:close/>
                  <a:moveTo>
                    <a:pt x="881446" y="1272451"/>
                  </a:moveTo>
                  <a:cubicBezTo>
                    <a:pt x="882398" y="1252448"/>
                    <a:pt x="886208" y="1233398"/>
                    <a:pt x="891923" y="1216253"/>
                  </a:cubicBezTo>
                  <a:cubicBezTo>
                    <a:pt x="902401" y="1187678"/>
                    <a:pt x="944311" y="1191488"/>
                    <a:pt x="948121" y="1221968"/>
                  </a:cubicBezTo>
                  <a:cubicBezTo>
                    <a:pt x="956693" y="1285786"/>
                    <a:pt x="965266" y="1354366"/>
                    <a:pt x="973838" y="1425803"/>
                  </a:cubicBezTo>
                  <a:cubicBezTo>
                    <a:pt x="1001461" y="1667738"/>
                    <a:pt x="1024321" y="1931581"/>
                    <a:pt x="1008128" y="2067788"/>
                  </a:cubicBezTo>
                  <a:cubicBezTo>
                    <a:pt x="1005271" y="2094458"/>
                    <a:pt x="976696" y="2150656"/>
                    <a:pt x="959551" y="2200186"/>
                  </a:cubicBezTo>
                  <a:cubicBezTo>
                    <a:pt x="947168" y="2167801"/>
                    <a:pt x="929071" y="2130653"/>
                    <a:pt x="910021" y="2092553"/>
                  </a:cubicBezTo>
                  <a:cubicBezTo>
                    <a:pt x="855728" y="1983968"/>
                    <a:pt x="790006" y="1862048"/>
                    <a:pt x="788101" y="1779181"/>
                  </a:cubicBezTo>
                  <a:cubicBezTo>
                    <a:pt x="785243" y="1648688"/>
                    <a:pt x="881446" y="1272451"/>
                    <a:pt x="881446" y="1272451"/>
                  </a:cubicBezTo>
                  <a:close/>
                  <a:moveTo>
                    <a:pt x="203266" y="2222093"/>
                  </a:moveTo>
                  <a:cubicBezTo>
                    <a:pt x="188026" y="2168753"/>
                    <a:pt x="150878" y="2097316"/>
                    <a:pt x="147068" y="2066836"/>
                  </a:cubicBezTo>
                  <a:cubicBezTo>
                    <a:pt x="131828" y="1936343"/>
                    <a:pt x="151831" y="1686788"/>
                    <a:pt x="178501" y="1451521"/>
                  </a:cubicBezTo>
                  <a:cubicBezTo>
                    <a:pt x="185168" y="1388656"/>
                    <a:pt x="192788" y="1326743"/>
                    <a:pt x="200408" y="1268641"/>
                  </a:cubicBezTo>
                  <a:cubicBezTo>
                    <a:pt x="205171" y="1233398"/>
                    <a:pt x="256606" y="1235303"/>
                    <a:pt x="258511" y="1270546"/>
                  </a:cubicBezTo>
                  <a:lnTo>
                    <a:pt x="258511" y="1271498"/>
                  </a:lnTo>
                  <a:cubicBezTo>
                    <a:pt x="258511" y="1271498"/>
                    <a:pt x="368048" y="1645831"/>
                    <a:pt x="366143" y="1777276"/>
                  </a:cubicBezTo>
                  <a:cubicBezTo>
                    <a:pt x="365191" y="1870621"/>
                    <a:pt x="296611" y="1988731"/>
                    <a:pt x="248986" y="2090648"/>
                  </a:cubicBezTo>
                  <a:cubicBezTo>
                    <a:pt x="226126" y="2140178"/>
                    <a:pt x="208028" y="2184946"/>
                    <a:pt x="203266" y="2222093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0C5A0AE-31B4-CF2C-880F-464BD258AD05}"/>
                </a:ext>
              </a:extLst>
            </p:cNvPr>
            <p:cNvSpPr/>
            <p:nvPr/>
          </p:nvSpPr>
          <p:spPr>
            <a:xfrm>
              <a:off x="3463784" y="6392444"/>
              <a:ext cx="839019" cy="839152"/>
            </a:xfrm>
            <a:custGeom>
              <a:avLst/>
              <a:gdLst>
                <a:gd name="connsiteX0" fmla="*/ 410033 w 839019"/>
                <a:gd name="connsiteY0" fmla="*/ 839153 h 839152"/>
                <a:gd name="connsiteX1" fmla="*/ 125236 w 839019"/>
                <a:gd name="connsiteY1" fmla="*/ 818197 h 839152"/>
                <a:gd name="connsiteX2" fmla="*/ 1411 w 839019"/>
                <a:gd name="connsiteY2" fmla="*/ 151447 h 839152"/>
                <a:gd name="connsiteX3" fmla="*/ 76658 w 839019"/>
                <a:gd name="connsiteY3" fmla="*/ 0 h 839152"/>
                <a:gd name="connsiteX4" fmla="*/ 747218 w 839019"/>
                <a:gd name="connsiteY4" fmla="*/ 0 h 839152"/>
                <a:gd name="connsiteX5" fmla="*/ 837706 w 839019"/>
                <a:gd name="connsiteY5" fmla="*/ 175260 h 839152"/>
                <a:gd name="connsiteX6" fmla="*/ 687211 w 839019"/>
                <a:gd name="connsiteY6" fmla="*/ 818197 h 839152"/>
                <a:gd name="connsiteX7" fmla="*/ 410033 w 839019"/>
                <a:gd name="connsiteY7" fmla="*/ 839153 h 83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019" h="839152">
                  <a:moveTo>
                    <a:pt x="410033" y="839153"/>
                  </a:moveTo>
                  <a:lnTo>
                    <a:pt x="125236" y="818197"/>
                  </a:lnTo>
                  <a:cubicBezTo>
                    <a:pt x="60466" y="607695"/>
                    <a:pt x="-10972" y="237172"/>
                    <a:pt x="1411" y="151447"/>
                  </a:cubicBezTo>
                  <a:cubicBezTo>
                    <a:pt x="14746" y="59055"/>
                    <a:pt x="76658" y="0"/>
                    <a:pt x="76658" y="0"/>
                  </a:cubicBezTo>
                  <a:lnTo>
                    <a:pt x="747218" y="0"/>
                  </a:lnTo>
                  <a:cubicBezTo>
                    <a:pt x="747218" y="0"/>
                    <a:pt x="818656" y="61913"/>
                    <a:pt x="837706" y="175260"/>
                  </a:cubicBezTo>
                  <a:cubicBezTo>
                    <a:pt x="851993" y="258128"/>
                    <a:pt x="746266" y="653415"/>
                    <a:pt x="687211" y="818197"/>
                  </a:cubicBezTo>
                  <a:lnTo>
                    <a:pt x="410033" y="839153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F5BAF9B-FE9A-C08F-09E1-84C12C5F634C}"/>
                </a:ext>
              </a:extLst>
            </p:cNvPr>
            <p:cNvSpPr/>
            <p:nvPr/>
          </p:nvSpPr>
          <p:spPr>
            <a:xfrm>
              <a:off x="3327000" y="8128710"/>
              <a:ext cx="523004" cy="285760"/>
            </a:xfrm>
            <a:custGeom>
              <a:avLst/>
              <a:gdLst>
                <a:gd name="connsiteX0" fmla="*/ 209632 w 523004"/>
                <a:gd name="connsiteY0" fmla="*/ 142 h 285760"/>
                <a:gd name="connsiteX1" fmla="*/ 345840 w 523004"/>
                <a:gd name="connsiteY1" fmla="*/ 193500 h 285760"/>
                <a:gd name="connsiteX2" fmla="*/ 465855 w 523004"/>
                <a:gd name="connsiteY2" fmla="*/ 170640 h 285760"/>
                <a:gd name="connsiteX3" fmla="*/ 523005 w 523004"/>
                <a:gd name="connsiteY3" fmla="*/ 123015 h 285760"/>
                <a:gd name="connsiteX4" fmla="*/ 523005 w 523004"/>
                <a:gd name="connsiteY4" fmla="*/ 253507 h 285760"/>
                <a:gd name="connsiteX5" fmla="*/ 183915 w 523004"/>
                <a:gd name="connsiteY5" fmla="*/ 284940 h 285760"/>
                <a:gd name="connsiteX6" fmla="*/ 14369 w 523004"/>
                <a:gd name="connsiteY6" fmla="*/ 194452 h 285760"/>
                <a:gd name="connsiteX7" fmla="*/ 56280 w 523004"/>
                <a:gd name="connsiteY7" fmla="*/ 55387 h 285760"/>
                <a:gd name="connsiteX8" fmla="*/ 209632 w 523004"/>
                <a:gd name="connsiteY8" fmla="*/ 142 h 28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5760">
                  <a:moveTo>
                    <a:pt x="209632" y="142"/>
                  </a:moveTo>
                  <a:lnTo>
                    <a:pt x="345840" y="193500"/>
                  </a:lnTo>
                  <a:lnTo>
                    <a:pt x="465855" y="170640"/>
                  </a:lnTo>
                  <a:lnTo>
                    <a:pt x="523005" y="123015"/>
                  </a:lnTo>
                  <a:lnTo>
                    <a:pt x="523005" y="253507"/>
                  </a:lnTo>
                  <a:lnTo>
                    <a:pt x="183915" y="284940"/>
                  </a:lnTo>
                  <a:cubicBezTo>
                    <a:pt x="114382" y="291607"/>
                    <a:pt x="46755" y="257317"/>
                    <a:pt x="14369" y="194452"/>
                  </a:cubicBezTo>
                  <a:cubicBezTo>
                    <a:pt x="-8491" y="150637"/>
                    <a:pt x="-10395" y="99202"/>
                    <a:pt x="56280" y="55387"/>
                  </a:cubicBezTo>
                  <a:cubicBezTo>
                    <a:pt x="149625" y="-5573"/>
                    <a:pt x="209632" y="142"/>
                    <a:pt x="209632" y="1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52F1AC1-84B1-3CAF-4C6C-065CC32A6483}"/>
                </a:ext>
              </a:extLst>
            </p:cNvPr>
            <p:cNvSpPr/>
            <p:nvPr/>
          </p:nvSpPr>
          <p:spPr>
            <a:xfrm>
              <a:off x="3889057" y="8124903"/>
              <a:ext cx="523004" cy="286709"/>
            </a:xfrm>
            <a:custGeom>
              <a:avLst/>
              <a:gdLst>
                <a:gd name="connsiteX0" fmla="*/ 313373 w 523004"/>
                <a:gd name="connsiteY0" fmla="*/ 139 h 286709"/>
                <a:gd name="connsiteX1" fmla="*/ 177165 w 523004"/>
                <a:gd name="connsiteY1" fmla="*/ 193496 h 286709"/>
                <a:gd name="connsiteX2" fmla="*/ 57150 w 523004"/>
                <a:gd name="connsiteY2" fmla="*/ 170637 h 286709"/>
                <a:gd name="connsiteX3" fmla="*/ 0 w 523004"/>
                <a:gd name="connsiteY3" fmla="*/ 123012 h 286709"/>
                <a:gd name="connsiteX4" fmla="*/ 0 w 523004"/>
                <a:gd name="connsiteY4" fmla="*/ 254456 h 286709"/>
                <a:gd name="connsiteX5" fmla="*/ 339090 w 523004"/>
                <a:gd name="connsiteY5" fmla="*/ 285889 h 286709"/>
                <a:gd name="connsiteX6" fmla="*/ 508635 w 523004"/>
                <a:gd name="connsiteY6" fmla="*/ 195401 h 286709"/>
                <a:gd name="connsiteX7" fmla="*/ 466725 w 523004"/>
                <a:gd name="connsiteY7" fmla="*/ 56337 h 286709"/>
                <a:gd name="connsiteX8" fmla="*/ 313373 w 523004"/>
                <a:gd name="connsiteY8" fmla="*/ 139 h 28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6709">
                  <a:moveTo>
                    <a:pt x="313373" y="139"/>
                  </a:moveTo>
                  <a:lnTo>
                    <a:pt x="177165" y="193496"/>
                  </a:lnTo>
                  <a:lnTo>
                    <a:pt x="57150" y="170637"/>
                  </a:lnTo>
                  <a:lnTo>
                    <a:pt x="0" y="123012"/>
                  </a:lnTo>
                  <a:lnTo>
                    <a:pt x="0" y="254456"/>
                  </a:lnTo>
                  <a:lnTo>
                    <a:pt x="339090" y="285889"/>
                  </a:lnTo>
                  <a:cubicBezTo>
                    <a:pt x="408623" y="292556"/>
                    <a:pt x="476250" y="258267"/>
                    <a:pt x="508635" y="195401"/>
                  </a:cubicBezTo>
                  <a:cubicBezTo>
                    <a:pt x="531495" y="151587"/>
                    <a:pt x="533400" y="100151"/>
                    <a:pt x="466725" y="56337"/>
                  </a:cubicBezTo>
                  <a:cubicBezTo>
                    <a:pt x="374333" y="-5576"/>
                    <a:pt x="313373" y="139"/>
                    <a:pt x="313373" y="1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C8E0A0E-027E-08A5-745D-22F8465DF45C}"/>
                </a:ext>
              </a:extLst>
            </p:cNvPr>
            <p:cNvSpPr/>
            <p:nvPr/>
          </p:nvSpPr>
          <p:spPr>
            <a:xfrm>
              <a:off x="3302317" y="5102760"/>
              <a:ext cx="1141094" cy="1335405"/>
            </a:xfrm>
            <a:custGeom>
              <a:avLst/>
              <a:gdLst>
                <a:gd name="connsiteX0" fmla="*/ 869632 w 1141094"/>
                <a:gd name="connsiteY0" fmla="*/ 1182053 h 1335405"/>
                <a:gd name="connsiteX1" fmla="*/ 948690 w 1141094"/>
                <a:gd name="connsiteY1" fmla="*/ 1335405 h 1335405"/>
                <a:gd name="connsiteX2" fmla="*/ 197167 w 1141094"/>
                <a:gd name="connsiteY2" fmla="*/ 1335405 h 1335405"/>
                <a:gd name="connsiteX3" fmla="*/ 266700 w 1141094"/>
                <a:gd name="connsiteY3" fmla="*/ 1159193 h 1335405"/>
                <a:gd name="connsiteX4" fmla="*/ 272415 w 1141094"/>
                <a:gd name="connsiteY4" fmla="*/ 881063 h 1335405"/>
                <a:gd name="connsiteX5" fmla="*/ 230505 w 1141094"/>
                <a:gd name="connsiteY5" fmla="*/ 603885 h 1335405"/>
                <a:gd name="connsiteX6" fmla="*/ 202882 w 1141094"/>
                <a:gd name="connsiteY6" fmla="*/ 737235 h 1335405"/>
                <a:gd name="connsiteX7" fmla="*/ 0 w 1141094"/>
                <a:gd name="connsiteY7" fmla="*/ 712470 h 1335405"/>
                <a:gd name="connsiteX8" fmla="*/ 8572 w 1141094"/>
                <a:gd name="connsiteY8" fmla="*/ 300038 h 1335405"/>
                <a:gd name="connsiteX9" fmla="*/ 194310 w 1141094"/>
                <a:gd name="connsiteY9" fmla="*/ 58103 h 1335405"/>
                <a:gd name="connsiteX10" fmla="*/ 382905 w 1141094"/>
                <a:gd name="connsiteY10" fmla="*/ 0 h 1335405"/>
                <a:gd name="connsiteX11" fmla="*/ 593407 w 1141094"/>
                <a:gd name="connsiteY11" fmla="*/ 497205 h 1335405"/>
                <a:gd name="connsiteX12" fmla="*/ 743902 w 1141094"/>
                <a:gd name="connsiteY12" fmla="*/ 0 h 1335405"/>
                <a:gd name="connsiteX13" fmla="*/ 965835 w 1141094"/>
                <a:gd name="connsiteY13" fmla="*/ 48578 h 1335405"/>
                <a:gd name="connsiteX14" fmla="*/ 1135380 w 1141094"/>
                <a:gd name="connsiteY14" fmla="*/ 241935 h 1335405"/>
                <a:gd name="connsiteX15" fmla="*/ 1141095 w 1141094"/>
                <a:gd name="connsiteY15" fmla="*/ 667703 h 1335405"/>
                <a:gd name="connsiteX16" fmla="*/ 937260 w 1141094"/>
                <a:gd name="connsiteY16" fmla="*/ 691515 h 1335405"/>
                <a:gd name="connsiteX17" fmla="*/ 917257 w 1141094"/>
                <a:gd name="connsiteY17" fmla="*/ 560070 h 1335405"/>
                <a:gd name="connsiteX18" fmla="*/ 862965 w 1141094"/>
                <a:gd name="connsiteY18" fmla="*/ 830580 h 1335405"/>
                <a:gd name="connsiteX19" fmla="*/ 869632 w 1141094"/>
                <a:gd name="connsiteY19" fmla="*/ 1182053 h 133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1094" h="1335405">
                  <a:moveTo>
                    <a:pt x="869632" y="1182053"/>
                  </a:moveTo>
                  <a:lnTo>
                    <a:pt x="948690" y="1335405"/>
                  </a:lnTo>
                  <a:lnTo>
                    <a:pt x="197167" y="1335405"/>
                  </a:lnTo>
                  <a:lnTo>
                    <a:pt x="266700" y="1159193"/>
                  </a:lnTo>
                  <a:cubicBezTo>
                    <a:pt x="284797" y="1067753"/>
                    <a:pt x="286702" y="973455"/>
                    <a:pt x="272415" y="881063"/>
                  </a:cubicBezTo>
                  <a:lnTo>
                    <a:pt x="230505" y="603885"/>
                  </a:lnTo>
                  <a:lnTo>
                    <a:pt x="202882" y="737235"/>
                  </a:lnTo>
                  <a:lnTo>
                    <a:pt x="0" y="712470"/>
                  </a:lnTo>
                  <a:lnTo>
                    <a:pt x="8572" y="300038"/>
                  </a:lnTo>
                  <a:cubicBezTo>
                    <a:pt x="13335" y="187642"/>
                    <a:pt x="87630" y="91440"/>
                    <a:pt x="194310" y="58103"/>
                  </a:cubicBezTo>
                  <a:lnTo>
                    <a:pt x="382905" y="0"/>
                  </a:lnTo>
                  <a:lnTo>
                    <a:pt x="593407" y="497205"/>
                  </a:lnTo>
                  <a:lnTo>
                    <a:pt x="743902" y="0"/>
                  </a:lnTo>
                  <a:lnTo>
                    <a:pt x="965835" y="48578"/>
                  </a:lnTo>
                  <a:cubicBezTo>
                    <a:pt x="1058227" y="68580"/>
                    <a:pt x="1126807" y="147638"/>
                    <a:pt x="1135380" y="241935"/>
                  </a:cubicBezTo>
                  <a:lnTo>
                    <a:pt x="1141095" y="667703"/>
                  </a:lnTo>
                  <a:lnTo>
                    <a:pt x="937260" y="691515"/>
                  </a:lnTo>
                  <a:lnTo>
                    <a:pt x="917257" y="560070"/>
                  </a:lnTo>
                  <a:lnTo>
                    <a:pt x="862965" y="830580"/>
                  </a:lnTo>
                  <a:cubicBezTo>
                    <a:pt x="840105" y="946785"/>
                    <a:pt x="842010" y="1066800"/>
                    <a:pt x="869632" y="11820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75ECE31-1FBB-8A8B-96DB-CD579B46FEC5}"/>
                </a:ext>
              </a:extLst>
            </p:cNvPr>
            <p:cNvSpPr/>
            <p:nvPr/>
          </p:nvSpPr>
          <p:spPr>
            <a:xfrm>
              <a:off x="3289551" y="6438165"/>
              <a:ext cx="209655" cy="391816"/>
            </a:xfrm>
            <a:custGeom>
              <a:avLst/>
              <a:gdLst>
                <a:gd name="connsiteX0" fmla="*/ 139448 w 209655"/>
                <a:gd name="connsiteY0" fmla="*/ 216217 h 391816"/>
                <a:gd name="connsiteX1" fmla="*/ 178501 w 209655"/>
                <a:gd name="connsiteY1" fmla="*/ 388620 h 391816"/>
                <a:gd name="connsiteX2" fmla="*/ 1336 w 209655"/>
                <a:gd name="connsiteY2" fmla="*/ 27622 h 391816"/>
                <a:gd name="connsiteX3" fmla="*/ 1336 w 209655"/>
                <a:gd name="connsiteY3" fmla="*/ 25717 h 391816"/>
                <a:gd name="connsiteX4" fmla="*/ 3241 w 209655"/>
                <a:gd name="connsiteY4" fmla="*/ 0 h 391816"/>
                <a:gd name="connsiteX5" fmla="*/ 152783 w 209655"/>
                <a:gd name="connsiteY5" fmla="*/ 0 h 391816"/>
                <a:gd name="connsiteX6" fmla="*/ 161356 w 209655"/>
                <a:gd name="connsiteY6" fmla="*/ 187642 h 391816"/>
                <a:gd name="connsiteX7" fmla="*/ 152783 w 209655"/>
                <a:gd name="connsiteY7" fmla="*/ 186690 h 391816"/>
                <a:gd name="connsiteX8" fmla="*/ 139448 w 209655"/>
                <a:gd name="connsiteY8" fmla="*/ 216217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655" h="391816">
                  <a:moveTo>
                    <a:pt x="139448" y="216217"/>
                  </a:moveTo>
                  <a:cubicBezTo>
                    <a:pt x="159451" y="247650"/>
                    <a:pt x="228983" y="364807"/>
                    <a:pt x="178501" y="388620"/>
                  </a:cubicBezTo>
                  <a:cubicBezTo>
                    <a:pt x="120398" y="415290"/>
                    <a:pt x="-14857" y="273367"/>
                    <a:pt x="1336" y="27622"/>
                  </a:cubicBezTo>
                  <a:cubicBezTo>
                    <a:pt x="1336" y="26670"/>
                    <a:pt x="1336" y="26670"/>
                    <a:pt x="1336" y="25717"/>
                  </a:cubicBezTo>
                  <a:cubicBezTo>
                    <a:pt x="1336" y="25717"/>
                    <a:pt x="2288" y="16192"/>
                    <a:pt x="3241" y="0"/>
                  </a:cubicBezTo>
                  <a:lnTo>
                    <a:pt x="152783" y="0"/>
                  </a:lnTo>
                  <a:cubicBezTo>
                    <a:pt x="177548" y="74295"/>
                    <a:pt x="262321" y="223838"/>
                    <a:pt x="161356" y="187642"/>
                  </a:cubicBezTo>
                  <a:cubicBezTo>
                    <a:pt x="158498" y="186690"/>
                    <a:pt x="155641" y="186690"/>
                    <a:pt x="152783" y="186690"/>
                  </a:cubicBezTo>
                  <a:cubicBezTo>
                    <a:pt x="138496" y="187642"/>
                    <a:pt x="131828" y="204788"/>
                    <a:pt x="139448" y="216217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20DAEE6-2D36-5DFB-98D1-E01F6CD1A4E3}"/>
                </a:ext>
              </a:extLst>
            </p:cNvPr>
            <p:cNvSpPr/>
            <p:nvPr/>
          </p:nvSpPr>
          <p:spPr>
            <a:xfrm>
              <a:off x="4234859" y="6438165"/>
              <a:ext cx="209888" cy="391816"/>
            </a:xfrm>
            <a:custGeom>
              <a:avLst/>
              <a:gdLst>
                <a:gd name="connsiteX0" fmla="*/ 31388 w 209888"/>
                <a:gd name="connsiteY0" fmla="*/ 388620 h 391816"/>
                <a:gd name="connsiteX1" fmla="*/ 70440 w 209888"/>
                <a:gd name="connsiteY1" fmla="*/ 216217 h 391816"/>
                <a:gd name="connsiteX2" fmla="*/ 57105 w 209888"/>
                <a:gd name="connsiteY2" fmla="*/ 186690 h 391816"/>
                <a:gd name="connsiteX3" fmla="*/ 48533 w 209888"/>
                <a:gd name="connsiteY3" fmla="*/ 187642 h 391816"/>
                <a:gd name="connsiteX4" fmla="*/ 57105 w 209888"/>
                <a:gd name="connsiteY4" fmla="*/ 0 h 391816"/>
                <a:gd name="connsiteX5" fmla="*/ 207600 w 209888"/>
                <a:gd name="connsiteY5" fmla="*/ 0 h 391816"/>
                <a:gd name="connsiteX6" fmla="*/ 208553 w 209888"/>
                <a:gd name="connsiteY6" fmla="*/ 25717 h 391816"/>
                <a:gd name="connsiteX7" fmla="*/ 208553 w 209888"/>
                <a:gd name="connsiteY7" fmla="*/ 27622 h 391816"/>
                <a:gd name="connsiteX8" fmla="*/ 31388 w 209888"/>
                <a:gd name="connsiteY8" fmla="*/ 388620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888" h="391816">
                  <a:moveTo>
                    <a:pt x="31388" y="388620"/>
                  </a:moveTo>
                  <a:cubicBezTo>
                    <a:pt x="-19095" y="364807"/>
                    <a:pt x="49485" y="248602"/>
                    <a:pt x="70440" y="216217"/>
                  </a:cubicBezTo>
                  <a:cubicBezTo>
                    <a:pt x="78060" y="204788"/>
                    <a:pt x="71393" y="187642"/>
                    <a:pt x="57105" y="186690"/>
                  </a:cubicBezTo>
                  <a:cubicBezTo>
                    <a:pt x="54248" y="186690"/>
                    <a:pt x="51390" y="186690"/>
                    <a:pt x="48533" y="187642"/>
                  </a:cubicBezTo>
                  <a:cubicBezTo>
                    <a:pt x="-52432" y="222885"/>
                    <a:pt x="31388" y="73342"/>
                    <a:pt x="57105" y="0"/>
                  </a:cubicBezTo>
                  <a:lnTo>
                    <a:pt x="207600" y="0"/>
                  </a:lnTo>
                  <a:lnTo>
                    <a:pt x="208553" y="25717"/>
                  </a:lnTo>
                  <a:cubicBezTo>
                    <a:pt x="208553" y="26670"/>
                    <a:pt x="208553" y="26670"/>
                    <a:pt x="208553" y="27622"/>
                  </a:cubicBezTo>
                  <a:cubicBezTo>
                    <a:pt x="224745" y="273367"/>
                    <a:pt x="89490" y="415290"/>
                    <a:pt x="31388" y="388620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3F9F594-251A-A156-52CA-6619DBA5C2F4}"/>
                </a:ext>
              </a:extLst>
            </p:cNvPr>
            <p:cNvSpPr/>
            <p:nvPr/>
          </p:nvSpPr>
          <p:spPr>
            <a:xfrm>
              <a:off x="3880485" y="5685690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94FC458-D178-B8CF-A868-993D84BD37EF}"/>
                </a:ext>
              </a:extLst>
            </p:cNvPr>
            <p:cNvSpPr/>
            <p:nvPr/>
          </p:nvSpPr>
          <p:spPr>
            <a:xfrm>
              <a:off x="3880485" y="5878095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BFC4F5F-7DC5-AB8E-A55B-B238D12F7AE4}"/>
                </a:ext>
              </a:extLst>
            </p:cNvPr>
            <p:cNvSpPr/>
            <p:nvPr/>
          </p:nvSpPr>
          <p:spPr>
            <a:xfrm>
              <a:off x="3880485" y="6071452"/>
              <a:ext cx="40005" cy="40005"/>
            </a:xfrm>
            <a:custGeom>
              <a:avLst/>
              <a:gdLst>
                <a:gd name="connsiteX0" fmla="*/ 40005 w 40005"/>
                <a:gd name="connsiteY0" fmla="*/ 20002 h 40005"/>
                <a:gd name="connsiteX1" fmla="*/ 20003 w 40005"/>
                <a:gd name="connsiteY1" fmla="*/ 40005 h 40005"/>
                <a:gd name="connsiteX2" fmla="*/ 0 w 40005"/>
                <a:gd name="connsiteY2" fmla="*/ 20002 h 40005"/>
                <a:gd name="connsiteX3" fmla="*/ 20003 w 40005"/>
                <a:gd name="connsiteY3" fmla="*/ 0 h 40005"/>
                <a:gd name="connsiteX4" fmla="*/ 40005 w 40005"/>
                <a:gd name="connsiteY4" fmla="*/ 20002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2"/>
                  </a:moveTo>
                  <a:cubicBezTo>
                    <a:pt x="40005" y="31049"/>
                    <a:pt x="31050" y="40005"/>
                    <a:pt x="20003" y="40005"/>
                  </a:cubicBezTo>
                  <a:cubicBezTo>
                    <a:pt x="8956" y="40005"/>
                    <a:pt x="0" y="31049"/>
                    <a:pt x="0" y="20002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2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217A803-DDC5-5CFF-95AF-58E0BFD27112}"/>
                </a:ext>
              </a:extLst>
            </p:cNvPr>
            <p:cNvSpPr/>
            <p:nvPr/>
          </p:nvSpPr>
          <p:spPr>
            <a:xfrm>
              <a:off x="3880485" y="6284812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2E0EAEF-4589-3BAF-E304-154EAE2C1F5A}"/>
                </a:ext>
              </a:extLst>
            </p:cNvPr>
            <p:cNvSpPr/>
            <p:nvPr/>
          </p:nvSpPr>
          <p:spPr>
            <a:xfrm>
              <a:off x="3430728" y="4302727"/>
              <a:ext cx="424609" cy="1274451"/>
            </a:xfrm>
            <a:custGeom>
              <a:avLst/>
              <a:gdLst>
                <a:gd name="connsiteX0" fmla="*/ 60184 w 424609"/>
                <a:gd name="connsiteY0" fmla="*/ 205672 h 1274451"/>
                <a:gd name="connsiteX1" fmla="*/ 2082 w 424609"/>
                <a:gd name="connsiteY1" fmla="*/ 1217227 h 1274451"/>
                <a:gd name="connsiteX2" fmla="*/ 100190 w 424609"/>
                <a:gd name="connsiteY2" fmla="*/ 1255327 h 1274451"/>
                <a:gd name="connsiteX3" fmla="*/ 112572 w 424609"/>
                <a:gd name="connsiteY3" fmla="*/ 1240087 h 1274451"/>
                <a:gd name="connsiteX4" fmla="*/ 172579 w 424609"/>
                <a:gd name="connsiteY4" fmla="*/ 1256280 h 1274451"/>
                <a:gd name="connsiteX5" fmla="*/ 208774 w 424609"/>
                <a:gd name="connsiteY5" fmla="*/ 1261995 h 1274451"/>
                <a:gd name="connsiteX6" fmla="*/ 224967 w 424609"/>
                <a:gd name="connsiteY6" fmla="*/ 1240087 h 1274451"/>
                <a:gd name="connsiteX7" fmla="*/ 278307 w 424609"/>
                <a:gd name="connsiteY7" fmla="*/ 1246755 h 1274451"/>
                <a:gd name="connsiteX8" fmla="*/ 315454 w 424609"/>
                <a:gd name="connsiteY8" fmla="*/ 1230562 h 1274451"/>
                <a:gd name="connsiteX9" fmla="*/ 414515 w 424609"/>
                <a:gd name="connsiteY9" fmla="*/ 15172 h 1274451"/>
                <a:gd name="connsiteX10" fmla="*/ 60184 w 424609"/>
                <a:gd name="connsiteY10" fmla="*/ 205672 h 127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609" h="1274451">
                  <a:moveTo>
                    <a:pt x="60184" y="205672"/>
                  </a:moveTo>
                  <a:cubicBezTo>
                    <a:pt x="-16968" y="446654"/>
                    <a:pt x="2082" y="1217227"/>
                    <a:pt x="2082" y="1217227"/>
                  </a:cubicBezTo>
                  <a:cubicBezTo>
                    <a:pt x="1129" y="1269615"/>
                    <a:pt x="65899" y="1294380"/>
                    <a:pt x="100190" y="1255327"/>
                  </a:cubicBezTo>
                  <a:cubicBezTo>
                    <a:pt x="103999" y="1250565"/>
                    <a:pt x="107809" y="1245802"/>
                    <a:pt x="112572" y="1240087"/>
                  </a:cubicBezTo>
                  <a:cubicBezTo>
                    <a:pt x="144957" y="1195320"/>
                    <a:pt x="163054" y="1223895"/>
                    <a:pt x="172579" y="1256280"/>
                  </a:cubicBezTo>
                  <a:cubicBezTo>
                    <a:pt x="177342" y="1272472"/>
                    <a:pt x="199249" y="1276282"/>
                    <a:pt x="208774" y="1261995"/>
                  </a:cubicBezTo>
                  <a:cubicBezTo>
                    <a:pt x="214490" y="1252470"/>
                    <a:pt x="220204" y="1244850"/>
                    <a:pt x="224967" y="1240087"/>
                  </a:cubicBezTo>
                  <a:cubicBezTo>
                    <a:pt x="244017" y="1222942"/>
                    <a:pt x="262115" y="1230562"/>
                    <a:pt x="278307" y="1246755"/>
                  </a:cubicBezTo>
                  <a:cubicBezTo>
                    <a:pt x="292594" y="1261042"/>
                    <a:pt x="316407" y="1249612"/>
                    <a:pt x="315454" y="1230562"/>
                  </a:cubicBezTo>
                  <a:cubicBezTo>
                    <a:pt x="315454" y="1230562"/>
                    <a:pt x="-52211" y="136140"/>
                    <a:pt x="414515" y="15172"/>
                  </a:cubicBezTo>
                  <a:cubicBezTo>
                    <a:pt x="487857" y="-3878"/>
                    <a:pt x="140194" y="-46741"/>
                    <a:pt x="60184" y="205672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8279E01-A5BD-37B4-034C-25D87CD07080}"/>
                </a:ext>
              </a:extLst>
            </p:cNvPr>
            <p:cNvSpPr/>
            <p:nvPr/>
          </p:nvSpPr>
          <p:spPr>
            <a:xfrm>
              <a:off x="3570922" y="3953806"/>
              <a:ext cx="591502" cy="302180"/>
            </a:xfrm>
            <a:custGeom>
              <a:avLst/>
              <a:gdLst>
                <a:gd name="connsiteX0" fmla="*/ 591503 w 591502"/>
                <a:gd name="connsiteY0" fmla="*/ 302181 h 302180"/>
                <a:gd name="connsiteX1" fmla="*/ 0 w 591502"/>
                <a:gd name="connsiteY1" fmla="*/ 302181 h 302180"/>
                <a:gd name="connsiteX2" fmla="*/ 35243 w 591502"/>
                <a:gd name="connsiteY2" fmla="*/ 107871 h 302180"/>
                <a:gd name="connsiteX3" fmla="*/ 557213 w 591502"/>
                <a:gd name="connsiteY3" fmla="*/ 107871 h 302180"/>
                <a:gd name="connsiteX4" fmla="*/ 591503 w 591502"/>
                <a:gd name="connsiteY4" fmla="*/ 302181 h 30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502" h="302180">
                  <a:moveTo>
                    <a:pt x="591503" y="302181"/>
                  </a:moveTo>
                  <a:cubicBezTo>
                    <a:pt x="417195" y="138351"/>
                    <a:pt x="174308" y="138351"/>
                    <a:pt x="0" y="302181"/>
                  </a:cubicBezTo>
                  <a:cubicBezTo>
                    <a:pt x="11430" y="237411"/>
                    <a:pt x="22860" y="172641"/>
                    <a:pt x="35243" y="107871"/>
                  </a:cubicBezTo>
                  <a:cubicBezTo>
                    <a:pt x="188595" y="-35957"/>
                    <a:pt x="403860" y="-35957"/>
                    <a:pt x="557213" y="107871"/>
                  </a:cubicBezTo>
                  <a:cubicBezTo>
                    <a:pt x="568643" y="173593"/>
                    <a:pt x="580072" y="238363"/>
                    <a:pt x="591503" y="3021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AF7B243-6AB3-6945-C319-391F1388720A}"/>
                </a:ext>
              </a:extLst>
            </p:cNvPr>
            <p:cNvSpPr/>
            <p:nvPr/>
          </p:nvSpPr>
          <p:spPr>
            <a:xfrm>
              <a:off x="3803332" y="3995002"/>
              <a:ext cx="113347" cy="105727"/>
            </a:xfrm>
            <a:custGeom>
              <a:avLst/>
              <a:gdLst>
                <a:gd name="connsiteX0" fmla="*/ 103823 w 113347"/>
                <a:gd name="connsiteY0" fmla="*/ 36195 h 105727"/>
                <a:gd name="connsiteX1" fmla="*/ 113348 w 113347"/>
                <a:gd name="connsiteY1" fmla="*/ 70485 h 105727"/>
                <a:gd name="connsiteX2" fmla="*/ 75248 w 113347"/>
                <a:gd name="connsiteY2" fmla="*/ 69533 h 105727"/>
                <a:gd name="connsiteX3" fmla="*/ 78105 w 113347"/>
                <a:gd name="connsiteY3" fmla="*/ 105728 h 105727"/>
                <a:gd name="connsiteX4" fmla="*/ 35243 w 113347"/>
                <a:gd name="connsiteY4" fmla="*/ 104775 h 105727"/>
                <a:gd name="connsiteX5" fmla="*/ 38100 w 113347"/>
                <a:gd name="connsiteY5" fmla="*/ 69533 h 105727"/>
                <a:gd name="connsiteX6" fmla="*/ 0 w 113347"/>
                <a:gd name="connsiteY6" fmla="*/ 68580 h 105727"/>
                <a:gd name="connsiteX7" fmla="*/ 9525 w 113347"/>
                <a:gd name="connsiteY7" fmla="*/ 36195 h 105727"/>
                <a:gd name="connsiteX8" fmla="*/ 41910 w 113347"/>
                <a:gd name="connsiteY8" fmla="*/ 36195 h 105727"/>
                <a:gd name="connsiteX9" fmla="*/ 44768 w 113347"/>
                <a:gd name="connsiteY9" fmla="*/ 953 h 105727"/>
                <a:gd name="connsiteX10" fmla="*/ 68580 w 113347"/>
                <a:gd name="connsiteY10" fmla="*/ 0 h 105727"/>
                <a:gd name="connsiteX11" fmla="*/ 71438 w 113347"/>
                <a:gd name="connsiteY11" fmla="*/ 35243 h 105727"/>
                <a:gd name="connsiteX12" fmla="*/ 103823 w 113347"/>
                <a:gd name="connsiteY12" fmla="*/ 36195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347" h="105727">
                  <a:moveTo>
                    <a:pt x="103823" y="36195"/>
                  </a:moveTo>
                  <a:cubicBezTo>
                    <a:pt x="106680" y="47625"/>
                    <a:pt x="110490" y="59055"/>
                    <a:pt x="113348" y="70485"/>
                  </a:cubicBezTo>
                  <a:cubicBezTo>
                    <a:pt x="100965" y="70485"/>
                    <a:pt x="87630" y="70485"/>
                    <a:pt x="75248" y="69533"/>
                  </a:cubicBezTo>
                  <a:cubicBezTo>
                    <a:pt x="76200" y="81915"/>
                    <a:pt x="77153" y="93345"/>
                    <a:pt x="78105" y="105728"/>
                  </a:cubicBezTo>
                  <a:cubicBezTo>
                    <a:pt x="63818" y="105728"/>
                    <a:pt x="49530" y="104775"/>
                    <a:pt x="35243" y="104775"/>
                  </a:cubicBezTo>
                  <a:cubicBezTo>
                    <a:pt x="36195" y="93345"/>
                    <a:pt x="37148" y="81915"/>
                    <a:pt x="38100" y="69533"/>
                  </a:cubicBezTo>
                  <a:cubicBezTo>
                    <a:pt x="25718" y="69533"/>
                    <a:pt x="12383" y="69533"/>
                    <a:pt x="0" y="68580"/>
                  </a:cubicBezTo>
                  <a:cubicBezTo>
                    <a:pt x="2858" y="58103"/>
                    <a:pt x="6668" y="46673"/>
                    <a:pt x="9525" y="36195"/>
                  </a:cubicBezTo>
                  <a:cubicBezTo>
                    <a:pt x="20003" y="36195"/>
                    <a:pt x="31433" y="36195"/>
                    <a:pt x="41910" y="36195"/>
                  </a:cubicBezTo>
                  <a:cubicBezTo>
                    <a:pt x="42863" y="24765"/>
                    <a:pt x="43815" y="12383"/>
                    <a:pt x="44768" y="953"/>
                  </a:cubicBezTo>
                  <a:cubicBezTo>
                    <a:pt x="52388" y="953"/>
                    <a:pt x="60960" y="0"/>
                    <a:pt x="68580" y="0"/>
                  </a:cubicBezTo>
                  <a:cubicBezTo>
                    <a:pt x="69533" y="11430"/>
                    <a:pt x="70485" y="23813"/>
                    <a:pt x="71438" y="35243"/>
                  </a:cubicBezTo>
                  <a:cubicBezTo>
                    <a:pt x="81915" y="36195"/>
                    <a:pt x="92393" y="36195"/>
                    <a:pt x="103823" y="3619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1EAD4637-D0E0-A757-59D9-461136AEF11B}"/>
                </a:ext>
              </a:extLst>
            </p:cNvPr>
            <p:cNvSpPr/>
            <p:nvPr/>
          </p:nvSpPr>
          <p:spPr>
            <a:xfrm>
              <a:off x="3607117" y="3964522"/>
              <a:ext cx="510539" cy="120014"/>
            </a:xfrm>
            <a:custGeom>
              <a:avLst/>
              <a:gdLst>
                <a:gd name="connsiteX0" fmla="*/ 0 w 510539"/>
                <a:gd name="connsiteY0" fmla="*/ 120015 h 120014"/>
                <a:gd name="connsiteX1" fmla="*/ 114300 w 510539"/>
                <a:gd name="connsiteY1" fmla="*/ 36195 h 120014"/>
                <a:gd name="connsiteX2" fmla="*/ 253365 w 510539"/>
                <a:gd name="connsiteY2" fmla="*/ 0 h 120014"/>
                <a:gd name="connsiteX3" fmla="*/ 393382 w 510539"/>
                <a:gd name="connsiteY3" fmla="*/ 29527 h 120014"/>
                <a:gd name="connsiteX4" fmla="*/ 510540 w 510539"/>
                <a:gd name="connsiteY4" fmla="*/ 110490 h 120014"/>
                <a:gd name="connsiteX5" fmla="*/ 452438 w 510539"/>
                <a:gd name="connsiteY5" fmla="*/ 70485 h 120014"/>
                <a:gd name="connsiteX6" fmla="*/ 389572 w 510539"/>
                <a:gd name="connsiteY6" fmla="*/ 40005 h 120014"/>
                <a:gd name="connsiteX7" fmla="*/ 253365 w 510539"/>
                <a:gd name="connsiteY7" fmla="*/ 14288 h 120014"/>
                <a:gd name="connsiteX8" fmla="*/ 119063 w 510539"/>
                <a:gd name="connsiteY8" fmla="*/ 45720 h 120014"/>
                <a:gd name="connsiteX9" fmla="*/ 57150 w 510539"/>
                <a:gd name="connsiteY9" fmla="*/ 79058 h 120014"/>
                <a:gd name="connsiteX10" fmla="*/ 0 w 510539"/>
                <a:gd name="connsiteY10" fmla="*/ 120015 h 12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0539" h="120014">
                  <a:moveTo>
                    <a:pt x="0" y="120015"/>
                  </a:moveTo>
                  <a:cubicBezTo>
                    <a:pt x="33338" y="85725"/>
                    <a:pt x="72390" y="58102"/>
                    <a:pt x="114300" y="36195"/>
                  </a:cubicBezTo>
                  <a:cubicBezTo>
                    <a:pt x="157163" y="14288"/>
                    <a:pt x="204788" y="952"/>
                    <a:pt x="253365" y="0"/>
                  </a:cubicBezTo>
                  <a:cubicBezTo>
                    <a:pt x="300990" y="952"/>
                    <a:pt x="349567" y="10477"/>
                    <a:pt x="393382" y="29527"/>
                  </a:cubicBezTo>
                  <a:cubicBezTo>
                    <a:pt x="437197" y="48577"/>
                    <a:pt x="478155" y="75248"/>
                    <a:pt x="510540" y="110490"/>
                  </a:cubicBezTo>
                  <a:cubicBezTo>
                    <a:pt x="492442" y="95250"/>
                    <a:pt x="473392" y="81915"/>
                    <a:pt x="452438" y="70485"/>
                  </a:cubicBezTo>
                  <a:cubicBezTo>
                    <a:pt x="432435" y="58102"/>
                    <a:pt x="411480" y="48577"/>
                    <a:pt x="389572" y="40005"/>
                  </a:cubicBezTo>
                  <a:cubicBezTo>
                    <a:pt x="345757" y="22860"/>
                    <a:pt x="300038" y="15240"/>
                    <a:pt x="253365" y="14288"/>
                  </a:cubicBezTo>
                  <a:cubicBezTo>
                    <a:pt x="207645" y="14288"/>
                    <a:pt x="161925" y="26670"/>
                    <a:pt x="119063" y="45720"/>
                  </a:cubicBezTo>
                  <a:cubicBezTo>
                    <a:pt x="98107" y="55245"/>
                    <a:pt x="77152" y="66675"/>
                    <a:pt x="57150" y="79058"/>
                  </a:cubicBezTo>
                  <a:cubicBezTo>
                    <a:pt x="37147" y="91440"/>
                    <a:pt x="18097" y="104775"/>
                    <a:pt x="0" y="12001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DEB0718-8689-A967-A4E4-1E287C609F33}"/>
                </a:ext>
              </a:extLst>
            </p:cNvPr>
            <p:cNvSpPr/>
            <p:nvPr/>
          </p:nvSpPr>
          <p:spPr>
            <a:xfrm>
              <a:off x="3611880" y="6183847"/>
              <a:ext cx="198120" cy="191452"/>
            </a:xfrm>
            <a:custGeom>
              <a:avLst/>
              <a:gdLst>
                <a:gd name="connsiteX0" fmla="*/ 0 w 198120"/>
                <a:gd name="connsiteY0" fmla="*/ 0 h 191452"/>
                <a:gd name="connsiteX1" fmla="*/ 198120 w 198120"/>
                <a:gd name="connsiteY1" fmla="*/ 0 h 191452"/>
                <a:gd name="connsiteX2" fmla="*/ 198120 w 198120"/>
                <a:gd name="connsiteY2" fmla="*/ 191453 h 191452"/>
                <a:gd name="connsiteX3" fmla="*/ 0 w 198120"/>
                <a:gd name="connsiteY3" fmla="*/ 191453 h 19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20" h="191452">
                  <a:moveTo>
                    <a:pt x="0" y="0"/>
                  </a:moveTo>
                  <a:lnTo>
                    <a:pt x="198120" y="0"/>
                  </a:lnTo>
                  <a:lnTo>
                    <a:pt x="198120" y="191453"/>
                  </a:lnTo>
                  <a:lnTo>
                    <a:pt x="0" y="191453"/>
                  </a:lnTo>
                  <a:close/>
                </a:path>
              </a:pathLst>
            </a:custGeom>
            <a:solidFill>
              <a:srgbClr val="F9F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6B54E1E-FE4C-B6A2-A62A-BDA1A9CBDC6E}"/>
                </a:ext>
              </a:extLst>
            </p:cNvPr>
            <p:cNvSpPr/>
            <p:nvPr/>
          </p:nvSpPr>
          <p:spPr>
            <a:xfrm>
              <a:off x="3641407" y="6052402"/>
              <a:ext cx="43815" cy="131444"/>
            </a:xfrm>
            <a:custGeom>
              <a:avLst/>
              <a:gdLst>
                <a:gd name="connsiteX0" fmla="*/ 43815 w 43815"/>
                <a:gd name="connsiteY0" fmla="*/ 21907 h 131444"/>
                <a:gd name="connsiteX1" fmla="*/ 43815 w 43815"/>
                <a:gd name="connsiteY1" fmla="*/ 131445 h 131444"/>
                <a:gd name="connsiteX2" fmla="*/ 0 w 43815"/>
                <a:gd name="connsiteY2" fmla="*/ 131445 h 131444"/>
                <a:gd name="connsiteX3" fmla="*/ 0 w 43815"/>
                <a:gd name="connsiteY3" fmla="*/ 21907 h 131444"/>
                <a:gd name="connsiteX4" fmla="*/ 21908 w 43815"/>
                <a:gd name="connsiteY4" fmla="*/ 0 h 131444"/>
                <a:gd name="connsiteX5" fmla="*/ 43815 w 43815"/>
                <a:gd name="connsiteY5" fmla="*/ 21907 h 13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815" h="131444">
                  <a:moveTo>
                    <a:pt x="43815" y="21907"/>
                  </a:moveTo>
                  <a:lnTo>
                    <a:pt x="43815" y="131445"/>
                  </a:lnTo>
                  <a:lnTo>
                    <a:pt x="0" y="131445"/>
                  </a:lnTo>
                  <a:lnTo>
                    <a:pt x="0" y="21907"/>
                  </a:lnTo>
                  <a:cubicBezTo>
                    <a:pt x="0" y="9525"/>
                    <a:pt x="9525" y="0"/>
                    <a:pt x="21908" y="0"/>
                  </a:cubicBezTo>
                  <a:cubicBezTo>
                    <a:pt x="34290" y="0"/>
                    <a:pt x="43815" y="9525"/>
                    <a:pt x="43815" y="21907"/>
                  </a:cubicBezTo>
                  <a:close/>
                </a:path>
              </a:pathLst>
            </a:custGeom>
            <a:solidFill>
              <a:srgbClr val="E2D7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9CC283D-E1AF-9E1A-CAD6-35034834AC69}"/>
                </a:ext>
              </a:extLst>
            </p:cNvPr>
            <p:cNvSpPr/>
            <p:nvPr/>
          </p:nvSpPr>
          <p:spPr>
            <a:xfrm>
              <a:off x="3620452" y="6200992"/>
              <a:ext cx="170497" cy="9525"/>
            </a:xfrm>
            <a:custGeom>
              <a:avLst/>
              <a:gdLst>
                <a:gd name="connsiteX0" fmla="*/ 0 w 170497"/>
                <a:gd name="connsiteY0" fmla="*/ 0 h 9525"/>
                <a:gd name="connsiteX1" fmla="*/ 170498 w 17049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497" h="9525">
                  <a:moveTo>
                    <a:pt x="0" y="0"/>
                  </a:moveTo>
                  <a:lnTo>
                    <a:pt x="170498" y="0"/>
                  </a:lnTo>
                </a:path>
              </a:pathLst>
            </a:custGeom>
            <a:ln w="9525" cap="flat">
              <a:solidFill>
                <a:srgbClr val="E206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754BF56-16FF-0448-9734-E197EBC3FBC8}"/>
              </a:ext>
            </a:extLst>
          </p:cNvPr>
          <p:cNvGrpSpPr/>
          <p:nvPr/>
        </p:nvGrpSpPr>
        <p:grpSpPr>
          <a:xfrm>
            <a:off x="963245" y="3579975"/>
            <a:ext cx="5556464" cy="1200329"/>
            <a:chOff x="4940982" y="1301198"/>
            <a:chExt cx="4182596" cy="120032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0ABE462-D00E-670E-DD49-F2DF7145E644}"/>
                </a:ext>
              </a:extLst>
            </p:cNvPr>
            <p:cNvSpPr txBox="1"/>
            <p:nvPr/>
          </p:nvSpPr>
          <p:spPr>
            <a:xfrm>
              <a:off x="4940982" y="1301198"/>
              <a:ext cx="418259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588C89D-5B8E-A5E0-567C-E9D9C99436AE}"/>
                </a:ext>
              </a:extLst>
            </p:cNvPr>
            <p:cNvSpPr txBox="1"/>
            <p:nvPr/>
          </p:nvSpPr>
          <p:spPr>
            <a:xfrm>
              <a:off x="5579802" y="1877720"/>
              <a:ext cx="28515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id="{677A3B4B-DA3E-7FCA-5C6F-F8BDDFDEA1C9}"/>
              </a:ext>
            </a:extLst>
          </p:cNvPr>
          <p:cNvSpPr/>
          <p:nvPr/>
        </p:nvSpPr>
        <p:spPr>
          <a:xfrm>
            <a:off x="3703983" y="710934"/>
            <a:ext cx="1887633" cy="18876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85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92141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194">
            <a:extLst>
              <a:ext uri="{FF2B5EF4-FFF2-40B4-BE49-F238E27FC236}">
                <a16:creationId xmlns:a16="http://schemas.microsoft.com/office/drawing/2014/main" id="{20983E52-99F3-44F9-844D-D60E23F088FE}"/>
              </a:ext>
            </a:extLst>
          </p:cNvPr>
          <p:cNvGrpSpPr/>
          <p:nvPr/>
        </p:nvGrpSpPr>
        <p:grpSpPr>
          <a:xfrm>
            <a:off x="1430946" y="1594773"/>
            <a:ext cx="4457366" cy="4066252"/>
            <a:chOff x="0" y="0"/>
            <a:chExt cx="7487002" cy="6830050"/>
          </a:xfrm>
        </p:grpSpPr>
        <p:sp>
          <p:nvSpPr>
            <p:cNvPr id="8" name="Shape 2182">
              <a:extLst>
                <a:ext uri="{FF2B5EF4-FFF2-40B4-BE49-F238E27FC236}">
                  <a16:creationId xmlns:a16="http://schemas.microsoft.com/office/drawing/2014/main" id="{04D2A612-737A-4EF1-AF39-56CF3611CAB8}"/>
                </a:ext>
              </a:extLst>
            </p:cNvPr>
            <p:cNvSpPr/>
            <p:nvPr/>
          </p:nvSpPr>
          <p:spPr>
            <a:xfrm>
              <a:off x="2798436" y="0"/>
              <a:ext cx="2361601" cy="2664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458" extrusionOk="0">
                  <a:moveTo>
                    <a:pt x="14768" y="0"/>
                  </a:moveTo>
                  <a:cubicBezTo>
                    <a:pt x="11682" y="279"/>
                    <a:pt x="8751" y="1325"/>
                    <a:pt x="6316" y="3018"/>
                  </a:cubicBezTo>
                  <a:cubicBezTo>
                    <a:pt x="3974" y="4646"/>
                    <a:pt x="2184" y="6809"/>
                    <a:pt x="1141" y="9271"/>
                  </a:cubicBezTo>
                  <a:cubicBezTo>
                    <a:pt x="2104" y="9290"/>
                    <a:pt x="2984" y="9759"/>
                    <a:pt x="3451" y="10501"/>
                  </a:cubicBezTo>
                  <a:cubicBezTo>
                    <a:pt x="4024" y="11411"/>
                    <a:pt x="3878" y="12542"/>
                    <a:pt x="3086" y="13315"/>
                  </a:cubicBezTo>
                  <a:lnTo>
                    <a:pt x="0" y="15442"/>
                  </a:lnTo>
                  <a:lnTo>
                    <a:pt x="4923" y="15200"/>
                  </a:lnTo>
                  <a:cubicBezTo>
                    <a:pt x="5306" y="15206"/>
                    <a:pt x="5677" y="15267"/>
                    <a:pt x="6024" y="15374"/>
                  </a:cubicBezTo>
                  <a:cubicBezTo>
                    <a:pt x="6371" y="15481"/>
                    <a:pt x="6711" y="15640"/>
                    <a:pt x="6954" y="15902"/>
                  </a:cubicBezTo>
                  <a:cubicBezTo>
                    <a:pt x="7352" y="16332"/>
                    <a:pt x="7393" y="16938"/>
                    <a:pt x="7056" y="17405"/>
                  </a:cubicBezTo>
                  <a:cubicBezTo>
                    <a:pt x="6814" y="17687"/>
                    <a:pt x="6637" y="18007"/>
                    <a:pt x="6534" y="18348"/>
                  </a:cubicBezTo>
                  <a:cubicBezTo>
                    <a:pt x="6441" y="18655"/>
                    <a:pt x="6409" y="18974"/>
                    <a:pt x="6440" y="19291"/>
                  </a:cubicBezTo>
                  <a:cubicBezTo>
                    <a:pt x="6624" y="20412"/>
                    <a:pt x="7633" y="21288"/>
                    <a:pt x="8908" y="21436"/>
                  </a:cubicBezTo>
                  <a:cubicBezTo>
                    <a:pt x="10328" y="21600"/>
                    <a:pt x="11673" y="20831"/>
                    <a:pt x="12079" y="19622"/>
                  </a:cubicBezTo>
                  <a:cubicBezTo>
                    <a:pt x="12197" y="19191"/>
                    <a:pt x="12191" y="18740"/>
                    <a:pt x="12062" y="18311"/>
                  </a:cubicBezTo>
                  <a:cubicBezTo>
                    <a:pt x="11962" y="17978"/>
                    <a:pt x="11789" y="17666"/>
                    <a:pt x="11554" y="17390"/>
                  </a:cubicBezTo>
                  <a:cubicBezTo>
                    <a:pt x="11216" y="16965"/>
                    <a:pt x="11162" y="16414"/>
                    <a:pt x="11412" y="15944"/>
                  </a:cubicBezTo>
                  <a:cubicBezTo>
                    <a:pt x="11706" y="15392"/>
                    <a:pt x="12355" y="15058"/>
                    <a:pt x="13045" y="15102"/>
                  </a:cubicBezTo>
                  <a:lnTo>
                    <a:pt x="15810" y="15677"/>
                  </a:lnTo>
                  <a:lnTo>
                    <a:pt x="16049" y="14612"/>
                  </a:lnTo>
                  <a:cubicBezTo>
                    <a:pt x="15557" y="13797"/>
                    <a:pt x="15190" y="12927"/>
                    <a:pt x="14958" y="12027"/>
                  </a:cubicBezTo>
                  <a:cubicBezTo>
                    <a:pt x="14730" y="11140"/>
                    <a:pt x="14635" y="10231"/>
                    <a:pt x="14674" y="9322"/>
                  </a:cubicBezTo>
                  <a:cubicBezTo>
                    <a:pt x="14713" y="8979"/>
                    <a:pt x="14902" y="8663"/>
                    <a:pt x="15203" y="8441"/>
                  </a:cubicBezTo>
                  <a:cubicBezTo>
                    <a:pt x="15695" y="8077"/>
                    <a:pt x="16391" y="8018"/>
                    <a:pt x="16954" y="8292"/>
                  </a:cubicBezTo>
                  <a:cubicBezTo>
                    <a:pt x="17187" y="8445"/>
                    <a:pt x="17436" y="8578"/>
                    <a:pt x="17696" y="8690"/>
                  </a:cubicBezTo>
                  <a:cubicBezTo>
                    <a:pt x="17915" y="8785"/>
                    <a:pt x="18143" y="8864"/>
                    <a:pt x="18380" y="8912"/>
                  </a:cubicBezTo>
                  <a:cubicBezTo>
                    <a:pt x="18952" y="9030"/>
                    <a:pt x="19554" y="8967"/>
                    <a:pt x="20079" y="8734"/>
                  </a:cubicBezTo>
                  <a:cubicBezTo>
                    <a:pt x="21011" y="8266"/>
                    <a:pt x="21589" y="7396"/>
                    <a:pt x="21595" y="6452"/>
                  </a:cubicBezTo>
                  <a:cubicBezTo>
                    <a:pt x="21600" y="5680"/>
                    <a:pt x="21217" y="4947"/>
                    <a:pt x="20548" y="4448"/>
                  </a:cubicBezTo>
                  <a:cubicBezTo>
                    <a:pt x="20044" y="4129"/>
                    <a:pt x="19435" y="3967"/>
                    <a:pt x="18815" y="3986"/>
                  </a:cubicBezTo>
                  <a:cubicBezTo>
                    <a:pt x="18253" y="4004"/>
                    <a:pt x="17711" y="4171"/>
                    <a:pt x="17260" y="4465"/>
                  </a:cubicBezTo>
                  <a:cubicBezTo>
                    <a:pt x="16658" y="4811"/>
                    <a:pt x="15876" y="4793"/>
                    <a:pt x="15297" y="4418"/>
                  </a:cubicBezTo>
                  <a:cubicBezTo>
                    <a:pt x="14878" y="4147"/>
                    <a:pt x="14626" y="3721"/>
                    <a:pt x="14614" y="3264"/>
                  </a:cubicBezTo>
                  <a:lnTo>
                    <a:pt x="14768" y="0"/>
                  </a:lnTo>
                  <a:close/>
                </a:path>
              </a:pathLst>
            </a:custGeom>
            <a:solidFill>
              <a:srgbClr val="A55EE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l" defTabSz="455612">
                <a:defRPr sz="1800">
                  <a:solidFill>
                    <a:srgbClr val="07070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9" name="Shape 2178">
              <a:extLst>
                <a:ext uri="{FF2B5EF4-FFF2-40B4-BE49-F238E27FC236}">
                  <a16:creationId xmlns:a16="http://schemas.microsoft.com/office/drawing/2014/main" id="{7C47AE27-532A-4340-AC38-120DA75B4BCC}"/>
                </a:ext>
              </a:extLst>
            </p:cNvPr>
            <p:cNvSpPr/>
            <p:nvPr/>
          </p:nvSpPr>
          <p:spPr>
            <a:xfrm>
              <a:off x="5074846" y="5188457"/>
              <a:ext cx="1070193" cy="11841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8603"/>
                  </a:lnTo>
                  <a:lnTo>
                    <a:pt x="3317" y="21600"/>
                  </a:lnTo>
                  <a:lnTo>
                    <a:pt x="18095" y="21600"/>
                  </a:lnTo>
                  <a:lnTo>
                    <a:pt x="21600" y="18432"/>
                  </a:lnTo>
                  <a:lnTo>
                    <a:pt x="2160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7AB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defTabSz="825500">
                <a:defRPr sz="32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0" name="Shape 2179">
              <a:extLst>
                <a:ext uri="{FF2B5EF4-FFF2-40B4-BE49-F238E27FC236}">
                  <a16:creationId xmlns:a16="http://schemas.microsoft.com/office/drawing/2014/main" id="{A5EF6169-1678-4E53-BD4E-F7EBB8DD3C58}"/>
                </a:ext>
              </a:extLst>
            </p:cNvPr>
            <p:cNvSpPr/>
            <p:nvPr/>
          </p:nvSpPr>
          <p:spPr>
            <a:xfrm>
              <a:off x="4853365" y="4777375"/>
              <a:ext cx="1537507" cy="490272"/>
            </a:xfrm>
            <a:prstGeom prst="roundRect">
              <a:avLst>
                <a:gd name="adj" fmla="val 35919"/>
              </a:avLst>
            </a:prstGeom>
            <a:solidFill>
              <a:srgbClr val="A7AB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defTabSz="82550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1" name="Shape 2180">
              <a:extLst>
                <a:ext uri="{FF2B5EF4-FFF2-40B4-BE49-F238E27FC236}">
                  <a16:creationId xmlns:a16="http://schemas.microsoft.com/office/drawing/2014/main" id="{4F296CF1-0945-4A89-8710-689E6DA7980F}"/>
                </a:ext>
              </a:extLst>
            </p:cNvPr>
            <p:cNvSpPr/>
            <p:nvPr/>
          </p:nvSpPr>
          <p:spPr>
            <a:xfrm>
              <a:off x="876230" y="173584"/>
              <a:ext cx="1494242" cy="1493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rgbClr val="A55EEA"/>
              </a:solidFill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l" defTabSz="455612">
                <a:defRPr sz="1800">
                  <a:solidFill>
                    <a:srgbClr val="07070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2" name="Shape 2181">
              <a:extLst>
                <a:ext uri="{FF2B5EF4-FFF2-40B4-BE49-F238E27FC236}">
                  <a16:creationId xmlns:a16="http://schemas.microsoft.com/office/drawing/2014/main" id="{0FF57B63-6B87-4EE4-B2CF-C95A292D29F2}"/>
                </a:ext>
              </a:extLst>
            </p:cNvPr>
            <p:cNvSpPr/>
            <p:nvPr/>
          </p:nvSpPr>
          <p:spPr>
            <a:xfrm>
              <a:off x="-1" y="1153885"/>
              <a:ext cx="3897017" cy="5676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0" h="21276" extrusionOk="0">
                  <a:moveTo>
                    <a:pt x="15139" y="153"/>
                  </a:moveTo>
                  <a:lnTo>
                    <a:pt x="10554" y="2666"/>
                  </a:lnTo>
                  <a:lnTo>
                    <a:pt x="8420" y="2691"/>
                  </a:lnTo>
                  <a:lnTo>
                    <a:pt x="9880" y="2576"/>
                  </a:lnTo>
                  <a:cubicBezTo>
                    <a:pt x="9292" y="2366"/>
                    <a:pt x="8640" y="2257"/>
                    <a:pt x="7977" y="2256"/>
                  </a:cubicBezTo>
                  <a:cubicBezTo>
                    <a:pt x="7299" y="2256"/>
                    <a:pt x="6632" y="2371"/>
                    <a:pt x="6033" y="2590"/>
                  </a:cubicBezTo>
                  <a:cubicBezTo>
                    <a:pt x="5847" y="2669"/>
                    <a:pt x="5686" y="2774"/>
                    <a:pt x="5559" y="2897"/>
                  </a:cubicBezTo>
                  <a:cubicBezTo>
                    <a:pt x="5268" y="3179"/>
                    <a:pt x="5183" y="3522"/>
                    <a:pt x="5134" y="3855"/>
                  </a:cubicBezTo>
                  <a:cubicBezTo>
                    <a:pt x="5083" y="4197"/>
                    <a:pt x="5069" y="4546"/>
                    <a:pt x="5094" y="4899"/>
                  </a:cubicBezTo>
                  <a:lnTo>
                    <a:pt x="5880" y="14818"/>
                  </a:lnTo>
                  <a:lnTo>
                    <a:pt x="591" y="18707"/>
                  </a:lnTo>
                  <a:cubicBezTo>
                    <a:pt x="-161" y="19253"/>
                    <a:pt x="-200" y="20099"/>
                    <a:pt x="500" y="20677"/>
                  </a:cubicBezTo>
                  <a:cubicBezTo>
                    <a:pt x="1276" y="21318"/>
                    <a:pt x="2661" y="21405"/>
                    <a:pt x="3592" y="20871"/>
                  </a:cubicBezTo>
                  <a:lnTo>
                    <a:pt x="9585" y="16419"/>
                  </a:lnTo>
                  <a:cubicBezTo>
                    <a:pt x="9810" y="16257"/>
                    <a:pt x="9989" y="16067"/>
                    <a:pt x="10111" y="15859"/>
                  </a:cubicBezTo>
                  <a:cubicBezTo>
                    <a:pt x="10235" y="15649"/>
                    <a:pt x="10300" y="15425"/>
                    <a:pt x="10302" y="15198"/>
                  </a:cubicBezTo>
                  <a:lnTo>
                    <a:pt x="10408" y="12572"/>
                  </a:lnTo>
                  <a:lnTo>
                    <a:pt x="10862" y="12365"/>
                  </a:lnTo>
                  <a:cubicBezTo>
                    <a:pt x="11063" y="12280"/>
                    <a:pt x="11241" y="12172"/>
                    <a:pt x="11387" y="12045"/>
                  </a:cubicBezTo>
                  <a:cubicBezTo>
                    <a:pt x="11527" y="11923"/>
                    <a:pt x="11636" y="11787"/>
                    <a:pt x="11710" y="11641"/>
                  </a:cubicBezTo>
                  <a:lnTo>
                    <a:pt x="12674" y="9915"/>
                  </a:lnTo>
                  <a:lnTo>
                    <a:pt x="11917" y="11736"/>
                  </a:lnTo>
                  <a:cubicBezTo>
                    <a:pt x="11847" y="11880"/>
                    <a:pt x="11742" y="12015"/>
                    <a:pt x="11605" y="12135"/>
                  </a:cubicBezTo>
                  <a:cubicBezTo>
                    <a:pt x="11462" y="12261"/>
                    <a:pt x="11287" y="12368"/>
                    <a:pt x="11089" y="12451"/>
                  </a:cubicBezTo>
                  <a:lnTo>
                    <a:pt x="10671" y="12648"/>
                  </a:lnTo>
                  <a:lnTo>
                    <a:pt x="14607" y="14752"/>
                  </a:lnTo>
                  <a:lnTo>
                    <a:pt x="16850" y="20281"/>
                  </a:lnTo>
                  <a:cubicBezTo>
                    <a:pt x="17307" y="21070"/>
                    <a:pt x="18592" y="21469"/>
                    <a:pt x="19755" y="21183"/>
                  </a:cubicBezTo>
                  <a:cubicBezTo>
                    <a:pt x="20783" y="20930"/>
                    <a:pt x="21400" y="20208"/>
                    <a:pt x="21219" y="19468"/>
                  </a:cubicBezTo>
                  <a:lnTo>
                    <a:pt x="18564" y="13517"/>
                  </a:lnTo>
                  <a:cubicBezTo>
                    <a:pt x="18484" y="13324"/>
                    <a:pt x="18361" y="13141"/>
                    <a:pt x="18198" y="12974"/>
                  </a:cubicBezTo>
                  <a:cubicBezTo>
                    <a:pt x="18060" y="12834"/>
                    <a:pt x="17897" y="12708"/>
                    <a:pt x="17711" y="12598"/>
                  </a:cubicBezTo>
                  <a:lnTo>
                    <a:pt x="12806" y="9592"/>
                  </a:lnTo>
                  <a:lnTo>
                    <a:pt x="12168" y="4943"/>
                  </a:lnTo>
                  <a:lnTo>
                    <a:pt x="12599" y="6696"/>
                  </a:lnTo>
                  <a:lnTo>
                    <a:pt x="13014" y="6844"/>
                  </a:lnTo>
                  <a:cubicBezTo>
                    <a:pt x="13142" y="6874"/>
                    <a:pt x="13274" y="6896"/>
                    <a:pt x="13407" y="6911"/>
                  </a:cubicBezTo>
                  <a:cubicBezTo>
                    <a:pt x="13587" y="6930"/>
                    <a:pt x="13769" y="6934"/>
                    <a:pt x="13950" y="6923"/>
                  </a:cubicBezTo>
                  <a:lnTo>
                    <a:pt x="19601" y="6672"/>
                  </a:lnTo>
                  <a:cubicBezTo>
                    <a:pt x="20440" y="6578"/>
                    <a:pt x="21026" y="6051"/>
                    <a:pt x="20937" y="5470"/>
                  </a:cubicBezTo>
                  <a:cubicBezTo>
                    <a:pt x="20848" y="4885"/>
                    <a:pt x="20105" y="4451"/>
                    <a:pt x="19250" y="4484"/>
                  </a:cubicBezTo>
                  <a:lnTo>
                    <a:pt x="14113" y="4776"/>
                  </a:lnTo>
                  <a:lnTo>
                    <a:pt x="13074" y="4140"/>
                  </a:lnTo>
                  <a:lnTo>
                    <a:pt x="12521" y="4445"/>
                  </a:lnTo>
                  <a:cubicBezTo>
                    <a:pt x="12361" y="4505"/>
                    <a:pt x="12192" y="4553"/>
                    <a:pt x="12017" y="4588"/>
                  </a:cubicBezTo>
                  <a:cubicBezTo>
                    <a:pt x="11788" y="4635"/>
                    <a:pt x="11551" y="4659"/>
                    <a:pt x="11312" y="4660"/>
                  </a:cubicBezTo>
                  <a:lnTo>
                    <a:pt x="10129" y="4744"/>
                  </a:lnTo>
                  <a:lnTo>
                    <a:pt x="11322" y="4611"/>
                  </a:lnTo>
                  <a:cubicBezTo>
                    <a:pt x="11528" y="4586"/>
                    <a:pt x="11730" y="4549"/>
                    <a:pt x="11926" y="4499"/>
                  </a:cubicBezTo>
                  <a:cubicBezTo>
                    <a:pt x="12100" y="4454"/>
                    <a:pt x="12268" y="4399"/>
                    <a:pt x="12429" y="4335"/>
                  </a:cubicBezTo>
                  <a:lnTo>
                    <a:pt x="16883" y="2016"/>
                  </a:lnTo>
                  <a:cubicBezTo>
                    <a:pt x="17624" y="1648"/>
                    <a:pt x="17778" y="933"/>
                    <a:pt x="17225" y="433"/>
                  </a:cubicBezTo>
                  <a:cubicBezTo>
                    <a:pt x="16734" y="-11"/>
                    <a:pt x="15837" y="-131"/>
                    <a:pt x="15139" y="153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solidFill>
                <a:srgbClr val="A55EEA"/>
              </a:solidFill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l" defTabSz="455612">
                <a:defRPr sz="1800">
                  <a:solidFill>
                    <a:srgbClr val="07070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3" name="Shape 2183">
              <a:extLst>
                <a:ext uri="{FF2B5EF4-FFF2-40B4-BE49-F238E27FC236}">
                  <a16:creationId xmlns:a16="http://schemas.microsoft.com/office/drawing/2014/main" id="{1E562821-65F9-4F06-98B6-67CB2FEFF025}"/>
                </a:ext>
              </a:extLst>
            </p:cNvPr>
            <p:cNvSpPr/>
            <p:nvPr/>
          </p:nvSpPr>
          <p:spPr>
            <a:xfrm>
              <a:off x="5475740" y="880267"/>
              <a:ext cx="2011263" cy="1925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4" h="21119" extrusionOk="0">
                  <a:moveTo>
                    <a:pt x="160" y="104"/>
                  </a:moveTo>
                  <a:lnTo>
                    <a:pt x="1" y="4052"/>
                  </a:lnTo>
                  <a:cubicBezTo>
                    <a:pt x="-7" y="4404"/>
                    <a:pt x="39" y="4740"/>
                    <a:pt x="129" y="5058"/>
                  </a:cubicBezTo>
                  <a:cubicBezTo>
                    <a:pt x="208" y="5333"/>
                    <a:pt x="325" y="5616"/>
                    <a:pt x="569" y="5794"/>
                  </a:cubicBezTo>
                  <a:cubicBezTo>
                    <a:pt x="1209" y="6259"/>
                    <a:pt x="1949" y="5684"/>
                    <a:pt x="2629" y="5313"/>
                  </a:cubicBezTo>
                  <a:cubicBezTo>
                    <a:pt x="2861" y="5186"/>
                    <a:pt x="3107" y="5086"/>
                    <a:pt x="3362" y="5016"/>
                  </a:cubicBezTo>
                  <a:cubicBezTo>
                    <a:pt x="5496" y="4484"/>
                    <a:pt x="7636" y="5868"/>
                    <a:pt x="8093" y="8076"/>
                  </a:cubicBezTo>
                  <a:cubicBezTo>
                    <a:pt x="8528" y="10173"/>
                    <a:pt x="7265" y="12246"/>
                    <a:pt x="5240" y="12761"/>
                  </a:cubicBezTo>
                  <a:cubicBezTo>
                    <a:pt x="4654" y="12914"/>
                    <a:pt x="4042" y="12925"/>
                    <a:pt x="3451" y="12793"/>
                  </a:cubicBezTo>
                  <a:cubicBezTo>
                    <a:pt x="3032" y="12700"/>
                    <a:pt x="2632" y="12536"/>
                    <a:pt x="2265" y="12308"/>
                  </a:cubicBezTo>
                  <a:cubicBezTo>
                    <a:pt x="1811" y="11919"/>
                    <a:pt x="1163" y="11880"/>
                    <a:pt x="667" y="12211"/>
                  </a:cubicBezTo>
                  <a:cubicBezTo>
                    <a:pt x="240" y="12497"/>
                    <a:pt x="10" y="13009"/>
                    <a:pt x="75" y="13529"/>
                  </a:cubicBezTo>
                  <a:cubicBezTo>
                    <a:pt x="95" y="14568"/>
                    <a:pt x="216" y="15603"/>
                    <a:pt x="436" y="16617"/>
                  </a:cubicBezTo>
                  <a:cubicBezTo>
                    <a:pt x="679" y="17735"/>
                    <a:pt x="1041" y="18822"/>
                    <a:pt x="1515" y="19858"/>
                  </a:cubicBezTo>
                  <a:lnTo>
                    <a:pt x="8609" y="21077"/>
                  </a:lnTo>
                  <a:cubicBezTo>
                    <a:pt x="8838" y="21129"/>
                    <a:pt x="9067" y="21131"/>
                    <a:pt x="9285" y="21090"/>
                  </a:cubicBezTo>
                  <a:cubicBezTo>
                    <a:pt x="9367" y="21074"/>
                    <a:pt x="9447" y="21053"/>
                    <a:pt x="9526" y="21024"/>
                  </a:cubicBezTo>
                  <a:cubicBezTo>
                    <a:pt x="9604" y="20995"/>
                    <a:pt x="9679" y="20958"/>
                    <a:pt x="9749" y="20913"/>
                  </a:cubicBezTo>
                  <a:cubicBezTo>
                    <a:pt x="9942" y="20788"/>
                    <a:pt x="10091" y="20596"/>
                    <a:pt x="10180" y="20365"/>
                  </a:cubicBezTo>
                  <a:cubicBezTo>
                    <a:pt x="10469" y="19621"/>
                    <a:pt x="10057" y="18873"/>
                    <a:pt x="9804" y="18157"/>
                  </a:cubicBezTo>
                  <a:cubicBezTo>
                    <a:pt x="9643" y="17702"/>
                    <a:pt x="9540" y="17226"/>
                    <a:pt x="9500" y="16737"/>
                  </a:cubicBezTo>
                  <a:cubicBezTo>
                    <a:pt x="9365" y="15414"/>
                    <a:pt x="9896" y="14111"/>
                    <a:pt x="10910" y="13283"/>
                  </a:cubicBezTo>
                  <a:cubicBezTo>
                    <a:pt x="11674" y="12658"/>
                    <a:pt x="12647" y="12367"/>
                    <a:pt x="13619" y="12473"/>
                  </a:cubicBezTo>
                  <a:cubicBezTo>
                    <a:pt x="14755" y="12578"/>
                    <a:pt x="15790" y="13189"/>
                    <a:pt x="16452" y="14144"/>
                  </a:cubicBezTo>
                  <a:cubicBezTo>
                    <a:pt x="17056" y="15017"/>
                    <a:pt x="17295" y="16103"/>
                    <a:pt x="17115" y="17158"/>
                  </a:cubicBezTo>
                  <a:cubicBezTo>
                    <a:pt x="17055" y="17619"/>
                    <a:pt x="16918" y="18062"/>
                    <a:pt x="16713" y="18470"/>
                  </a:cubicBezTo>
                  <a:cubicBezTo>
                    <a:pt x="16450" y="18993"/>
                    <a:pt x="16064" y="19547"/>
                    <a:pt x="16298" y="20112"/>
                  </a:cubicBezTo>
                  <a:cubicBezTo>
                    <a:pt x="16435" y="20441"/>
                    <a:pt x="16733" y="20628"/>
                    <a:pt x="17036" y="20741"/>
                  </a:cubicBezTo>
                  <a:cubicBezTo>
                    <a:pt x="17304" y="20841"/>
                    <a:pt x="17594" y="20892"/>
                    <a:pt x="17897" y="20880"/>
                  </a:cubicBezTo>
                  <a:lnTo>
                    <a:pt x="21448" y="20388"/>
                  </a:lnTo>
                  <a:cubicBezTo>
                    <a:pt x="21593" y="14575"/>
                    <a:pt x="19256" y="8988"/>
                    <a:pt x="15052" y="5098"/>
                  </a:cubicBezTo>
                  <a:cubicBezTo>
                    <a:pt x="10997" y="1345"/>
                    <a:pt x="5588" y="-469"/>
                    <a:pt x="160" y="104"/>
                  </a:cubicBezTo>
                  <a:close/>
                </a:path>
              </a:pathLst>
            </a:custGeom>
            <a:solidFill>
              <a:srgbClr val="D1D8E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l" defTabSz="455612">
                <a:defRPr sz="1800">
                  <a:solidFill>
                    <a:srgbClr val="07070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4" name="Shape 2184">
              <a:extLst>
                <a:ext uri="{FF2B5EF4-FFF2-40B4-BE49-F238E27FC236}">
                  <a16:creationId xmlns:a16="http://schemas.microsoft.com/office/drawing/2014/main" id="{B2E15EE7-46CB-4AD6-9CE4-9AD41A102A8D}"/>
                </a:ext>
              </a:extLst>
            </p:cNvPr>
            <p:cNvSpPr/>
            <p:nvPr/>
          </p:nvSpPr>
          <p:spPr>
            <a:xfrm>
              <a:off x="3828219" y="2851149"/>
              <a:ext cx="2427199" cy="1883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7" h="21571" extrusionOk="0">
                  <a:moveTo>
                    <a:pt x="0" y="314"/>
                  </a:moveTo>
                  <a:lnTo>
                    <a:pt x="4873" y="107"/>
                  </a:lnTo>
                  <a:cubicBezTo>
                    <a:pt x="5177" y="49"/>
                    <a:pt x="5475" y="84"/>
                    <a:pt x="5750" y="194"/>
                  </a:cubicBezTo>
                  <a:cubicBezTo>
                    <a:pt x="5978" y="285"/>
                    <a:pt x="6205" y="432"/>
                    <a:pt x="6345" y="709"/>
                  </a:cubicBezTo>
                  <a:cubicBezTo>
                    <a:pt x="6658" y="1329"/>
                    <a:pt x="6350" y="2057"/>
                    <a:pt x="6129" y="2710"/>
                  </a:cubicBezTo>
                  <a:cubicBezTo>
                    <a:pt x="6003" y="3083"/>
                    <a:pt x="5906" y="3473"/>
                    <a:pt x="5842" y="3879"/>
                  </a:cubicBezTo>
                  <a:cubicBezTo>
                    <a:pt x="5657" y="4975"/>
                    <a:pt x="5829" y="6120"/>
                    <a:pt x="6317" y="7049"/>
                  </a:cubicBezTo>
                  <a:cubicBezTo>
                    <a:pt x="6942" y="8238"/>
                    <a:pt x="7998" y="8928"/>
                    <a:pt x="9111" y="8873"/>
                  </a:cubicBezTo>
                  <a:cubicBezTo>
                    <a:pt x="9937" y="8859"/>
                    <a:pt x="10726" y="8423"/>
                    <a:pt x="11304" y="7660"/>
                  </a:cubicBezTo>
                  <a:cubicBezTo>
                    <a:pt x="11883" y="6896"/>
                    <a:pt x="12204" y="5865"/>
                    <a:pt x="12195" y="4796"/>
                  </a:cubicBezTo>
                  <a:cubicBezTo>
                    <a:pt x="12209" y="4355"/>
                    <a:pt x="12172" y="3913"/>
                    <a:pt x="12085" y="3486"/>
                  </a:cubicBezTo>
                  <a:cubicBezTo>
                    <a:pt x="12002" y="3084"/>
                    <a:pt x="11875" y="2699"/>
                    <a:pt x="11708" y="2342"/>
                  </a:cubicBezTo>
                  <a:cubicBezTo>
                    <a:pt x="11563" y="2084"/>
                    <a:pt x="11478" y="1788"/>
                    <a:pt x="11453" y="1486"/>
                  </a:cubicBezTo>
                  <a:cubicBezTo>
                    <a:pt x="11428" y="1189"/>
                    <a:pt x="11461" y="876"/>
                    <a:pt x="11590" y="606"/>
                  </a:cubicBezTo>
                  <a:cubicBezTo>
                    <a:pt x="11712" y="350"/>
                    <a:pt x="11902" y="175"/>
                    <a:pt x="12110" y="81"/>
                  </a:cubicBezTo>
                  <a:cubicBezTo>
                    <a:pt x="12322" y="-14"/>
                    <a:pt x="12557" y="-29"/>
                    <a:pt x="12785" y="54"/>
                  </a:cubicBezTo>
                  <a:lnTo>
                    <a:pt x="15202" y="732"/>
                  </a:lnTo>
                  <a:lnTo>
                    <a:pt x="14626" y="4996"/>
                  </a:lnTo>
                  <a:cubicBezTo>
                    <a:pt x="14456" y="5780"/>
                    <a:pt x="14650" y="6621"/>
                    <a:pt x="15126" y="7156"/>
                  </a:cubicBezTo>
                  <a:cubicBezTo>
                    <a:pt x="15656" y="7752"/>
                    <a:pt x="16420" y="7850"/>
                    <a:pt x="17031" y="7401"/>
                  </a:cubicBezTo>
                  <a:cubicBezTo>
                    <a:pt x="17428" y="7050"/>
                    <a:pt x="17871" y="6812"/>
                    <a:pt x="18332" y="6694"/>
                  </a:cubicBezTo>
                  <a:cubicBezTo>
                    <a:pt x="18760" y="6585"/>
                    <a:pt x="19207" y="6579"/>
                    <a:pt x="19641" y="6729"/>
                  </a:cubicBezTo>
                  <a:cubicBezTo>
                    <a:pt x="20809" y="7132"/>
                    <a:pt x="21600" y="8534"/>
                    <a:pt x="21539" y="10093"/>
                  </a:cubicBezTo>
                  <a:cubicBezTo>
                    <a:pt x="21597" y="11021"/>
                    <a:pt x="21348" y="11937"/>
                    <a:pt x="20851" y="12614"/>
                  </a:cubicBezTo>
                  <a:cubicBezTo>
                    <a:pt x="20191" y="13515"/>
                    <a:pt x="19198" y="13871"/>
                    <a:pt x="18271" y="13539"/>
                  </a:cubicBezTo>
                  <a:cubicBezTo>
                    <a:pt x="18003" y="13375"/>
                    <a:pt x="17745" y="13204"/>
                    <a:pt x="17495" y="13027"/>
                  </a:cubicBezTo>
                  <a:cubicBezTo>
                    <a:pt x="17264" y="12862"/>
                    <a:pt x="17035" y="12690"/>
                    <a:pt x="16785" y="12597"/>
                  </a:cubicBezTo>
                  <a:cubicBezTo>
                    <a:pt x="16368" y="12443"/>
                    <a:pt x="15905" y="12508"/>
                    <a:pt x="15521" y="12836"/>
                  </a:cubicBezTo>
                  <a:cubicBezTo>
                    <a:pt x="15219" y="13093"/>
                    <a:pt x="15015" y="13476"/>
                    <a:pt x="14886" y="13887"/>
                  </a:cubicBezTo>
                  <a:cubicBezTo>
                    <a:pt x="14743" y="14344"/>
                    <a:pt x="14689" y="14850"/>
                    <a:pt x="14743" y="15362"/>
                  </a:cubicBezTo>
                  <a:lnTo>
                    <a:pt x="15381" y="21571"/>
                  </a:lnTo>
                  <a:lnTo>
                    <a:pt x="7502" y="21086"/>
                  </a:lnTo>
                  <a:cubicBezTo>
                    <a:pt x="7111" y="20411"/>
                    <a:pt x="6769" y="19690"/>
                    <a:pt x="6481" y="18934"/>
                  </a:cubicBezTo>
                  <a:cubicBezTo>
                    <a:pt x="6130" y="18010"/>
                    <a:pt x="5862" y="17039"/>
                    <a:pt x="5681" y="16038"/>
                  </a:cubicBezTo>
                  <a:cubicBezTo>
                    <a:pt x="5501" y="15157"/>
                    <a:pt x="5192" y="14328"/>
                    <a:pt x="4772" y="13596"/>
                  </a:cubicBezTo>
                  <a:cubicBezTo>
                    <a:pt x="4534" y="13180"/>
                    <a:pt x="4261" y="12799"/>
                    <a:pt x="3990" y="12418"/>
                  </a:cubicBezTo>
                  <a:cubicBezTo>
                    <a:pt x="3744" y="12074"/>
                    <a:pt x="3500" y="11728"/>
                    <a:pt x="3256" y="11381"/>
                  </a:cubicBezTo>
                  <a:cubicBezTo>
                    <a:pt x="2270" y="9728"/>
                    <a:pt x="1486" y="7891"/>
                    <a:pt x="930" y="5932"/>
                  </a:cubicBezTo>
                  <a:cubicBezTo>
                    <a:pt x="417" y="4125"/>
                    <a:pt x="104" y="2234"/>
                    <a:pt x="0" y="314"/>
                  </a:cubicBezTo>
                  <a:close/>
                </a:path>
              </a:pathLst>
            </a:custGeom>
            <a:solidFill>
              <a:srgbClr val="D1D8E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l" defTabSz="455612">
                <a:defRPr sz="1800">
                  <a:solidFill>
                    <a:srgbClr val="07070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5" name="Shape 2185">
              <a:extLst>
                <a:ext uri="{FF2B5EF4-FFF2-40B4-BE49-F238E27FC236}">
                  <a16:creationId xmlns:a16="http://schemas.microsoft.com/office/drawing/2014/main" id="{427AC88B-5A8E-4044-B56D-88B157F83A4E}"/>
                </a:ext>
              </a:extLst>
            </p:cNvPr>
            <p:cNvSpPr/>
            <p:nvPr/>
          </p:nvSpPr>
          <p:spPr>
            <a:xfrm>
              <a:off x="5520133" y="2084845"/>
              <a:ext cx="1959339" cy="26115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9" h="21444" extrusionOk="0">
                  <a:moveTo>
                    <a:pt x="1113" y="5524"/>
                  </a:moveTo>
                  <a:lnTo>
                    <a:pt x="50" y="9863"/>
                  </a:lnTo>
                  <a:cubicBezTo>
                    <a:pt x="-31" y="10120"/>
                    <a:pt x="-12" y="10380"/>
                    <a:pt x="91" y="10618"/>
                  </a:cubicBezTo>
                  <a:cubicBezTo>
                    <a:pt x="181" y="10828"/>
                    <a:pt x="339" y="11028"/>
                    <a:pt x="597" y="11160"/>
                  </a:cubicBezTo>
                  <a:cubicBezTo>
                    <a:pt x="871" y="11300"/>
                    <a:pt x="1200" y="11335"/>
                    <a:pt x="1514" y="11318"/>
                  </a:cubicBezTo>
                  <a:cubicBezTo>
                    <a:pt x="1872" y="11299"/>
                    <a:pt x="2227" y="11212"/>
                    <a:pt x="2541" y="11055"/>
                  </a:cubicBezTo>
                  <a:cubicBezTo>
                    <a:pt x="3686" y="10503"/>
                    <a:pt x="5126" y="10420"/>
                    <a:pt x="6371" y="10834"/>
                  </a:cubicBezTo>
                  <a:cubicBezTo>
                    <a:pt x="7680" y="11269"/>
                    <a:pt x="8582" y="12188"/>
                    <a:pt x="8744" y="13250"/>
                  </a:cubicBezTo>
                  <a:cubicBezTo>
                    <a:pt x="8916" y="14139"/>
                    <a:pt x="8522" y="15036"/>
                    <a:pt x="7680" y="15677"/>
                  </a:cubicBezTo>
                  <a:cubicBezTo>
                    <a:pt x="6641" y="16468"/>
                    <a:pt x="5093" y="16754"/>
                    <a:pt x="3679" y="16417"/>
                  </a:cubicBezTo>
                  <a:cubicBezTo>
                    <a:pt x="3315" y="16281"/>
                    <a:pt x="2953" y="16159"/>
                    <a:pt x="2587" y="16051"/>
                  </a:cubicBezTo>
                  <a:cubicBezTo>
                    <a:pt x="2030" y="15886"/>
                    <a:pt x="1394" y="15743"/>
                    <a:pt x="844" y="15975"/>
                  </a:cubicBezTo>
                  <a:cubicBezTo>
                    <a:pt x="546" y="16101"/>
                    <a:pt x="357" y="16313"/>
                    <a:pt x="245" y="16537"/>
                  </a:cubicBezTo>
                  <a:cubicBezTo>
                    <a:pt x="126" y="16776"/>
                    <a:pt x="90" y="17041"/>
                    <a:pt x="158" y="17308"/>
                  </a:cubicBezTo>
                  <a:lnTo>
                    <a:pt x="958" y="21444"/>
                  </a:lnTo>
                  <a:lnTo>
                    <a:pt x="11789" y="21421"/>
                  </a:lnTo>
                  <a:cubicBezTo>
                    <a:pt x="12290" y="21042"/>
                    <a:pt x="12711" y="20608"/>
                    <a:pt x="13035" y="20134"/>
                  </a:cubicBezTo>
                  <a:cubicBezTo>
                    <a:pt x="13378" y="19631"/>
                    <a:pt x="13609" y="19089"/>
                    <a:pt x="13717" y="18531"/>
                  </a:cubicBezTo>
                  <a:cubicBezTo>
                    <a:pt x="13955" y="17950"/>
                    <a:pt x="14289" y="17393"/>
                    <a:pt x="14713" y="16875"/>
                  </a:cubicBezTo>
                  <a:cubicBezTo>
                    <a:pt x="15148" y="16342"/>
                    <a:pt x="15674" y="15854"/>
                    <a:pt x="16276" y="15422"/>
                  </a:cubicBezTo>
                  <a:cubicBezTo>
                    <a:pt x="17987" y="14068"/>
                    <a:pt x="19334" y="12481"/>
                    <a:pt x="20243" y="10747"/>
                  </a:cubicBezTo>
                  <a:cubicBezTo>
                    <a:pt x="21043" y="9221"/>
                    <a:pt x="21492" y="7605"/>
                    <a:pt x="21569" y="5967"/>
                  </a:cubicBezTo>
                  <a:lnTo>
                    <a:pt x="18132" y="6285"/>
                  </a:lnTo>
                  <a:cubicBezTo>
                    <a:pt x="17862" y="6304"/>
                    <a:pt x="17593" y="6301"/>
                    <a:pt x="17330" y="6276"/>
                  </a:cubicBezTo>
                  <a:cubicBezTo>
                    <a:pt x="16700" y="6215"/>
                    <a:pt x="16071" y="6026"/>
                    <a:pt x="15700" y="5619"/>
                  </a:cubicBezTo>
                  <a:cubicBezTo>
                    <a:pt x="15375" y="5263"/>
                    <a:pt x="15332" y="4804"/>
                    <a:pt x="15590" y="4419"/>
                  </a:cubicBezTo>
                  <a:cubicBezTo>
                    <a:pt x="17038" y="3297"/>
                    <a:pt x="16870" y="1489"/>
                    <a:pt x="15230" y="526"/>
                  </a:cubicBezTo>
                  <a:cubicBezTo>
                    <a:pt x="14280" y="-32"/>
                    <a:pt x="12998" y="-156"/>
                    <a:pt x="11889" y="202"/>
                  </a:cubicBezTo>
                  <a:cubicBezTo>
                    <a:pt x="11204" y="429"/>
                    <a:pt x="10647" y="828"/>
                    <a:pt x="10317" y="1330"/>
                  </a:cubicBezTo>
                  <a:cubicBezTo>
                    <a:pt x="9996" y="1818"/>
                    <a:pt x="9907" y="2356"/>
                    <a:pt x="9979" y="2877"/>
                  </a:cubicBezTo>
                  <a:cubicBezTo>
                    <a:pt x="10052" y="3399"/>
                    <a:pt x="10288" y="3911"/>
                    <a:pt x="10686" y="4368"/>
                  </a:cubicBezTo>
                  <a:cubicBezTo>
                    <a:pt x="10959" y="4864"/>
                    <a:pt x="10859" y="5430"/>
                    <a:pt x="10422" y="5855"/>
                  </a:cubicBezTo>
                  <a:cubicBezTo>
                    <a:pt x="9948" y="6318"/>
                    <a:pt x="9161" y="6537"/>
                    <a:pt x="8396" y="6420"/>
                  </a:cubicBezTo>
                  <a:lnTo>
                    <a:pt x="1113" y="5524"/>
                  </a:lnTo>
                  <a:close/>
                </a:path>
              </a:pathLst>
            </a:custGeom>
            <a:solidFill>
              <a:srgbClr val="A55EE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l" defTabSz="455612">
                <a:defRPr sz="1800">
                  <a:solidFill>
                    <a:srgbClr val="07070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6" name="Shape 2186">
              <a:extLst>
                <a:ext uri="{FF2B5EF4-FFF2-40B4-BE49-F238E27FC236}">
                  <a16:creationId xmlns:a16="http://schemas.microsoft.com/office/drawing/2014/main" id="{86A252A4-9EFC-4E43-83BD-F9F5B3874C03}"/>
                </a:ext>
              </a:extLst>
            </p:cNvPr>
            <p:cNvSpPr/>
            <p:nvPr/>
          </p:nvSpPr>
          <p:spPr>
            <a:xfrm>
              <a:off x="5272926" y="6425677"/>
              <a:ext cx="684130" cy="196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8" extrusionOk="0">
                  <a:moveTo>
                    <a:pt x="0" y="102"/>
                  </a:moveTo>
                  <a:lnTo>
                    <a:pt x="2875" y="16209"/>
                  </a:lnTo>
                  <a:cubicBezTo>
                    <a:pt x="5436" y="19804"/>
                    <a:pt x="8177" y="21600"/>
                    <a:pt x="10940" y="21494"/>
                  </a:cubicBezTo>
                  <a:cubicBezTo>
                    <a:pt x="13546" y="21393"/>
                    <a:pt x="16123" y="19601"/>
                    <a:pt x="18539" y="16209"/>
                  </a:cubicBezTo>
                  <a:lnTo>
                    <a:pt x="21600" y="0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D1D8E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l" defTabSz="455612">
                <a:defRPr sz="1800">
                  <a:solidFill>
                    <a:srgbClr val="07070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17" name="Shape 2187">
              <a:extLst>
                <a:ext uri="{FF2B5EF4-FFF2-40B4-BE49-F238E27FC236}">
                  <a16:creationId xmlns:a16="http://schemas.microsoft.com/office/drawing/2014/main" id="{C3068D14-54B1-4C8A-B974-46A1076599E4}"/>
                </a:ext>
              </a:extLst>
            </p:cNvPr>
            <p:cNvSpPr/>
            <p:nvPr/>
          </p:nvSpPr>
          <p:spPr>
            <a:xfrm>
              <a:off x="4647100" y="4660118"/>
              <a:ext cx="994368" cy="4186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4909" y="21584"/>
                  </a:lnTo>
                  <a:cubicBezTo>
                    <a:pt x="3985" y="20289"/>
                    <a:pt x="3089" y="18888"/>
                    <a:pt x="2222" y="17386"/>
                  </a:cubicBezTo>
                  <a:cubicBezTo>
                    <a:pt x="1456" y="16058"/>
                    <a:pt x="715" y="14653"/>
                    <a:pt x="0" y="13173"/>
                  </a:cubicBezTo>
                  <a:lnTo>
                    <a:pt x="110" y="0"/>
                  </a:lnTo>
                  <a:close/>
                </a:path>
              </a:pathLst>
            </a:custGeom>
            <a:solidFill>
              <a:srgbClr val="A7ABB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l" defTabSz="455612">
                <a:defRPr sz="1800">
                  <a:solidFill>
                    <a:srgbClr val="07070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8" name="Shape 2188">
              <a:extLst>
                <a:ext uri="{FF2B5EF4-FFF2-40B4-BE49-F238E27FC236}">
                  <a16:creationId xmlns:a16="http://schemas.microsoft.com/office/drawing/2014/main" id="{8F7457FA-D36C-4264-8A7E-A2F3372D817E}"/>
                </a:ext>
              </a:extLst>
            </p:cNvPr>
            <p:cNvSpPr/>
            <p:nvPr/>
          </p:nvSpPr>
          <p:spPr>
            <a:xfrm>
              <a:off x="5627016" y="4660118"/>
              <a:ext cx="990175" cy="4186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9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16691" y="21584"/>
                  </a:lnTo>
                  <a:cubicBezTo>
                    <a:pt x="17615" y="20289"/>
                    <a:pt x="18511" y="18888"/>
                    <a:pt x="19378" y="17386"/>
                  </a:cubicBezTo>
                  <a:cubicBezTo>
                    <a:pt x="20144" y="16058"/>
                    <a:pt x="20885" y="14653"/>
                    <a:pt x="21600" y="13173"/>
                  </a:cubicBezTo>
                  <a:lnTo>
                    <a:pt x="21490" y="0"/>
                  </a:lnTo>
                  <a:close/>
                </a:path>
              </a:pathLst>
            </a:custGeom>
            <a:solidFill>
              <a:srgbClr val="A7ABB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l" defTabSz="455612">
                <a:defRPr sz="1800">
                  <a:solidFill>
                    <a:srgbClr val="070707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9" name="Shape 2189">
              <a:extLst>
                <a:ext uri="{FF2B5EF4-FFF2-40B4-BE49-F238E27FC236}">
                  <a16:creationId xmlns:a16="http://schemas.microsoft.com/office/drawing/2014/main" id="{14854E13-9E7B-439F-B658-515F669AEF7C}"/>
                </a:ext>
              </a:extLst>
            </p:cNvPr>
            <p:cNvSpPr/>
            <p:nvPr/>
          </p:nvSpPr>
          <p:spPr>
            <a:xfrm>
              <a:off x="4645195" y="4655916"/>
              <a:ext cx="1970204" cy="121460"/>
            </a:xfrm>
            <a:prstGeom prst="rect">
              <a:avLst/>
            </a:prstGeom>
            <a:solidFill>
              <a:srgbClr val="A7ABB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lvl="0" algn="l" defTabSz="455612">
                <a:defRPr sz="2400"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0" name="Shape 2190">
              <a:extLst>
                <a:ext uri="{FF2B5EF4-FFF2-40B4-BE49-F238E27FC236}">
                  <a16:creationId xmlns:a16="http://schemas.microsoft.com/office/drawing/2014/main" id="{1A07F236-E086-4550-B78E-D890949E0994}"/>
                </a:ext>
              </a:extLst>
            </p:cNvPr>
            <p:cNvSpPr/>
            <p:nvPr/>
          </p:nvSpPr>
          <p:spPr>
            <a:xfrm rot="21245215">
              <a:off x="5005859" y="5383872"/>
              <a:ext cx="1208168" cy="121459"/>
            </a:xfrm>
            <a:prstGeom prst="roundRect">
              <a:avLst>
                <a:gd name="adj" fmla="val 50000"/>
              </a:avLst>
            </a:prstGeom>
            <a:solidFill>
              <a:srgbClr val="A7AB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defTabSz="82550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1" name="Shape 2191">
              <a:extLst>
                <a:ext uri="{FF2B5EF4-FFF2-40B4-BE49-F238E27FC236}">
                  <a16:creationId xmlns:a16="http://schemas.microsoft.com/office/drawing/2014/main" id="{CF1D034D-76A0-4336-B5E3-39090D831F3F}"/>
                </a:ext>
              </a:extLst>
            </p:cNvPr>
            <p:cNvSpPr/>
            <p:nvPr/>
          </p:nvSpPr>
          <p:spPr>
            <a:xfrm rot="21245215">
              <a:off x="5005859" y="5589838"/>
              <a:ext cx="1208168" cy="121459"/>
            </a:xfrm>
            <a:prstGeom prst="roundRect">
              <a:avLst>
                <a:gd name="adj" fmla="val 50000"/>
              </a:avLst>
            </a:prstGeom>
            <a:solidFill>
              <a:srgbClr val="A7AB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defTabSz="82550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2" name="Shape 2192">
              <a:extLst>
                <a:ext uri="{FF2B5EF4-FFF2-40B4-BE49-F238E27FC236}">
                  <a16:creationId xmlns:a16="http://schemas.microsoft.com/office/drawing/2014/main" id="{76381D18-041A-4F32-9F78-1A899F2982BB}"/>
                </a:ext>
              </a:extLst>
            </p:cNvPr>
            <p:cNvSpPr/>
            <p:nvPr/>
          </p:nvSpPr>
          <p:spPr>
            <a:xfrm rot="21245215">
              <a:off x="5005859" y="5795803"/>
              <a:ext cx="1208168" cy="121460"/>
            </a:xfrm>
            <a:prstGeom prst="roundRect">
              <a:avLst>
                <a:gd name="adj" fmla="val 50000"/>
              </a:avLst>
            </a:prstGeom>
            <a:solidFill>
              <a:srgbClr val="A7AB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defTabSz="82550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3" name="Shape 2193">
              <a:extLst>
                <a:ext uri="{FF2B5EF4-FFF2-40B4-BE49-F238E27FC236}">
                  <a16:creationId xmlns:a16="http://schemas.microsoft.com/office/drawing/2014/main" id="{669103D5-6D24-457B-913E-3CBF8B94444F}"/>
                </a:ext>
              </a:extLst>
            </p:cNvPr>
            <p:cNvSpPr/>
            <p:nvPr/>
          </p:nvSpPr>
          <p:spPr>
            <a:xfrm rot="21245215">
              <a:off x="5005859" y="6001770"/>
              <a:ext cx="1208168" cy="121459"/>
            </a:xfrm>
            <a:prstGeom prst="roundRect">
              <a:avLst>
                <a:gd name="adj" fmla="val 50000"/>
              </a:avLst>
            </a:prstGeom>
            <a:solidFill>
              <a:srgbClr val="A7AB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defTabSz="825500">
                <a:defRPr sz="3200"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27" name="TextBox 40">
            <a:extLst>
              <a:ext uri="{FF2B5EF4-FFF2-40B4-BE49-F238E27FC236}">
                <a16:creationId xmlns:a16="http://schemas.microsoft.com/office/drawing/2014/main" id="{E1EEC775-DD83-4FD2-B90A-3C033DD749E6}"/>
              </a:ext>
            </a:extLst>
          </p:cNvPr>
          <p:cNvSpPr txBox="1"/>
          <p:nvPr/>
        </p:nvSpPr>
        <p:spPr>
          <a:xfrm>
            <a:off x="6429370" y="2033266"/>
            <a:ext cx="4209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43A40"/>
                </a:solidFill>
                <a:cs typeface="+mn-ea"/>
                <a:sym typeface="+mn-lt"/>
              </a:rPr>
              <a:t>添加标题文本</a:t>
            </a:r>
            <a:endParaRPr lang="ru-RU" altLang="zh-CN" b="1" dirty="0">
              <a:solidFill>
                <a:srgbClr val="343A40"/>
              </a:solidFill>
              <a:cs typeface="+mn-ea"/>
              <a:sym typeface="+mn-lt"/>
            </a:endParaRPr>
          </a:p>
        </p:txBody>
      </p:sp>
      <p:sp>
        <p:nvSpPr>
          <p:cNvPr id="28" name="TextBox 41">
            <a:extLst>
              <a:ext uri="{FF2B5EF4-FFF2-40B4-BE49-F238E27FC236}">
                <a16:creationId xmlns:a16="http://schemas.microsoft.com/office/drawing/2014/main" id="{7A8B7251-3051-43FF-9E0E-37D066017F43}"/>
              </a:ext>
            </a:extLst>
          </p:cNvPr>
          <p:cNvSpPr txBox="1"/>
          <p:nvPr/>
        </p:nvSpPr>
        <p:spPr>
          <a:xfrm>
            <a:off x="6441728" y="2450024"/>
            <a:ext cx="4676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170">
              <a:spcBef>
                <a:spcPts val="800"/>
              </a:spcBef>
              <a:spcAft>
                <a:spcPts val="800"/>
              </a:spcAft>
              <a:buClr>
                <a:srgbClr val="FEB274"/>
              </a:buClr>
              <a:defRPr/>
            </a:pP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9" name="TextBox 40">
            <a:extLst>
              <a:ext uri="{FF2B5EF4-FFF2-40B4-BE49-F238E27FC236}">
                <a16:creationId xmlns:a16="http://schemas.microsoft.com/office/drawing/2014/main" id="{02EECD4B-CFAF-425F-AB28-CD3DAFA74BFA}"/>
              </a:ext>
            </a:extLst>
          </p:cNvPr>
          <p:cNvSpPr txBox="1"/>
          <p:nvPr/>
        </p:nvSpPr>
        <p:spPr>
          <a:xfrm>
            <a:off x="6441906" y="3349448"/>
            <a:ext cx="4209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43A40"/>
                </a:solidFill>
                <a:cs typeface="+mn-ea"/>
                <a:sym typeface="+mn-lt"/>
              </a:rPr>
              <a:t>添加标题文本</a:t>
            </a:r>
            <a:endParaRPr lang="ru-RU" altLang="zh-CN" b="1" dirty="0">
              <a:solidFill>
                <a:srgbClr val="343A40"/>
              </a:solidFill>
              <a:cs typeface="+mn-ea"/>
              <a:sym typeface="+mn-lt"/>
            </a:endParaRPr>
          </a:p>
        </p:txBody>
      </p:sp>
      <p:sp>
        <p:nvSpPr>
          <p:cNvPr id="30" name="TextBox 41">
            <a:extLst>
              <a:ext uri="{FF2B5EF4-FFF2-40B4-BE49-F238E27FC236}">
                <a16:creationId xmlns:a16="http://schemas.microsoft.com/office/drawing/2014/main" id="{00717B72-9276-401D-9639-AA6DF71759BF}"/>
              </a:ext>
            </a:extLst>
          </p:cNvPr>
          <p:cNvSpPr txBox="1"/>
          <p:nvPr/>
        </p:nvSpPr>
        <p:spPr>
          <a:xfrm>
            <a:off x="6454264" y="3766206"/>
            <a:ext cx="4676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170">
              <a:spcBef>
                <a:spcPts val="800"/>
              </a:spcBef>
              <a:spcAft>
                <a:spcPts val="800"/>
              </a:spcAft>
              <a:buClr>
                <a:srgbClr val="FEB274"/>
              </a:buClr>
              <a:defRPr/>
            </a:pP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1" name="TextBox 40">
            <a:extLst>
              <a:ext uri="{FF2B5EF4-FFF2-40B4-BE49-F238E27FC236}">
                <a16:creationId xmlns:a16="http://schemas.microsoft.com/office/drawing/2014/main" id="{BC1E7E65-0E57-454D-AD7B-2D01570FAE54}"/>
              </a:ext>
            </a:extLst>
          </p:cNvPr>
          <p:cNvSpPr txBox="1"/>
          <p:nvPr/>
        </p:nvSpPr>
        <p:spPr>
          <a:xfrm>
            <a:off x="6455101" y="4721048"/>
            <a:ext cx="4209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43A40"/>
                </a:solidFill>
                <a:cs typeface="+mn-ea"/>
                <a:sym typeface="+mn-lt"/>
              </a:rPr>
              <a:t>添加标题文本</a:t>
            </a:r>
            <a:endParaRPr lang="ru-RU" altLang="zh-CN" b="1" dirty="0">
              <a:solidFill>
                <a:srgbClr val="343A40"/>
              </a:solidFill>
              <a:cs typeface="+mn-ea"/>
              <a:sym typeface="+mn-lt"/>
            </a:endParaRPr>
          </a:p>
        </p:txBody>
      </p:sp>
      <p:sp>
        <p:nvSpPr>
          <p:cNvPr id="32" name="TextBox 41">
            <a:extLst>
              <a:ext uri="{FF2B5EF4-FFF2-40B4-BE49-F238E27FC236}">
                <a16:creationId xmlns:a16="http://schemas.microsoft.com/office/drawing/2014/main" id="{C43BE714-E6B5-45DD-89C4-2891BC2C3FF4}"/>
              </a:ext>
            </a:extLst>
          </p:cNvPr>
          <p:cNvSpPr txBox="1"/>
          <p:nvPr/>
        </p:nvSpPr>
        <p:spPr>
          <a:xfrm>
            <a:off x="6467459" y="5137806"/>
            <a:ext cx="4676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170">
              <a:spcBef>
                <a:spcPts val="800"/>
              </a:spcBef>
              <a:spcAft>
                <a:spcPts val="800"/>
              </a:spcAft>
              <a:buClr>
                <a:srgbClr val="FEB274"/>
              </a:buClr>
              <a:defRPr/>
            </a:pP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7836D54-A853-A6C9-1480-1B5B8E654FB1}"/>
              </a:ext>
            </a:extLst>
          </p:cNvPr>
          <p:cNvGrpSpPr/>
          <p:nvPr/>
        </p:nvGrpSpPr>
        <p:grpSpPr>
          <a:xfrm>
            <a:off x="286468" y="-485527"/>
            <a:ext cx="6876332" cy="1887633"/>
            <a:chOff x="286468" y="-485527"/>
            <a:chExt cx="6876332" cy="188763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52BD178-8E37-2A3A-E746-A1DE2FA2E8EB}"/>
                </a:ext>
              </a:extLst>
            </p:cNvPr>
            <p:cNvSpPr txBox="1"/>
            <p:nvPr/>
          </p:nvSpPr>
          <p:spPr>
            <a:xfrm>
              <a:off x="1215855" y="295358"/>
              <a:ext cx="5946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72A4BBA5-BD35-7F81-1559-7A6FBBEBCBF3}"/>
                </a:ext>
              </a:extLst>
            </p:cNvPr>
            <p:cNvSpPr/>
            <p:nvPr/>
          </p:nvSpPr>
          <p:spPr>
            <a:xfrm>
              <a:off x="286468" y="-485527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十字形 35">
              <a:extLst>
                <a:ext uri="{FF2B5EF4-FFF2-40B4-BE49-F238E27FC236}">
                  <a16:creationId xmlns:a16="http://schemas.microsoft.com/office/drawing/2014/main" id="{3B22A07F-37C8-862B-9491-3A486BB14386}"/>
                </a:ext>
              </a:extLst>
            </p:cNvPr>
            <p:cNvSpPr/>
            <p:nvPr/>
          </p:nvSpPr>
          <p:spPr>
            <a:xfrm>
              <a:off x="440387" y="129698"/>
              <a:ext cx="530592" cy="530592"/>
            </a:xfrm>
            <a:prstGeom prst="plus">
              <a:avLst>
                <a:gd name="adj" fmla="val 358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</p:spTree>
    <p:extLst>
      <p:ext uri="{BB962C8B-B14F-4D97-AF65-F5344CB8AC3E}">
        <p14:creationId xmlns:p14="http://schemas.microsoft.com/office/powerpoint/2010/main" val="12616555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3">
            <a:extLst>
              <a:ext uri="{FF2B5EF4-FFF2-40B4-BE49-F238E27FC236}">
                <a16:creationId xmlns:a16="http://schemas.microsoft.com/office/drawing/2014/main" id="{45418B3B-F524-43AD-9280-CC5C39960B60}"/>
              </a:ext>
            </a:extLst>
          </p:cNvPr>
          <p:cNvGrpSpPr/>
          <p:nvPr/>
        </p:nvGrpSpPr>
        <p:grpSpPr>
          <a:xfrm>
            <a:off x="6037944" y="1635490"/>
            <a:ext cx="5390981" cy="4779666"/>
            <a:chOff x="3199434" y="1952625"/>
            <a:chExt cx="5413801" cy="4917098"/>
          </a:xfrm>
        </p:grpSpPr>
        <p:sp>
          <p:nvSpPr>
            <p:cNvPr id="8" name="Shape 2746">
              <a:extLst>
                <a:ext uri="{FF2B5EF4-FFF2-40B4-BE49-F238E27FC236}">
                  <a16:creationId xmlns:a16="http://schemas.microsoft.com/office/drawing/2014/main" id="{2AFD25CE-F27E-4484-9160-8024437351D2}"/>
                </a:ext>
              </a:extLst>
            </p:cNvPr>
            <p:cNvSpPr/>
            <p:nvPr/>
          </p:nvSpPr>
          <p:spPr>
            <a:xfrm>
              <a:off x="3199434" y="4290923"/>
              <a:ext cx="2901753" cy="2578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1" h="21294" extrusionOk="0">
                  <a:moveTo>
                    <a:pt x="6799" y="21285"/>
                  </a:moveTo>
                  <a:lnTo>
                    <a:pt x="6819" y="18455"/>
                  </a:lnTo>
                  <a:cubicBezTo>
                    <a:pt x="6863" y="17887"/>
                    <a:pt x="6774" y="17316"/>
                    <a:pt x="6561" y="16798"/>
                  </a:cubicBezTo>
                  <a:cubicBezTo>
                    <a:pt x="6351" y="16286"/>
                    <a:pt x="6027" y="15843"/>
                    <a:pt x="5620" y="15510"/>
                  </a:cubicBezTo>
                  <a:lnTo>
                    <a:pt x="1759" y="11676"/>
                  </a:lnTo>
                  <a:cubicBezTo>
                    <a:pt x="907" y="10760"/>
                    <a:pt x="330" y="9573"/>
                    <a:pt x="105" y="8278"/>
                  </a:cubicBezTo>
                  <a:cubicBezTo>
                    <a:pt x="-109" y="7048"/>
                    <a:pt x="5" y="5775"/>
                    <a:pt x="433" y="4616"/>
                  </a:cubicBezTo>
                  <a:cubicBezTo>
                    <a:pt x="1260" y="2489"/>
                    <a:pt x="2907" y="893"/>
                    <a:pt x="4912" y="276"/>
                  </a:cubicBezTo>
                  <a:cubicBezTo>
                    <a:pt x="6800" y="-305"/>
                    <a:pt x="8820" y="42"/>
                    <a:pt x="10463" y="1230"/>
                  </a:cubicBezTo>
                  <a:cubicBezTo>
                    <a:pt x="12349" y="1490"/>
                    <a:pt x="14127" y="2356"/>
                    <a:pt x="15581" y="3721"/>
                  </a:cubicBezTo>
                  <a:cubicBezTo>
                    <a:pt x="17090" y="5139"/>
                    <a:pt x="18160" y="6987"/>
                    <a:pt x="19073" y="8883"/>
                  </a:cubicBezTo>
                  <a:cubicBezTo>
                    <a:pt x="20033" y="10875"/>
                    <a:pt x="20845" y="12975"/>
                    <a:pt x="21491" y="15165"/>
                  </a:cubicBezTo>
                  <a:cubicBezTo>
                    <a:pt x="20216" y="14732"/>
                    <a:pt x="18976" y="14219"/>
                    <a:pt x="17776" y="13631"/>
                  </a:cubicBezTo>
                  <a:cubicBezTo>
                    <a:pt x="14917" y="12232"/>
                    <a:pt x="12126" y="10307"/>
                    <a:pt x="10640" y="7135"/>
                  </a:cubicBezTo>
                  <a:cubicBezTo>
                    <a:pt x="9891" y="5537"/>
                    <a:pt x="9566" y="3734"/>
                    <a:pt x="9706" y="1938"/>
                  </a:cubicBezTo>
                  <a:cubicBezTo>
                    <a:pt x="8299" y="1023"/>
                    <a:pt x="6615" y="800"/>
                    <a:pt x="5055" y="1321"/>
                  </a:cubicBezTo>
                  <a:cubicBezTo>
                    <a:pt x="3429" y="1864"/>
                    <a:pt x="2093" y="3163"/>
                    <a:pt x="1387" y="4884"/>
                  </a:cubicBezTo>
                  <a:cubicBezTo>
                    <a:pt x="1036" y="5805"/>
                    <a:pt x="943" y="6823"/>
                    <a:pt x="1121" y="7804"/>
                  </a:cubicBezTo>
                  <a:cubicBezTo>
                    <a:pt x="1323" y="8924"/>
                    <a:pt x="1864" y="9933"/>
                    <a:pt x="2654" y="10661"/>
                  </a:cubicBezTo>
                  <a:lnTo>
                    <a:pt x="7427" y="15295"/>
                  </a:lnTo>
                  <a:cubicBezTo>
                    <a:pt x="7905" y="15696"/>
                    <a:pt x="8277" y="16233"/>
                    <a:pt x="8505" y="16850"/>
                  </a:cubicBezTo>
                  <a:cubicBezTo>
                    <a:pt x="8687" y="17343"/>
                    <a:pt x="8772" y="17874"/>
                    <a:pt x="8754" y="18406"/>
                  </a:cubicBezTo>
                  <a:lnTo>
                    <a:pt x="8754" y="21283"/>
                  </a:lnTo>
                  <a:cubicBezTo>
                    <a:pt x="8460" y="21289"/>
                    <a:pt x="8166" y="21293"/>
                    <a:pt x="7872" y="21294"/>
                  </a:cubicBezTo>
                  <a:cubicBezTo>
                    <a:pt x="7515" y="21295"/>
                    <a:pt x="7157" y="21292"/>
                    <a:pt x="6799" y="21285"/>
                  </a:cubicBezTo>
                  <a:close/>
                </a:path>
              </a:pathLst>
            </a:custGeom>
            <a:solidFill>
              <a:srgbClr val="A55EEA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9" name="Shape 2747">
              <a:extLst>
                <a:ext uri="{FF2B5EF4-FFF2-40B4-BE49-F238E27FC236}">
                  <a16:creationId xmlns:a16="http://schemas.microsoft.com/office/drawing/2014/main" id="{6B592A92-58C0-4474-94C1-BAE9DFC225A0}"/>
                </a:ext>
              </a:extLst>
            </p:cNvPr>
            <p:cNvSpPr/>
            <p:nvPr/>
          </p:nvSpPr>
          <p:spPr>
            <a:xfrm rot="21304243">
              <a:off x="4992724" y="4426359"/>
              <a:ext cx="1210369" cy="1113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305" y="1139"/>
                    <a:pt x="4410" y="2706"/>
                    <a:pt x="6217" y="4632"/>
                  </a:cubicBezTo>
                  <a:cubicBezTo>
                    <a:pt x="8148" y="6689"/>
                    <a:pt x="9693" y="9097"/>
                    <a:pt x="11065" y="11593"/>
                  </a:cubicBezTo>
                  <a:cubicBezTo>
                    <a:pt x="12553" y="14299"/>
                    <a:pt x="13852" y="17138"/>
                    <a:pt x="14946" y="20090"/>
                  </a:cubicBezTo>
                  <a:cubicBezTo>
                    <a:pt x="16026" y="20395"/>
                    <a:pt x="17112" y="20671"/>
                    <a:pt x="18204" y="20920"/>
                  </a:cubicBezTo>
                  <a:cubicBezTo>
                    <a:pt x="19331" y="21177"/>
                    <a:pt x="20463" y="21403"/>
                    <a:pt x="21600" y="21600"/>
                  </a:cubicBezTo>
                  <a:cubicBezTo>
                    <a:pt x="20240" y="18708"/>
                    <a:pt x="18769" y="15898"/>
                    <a:pt x="17192" y="13175"/>
                  </a:cubicBezTo>
                  <a:cubicBezTo>
                    <a:pt x="15764" y="10708"/>
                    <a:pt x="14232" y="8277"/>
                    <a:pt x="12286" y="6224"/>
                  </a:cubicBezTo>
                  <a:cubicBezTo>
                    <a:pt x="8951" y="2707"/>
                    <a:pt x="4624" y="511"/>
                    <a:pt x="0" y="0"/>
                  </a:cubicBezTo>
                  <a:close/>
                </a:path>
              </a:pathLst>
            </a:custGeom>
            <a:solidFill>
              <a:srgbClr val="A55EEA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0" name="Shape 2755">
              <a:extLst>
                <a:ext uri="{FF2B5EF4-FFF2-40B4-BE49-F238E27FC236}">
                  <a16:creationId xmlns:a16="http://schemas.microsoft.com/office/drawing/2014/main" id="{31F44C3E-71BF-45FF-9FAF-D8F03B6F08C9}"/>
                </a:ext>
              </a:extLst>
            </p:cNvPr>
            <p:cNvSpPr/>
            <p:nvPr/>
          </p:nvSpPr>
          <p:spPr>
            <a:xfrm>
              <a:off x="4090768" y="3871078"/>
              <a:ext cx="4484222" cy="29986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0" h="21370" extrusionOk="0">
                  <a:moveTo>
                    <a:pt x="5308" y="21363"/>
                  </a:moveTo>
                  <a:lnTo>
                    <a:pt x="5321" y="18920"/>
                  </a:lnTo>
                  <a:cubicBezTo>
                    <a:pt x="5349" y="18430"/>
                    <a:pt x="5292" y="17937"/>
                    <a:pt x="5154" y="17490"/>
                  </a:cubicBezTo>
                  <a:cubicBezTo>
                    <a:pt x="5018" y="17048"/>
                    <a:pt x="4809" y="16665"/>
                    <a:pt x="4545" y="16378"/>
                  </a:cubicBezTo>
                  <a:lnTo>
                    <a:pt x="2048" y="13069"/>
                  </a:lnTo>
                  <a:cubicBezTo>
                    <a:pt x="1361" y="12303"/>
                    <a:pt x="815" y="11291"/>
                    <a:pt x="460" y="10128"/>
                  </a:cubicBezTo>
                  <a:cubicBezTo>
                    <a:pt x="-2" y="8614"/>
                    <a:pt x="-120" y="6917"/>
                    <a:pt x="124" y="5294"/>
                  </a:cubicBezTo>
                  <a:cubicBezTo>
                    <a:pt x="583" y="3182"/>
                    <a:pt x="1666" y="1498"/>
                    <a:pt x="3063" y="720"/>
                  </a:cubicBezTo>
                  <a:cubicBezTo>
                    <a:pt x="4601" y="-135"/>
                    <a:pt x="6325" y="207"/>
                    <a:pt x="7659" y="1633"/>
                  </a:cubicBezTo>
                  <a:cubicBezTo>
                    <a:pt x="8840" y="327"/>
                    <a:pt x="10321" y="-229"/>
                    <a:pt x="11777" y="86"/>
                  </a:cubicBezTo>
                  <a:cubicBezTo>
                    <a:pt x="13418" y="441"/>
                    <a:pt x="14830" y="1854"/>
                    <a:pt x="16314" y="2935"/>
                  </a:cubicBezTo>
                  <a:cubicBezTo>
                    <a:pt x="17942" y="4119"/>
                    <a:pt x="19686" y="4913"/>
                    <a:pt x="21480" y="5288"/>
                  </a:cubicBezTo>
                  <a:cubicBezTo>
                    <a:pt x="19585" y="7762"/>
                    <a:pt x="17051" y="8862"/>
                    <a:pt x="14559" y="8293"/>
                  </a:cubicBezTo>
                  <a:cubicBezTo>
                    <a:pt x="13326" y="8012"/>
                    <a:pt x="12157" y="7325"/>
                    <a:pt x="11063" y="6437"/>
                  </a:cubicBezTo>
                  <a:cubicBezTo>
                    <a:pt x="9783" y="5400"/>
                    <a:pt x="8610" y="4095"/>
                    <a:pt x="7580" y="2562"/>
                  </a:cubicBezTo>
                  <a:cubicBezTo>
                    <a:pt x="6353" y="1098"/>
                    <a:pt x="4680" y="774"/>
                    <a:pt x="3243" y="1720"/>
                  </a:cubicBezTo>
                  <a:cubicBezTo>
                    <a:pt x="2097" y="2475"/>
                    <a:pt x="1242" y="3962"/>
                    <a:pt x="919" y="5763"/>
                  </a:cubicBezTo>
                  <a:cubicBezTo>
                    <a:pt x="784" y="6993"/>
                    <a:pt x="881" y="8255"/>
                    <a:pt x="1199" y="9408"/>
                  </a:cubicBezTo>
                  <a:cubicBezTo>
                    <a:pt x="1502" y="10507"/>
                    <a:pt x="1994" y="11468"/>
                    <a:pt x="2627" y="12193"/>
                  </a:cubicBezTo>
                  <a:lnTo>
                    <a:pt x="5714" y="16192"/>
                  </a:lnTo>
                  <a:cubicBezTo>
                    <a:pt x="6023" y="16539"/>
                    <a:pt x="6264" y="17002"/>
                    <a:pt x="6412" y="17535"/>
                  </a:cubicBezTo>
                  <a:cubicBezTo>
                    <a:pt x="6529" y="17960"/>
                    <a:pt x="6584" y="18418"/>
                    <a:pt x="6572" y="18878"/>
                  </a:cubicBezTo>
                  <a:lnTo>
                    <a:pt x="6572" y="21361"/>
                  </a:lnTo>
                  <a:cubicBezTo>
                    <a:pt x="6382" y="21366"/>
                    <a:pt x="6192" y="21369"/>
                    <a:pt x="6002" y="21370"/>
                  </a:cubicBezTo>
                  <a:cubicBezTo>
                    <a:pt x="5771" y="21371"/>
                    <a:pt x="5540" y="21368"/>
                    <a:pt x="5308" y="21363"/>
                  </a:cubicBezTo>
                  <a:close/>
                </a:path>
              </a:pathLst>
            </a:custGeom>
            <a:solidFill>
              <a:srgbClr val="D1D8E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1" name="Shape 2756">
              <a:extLst>
                <a:ext uri="{FF2B5EF4-FFF2-40B4-BE49-F238E27FC236}">
                  <a16:creationId xmlns:a16="http://schemas.microsoft.com/office/drawing/2014/main" id="{C7B526CC-11EC-4D54-860A-228FB7336BBA}"/>
                </a:ext>
              </a:extLst>
            </p:cNvPr>
            <p:cNvSpPr/>
            <p:nvPr/>
          </p:nvSpPr>
          <p:spPr>
            <a:xfrm>
              <a:off x="6285297" y="3785155"/>
              <a:ext cx="2087987" cy="519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66" extrusionOk="0">
                  <a:moveTo>
                    <a:pt x="0" y="2232"/>
                  </a:moveTo>
                  <a:cubicBezTo>
                    <a:pt x="1443" y="1752"/>
                    <a:pt x="2897" y="2128"/>
                    <a:pt x="4310" y="3349"/>
                  </a:cubicBezTo>
                  <a:cubicBezTo>
                    <a:pt x="6961" y="5638"/>
                    <a:pt x="9359" y="10766"/>
                    <a:pt x="11765" y="15591"/>
                  </a:cubicBezTo>
                  <a:cubicBezTo>
                    <a:pt x="12626" y="17317"/>
                    <a:pt x="13491" y="19008"/>
                    <a:pt x="14360" y="20666"/>
                  </a:cubicBezTo>
                  <a:cubicBezTo>
                    <a:pt x="16184" y="20155"/>
                    <a:pt x="17931" y="17634"/>
                    <a:pt x="19392" y="13406"/>
                  </a:cubicBezTo>
                  <a:cubicBezTo>
                    <a:pt x="20257" y="10901"/>
                    <a:pt x="21004" y="7841"/>
                    <a:pt x="21600" y="4361"/>
                  </a:cubicBezTo>
                  <a:cubicBezTo>
                    <a:pt x="20036" y="6496"/>
                    <a:pt x="18369" y="7270"/>
                    <a:pt x="16718" y="6629"/>
                  </a:cubicBezTo>
                  <a:cubicBezTo>
                    <a:pt x="15165" y="6026"/>
                    <a:pt x="13669" y="4184"/>
                    <a:pt x="12150" y="2829"/>
                  </a:cubicBezTo>
                  <a:cubicBezTo>
                    <a:pt x="8158" y="-730"/>
                    <a:pt x="4014" y="-934"/>
                    <a:pt x="0" y="2232"/>
                  </a:cubicBezTo>
                  <a:close/>
                </a:path>
              </a:pathLst>
            </a:custGeom>
            <a:solidFill>
              <a:srgbClr val="D1D8E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2" name="Shape 2764">
              <a:extLst>
                <a:ext uri="{FF2B5EF4-FFF2-40B4-BE49-F238E27FC236}">
                  <a16:creationId xmlns:a16="http://schemas.microsoft.com/office/drawing/2014/main" id="{70FBE0A5-4A79-4C9C-B662-356A300A2160}"/>
                </a:ext>
              </a:extLst>
            </p:cNvPr>
            <p:cNvSpPr/>
            <p:nvPr/>
          </p:nvSpPr>
          <p:spPr>
            <a:xfrm>
              <a:off x="4650310" y="1952625"/>
              <a:ext cx="3962925" cy="4915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9" extrusionOk="0">
                  <a:moveTo>
                    <a:pt x="10757" y="21467"/>
                  </a:moveTo>
                  <a:lnTo>
                    <a:pt x="11826" y="19116"/>
                  </a:lnTo>
                  <a:cubicBezTo>
                    <a:pt x="12087" y="18607"/>
                    <a:pt x="12190" y="18055"/>
                    <a:pt x="12127" y="17507"/>
                  </a:cubicBezTo>
                  <a:cubicBezTo>
                    <a:pt x="12066" y="16967"/>
                    <a:pt x="11844" y="16447"/>
                    <a:pt x="11481" y="15989"/>
                  </a:cubicBezTo>
                  <a:cubicBezTo>
                    <a:pt x="10958" y="15432"/>
                    <a:pt x="10650" y="14765"/>
                    <a:pt x="10593" y="14069"/>
                  </a:cubicBezTo>
                  <a:cubicBezTo>
                    <a:pt x="10543" y="13451"/>
                    <a:pt x="10694" y="12833"/>
                    <a:pt x="11032" y="12276"/>
                  </a:cubicBezTo>
                  <a:cubicBezTo>
                    <a:pt x="11247" y="11900"/>
                    <a:pt x="11398" y="11502"/>
                    <a:pt x="11480" y="11093"/>
                  </a:cubicBezTo>
                  <a:cubicBezTo>
                    <a:pt x="11739" y="9816"/>
                    <a:pt x="11333" y="8509"/>
                    <a:pt x="10359" y="7478"/>
                  </a:cubicBezTo>
                  <a:cubicBezTo>
                    <a:pt x="9315" y="7680"/>
                    <a:pt x="8234" y="7623"/>
                    <a:pt x="7252" y="7330"/>
                  </a:cubicBezTo>
                  <a:cubicBezTo>
                    <a:pt x="6258" y="7034"/>
                    <a:pt x="5388" y="6505"/>
                    <a:pt x="4707" y="5826"/>
                  </a:cubicBezTo>
                  <a:cubicBezTo>
                    <a:pt x="3547" y="4668"/>
                    <a:pt x="3056" y="3186"/>
                    <a:pt x="2010" y="1975"/>
                  </a:cubicBezTo>
                  <a:cubicBezTo>
                    <a:pt x="1468" y="1348"/>
                    <a:pt x="787" y="803"/>
                    <a:pt x="0" y="370"/>
                  </a:cubicBezTo>
                  <a:cubicBezTo>
                    <a:pt x="1660" y="-78"/>
                    <a:pt x="3449" y="-120"/>
                    <a:pt x="5139" y="248"/>
                  </a:cubicBezTo>
                  <a:cubicBezTo>
                    <a:pt x="6349" y="512"/>
                    <a:pt x="7473" y="980"/>
                    <a:pt x="8438" y="1621"/>
                  </a:cubicBezTo>
                  <a:cubicBezTo>
                    <a:pt x="9203" y="2075"/>
                    <a:pt x="9799" y="2687"/>
                    <a:pt x="10163" y="3392"/>
                  </a:cubicBezTo>
                  <a:cubicBezTo>
                    <a:pt x="10372" y="3796"/>
                    <a:pt x="10499" y="4221"/>
                    <a:pt x="10600" y="4648"/>
                  </a:cubicBezTo>
                  <a:cubicBezTo>
                    <a:pt x="10712" y="5119"/>
                    <a:pt x="10794" y="5597"/>
                    <a:pt x="10843" y="6078"/>
                  </a:cubicBezTo>
                  <a:cubicBezTo>
                    <a:pt x="10783" y="5109"/>
                    <a:pt x="11193" y="4158"/>
                    <a:pt x="11988" y="3427"/>
                  </a:cubicBezTo>
                  <a:cubicBezTo>
                    <a:pt x="12845" y="2638"/>
                    <a:pt x="14073" y="2171"/>
                    <a:pt x="15377" y="2138"/>
                  </a:cubicBezTo>
                  <a:cubicBezTo>
                    <a:pt x="15817" y="2132"/>
                    <a:pt x="16257" y="2143"/>
                    <a:pt x="16695" y="2170"/>
                  </a:cubicBezTo>
                  <a:cubicBezTo>
                    <a:pt x="17653" y="2229"/>
                    <a:pt x="18610" y="2366"/>
                    <a:pt x="19564" y="2270"/>
                  </a:cubicBezTo>
                  <a:cubicBezTo>
                    <a:pt x="20292" y="2196"/>
                    <a:pt x="20988" y="1990"/>
                    <a:pt x="21600" y="1665"/>
                  </a:cubicBezTo>
                  <a:cubicBezTo>
                    <a:pt x="21494" y="2265"/>
                    <a:pt x="21291" y="2848"/>
                    <a:pt x="20996" y="3400"/>
                  </a:cubicBezTo>
                  <a:cubicBezTo>
                    <a:pt x="20283" y="4737"/>
                    <a:pt x="19059" y="5869"/>
                    <a:pt x="17479" y="6621"/>
                  </a:cubicBezTo>
                  <a:cubicBezTo>
                    <a:pt x="15712" y="7462"/>
                    <a:pt x="13624" y="7760"/>
                    <a:pt x="11603" y="7460"/>
                  </a:cubicBezTo>
                  <a:cubicBezTo>
                    <a:pt x="12335" y="8506"/>
                    <a:pt x="12685" y="9696"/>
                    <a:pt x="12611" y="10894"/>
                  </a:cubicBezTo>
                  <a:cubicBezTo>
                    <a:pt x="12581" y="11375"/>
                    <a:pt x="12483" y="11852"/>
                    <a:pt x="12318" y="12315"/>
                  </a:cubicBezTo>
                  <a:cubicBezTo>
                    <a:pt x="12083" y="12932"/>
                    <a:pt x="12052" y="13588"/>
                    <a:pt x="12228" y="14218"/>
                  </a:cubicBezTo>
                  <a:cubicBezTo>
                    <a:pt x="12399" y="14829"/>
                    <a:pt x="12759" y="15396"/>
                    <a:pt x="13275" y="15866"/>
                  </a:cubicBezTo>
                  <a:cubicBezTo>
                    <a:pt x="13683" y="16262"/>
                    <a:pt x="13946" y="16741"/>
                    <a:pt x="14038" y="17249"/>
                  </a:cubicBezTo>
                  <a:cubicBezTo>
                    <a:pt x="14095" y="17569"/>
                    <a:pt x="14083" y="17892"/>
                    <a:pt x="14040" y="18210"/>
                  </a:cubicBezTo>
                  <a:cubicBezTo>
                    <a:pt x="13995" y="18536"/>
                    <a:pt x="13919" y="18860"/>
                    <a:pt x="13809" y="19179"/>
                  </a:cubicBezTo>
                  <a:lnTo>
                    <a:pt x="13048" y="21457"/>
                  </a:lnTo>
                  <a:cubicBezTo>
                    <a:pt x="12637" y="21471"/>
                    <a:pt x="12227" y="21478"/>
                    <a:pt x="11816" y="21479"/>
                  </a:cubicBezTo>
                  <a:cubicBezTo>
                    <a:pt x="11463" y="21480"/>
                    <a:pt x="11110" y="21476"/>
                    <a:pt x="10757" y="21467"/>
                  </a:cubicBezTo>
                  <a:close/>
                </a:path>
              </a:pathLst>
            </a:custGeom>
            <a:solidFill>
              <a:srgbClr val="A55EEA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000000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3A604FC-0CCB-FA79-06DA-379126E97CE6}"/>
              </a:ext>
            </a:extLst>
          </p:cNvPr>
          <p:cNvGrpSpPr/>
          <p:nvPr/>
        </p:nvGrpSpPr>
        <p:grpSpPr>
          <a:xfrm>
            <a:off x="286468" y="-485527"/>
            <a:ext cx="6876332" cy="1887633"/>
            <a:chOff x="286468" y="-485527"/>
            <a:chExt cx="6876332" cy="188763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11DC686-4F2C-1CC5-6F2B-588FA24A2F94}"/>
                </a:ext>
              </a:extLst>
            </p:cNvPr>
            <p:cNvSpPr txBox="1"/>
            <p:nvPr/>
          </p:nvSpPr>
          <p:spPr>
            <a:xfrm>
              <a:off x="1215855" y="295358"/>
              <a:ext cx="5946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329C7320-8860-048A-887F-4D1D5367781C}"/>
                </a:ext>
              </a:extLst>
            </p:cNvPr>
            <p:cNvSpPr/>
            <p:nvPr/>
          </p:nvSpPr>
          <p:spPr>
            <a:xfrm>
              <a:off x="286468" y="-485527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十字形 21">
              <a:extLst>
                <a:ext uri="{FF2B5EF4-FFF2-40B4-BE49-F238E27FC236}">
                  <a16:creationId xmlns:a16="http://schemas.microsoft.com/office/drawing/2014/main" id="{0D9A58AE-22E3-1049-CFDD-08C2C10E8101}"/>
                </a:ext>
              </a:extLst>
            </p:cNvPr>
            <p:cNvSpPr/>
            <p:nvPr/>
          </p:nvSpPr>
          <p:spPr>
            <a:xfrm>
              <a:off x="440387" y="129698"/>
              <a:ext cx="530592" cy="530592"/>
            </a:xfrm>
            <a:prstGeom prst="plus">
              <a:avLst>
                <a:gd name="adj" fmla="val 358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sp>
        <p:nvSpPr>
          <p:cNvPr id="23" name="TextBox 40">
            <a:extLst>
              <a:ext uri="{FF2B5EF4-FFF2-40B4-BE49-F238E27FC236}">
                <a16:creationId xmlns:a16="http://schemas.microsoft.com/office/drawing/2014/main" id="{408BA3F2-0DE0-B62A-89C8-C15AFA12BE0C}"/>
              </a:ext>
            </a:extLst>
          </p:cNvPr>
          <p:cNvSpPr txBox="1"/>
          <p:nvPr/>
        </p:nvSpPr>
        <p:spPr>
          <a:xfrm>
            <a:off x="1215855" y="2033266"/>
            <a:ext cx="4209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43A40"/>
                </a:solidFill>
                <a:cs typeface="+mn-ea"/>
                <a:sym typeface="+mn-lt"/>
              </a:rPr>
              <a:t>添加标题文本</a:t>
            </a:r>
            <a:endParaRPr lang="ru-RU" altLang="zh-CN" b="1" dirty="0">
              <a:solidFill>
                <a:srgbClr val="343A40"/>
              </a:solidFill>
              <a:cs typeface="+mn-ea"/>
              <a:sym typeface="+mn-lt"/>
            </a:endParaRPr>
          </a:p>
        </p:txBody>
      </p:sp>
      <p:sp>
        <p:nvSpPr>
          <p:cNvPr id="24" name="TextBox 41">
            <a:extLst>
              <a:ext uri="{FF2B5EF4-FFF2-40B4-BE49-F238E27FC236}">
                <a16:creationId xmlns:a16="http://schemas.microsoft.com/office/drawing/2014/main" id="{C42D6356-4957-06EE-CACE-7649A7765A65}"/>
              </a:ext>
            </a:extLst>
          </p:cNvPr>
          <p:cNvSpPr txBox="1"/>
          <p:nvPr/>
        </p:nvSpPr>
        <p:spPr>
          <a:xfrm>
            <a:off x="1228213" y="2450024"/>
            <a:ext cx="4676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170">
              <a:spcBef>
                <a:spcPts val="800"/>
              </a:spcBef>
              <a:spcAft>
                <a:spcPts val="800"/>
              </a:spcAft>
              <a:buClr>
                <a:srgbClr val="FEB274"/>
              </a:buClr>
              <a:defRPr/>
            </a:pP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5" name="TextBox 40">
            <a:extLst>
              <a:ext uri="{FF2B5EF4-FFF2-40B4-BE49-F238E27FC236}">
                <a16:creationId xmlns:a16="http://schemas.microsoft.com/office/drawing/2014/main" id="{AAE7CC1B-C0D3-7C49-D680-D468FA76583D}"/>
              </a:ext>
            </a:extLst>
          </p:cNvPr>
          <p:cNvSpPr txBox="1"/>
          <p:nvPr/>
        </p:nvSpPr>
        <p:spPr>
          <a:xfrm>
            <a:off x="1228391" y="3349448"/>
            <a:ext cx="4209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43A40"/>
                </a:solidFill>
                <a:cs typeface="+mn-ea"/>
                <a:sym typeface="+mn-lt"/>
              </a:rPr>
              <a:t>添加标题文本</a:t>
            </a:r>
            <a:endParaRPr lang="ru-RU" altLang="zh-CN" b="1" dirty="0">
              <a:solidFill>
                <a:srgbClr val="343A40"/>
              </a:solidFill>
              <a:cs typeface="+mn-ea"/>
              <a:sym typeface="+mn-lt"/>
            </a:endParaRPr>
          </a:p>
        </p:txBody>
      </p:sp>
      <p:sp>
        <p:nvSpPr>
          <p:cNvPr id="26" name="TextBox 41">
            <a:extLst>
              <a:ext uri="{FF2B5EF4-FFF2-40B4-BE49-F238E27FC236}">
                <a16:creationId xmlns:a16="http://schemas.microsoft.com/office/drawing/2014/main" id="{B37799D6-25CE-D6C3-30BF-857AC5D3791A}"/>
              </a:ext>
            </a:extLst>
          </p:cNvPr>
          <p:cNvSpPr txBox="1"/>
          <p:nvPr/>
        </p:nvSpPr>
        <p:spPr>
          <a:xfrm>
            <a:off x="1240749" y="3766206"/>
            <a:ext cx="4676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170">
              <a:spcBef>
                <a:spcPts val="800"/>
              </a:spcBef>
              <a:spcAft>
                <a:spcPts val="800"/>
              </a:spcAft>
              <a:buClr>
                <a:srgbClr val="FEB274"/>
              </a:buClr>
              <a:defRPr/>
            </a:pP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7" name="TextBox 40">
            <a:extLst>
              <a:ext uri="{FF2B5EF4-FFF2-40B4-BE49-F238E27FC236}">
                <a16:creationId xmlns:a16="http://schemas.microsoft.com/office/drawing/2014/main" id="{B475E7BA-9540-948E-CB95-3BF9A3BE5FD7}"/>
              </a:ext>
            </a:extLst>
          </p:cNvPr>
          <p:cNvSpPr txBox="1"/>
          <p:nvPr/>
        </p:nvSpPr>
        <p:spPr>
          <a:xfrm>
            <a:off x="1241586" y="4721048"/>
            <a:ext cx="4209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343A40"/>
                </a:solidFill>
                <a:cs typeface="+mn-ea"/>
                <a:sym typeface="+mn-lt"/>
              </a:rPr>
              <a:t>添加标题文本</a:t>
            </a:r>
            <a:endParaRPr lang="ru-RU" altLang="zh-CN" b="1" dirty="0">
              <a:solidFill>
                <a:srgbClr val="343A40"/>
              </a:solidFill>
              <a:cs typeface="+mn-ea"/>
              <a:sym typeface="+mn-lt"/>
            </a:endParaRPr>
          </a:p>
        </p:txBody>
      </p:sp>
      <p:sp>
        <p:nvSpPr>
          <p:cNvPr id="28" name="TextBox 41">
            <a:extLst>
              <a:ext uri="{FF2B5EF4-FFF2-40B4-BE49-F238E27FC236}">
                <a16:creationId xmlns:a16="http://schemas.microsoft.com/office/drawing/2014/main" id="{F84E735A-B526-168E-C218-6DA68336126F}"/>
              </a:ext>
            </a:extLst>
          </p:cNvPr>
          <p:cNvSpPr txBox="1"/>
          <p:nvPr/>
        </p:nvSpPr>
        <p:spPr>
          <a:xfrm>
            <a:off x="1253944" y="5137806"/>
            <a:ext cx="46762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170">
              <a:spcBef>
                <a:spcPts val="800"/>
              </a:spcBef>
              <a:spcAft>
                <a:spcPts val="800"/>
              </a:spcAft>
              <a:buClr>
                <a:srgbClr val="FEB274"/>
              </a:buClr>
              <a:defRPr/>
            </a:pPr>
            <a:r>
              <a:rPr lang="zh-CN" altLang="en-US" sz="14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6497897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2">
            <a:extLst>
              <a:ext uri="{FF2B5EF4-FFF2-40B4-BE49-F238E27FC236}">
                <a16:creationId xmlns:a16="http://schemas.microsoft.com/office/drawing/2014/main" id="{28A8A42B-F089-483A-8B53-59E1D2536F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5875221"/>
              </p:ext>
            </p:extLst>
          </p:nvPr>
        </p:nvGraphicFramePr>
        <p:xfrm>
          <a:off x="1240719" y="1871854"/>
          <a:ext cx="4226843" cy="3775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8" name="Группа 153">
            <a:extLst>
              <a:ext uri="{FF2B5EF4-FFF2-40B4-BE49-F238E27FC236}">
                <a16:creationId xmlns:a16="http://schemas.microsoft.com/office/drawing/2014/main" id="{06480F67-AD79-4630-B57C-622261C3B2C7}"/>
              </a:ext>
            </a:extLst>
          </p:cNvPr>
          <p:cNvGrpSpPr/>
          <p:nvPr/>
        </p:nvGrpSpPr>
        <p:grpSpPr>
          <a:xfrm>
            <a:off x="3110236" y="2171293"/>
            <a:ext cx="487807" cy="435144"/>
            <a:chOff x="4076477" y="1028481"/>
            <a:chExt cx="554223" cy="494390"/>
          </a:xfrm>
          <a:solidFill>
            <a:schemeClr val="bg1"/>
          </a:solidFill>
        </p:grpSpPr>
        <p:sp>
          <p:nvSpPr>
            <p:cNvPr id="9" name="Freeform 35">
              <a:extLst>
                <a:ext uri="{FF2B5EF4-FFF2-40B4-BE49-F238E27FC236}">
                  <a16:creationId xmlns:a16="http://schemas.microsoft.com/office/drawing/2014/main" id="{EC434BCD-B283-4F34-A6BE-F7D8E7FD91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23730" y="1028481"/>
              <a:ext cx="304373" cy="90316"/>
            </a:xfrm>
            <a:custGeom>
              <a:avLst/>
              <a:gdLst>
                <a:gd name="T0" fmla="*/ 1072 w 2659"/>
                <a:gd name="T1" fmla="*/ 174 h 789"/>
                <a:gd name="T2" fmla="*/ 742 w 2659"/>
                <a:gd name="T3" fmla="*/ 205 h 789"/>
                <a:gd name="T4" fmla="*/ 483 w 2659"/>
                <a:gd name="T5" fmla="*/ 252 h 789"/>
                <a:gd name="T6" fmla="*/ 298 w 2659"/>
                <a:gd name="T7" fmla="*/ 308 h 789"/>
                <a:gd name="T8" fmla="*/ 191 w 2659"/>
                <a:gd name="T9" fmla="*/ 363 h 789"/>
                <a:gd name="T10" fmla="*/ 173 w 2659"/>
                <a:gd name="T11" fmla="*/ 410 h 789"/>
                <a:gd name="T12" fmla="*/ 253 w 2659"/>
                <a:gd name="T13" fmla="*/ 464 h 789"/>
                <a:gd name="T14" fmla="*/ 412 w 2659"/>
                <a:gd name="T15" fmla="*/ 520 h 789"/>
                <a:gd name="T16" fmla="*/ 647 w 2659"/>
                <a:gd name="T17" fmla="*/ 572 h 789"/>
                <a:gd name="T18" fmla="*/ 955 w 2659"/>
                <a:gd name="T19" fmla="*/ 609 h 789"/>
                <a:gd name="T20" fmla="*/ 1330 w 2659"/>
                <a:gd name="T21" fmla="*/ 624 h 789"/>
                <a:gd name="T22" fmla="*/ 1704 w 2659"/>
                <a:gd name="T23" fmla="*/ 609 h 789"/>
                <a:gd name="T24" fmla="*/ 2012 w 2659"/>
                <a:gd name="T25" fmla="*/ 572 h 789"/>
                <a:gd name="T26" fmla="*/ 2248 w 2659"/>
                <a:gd name="T27" fmla="*/ 520 h 789"/>
                <a:gd name="T28" fmla="*/ 2406 w 2659"/>
                <a:gd name="T29" fmla="*/ 464 h 789"/>
                <a:gd name="T30" fmla="*/ 2485 w 2659"/>
                <a:gd name="T31" fmla="*/ 410 h 789"/>
                <a:gd name="T32" fmla="*/ 2468 w 2659"/>
                <a:gd name="T33" fmla="*/ 363 h 789"/>
                <a:gd name="T34" fmla="*/ 2362 w 2659"/>
                <a:gd name="T35" fmla="*/ 308 h 789"/>
                <a:gd name="T36" fmla="*/ 2177 w 2659"/>
                <a:gd name="T37" fmla="*/ 252 h 789"/>
                <a:gd name="T38" fmla="*/ 1918 w 2659"/>
                <a:gd name="T39" fmla="*/ 205 h 789"/>
                <a:gd name="T40" fmla="*/ 1586 w 2659"/>
                <a:gd name="T41" fmla="*/ 174 h 789"/>
                <a:gd name="T42" fmla="*/ 1330 w 2659"/>
                <a:gd name="T43" fmla="*/ 0 h 789"/>
                <a:gd name="T44" fmla="*/ 1519 w 2659"/>
                <a:gd name="T45" fmla="*/ 5 h 789"/>
                <a:gd name="T46" fmla="*/ 1731 w 2659"/>
                <a:gd name="T47" fmla="*/ 18 h 789"/>
                <a:gd name="T48" fmla="*/ 1952 w 2659"/>
                <a:gd name="T49" fmla="*/ 43 h 789"/>
                <a:gd name="T50" fmla="*/ 2166 w 2659"/>
                <a:gd name="T51" fmla="*/ 80 h 789"/>
                <a:gd name="T52" fmla="*/ 2360 w 2659"/>
                <a:gd name="T53" fmla="*/ 134 h 789"/>
                <a:gd name="T54" fmla="*/ 2516 w 2659"/>
                <a:gd name="T55" fmla="*/ 202 h 789"/>
                <a:gd name="T56" fmla="*/ 2621 w 2659"/>
                <a:gd name="T57" fmla="*/ 289 h 789"/>
                <a:gd name="T58" fmla="*/ 2659 w 2659"/>
                <a:gd name="T59" fmla="*/ 396 h 789"/>
                <a:gd name="T60" fmla="*/ 2622 w 2659"/>
                <a:gd name="T61" fmla="*/ 502 h 789"/>
                <a:gd name="T62" fmla="*/ 2520 w 2659"/>
                <a:gd name="T63" fmla="*/ 588 h 789"/>
                <a:gd name="T64" fmla="*/ 2369 w 2659"/>
                <a:gd name="T65" fmla="*/ 656 h 789"/>
                <a:gd name="T66" fmla="*/ 2180 w 2659"/>
                <a:gd name="T67" fmla="*/ 709 h 789"/>
                <a:gd name="T68" fmla="*/ 1966 w 2659"/>
                <a:gd name="T69" fmla="*/ 746 h 789"/>
                <a:gd name="T70" fmla="*/ 1746 w 2659"/>
                <a:gd name="T71" fmla="*/ 772 h 789"/>
                <a:gd name="T72" fmla="*/ 1528 w 2659"/>
                <a:gd name="T73" fmla="*/ 785 h 789"/>
                <a:gd name="T74" fmla="*/ 1330 w 2659"/>
                <a:gd name="T75" fmla="*/ 789 h 789"/>
                <a:gd name="T76" fmla="*/ 1131 w 2659"/>
                <a:gd name="T77" fmla="*/ 785 h 789"/>
                <a:gd name="T78" fmla="*/ 914 w 2659"/>
                <a:gd name="T79" fmla="*/ 772 h 789"/>
                <a:gd name="T80" fmla="*/ 692 w 2659"/>
                <a:gd name="T81" fmla="*/ 746 h 789"/>
                <a:gd name="T82" fmla="*/ 480 w 2659"/>
                <a:gd name="T83" fmla="*/ 709 h 789"/>
                <a:gd name="T84" fmla="*/ 290 w 2659"/>
                <a:gd name="T85" fmla="*/ 656 h 789"/>
                <a:gd name="T86" fmla="*/ 138 w 2659"/>
                <a:gd name="T87" fmla="*/ 588 h 789"/>
                <a:gd name="T88" fmla="*/ 37 w 2659"/>
                <a:gd name="T89" fmla="*/ 502 h 789"/>
                <a:gd name="T90" fmla="*/ 0 w 2659"/>
                <a:gd name="T91" fmla="*/ 396 h 789"/>
                <a:gd name="T92" fmla="*/ 37 w 2659"/>
                <a:gd name="T93" fmla="*/ 289 h 789"/>
                <a:gd name="T94" fmla="*/ 138 w 2659"/>
                <a:gd name="T95" fmla="*/ 202 h 789"/>
                <a:gd name="T96" fmla="*/ 290 w 2659"/>
                <a:gd name="T97" fmla="*/ 134 h 789"/>
                <a:gd name="T98" fmla="*/ 480 w 2659"/>
                <a:gd name="T99" fmla="*/ 80 h 789"/>
                <a:gd name="T100" fmla="*/ 692 w 2659"/>
                <a:gd name="T101" fmla="*/ 43 h 789"/>
                <a:gd name="T102" fmla="*/ 914 w 2659"/>
                <a:gd name="T103" fmla="*/ 18 h 789"/>
                <a:gd name="T104" fmla="*/ 1131 w 2659"/>
                <a:gd name="T105" fmla="*/ 5 h 789"/>
                <a:gd name="T106" fmla="*/ 1330 w 2659"/>
                <a:gd name="T107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59" h="789">
                  <a:moveTo>
                    <a:pt x="1330" y="166"/>
                  </a:moveTo>
                  <a:lnTo>
                    <a:pt x="1198" y="168"/>
                  </a:lnTo>
                  <a:lnTo>
                    <a:pt x="1072" y="174"/>
                  </a:lnTo>
                  <a:lnTo>
                    <a:pt x="955" y="181"/>
                  </a:lnTo>
                  <a:lnTo>
                    <a:pt x="844" y="191"/>
                  </a:lnTo>
                  <a:lnTo>
                    <a:pt x="742" y="205"/>
                  </a:lnTo>
                  <a:lnTo>
                    <a:pt x="647" y="218"/>
                  </a:lnTo>
                  <a:lnTo>
                    <a:pt x="561" y="234"/>
                  </a:lnTo>
                  <a:lnTo>
                    <a:pt x="483" y="252"/>
                  </a:lnTo>
                  <a:lnTo>
                    <a:pt x="412" y="270"/>
                  </a:lnTo>
                  <a:lnTo>
                    <a:pt x="351" y="289"/>
                  </a:lnTo>
                  <a:lnTo>
                    <a:pt x="298" y="308"/>
                  </a:lnTo>
                  <a:lnTo>
                    <a:pt x="253" y="328"/>
                  </a:lnTo>
                  <a:lnTo>
                    <a:pt x="218" y="345"/>
                  </a:lnTo>
                  <a:lnTo>
                    <a:pt x="191" y="363"/>
                  </a:lnTo>
                  <a:lnTo>
                    <a:pt x="173" y="381"/>
                  </a:lnTo>
                  <a:lnTo>
                    <a:pt x="166" y="396"/>
                  </a:lnTo>
                  <a:lnTo>
                    <a:pt x="173" y="410"/>
                  </a:lnTo>
                  <a:lnTo>
                    <a:pt x="191" y="428"/>
                  </a:lnTo>
                  <a:lnTo>
                    <a:pt x="218" y="444"/>
                  </a:lnTo>
                  <a:lnTo>
                    <a:pt x="253" y="464"/>
                  </a:lnTo>
                  <a:lnTo>
                    <a:pt x="298" y="483"/>
                  </a:lnTo>
                  <a:lnTo>
                    <a:pt x="350" y="501"/>
                  </a:lnTo>
                  <a:lnTo>
                    <a:pt x="412" y="520"/>
                  </a:lnTo>
                  <a:lnTo>
                    <a:pt x="483" y="538"/>
                  </a:lnTo>
                  <a:lnTo>
                    <a:pt x="561" y="555"/>
                  </a:lnTo>
                  <a:lnTo>
                    <a:pt x="647" y="572"/>
                  </a:lnTo>
                  <a:lnTo>
                    <a:pt x="742" y="587"/>
                  </a:lnTo>
                  <a:lnTo>
                    <a:pt x="844" y="598"/>
                  </a:lnTo>
                  <a:lnTo>
                    <a:pt x="955" y="609"/>
                  </a:lnTo>
                  <a:lnTo>
                    <a:pt x="1072" y="616"/>
                  </a:lnTo>
                  <a:lnTo>
                    <a:pt x="1198" y="622"/>
                  </a:lnTo>
                  <a:lnTo>
                    <a:pt x="1330" y="624"/>
                  </a:lnTo>
                  <a:lnTo>
                    <a:pt x="1462" y="622"/>
                  </a:lnTo>
                  <a:lnTo>
                    <a:pt x="1587" y="616"/>
                  </a:lnTo>
                  <a:lnTo>
                    <a:pt x="1704" y="609"/>
                  </a:lnTo>
                  <a:lnTo>
                    <a:pt x="1814" y="598"/>
                  </a:lnTo>
                  <a:lnTo>
                    <a:pt x="1918" y="587"/>
                  </a:lnTo>
                  <a:lnTo>
                    <a:pt x="2012" y="572"/>
                  </a:lnTo>
                  <a:lnTo>
                    <a:pt x="2098" y="555"/>
                  </a:lnTo>
                  <a:lnTo>
                    <a:pt x="2177" y="538"/>
                  </a:lnTo>
                  <a:lnTo>
                    <a:pt x="2248" y="520"/>
                  </a:lnTo>
                  <a:lnTo>
                    <a:pt x="2308" y="501"/>
                  </a:lnTo>
                  <a:lnTo>
                    <a:pt x="2362" y="481"/>
                  </a:lnTo>
                  <a:lnTo>
                    <a:pt x="2406" y="464"/>
                  </a:lnTo>
                  <a:lnTo>
                    <a:pt x="2442" y="444"/>
                  </a:lnTo>
                  <a:lnTo>
                    <a:pt x="2468" y="427"/>
                  </a:lnTo>
                  <a:lnTo>
                    <a:pt x="2485" y="410"/>
                  </a:lnTo>
                  <a:lnTo>
                    <a:pt x="2492" y="394"/>
                  </a:lnTo>
                  <a:lnTo>
                    <a:pt x="2485" y="379"/>
                  </a:lnTo>
                  <a:lnTo>
                    <a:pt x="2468" y="363"/>
                  </a:lnTo>
                  <a:lnTo>
                    <a:pt x="2442" y="345"/>
                  </a:lnTo>
                  <a:lnTo>
                    <a:pt x="2406" y="326"/>
                  </a:lnTo>
                  <a:lnTo>
                    <a:pt x="2362" y="308"/>
                  </a:lnTo>
                  <a:lnTo>
                    <a:pt x="2308" y="289"/>
                  </a:lnTo>
                  <a:lnTo>
                    <a:pt x="2246" y="270"/>
                  </a:lnTo>
                  <a:lnTo>
                    <a:pt x="2177" y="252"/>
                  </a:lnTo>
                  <a:lnTo>
                    <a:pt x="2098" y="234"/>
                  </a:lnTo>
                  <a:lnTo>
                    <a:pt x="2011" y="218"/>
                  </a:lnTo>
                  <a:lnTo>
                    <a:pt x="1918" y="205"/>
                  </a:lnTo>
                  <a:lnTo>
                    <a:pt x="1814" y="191"/>
                  </a:lnTo>
                  <a:lnTo>
                    <a:pt x="1704" y="181"/>
                  </a:lnTo>
                  <a:lnTo>
                    <a:pt x="1586" y="174"/>
                  </a:lnTo>
                  <a:lnTo>
                    <a:pt x="1462" y="168"/>
                  </a:lnTo>
                  <a:lnTo>
                    <a:pt x="1330" y="166"/>
                  </a:lnTo>
                  <a:close/>
                  <a:moveTo>
                    <a:pt x="1330" y="0"/>
                  </a:moveTo>
                  <a:lnTo>
                    <a:pt x="1389" y="0"/>
                  </a:lnTo>
                  <a:lnTo>
                    <a:pt x="1453" y="2"/>
                  </a:lnTo>
                  <a:lnTo>
                    <a:pt x="1519" y="5"/>
                  </a:lnTo>
                  <a:lnTo>
                    <a:pt x="1587" y="8"/>
                  </a:lnTo>
                  <a:lnTo>
                    <a:pt x="1658" y="12"/>
                  </a:lnTo>
                  <a:lnTo>
                    <a:pt x="1731" y="18"/>
                  </a:lnTo>
                  <a:lnTo>
                    <a:pt x="1805" y="26"/>
                  </a:lnTo>
                  <a:lnTo>
                    <a:pt x="1879" y="33"/>
                  </a:lnTo>
                  <a:lnTo>
                    <a:pt x="1952" y="43"/>
                  </a:lnTo>
                  <a:lnTo>
                    <a:pt x="2026" y="54"/>
                  </a:lnTo>
                  <a:lnTo>
                    <a:pt x="2097" y="67"/>
                  </a:lnTo>
                  <a:lnTo>
                    <a:pt x="2166" y="80"/>
                  </a:lnTo>
                  <a:lnTo>
                    <a:pt x="2234" y="97"/>
                  </a:lnTo>
                  <a:lnTo>
                    <a:pt x="2298" y="114"/>
                  </a:lnTo>
                  <a:lnTo>
                    <a:pt x="2360" y="134"/>
                  </a:lnTo>
                  <a:lnTo>
                    <a:pt x="2417" y="154"/>
                  </a:lnTo>
                  <a:lnTo>
                    <a:pt x="2468" y="177"/>
                  </a:lnTo>
                  <a:lnTo>
                    <a:pt x="2516" y="202"/>
                  </a:lnTo>
                  <a:lnTo>
                    <a:pt x="2557" y="228"/>
                  </a:lnTo>
                  <a:lnTo>
                    <a:pt x="2593" y="258"/>
                  </a:lnTo>
                  <a:lnTo>
                    <a:pt x="2621" y="289"/>
                  </a:lnTo>
                  <a:lnTo>
                    <a:pt x="2642" y="322"/>
                  </a:lnTo>
                  <a:lnTo>
                    <a:pt x="2655" y="357"/>
                  </a:lnTo>
                  <a:lnTo>
                    <a:pt x="2659" y="396"/>
                  </a:lnTo>
                  <a:lnTo>
                    <a:pt x="2655" y="433"/>
                  </a:lnTo>
                  <a:lnTo>
                    <a:pt x="2642" y="468"/>
                  </a:lnTo>
                  <a:lnTo>
                    <a:pt x="2622" y="502"/>
                  </a:lnTo>
                  <a:lnTo>
                    <a:pt x="2594" y="532"/>
                  </a:lnTo>
                  <a:lnTo>
                    <a:pt x="2560" y="561"/>
                  </a:lnTo>
                  <a:lnTo>
                    <a:pt x="2520" y="588"/>
                  </a:lnTo>
                  <a:lnTo>
                    <a:pt x="2474" y="613"/>
                  </a:lnTo>
                  <a:lnTo>
                    <a:pt x="2424" y="635"/>
                  </a:lnTo>
                  <a:lnTo>
                    <a:pt x="2369" y="656"/>
                  </a:lnTo>
                  <a:lnTo>
                    <a:pt x="2308" y="675"/>
                  </a:lnTo>
                  <a:lnTo>
                    <a:pt x="2246" y="693"/>
                  </a:lnTo>
                  <a:lnTo>
                    <a:pt x="2180" y="709"/>
                  </a:lnTo>
                  <a:lnTo>
                    <a:pt x="2110" y="723"/>
                  </a:lnTo>
                  <a:lnTo>
                    <a:pt x="2039" y="736"/>
                  </a:lnTo>
                  <a:lnTo>
                    <a:pt x="1966" y="746"/>
                  </a:lnTo>
                  <a:lnTo>
                    <a:pt x="1894" y="757"/>
                  </a:lnTo>
                  <a:lnTo>
                    <a:pt x="1820" y="764"/>
                  </a:lnTo>
                  <a:lnTo>
                    <a:pt x="1746" y="772"/>
                  </a:lnTo>
                  <a:lnTo>
                    <a:pt x="1672" y="777"/>
                  </a:lnTo>
                  <a:lnTo>
                    <a:pt x="1599" y="782"/>
                  </a:lnTo>
                  <a:lnTo>
                    <a:pt x="1528" y="785"/>
                  </a:lnTo>
                  <a:lnTo>
                    <a:pt x="1460" y="788"/>
                  </a:lnTo>
                  <a:lnTo>
                    <a:pt x="1393" y="789"/>
                  </a:lnTo>
                  <a:lnTo>
                    <a:pt x="1330" y="789"/>
                  </a:lnTo>
                  <a:lnTo>
                    <a:pt x="1266" y="789"/>
                  </a:lnTo>
                  <a:lnTo>
                    <a:pt x="1199" y="788"/>
                  </a:lnTo>
                  <a:lnTo>
                    <a:pt x="1131" y="785"/>
                  </a:lnTo>
                  <a:lnTo>
                    <a:pt x="1060" y="782"/>
                  </a:lnTo>
                  <a:lnTo>
                    <a:pt x="988" y="777"/>
                  </a:lnTo>
                  <a:lnTo>
                    <a:pt x="914" y="772"/>
                  </a:lnTo>
                  <a:lnTo>
                    <a:pt x="840" y="764"/>
                  </a:lnTo>
                  <a:lnTo>
                    <a:pt x="766" y="757"/>
                  </a:lnTo>
                  <a:lnTo>
                    <a:pt x="692" y="746"/>
                  </a:lnTo>
                  <a:lnTo>
                    <a:pt x="619" y="736"/>
                  </a:lnTo>
                  <a:lnTo>
                    <a:pt x="548" y="723"/>
                  </a:lnTo>
                  <a:lnTo>
                    <a:pt x="480" y="709"/>
                  </a:lnTo>
                  <a:lnTo>
                    <a:pt x="413" y="693"/>
                  </a:lnTo>
                  <a:lnTo>
                    <a:pt x="350" y="675"/>
                  </a:lnTo>
                  <a:lnTo>
                    <a:pt x="290" y="656"/>
                  </a:lnTo>
                  <a:lnTo>
                    <a:pt x="236" y="635"/>
                  </a:lnTo>
                  <a:lnTo>
                    <a:pt x="184" y="613"/>
                  </a:lnTo>
                  <a:lnTo>
                    <a:pt x="138" y="588"/>
                  </a:lnTo>
                  <a:lnTo>
                    <a:pt x="98" y="561"/>
                  </a:lnTo>
                  <a:lnTo>
                    <a:pt x="64" y="532"/>
                  </a:lnTo>
                  <a:lnTo>
                    <a:pt x="37" y="502"/>
                  </a:lnTo>
                  <a:lnTo>
                    <a:pt x="16" y="468"/>
                  </a:lnTo>
                  <a:lnTo>
                    <a:pt x="5" y="433"/>
                  </a:lnTo>
                  <a:lnTo>
                    <a:pt x="0" y="396"/>
                  </a:lnTo>
                  <a:lnTo>
                    <a:pt x="5" y="357"/>
                  </a:lnTo>
                  <a:lnTo>
                    <a:pt x="16" y="322"/>
                  </a:lnTo>
                  <a:lnTo>
                    <a:pt x="37" y="289"/>
                  </a:lnTo>
                  <a:lnTo>
                    <a:pt x="64" y="258"/>
                  </a:lnTo>
                  <a:lnTo>
                    <a:pt x="98" y="228"/>
                  </a:lnTo>
                  <a:lnTo>
                    <a:pt x="138" y="202"/>
                  </a:lnTo>
                  <a:lnTo>
                    <a:pt x="184" y="177"/>
                  </a:lnTo>
                  <a:lnTo>
                    <a:pt x="236" y="154"/>
                  </a:lnTo>
                  <a:lnTo>
                    <a:pt x="290" y="134"/>
                  </a:lnTo>
                  <a:lnTo>
                    <a:pt x="350" y="114"/>
                  </a:lnTo>
                  <a:lnTo>
                    <a:pt x="413" y="97"/>
                  </a:lnTo>
                  <a:lnTo>
                    <a:pt x="480" y="80"/>
                  </a:lnTo>
                  <a:lnTo>
                    <a:pt x="548" y="67"/>
                  </a:lnTo>
                  <a:lnTo>
                    <a:pt x="619" y="54"/>
                  </a:lnTo>
                  <a:lnTo>
                    <a:pt x="692" y="43"/>
                  </a:lnTo>
                  <a:lnTo>
                    <a:pt x="766" y="33"/>
                  </a:lnTo>
                  <a:lnTo>
                    <a:pt x="840" y="26"/>
                  </a:lnTo>
                  <a:lnTo>
                    <a:pt x="914" y="18"/>
                  </a:lnTo>
                  <a:lnTo>
                    <a:pt x="988" y="12"/>
                  </a:lnTo>
                  <a:lnTo>
                    <a:pt x="1060" y="8"/>
                  </a:lnTo>
                  <a:lnTo>
                    <a:pt x="1131" y="5"/>
                  </a:lnTo>
                  <a:lnTo>
                    <a:pt x="1199" y="2"/>
                  </a:lnTo>
                  <a:lnTo>
                    <a:pt x="1266" y="0"/>
                  </a:lnTo>
                  <a:lnTo>
                    <a:pt x="13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10" name="Freeform 36">
              <a:extLst>
                <a:ext uri="{FF2B5EF4-FFF2-40B4-BE49-F238E27FC236}">
                  <a16:creationId xmlns:a16="http://schemas.microsoft.com/office/drawing/2014/main" id="{64E1ECE5-B459-492D-A24E-AED4446D3B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6674" y="1353801"/>
              <a:ext cx="152129" cy="74061"/>
            </a:xfrm>
            <a:custGeom>
              <a:avLst/>
              <a:gdLst>
                <a:gd name="T0" fmla="*/ 1063 w 1329"/>
                <a:gd name="T1" fmla="*/ 0 h 647"/>
                <a:gd name="T2" fmla="*/ 1125 w 1329"/>
                <a:gd name="T3" fmla="*/ 25 h 647"/>
                <a:gd name="T4" fmla="*/ 1178 w 1329"/>
                <a:gd name="T5" fmla="*/ 53 h 647"/>
                <a:gd name="T6" fmla="*/ 1224 w 1329"/>
                <a:gd name="T7" fmla="*/ 81 h 647"/>
                <a:gd name="T8" fmla="*/ 1263 w 1329"/>
                <a:gd name="T9" fmla="*/ 112 h 647"/>
                <a:gd name="T10" fmla="*/ 1292 w 1329"/>
                <a:gd name="T11" fmla="*/ 145 h 647"/>
                <a:gd name="T12" fmla="*/ 1313 w 1329"/>
                <a:gd name="T13" fmla="*/ 179 h 647"/>
                <a:gd name="T14" fmla="*/ 1325 w 1329"/>
                <a:gd name="T15" fmla="*/ 215 h 647"/>
                <a:gd name="T16" fmla="*/ 1329 w 1329"/>
                <a:gd name="T17" fmla="*/ 252 h 647"/>
                <a:gd name="T18" fmla="*/ 1325 w 1329"/>
                <a:gd name="T19" fmla="*/ 290 h 647"/>
                <a:gd name="T20" fmla="*/ 1313 w 1329"/>
                <a:gd name="T21" fmla="*/ 326 h 647"/>
                <a:gd name="T22" fmla="*/ 1292 w 1329"/>
                <a:gd name="T23" fmla="*/ 358 h 647"/>
                <a:gd name="T24" fmla="*/ 1266 w 1329"/>
                <a:gd name="T25" fmla="*/ 389 h 647"/>
                <a:gd name="T26" fmla="*/ 1232 w 1329"/>
                <a:gd name="T27" fmla="*/ 419 h 647"/>
                <a:gd name="T28" fmla="*/ 1192 w 1329"/>
                <a:gd name="T29" fmla="*/ 445 h 647"/>
                <a:gd name="T30" fmla="*/ 1146 w 1329"/>
                <a:gd name="T31" fmla="*/ 471 h 647"/>
                <a:gd name="T32" fmla="*/ 1094 w 1329"/>
                <a:gd name="T33" fmla="*/ 493 h 647"/>
                <a:gd name="T34" fmla="*/ 1039 w 1329"/>
                <a:gd name="T35" fmla="*/ 514 h 647"/>
                <a:gd name="T36" fmla="*/ 980 w 1329"/>
                <a:gd name="T37" fmla="*/ 533 h 647"/>
                <a:gd name="T38" fmla="*/ 916 w 1329"/>
                <a:gd name="T39" fmla="*/ 551 h 647"/>
                <a:gd name="T40" fmla="*/ 850 w 1329"/>
                <a:gd name="T41" fmla="*/ 567 h 647"/>
                <a:gd name="T42" fmla="*/ 781 w 1329"/>
                <a:gd name="T43" fmla="*/ 580 h 647"/>
                <a:gd name="T44" fmla="*/ 710 w 1329"/>
                <a:gd name="T45" fmla="*/ 593 h 647"/>
                <a:gd name="T46" fmla="*/ 638 w 1329"/>
                <a:gd name="T47" fmla="*/ 604 h 647"/>
                <a:gd name="T48" fmla="*/ 564 w 1329"/>
                <a:gd name="T49" fmla="*/ 614 h 647"/>
                <a:gd name="T50" fmla="*/ 490 w 1329"/>
                <a:gd name="T51" fmla="*/ 622 h 647"/>
                <a:gd name="T52" fmla="*/ 416 w 1329"/>
                <a:gd name="T53" fmla="*/ 629 h 647"/>
                <a:gd name="T54" fmla="*/ 343 w 1329"/>
                <a:gd name="T55" fmla="*/ 635 h 647"/>
                <a:gd name="T56" fmla="*/ 271 w 1329"/>
                <a:gd name="T57" fmla="*/ 639 h 647"/>
                <a:gd name="T58" fmla="*/ 200 w 1329"/>
                <a:gd name="T59" fmla="*/ 642 h 647"/>
                <a:gd name="T60" fmla="*/ 130 w 1329"/>
                <a:gd name="T61" fmla="*/ 645 h 647"/>
                <a:gd name="T62" fmla="*/ 63 w 1329"/>
                <a:gd name="T63" fmla="*/ 647 h 647"/>
                <a:gd name="T64" fmla="*/ 0 w 1329"/>
                <a:gd name="T65" fmla="*/ 647 h 647"/>
                <a:gd name="T66" fmla="*/ 0 w 1329"/>
                <a:gd name="T67" fmla="*/ 481 h 647"/>
                <a:gd name="T68" fmla="*/ 133 w 1329"/>
                <a:gd name="T69" fmla="*/ 480 h 647"/>
                <a:gd name="T70" fmla="*/ 257 w 1329"/>
                <a:gd name="T71" fmla="*/ 474 h 647"/>
                <a:gd name="T72" fmla="*/ 374 w 1329"/>
                <a:gd name="T73" fmla="*/ 466 h 647"/>
                <a:gd name="T74" fmla="*/ 485 w 1329"/>
                <a:gd name="T75" fmla="*/ 456 h 647"/>
                <a:gd name="T76" fmla="*/ 587 w 1329"/>
                <a:gd name="T77" fmla="*/ 443 h 647"/>
                <a:gd name="T78" fmla="*/ 682 w 1329"/>
                <a:gd name="T79" fmla="*/ 429 h 647"/>
                <a:gd name="T80" fmla="*/ 770 w 1329"/>
                <a:gd name="T81" fmla="*/ 413 h 647"/>
                <a:gd name="T82" fmla="*/ 848 w 1329"/>
                <a:gd name="T83" fmla="*/ 395 h 647"/>
                <a:gd name="T84" fmla="*/ 918 w 1329"/>
                <a:gd name="T85" fmla="*/ 377 h 647"/>
                <a:gd name="T86" fmla="*/ 980 w 1329"/>
                <a:gd name="T87" fmla="*/ 358 h 647"/>
                <a:gd name="T88" fmla="*/ 1033 w 1329"/>
                <a:gd name="T89" fmla="*/ 339 h 647"/>
                <a:gd name="T90" fmla="*/ 1078 w 1329"/>
                <a:gd name="T91" fmla="*/ 320 h 647"/>
                <a:gd name="T92" fmla="*/ 1112 w 1329"/>
                <a:gd name="T93" fmla="*/ 302 h 647"/>
                <a:gd name="T94" fmla="*/ 1138 w 1329"/>
                <a:gd name="T95" fmla="*/ 284 h 647"/>
                <a:gd name="T96" fmla="*/ 1156 w 1329"/>
                <a:gd name="T97" fmla="*/ 268 h 647"/>
                <a:gd name="T98" fmla="*/ 1163 w 1329"/>
                <a:gd name="T99" fmla="*/ 252 h 647"/>
                <a:gd name="T100" fmla="*/ 1162 w 1329"/>
                <a:gd name="T101" fmla="*/ 250 h 647"/>
                <a:gd name="T102" fmla="*/ 1160 w 1329"/>
                <a:gd name="T103" fmla="*/ 246 h 647"/>
                <a:gd name="T104" fmla="*/ 1155 w 1329"/>
                <a:gd name="T105" fmla="*/ 238 h 647"/>
                <a:gd name="T106" fmla="*/ 1144 w 1329"/>
                <a:gd name="T107" fmla="*/ 229 h 647"/>
                <a:gd name="T108" fmla="*/ 1129 w 1329"/>
                <a:gd name="T109" fmla="*/ 218 h 647"/>
                <a:gd name="T110" fmla="*/ 1110 w 1329"/>
                <a:gd name="T111" fmla="*/ 204 h 647"/>
                <a:gd name="T112" fmla="*/ 1082 w 1329"/>
                <a:gd name="T113" fmla="*/ 189 h 647"/>
                <a:gd name="T114" fmla="*/ 1048 w 1329"/>
                <a:gd name="T115" fmla="*/ 173 h 647"/>
                <a:gd name="T116" fmla="*/ 1005 w 1329"/>
                <a:gd name="T117" fmla="*/ 155 h 647"/>
                <a:gd name="T118" fmla="*/ 1063 w 1329"/>
                <a:gd name="T119" fmla="*/ 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9" h="647">
                  <a:moveTo>
                    <a:pt x="1063" y="0"/>
                  </a:moveTo>
                  <a:lnTo>
                    <a:pt x="1125" y="25"/>
                  </a:lnTo>
                  <a:lnTo>
                    <a:pt x="1178" y="53"/>
                  </a:lnTo>
                  <a:lnTo>
                    <a:pt x="1224" y="81"/>
                  </a:lnTo>
                  <a:lnTo>
                    <a:pt x="1263" y="112"/>
                  </a:lnTo>
                  <a:lnTo>
                    <a:pt x="1292" y="145"/>
                  </a:lnTo>
                  <a:lnTo>
                    <a:pt x="1313" y="179"/>
                  </a:lnTo>
                  <a:lnTo>
                    <a:pt x="1325" y="215"/>
                  </a:lnTo>
                  <a:lnTo>
                    <a:pt x="1329" y="252"/>
                  </a:lnTo>
                  <a:lnTo>
                    <a:pt x="1325" y="290"/>
                  </a:lnTo>
                  <a:lnTo>
                    <a:pt x="1313" y="326"/>
                  </a:lnTo>
                  <a:lnTo>
                    <a:pt x="1292" y="358"/>
                  </a:lnTo>
                  <a:lnTo>
                    <a:pt x="1266" y="389"/>
                  </a:lnTo>
                  <a:lnTo>
                    <a:pt x="1232" y="419"/>
                  </a:lnTo>
                  <a:lnTo>
                    <a:pt x="1192" y="445"/>
                  </a:lnTo>
                  <a:lnTo>
                    <a:pt x="1146" y="471"/>
                  </a:lnTo>
                  <a:lnTo>
                    <a:pt x="1094" y="493"/>
                  </a:lnTo>
                  <a:lnTo>
                    <a:pt x="1039" y="514"/>
                  </a:lnTo>
                  <a:lnTo>
                    <a:pt x="980" y="533"/>
                  </a:lnTo>
                  <a:lnTo>
                    <a:pt x="916" y="551"/>
                  </a:lnTo>
                  <a:lnTo>
                    <a:pt x="850" y="567"/>
                  </a:lnTo>
                  <a:lnTo>
                    <a:pt x="781" y="580"/>
                  </a:lnTo>
                  <a:lnTo>
                    <a:pt x="710" y="593"/>
                  </a:lnTo>
                  <a:lnTo>
                    <a:pt x="638" y="604"/>
                  </a:lnTo>
                  <a:lnTo>
                    <a:pt x="564" y="614"/>
                  </a:lnTo>
                  <a:lnTo>
                    <a:pt x="490" y="622"/>
                  </a:lnTo>
                  <a:lnTo>
                    <a:pt x="416" y="629"/>
                  </a:lnTo>
                  <a:lnTo>
                    <a:pt x="343" y="635"/>
                  </a:lnTo>
                  <a:lnTo>
                    <a:pt x="271" y="639"/>
                  </a:lnTo>
                  <a:lnTo>
                    <a:pt x="200" y="642"/>
                  </a:lnTo>
                  <a:lnTo>
                    <a:pt x="130" y="645"/>
                  </a:lnTo>
                  <a:lnTo>
                    <a:pt x="63" y="647"/>
                  </a:lnTo>
                  <a:lnTo>
                    <a:pt x="0" y="647"/>
                  </a:lnTo>
                  <a:lnTo>
                    <a:pt x="0" y="481"/>
                  </a:lnTo>
                  <a:lnTo>
                    <a:pt x="133" y="480"/>
                  </a:lnTo>
                  <a:lnTo>
                    <a:pt x="257" y="474"/>
                  </a:lnTo>
                  <a:lnTo>
                    <a:pt x="374" y="466"/>
                  </a:lnTo>
                  <a:lnTo>
                    <a:pt x="485" y="456"/>
                  </a:lnTo>
                  <a:lnTo>
                    <a:pt x="587" y="443"/>
                  </a:lnTo>
                  <a:lnTo>
                    <a:pt x="682" y="429"/>
                  </a:lnTo>
                  <a:lnTo>
                    <a:pt x="770" y="413"/>
                  </a:lnTo>
                  <a:lnTo>
                    <a:pt x="848" y="395"/>
                  </a:lnTo>
                  <a:lnTo>
                    <a:pt x="918" y="377"/>
                  </a:lnTo>
                  <a:lnTo>
                    <a:pt x="980" y="358"/>
                  </a:lnTo>
                  <a:lnTo>
                    <a:pt x="1033" y="339"/>
                  </a:lnTo>
                  <a:lnTo>
                    <a:pt x="1078" y="320"/>
                  </a:lnTo>
                  <a:lnTo>
                    <a:pt x="1112" y="302"/>
                  </a:lnTo>
                  <a:lnTo>
                    <a:pt x="1138" y="284"/>
                  </a:lnTo>
                  <a:lnTo>
                    <a:pt x="1156" y="268"/>
                  </a:lnTo>
                  <a:lnTo>
                    <a:pt x="1163" y="252"/>
                  </a:lnTo>
                  <a:lnTo>
                    <a:pt x="1162" y="250"/>
                  </a:lnTo>
                  <a:lnTo>
                    <a:pt x="1160" y="246"/>
                  </a:lnTo>
                  <a:lnTo>
                    <a:pt x="1155" y="238"/>
                  </a:lnTo>
                  <a:lnTo>
                    <a:pt x="1144" y="229"/>
                  </a:lnTo>
                  <a:lnTo>
                    <a:pt x="1129" y="218"/>
                  </a:lnTo>
                  <a:lnTo>
                    <a:pt x="1110" y="204"/>
                  </a:lnTo>
                  <a:lnTo>
                    <a:pt x="1082" y="189"/>
                  </a:lnTo>
                  <a:lnTo>
                    <a:pt x="1048" y="173"/>
                  </a:lnTo>
                  <a:lnTo>
                    <a:pt x="1005" y="155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11" name="Freeform 37">
              <a:extLst>
                <a:ext uri="{FF2B5EF4-FFF2-40B4-BE49-F238E27FC236}">
                  <a16:creationId xmlns:a16="http://schemas.microsoft.com/office/drawing/2014/main" id="{6BD05E58-0D2C-49F4-9CBC-17F9633BC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0154" y="1379900"/>
              <a:ext cx="304487" cy="95352"/>
            </a:xfrm>
            <a:custGeom>
              <a:avLst/>
              <a:gdLst>
                <a:gd name="T0" fmla="*/ 2660 w 2660"/>
                <a:gd name="T1" fmla="*/ 0 h 833"/>
                <a:gd name="T2" fmla="*/ 2655 w 2660"/>
                <a:gd name="T3" fmla="*/ 475 h 833"/>
                <a:gd name="T4" fmla="*/ 2621 w 2660"/>
                <a:gd name="T5" fmla="*/ 545 h 833"/>
                <a:gd name="T6" fmla="*/ 2557 w 2660"/>
                <a:gd name="T7" fmla="*/ 604 h 833"/>
                <a:gd name="T8" fmla="*/ 2469 w 2660"/>
                <a:gd name="T9" fmla="*/ 656 h 833"/>
                <a:gd name="T10" fmla="*/ 2359 w 2660"/>
                <a:gd name="T11" fmla="*/ 700 h 833"/>
                <a:gd name="T12" fmla="*/ 2235 w 2660"/>
                <a:gd name="T13" fmla="*/ 737 h 833"/>
                <a:gd name="T14" fmla="*/ 2097 w 2660"/>
                <a:gd name="T15" fmla="*/ 767 h 833"/>
                <a:gd name="T16" fmla="*/ 1952 w 2660"/>
                <a:gd name="T17" fmla="*/ 790 h 833"/>
                <a:gd name="T18" fmla="*/ 1805 w 2660"/>
                <a:gd name="T19" fmla="*/ 808 h 833"/>
                <a:gd name="T20" fmla="*/ 1659 w 2660"/>
                <a:gd name="T21" fmla="*/ 821 h 833"/>
                <a:gd name="T22" fmla="*/ 1520 w 2660"/>
                <a:gd name="T23" fmla="*/ 829 h 833"/>
                <a:gd name="T24" fmla="*/ 1389 w 2660"/>
                <a:gd name="T25" fmla="*/ 833 h 833"/>
                <a:gd name="T26" fmla="*/ 1266 w 2660"/>
                <a:gd name="T27" fmla="*/ 833 h 833"/>
                <a:gd name="T28" fmla="*/ 1132 w 2660"/>
                <a:gd name="T29" fmla="*/ 829 h 833"/>
                <a:gd name="T30" fmla="*/ 988 w 2660"/>
                <a:gd name="T31" fmla="*/ 821 h 833"/>
                <a:gd name="T32" fmla="*/ 840 w 2660"/>
                <a:gd name="T33" fmla="*/ 808 h 833"/>
                <a:gd name="T34" fmla="*/ 692 w 2660"/>
                <a:gd name="T35" fmla="*/ 790 h 833"/>
                <a:gd name="T36" fmla="*/ 548 w 2660"/>
                <a:gd name="T37" fmla="*/ 767 h 833"/>
                <a:gd name="T38" fmla="*/ 414 w 2660"/>
                <a:gd name="T39" fmla="*/ 737 h 833"/>
                <a:gd name="T40" fmla="*/ 291 w 2660"/>
                <a:gd name="T41" fmla="*/ 700 h 833"/>
                <a:gd name="T42" fmla="*/ 184 w 2660"/>
                <a:gd name="T43" fmla="*/ 657 h 833"/>
                <a:gd name="T44" fmla="*/ 98 w 2660"/>
                <a:gd name="T45" fmla="*/ 605 h 833"/>
                <a:gd name="T46" fmla="*/ 37 w 2660"/>
                <a:gd name="T47" fmla="*/ 546 h 833"/>
                <a:gd name="T48" fmla="*/ 5 w 2660"/>
                <a:gd name="T49" fmla="*/ 476 h 833"/>
                <a:gd name="T50" fmla="*/ 0 w 2660"/>
                <a:gd name="T51" fmla="*/ 166 h 833"/>
                <a:gd name="T52" fmla="*/ 166 w 2660"/>
                <a:gd name="T53" fmla="*/ 439 h 833"/>
                <a:gd name="T54" fmla="*/ 191 w 2660"/>
                <a:gd name="T55" fmla="*/ 472 h 833"/>
                <a:gd name="T56" fmla="*/ 254 w 2660"/>
                <a:gd name="T57" fmla="*/ 508 h 833"/>
                <a:gd name="T58" fmla="*/ 350 w 2660"/>
                <a:gd name="T59" fmla="*/ 545 h 833"/>
                <a:gd name="T60" fmla="*/ 483 w 2660"/>
                <a:gd name="T61" fmla="*/ 582 h 833"/>
                <a:gd name="T62" fmla="*/ 647 w 2660"/>
                <a:gd name="T63" fmla="*/ 616 h 833"/>
                <a:gd name="T64" fmla="*/ 844 w 2660"/>
                <a:gd name="T65" fmla="*/ 642 h 833"/>
                <a:gd name="T66" fmla="*/ 1072 w 2660"/>
                <a:gd name="T67" fmla="*/ 660 h 833"/>
                <a:gd name="T68" fmla="*/ 1330 w 2660"/>
                <a:gd name="T69" fmla="*/ 667 h 833"/>
                <a:gd name="T70" fmla="*/ 1586 w 2660"/>
                <a:gd name="T71" fmla="*/ 660 h 833"/>
                <a:gd name="T72" fmla="*/ 1811 w 2660"/>
                <a:gd name="T73" fmla="*/ 642 h 833"/>
                <a:gd name="T74" fmla="*/ 2002 w 2660"/>
                <a:gd name="T75" fmla="*/ 617 h 833"/>
                <a:gd name="T76" fmla="*/ 2162 w 2660"/>
                <a:gd name="T77" fmla="*/ 584 h 833"/>
                <a:gd name="T78" fmla="*/ 2291 w 2660"/>
                <a:gd name="T79" fmla="*/ 549 h 833"/>
                <a:gd name="T80" fmla="*/ 2387 w 2660"/>
                <a:gd name="T81" fmla="*/ 513 h 833"/>
                <a:gd name="T82" fmla="*/ 2452 w 2660"/>
                <a:gd name="T83" fmla="*/ 479 h 833"/>
                <a:gd name="T84" fmla="*/ 2486 w 2660"/>
                <a:gd name="T85" fmla="*/ 450 h 833"/>
                <a:gd name="T86" fmla="*/ 2492 w 2660"/>
                <a:gd name="T87" fmla="*/ 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60" h="833">
                  <a:moveTo>
                    <a:pt x="2492" y="0"/>
                  </a:moveTo>
                  <a:lnTo>
                    <a:pt x="2660" y="0"/>
                  </a:lnTo>
                  <a:lnTo>
                    <a:pt x="2660" y="438"/>
                  </a:lnTo>
                  <a:lnTo>
                    <a:pt x="2655" y="475"/>
                  </a:lnTo>
                  <a:lnTo>
                    <a:pt x="2642" y="511"/>
                  </a:lnTo>
                  <a:lnTo>
                    <a:pt x="2621" y="545"/>
                  </a:lnTo>
                  <a:lnTo>
                    <a:pt x="2593" y="576"/>
                  </a:lnTo>
                  <a:lnTo>
                    <a:pt x="2557" y="604"/>
                  </a:lnTo>
                  <a:lnTo>
                    <a:pt x="2516" y="632"/>
                  </a:lnTo>
                  <a:lnTo>
                    <a:pt x="2469" y="656"/>
                  </a:lnTo>
                  <a:lnTo>
                    <a:pt x="2417" y="679"/>
                  </a:lnTo>
                  <a:lnTo>
                    <a:pt x="2359" y="700"/>
                  </a:lnTo>
                  <a:lnTo>
                    <a:pt x="2298" y="719"/>
                  </a:lnTo>
                  <a:lnTo>
                    <a:pt x="2235" y="737"/>
                  </a:lnTo>
                  <a:lnTo>
                    <a:pt x="2167" y="753"/>
                  </a:lnTo>
                  <a:lnTo>
                    <a:pt x="2097" y="767"/>
                  </a:lnTo>
                  <a:lnTo>
                    <a:pt x="2026" y="780"/>
                  </a:lnTo>
                  <a:lnTo>
                    <a:pt x="1952" y="790"/>
                  </a:lnTo>
                  <a:lnTo>
                    <a:pt x="1879" y="801"/>
                  </a:lnTo>
                  <a:lnTo>
                    <a:pt x="1805" y="808"/>
                  </a:lnTo>
                  <a:lnTo>
                    <a:pt x="1731" y="815"/>
                  </a:lnTo>
                  <a:lnTo>
                    <a:pt x="1659" y="821"/>
                  </a:lnTo>
                  <a:lnTo>
                    <a:pt x="1588" y="826"/>
                  </a:lnTo>
                  <a:lnTo>
                    <a:pt x="1520" y="829"/>
                  </a:lnTo>
                  <a:lnTo>
                    <a:pt x="1453" y="832"/>
                  </a:lnTo>
                  <a:lnTo>
                    <a:pt x="1389" y="833"/>
                  </a:lnTo>
                  <a:lnTo>
                    <a:pt x="1330" y="833"/>
                  </a:lnTo>
                  <a:lnTo>
                    <a:pt x="1266" y="833"/>
                  </a:lnTo>
                  <a:lnTo>
                    <a:pt x="1200" y="832"/>
                  </a:lnTo>
                  <a:lnTo>
                    <a:pt x="1132" y="829"/>
                  </a:lnTo>
                  <a:lnTo>
                    <a:pt x="1061" y="826"/>
                  </a:lnTo>
                  <a:lnTo>
                    <a:pt x="988" y="821"/>
                  </a:lnTo>
                  <a:lnTo>
                    <a:pt x="914" y="815"/>
                  </a:lnTo>
                  <a:lnTo>
                    <a:pt x="840" y="808"/>
                  </a:lnTo>
                  <a:lnTo>
                    <a:pt x="766" y="801"/>
                  </a:lnTo>
                  <a:lnTo>
                    <a:pt x="692" y="790"/>
                  </a:lnTo>
                  <a:lnTo>
                    <a:pt x="619" y="780"/>
                  </a:lnTo>
                  <a:lnTo>
                    <a:pt x="548" y="767"/>
                  </a:lnTo>
                  <a:lnTo>
                    <a:pt x="480" y="753"/>
                  </a:lnTo>
                  <a:lnTo>
                    <a:pt x="414" y="737"/>
                  </a:lnTo>
                  <a:lnTo>
                    <a:pt x="350" y="719"/>
                  </a:lnTo>
                  <a:lnTo>
                    <a:pt x="291" y="700"/>
                  </a:lnTo>
                  <a:lnTo>
                    <a:pt x="236" y="679"/>
                  </a:lnTo>
                  <a:lnTo>
                    <a:pt x="184" y="657"/>
                  </a:lnTo>
                  <a:lnTo>
                    <a:pt x="138" y="632"/>
                  </a:lnTo>
                  <a:lnTo>
                    <a:pt x="98" y="605"/>
                  </a:lnTo>
                  <a:lnTo>
                    <a:pt x="64" y="577"/>
                  </a:lnTo>
                  <a:lnTo>
                    <a:pt x="37" y="546"/>
                  </a:lnTo>
                  <a:lnTo>
                    <a:pt x="17" y="512"/>
                  </a:lnTo>
                  <a:lnTo>
                    <a:pt x="5" y="476"/>
                  </a:lnTo>
                  <a:lnTo>
                    <a:pt x="0" y="439"/>
                  </a:lnTo>
                  <a:lnTo>
                    <a:pt x="0" y="166"/>
                  </a:lnTo>
                  <a:lnTo>
                    <a:pt x="166" y="166"/>
                  </a:lnTo>
                  <a:lnTo>
                    <a:pt x="166" y="439"/>
                  </a:lnTo>
                  <a:lnTo>
                    <a:pt x="174" y="454"/>
                  </a:lnTo>
                  <a:lnTo>
                    <a:pt x="191" y="472"/>
                  </a:lnTo>
                  <a:lnTo>
                    <a:pt x="218" y="490"/>
                  </a:lnTo>
                  <a:lnTo>
                    <a:pt x="254" y="508"/>
                  </a:lnTo>
                  <a:lnTo>
                    <a:pt x="298" y="527"/>
                  </a:lnTo>
                  <a:lnTo>
                    <a:pt x="350" y="545"/>
                  </a:lnTo>
                  <a:lnTo>
                    <a:pt x="412" y="564"/>
                  </a:lnTo>
                  <a:lnTo>
                    <a:pt x="483" y="582"/>
                  </a:lnTo>
                  <a:lnTo>
                    <a:pt x="562" y="599"/>
                  </a:lnTo>
                  <a:lnTo>
                    <a:pt x="647" y="616"/>
                  </a:lnTo>
                  <a:lnTo>
                    <a:pt x="742" y="630"/>
                  </a:lnTo>
                  <a:lnTo>
                    <a:pt x="844" y="642"/>
                  </a:lnTo>
                  <a:lnTo>
                    <a:pt x="955" y="653"/>
                  </a:lnTo>
                  <a:lnTo>
                    <a:pt x="1072" y="660"/>
                  </a:lnTo>
                  <a:lnTo>
                    <a:pt x="1198" y="666"/>
                  </a:lnTo>
                  <a:lnTo>
                    <a:pt x="1330" y="667"/>
                  </a:lnTo>
                  <a:lnTo>
                    <a:pt x="1462" y="666"/>
                  </a:lnTo>
                  <a:lnTo>
                    <a:pt x="1586" y="660"/>
                  </a:lnTo>
                  <a:lnTo>
                    <a:pt x="1703" y="653"/>
                  </a:lnTo>
                  <a:lnTo>
                    <a:pt x="1811" y="642"/>
                  </a:lnTo>
                  <a:lnTo>
                    <a:pt x="1910" y="630"/>
                  </a:lnTo>
                  <a:lnTo>
                    <a:pt x="2002" y="617"/>
                  </a:lnTo>
                  <a:lnTo>
                    <a:pt x="2087" y="601"/>
                  </a:lnTo>
                  <a:lnTo>
                    <a:pt x="2162" y="584"/>
                  </a:lnTo>
                  <a:lnTo>
                    <a:pt x="2230" y="567"/>
                  </a:lnTo>
                  <a:lnTo>
                    <a:pt x="2291" y="549"/>
                  </a:lnTo>
                  <a:lnTo>
                    <a:pt x="2343" y="531"/>
                  </a:lnTo>
                  <a:lnTo>
                    <a:pt x="2387" y="513"/>
                  </a:lnTo>
                  <a:lnTo>
                    <a:pt x="2424" y="496"/>
                  </a:lnTo>
                  <a:lnTo>
                    <a:pt x="2452" y="479"/>
                  </a:lnTo>
                  <a:lnTo>
                    <a:pt x="2473" y="463"/>
                  </a:lnTo>
                  <a:lnTo>
                    <a:pt x="2486" y="450"/>
                  </a:lnTo>
                  <a:lnTo>
                    <a:pt x="2492" y="437"/>
                  </a:lnTo>
                  <a:lnTo>
                    <a:pt x="24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12" name="Freeform 38">
              <a:extLst>
                <a:ext uri="{FF2B5EF4-FFF2-40B4-BE49-F238E27FC236}">
                  <a16:creationId xmlns:a16="http://schemas.microsoft.com/office/drawing/2014/main" id="{02197458-AB05-4BF5-BB70-60A4D9516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0735" y="1312478"/>
              <a:ext cx="304373" cy="67765"/>
            </a:xfrm>
            <a:custGeom>
              <a:avLst/>
              <a:gdLst>
                <a:gd name="T0" fmla="*/ 2555 w 2659"/>
                <a:gd name="T1" fmla="*/ 28 h 592"/>
                <a:gd name="T2" fmla="*/ 2622 w 2659"/>
                <a:gd name="T3" fmla="*/ 92 h 592"/>
                <a:gd name="T4" fmla="*/ 2655 w 2659"/>
                <a:gd name="T5" fmla="*/ 161 h 592"/>
                <a:gd name="T6" fmla="*/ 2655 w 2659"/>
                <a:gd name="T7" fmla="*/ 235 h 592"/>
                <a:gd name="T8" fmla="*/ 2622 w 2659"/>
                <a:gd name="T9" fmla="*/ 305 h 592"/>
                <a:gd name="T10" fmla="*/ 2561 w 2659"/>
                <a:gd name="T11" fmla="*/ 364 h 592"/>
                <a:gd name="T12" fmla="*/ 2475 w 2659"/>
                <a:gd name="T13" fmla="*/ 416 h 592"/>
                <a:gd name="T14" fmla="*/ 2369 w 2659"/>
                <a:gd name="T15" fmla="*/ 460 h 592"/>
                <a:gd name="T16" fmla="*/ 2246 w 2659"/>
                <a:gd name="T17" fmla="*/ 496 h 592"/>
                <a:gd name="T18" fmla="*/ 2110 w 2659"/>
                <a:gd name="T19" fmla="*/ 527 h 592"/>
                <a:gd name="T20" fmla="*/ 1968 w 2659"/>
                <a:gd name="T21" fmla="*/ 549 h 592"/>
                <a:gd name="T22" fmla="*/ 1819 w 2659"/>
                <a:gd name="T23" fmla="*/ 568 h 592"/>
                <a:gd name="T24" fmla="*/ 1671 w 2659"/>
                <a:gd name="T25" fmla="*/ 580 h 592"/>
                <a:gd name="T26" fmla="*/ 1528 w 2659"/>
                <a:gd name="T27" fmla="*/ 587 h 592"/>
                <a:gd name="T28" fmla="*/ 1393 w 2659"/>
                <a:gd name="T29" fmla="*/ 592 h 592"/>
                <a:gd name="T30" fmla="*/ 1266 w 2659"/>
                <a:gd name="T31" fmla="*/ 592 h 592"/>
                <a:gd name="T32" fmla="*/ 1131 w 2659"/>
                <a:gd name="T33" fmla="*/ 587 h 592"/>
                <a:gd name="T34" fmla="*/ 987 w 2659"/>
                <a:gd name="T35" fmla="*/ 580 h 592"/>
                <a:gd name="T36" fmla="*/ 839 w 2659"/>
                <a:gd name="T37" fmla="*/ 568 h 592"/>
                <a:gd name="T38" fmla="*/ 691 w 2659"/>
                <a:gd name="T39" fmla="*/ 549 h 592"/>
                <a:gd name="T40" fmla="*/ 549 w 2659"/>
                <a:gd name="T41" fmla="*/ 527 h 592"/>
                <a:gd name="T42" fmla="*/ 413 w 2659"/>
                <a:gd name="T43" fmla="*/ 496 h 592"/>
                <a:gd name="T44" fmla="*/ 290 w 2659"/>
                <a:gd name="T45" fmla="*/ 460 h 592"/>
                <a:gd name="T46" fmla="*/ 183 w 2659"/>
                <a:gd name="T47" fmla="*/ 416 h 592"/>
                <a:gd name="T48" fmla="*/ 98 w 2659"/>
                <a:gd name="T49" fmla="*/ 364 h 592"/>
                <a:gd name="T50" fmla="*/ 37 w 2659"/>
                <a:gd name="T51" fmla="*/ 305 h 592"/>
                <a:gd name="T52" fmla="*/ 4 w 2659"/>
                <a:gd name="T53" fmla="*/ 235 h 592"/>
                <a:gd name="T54" fmla="*/ 166 w 2659"/>
                <a:gd name="T55" fmla="*/ 198 h 592"/>
                <a:gd name="T56" fmla="*/ 191 w 2659"/>
                <a:gd name="T57" fmla="*/ 229 h 592"/>
                <a:gd name="T58" fmla="*/ 253 w 2659"/>
                <a:gd name="T59" fmla="*/ 266 h 592"/>
                <a:gd name="T60" fmla="*/ 351 w 2659"/>
                <a:gd name="T61" fmla="*/ 305 h 592"/>
                <a:gd name="T62" fmla="*/ 482 w 2659"/>
                <a:gd name="T63" fmla="*/ 342 h 592"/>
                <a:gd name="T64" fmla="*/ 647 w 2659"/>
                <a:gd name="T65" fmla="*/ 374 h 592"/>
                <a:gd name="T66" fmla="*/ 844 w 2659"/>
                <a:gd name="T67" fmla="*/ 401 h 592"/>
                <a:gd name="T68" fmla="*/ 1072 w 2659"/>
                <a:gd name="T69" fmla="*/ 420 h 592"/>
                <a:gd name="T70" fmla="*/ 1329 w 2659"/>
                <a:gd name="T71" fmla="*/ 426 h 592"/>
                <a:gd name="T72" fmla="*/ 1587 w 2659"/>
                <a:gd name="T73" fmla="*/ 420 h 592"/>
                <a:gd name="T74" fmla="*/ 1815 w 2659"/>
                <a:gd name="T75" fmla="*/ 401 h 592"/>
                <a:gd name="T76" fmla="*/ 2012 w 2659"/>
                <a:gd name="T77" fmla="*/ 374 h 592"/>
                <a:gd name="T78" fmla="*/ 2176 w 2659"/>
                <a:gd name="T79" fmla="*/ 340 h 592"/>
                <a:gd name="T80" fmla="*/ 2308 w 2659"/>
                <a:gd name="T81" fmla="*/ 303 h 592"/>
                <a:gd name="T82" fmla="*/ 2406 w 2659"/>
                <a:gd name="T83" fmla="*/ 266 h 592"/>
                <a:gd name="T84" fmla="*/ 2468 w 2659"/>
                <a:gd name="T85" fmla="*/ 229 h 592"/>
                <a:gd name="T86" fmla="*/ 2493 w 2659"/>
                <a:gd name="T87" fmla="*/ 198 h 592"/>
                <a:gd name="T88" fmla="*/ 2484 w 2659"/>
                <a:gd name="T89" fmla="*/ 185 h 592"/>
                <a:gd name="T90" fmla="*/ 2453 w 2659"/>
                <a:gd name="T91" fmla="*/ 160 h 592"/>
                <a:gd name="T92" fmla="*/ 2511 w 2659"/>
                <a:gd name="T93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59" h="592">
                  <a:moveTo>
                    <a:pt x="2511" y="0"/>
                  </a:moveTo>
                  <a:lnTo>
                    <a:pt x="2555" y="28"/>
                  </a:lnTo>
                  <a:lnTo>
                    <a:pt x="2592" y="59"/>
                  </a:lnTo>
                  <a:lnTo>
                    <a:pt x="2622" y="92"/>
                  </a:lnTo>
                  <a:lnTo>
                    <a:pt x="2643" y="126"/>
                  </a:lnTo>
                  <a:lnTo>
                    <a:pt x="2655" y="161"/>
                  </a:lnTo>
                  <a:lnTo>
                    <a:pt x="2659" y="198"/>
                  </a:lnTo>
                  <a:lnTo>
                    <a:pt x="2655" y="235"/>
                  </a:lnTo>
                  <a:lnTo>
                    <a:pt x="2643" y="271"/>
                  </a:lnTo>
                  <a:lnTo>
                    <a:pt x="2622" y="305"/>
                  </a:lnTo>
                  <a:lnTo>
                    <a:pt x="2595" y="336"/>
                  </a:lnTo>
                  <a:lnTo>
                    <a:pt x="2561" y="364"/>
                  </a:lnTo>
                  <a:lnTo>
                    <a:pt x="2520" y="391"/>
                  </a:lnTo>
                  <a:lnTo>
                    <a:pt x="2475" y="416"/>
                  </a:lnTo>
                  <a:lnTo>
                    <a:pt x="2424" y="438"/>
                  </a:lnTo>
                  <a:lnTo>
                    <a:pt x="2369" y="460"/>
                  </a:lnTo>
                  <a:lnTo>
                    <a:pt x="2308" y="479"/>
                  </a:lnTo>
                  <a:lnTo>
                    <a:pt x="2246" y="496"/>
                  </a:lnTo>
                  <a:lnTo>
                    <a:pt x="2179" y="512"/>
                  </a:lnTo>
                  <a:lnTo>
                    <a:pt x="2110" y="527"/>
                  </a:lnTo>
                  <a:lnTo>
                    <a:pt x="2040" y="539"/>
                  </a:lnTo>
                  <a:lnTo>
                    <a:pt x="1968" y="549"/>
                  </a:lnTo>
                  <a:lnTo>
                    <a:pt x="1893" y="559"/>
                  </a:lnTo>
                  <a:lnTo>
                    <a:pt x="1819" y="568"/>
                  </a:lnTo>
                  <a:lnTo>
                    <a:pt x="1745" y="574"/>
                  </a:lnTo>
                  <a:lnTo>
                    <a:pt x="1671" y="580"/>
                  </a:lnTo>
                  <a:lnTo>
                    <a:pt x="1599" y="584"/>
                  </a:lnTo>
                  <a:lnTo>
                    <a:pt x="1528" y="587"/>
                  </a:lnTo>
                  <a:lnTo>
                    <a:pt x="1460" y="590"/>
                  </a:lnTo>
                  <a:lnTo>
                    <a:pt x="1393" y="592"/>
                  </a:lnTo>
                  <a:lnTo>
                    <a:pt x="1329" y="592"/>
                  </a:lnTo>
                  <a:lnTo>
                    <a:pt x="1266" y="592"/>
                  </a:lnTo>
                  <a:lnTo>
                    <a:pt x="1199" y="590"/>
                  </a:lnTo>
                  <a:lnTo>
                    <a:pt x="1131" y="587"/>
                  </a:lnTo>
                  <a:lnTo>
                    <a:pt x="1060" y="584"/>
                  </a:lnTo>
                  <a:lnTo>
                    <a:pt x="987" y="580"/>
                  </a:lnTo>
                  <a:lnTo>
                    <a:pt x="913" y="574"/>
                  </a:lnTo>
                  <a:lnTo>
                    <a:pt x="839" y="568"/>
                  </a:lnTo>
                  <a:lnTo>
                    <a:pt x="765" y="559"/>
                  </a:lnTo>
                  <a:lnTo>
                    <a:pt x="691" y="549"/>
                  </a:lnTo>
                  <a:lnTo>
                    <a:pt x="619" y="539"/>
                  </a:lnTo>
                  <a:lnTo>
                    <a:pt x="549" y="527"/>
                  </a:lnTo>
                  <a:lnTo>
                    <a:pt x="480" y="512"/>
                  </a:lnTo>
                  <a:lnTo>
                    <a:pt x="413" y="496"/>
                  </a:lnTo>
                  <a:lnTo>
                    <a:pt x="351" y="479"/>
                  </a:lnTo>
                  <a:lnTo>
                    <a:pt x="290" y="460"/>
                  </a:lnTo>
                  <a:lnTo>
                    <a:pt x="235" y="438"/>
                  </a:lnTo>
                  <a:lnTo>
                    <a:pt x="183" y="416"/>
                  </a:lnTo>
                  <a:lnTo>
                    <a:pt x="139" y="391"/>
                  </a:lnTo>
                  <a:lnTo>
                    <a:pt x="98" y="364"/>
                  </a:lnTo>
                  <a:lnTo>
                    <a:pt x="63" y="336"/>
                  </a:lnTo>
                  <a:lnTo>
                    <a:pt x="37" y="305"/>
                  </a:lnTo>
                  <a:lnTo>
                    <a:pt x="16" y="271"/>
                  </a:lnTo>
                  <a:lnTo>
                    <a:pt x="4" y="235"/>
                  </a:lnTo>
                  <a:lnTo>
                    <a:pt x="0" y="198"/>
                  </a:lnTo>
                  <a:lnTo>
                    <a:pt x="166" y="198"/>
                  </a:lnTo>
                  <a:lnTo>
                    <a:pt x="175" y="213"/>
                  </a:lnTo>
                  <a:lnTo>
                    <a:pt x="191" y="229"/>
                  </a:lnTo>
                  <a:lnTo>
                    <a:pt x="217" y="247"/>
                  </a:lnTo>
                  <a:lnTo>
                    <a:pt x="253" y="266"/>
                  </a:lnTo>
                  <a:lnTo>
                    <a:pt x="297" y="286"/>
                  </a:lnTo>
                  <a:lnTo>
                    <a:pt x="351" y="305"/>
                  </a:lnTo>
                  <a:lnTo>
                    <a:pt x="411" y="323"/>
                  </a:lnTo>
                  <a:lnTo>
                    <a:pt x="482" y="342"/>
                  </a:lnTo>
                  <a:lnTo>
                    <a:pt x="561" y="358"/>
                  </a:lnTo>
                  <a:lnTo>
                    <a:pt x="647" y="374"/>
                  </a:lnTo>
                  <a:lnTo>
                    <a:pt x="742" y="389"/>
                  </a:lnTo>
                  <a:lnTo>
                    <a:pt x="844" y="401"/>
                  </a:lnTo>
                  <a:lnTo>
                    <a:pt x="955" y="411"/>
                  </a:lnTo>
                  <a:lnTo>
                    <a:pt x="1072" y="420"/>
                  </a:lnTo>
                  <a:lnTo>
                    <a:pt x="1198" y="425"/>
                  </a:lnTo>
                  <a:lnTo>
                    <a:pt x="1329" y="426"/>
                  </a:lnTo>
                  <a:lnTo>
                    <a:pt x="1461" y="425"/>
                  </a:lnTo>
                  <a:lnTo>
                    <a:pt x="1587" y="420"/>
                  </a:lnTo>
                  <a:lnTo>
                    <a:pt x="1704" y="411"/>
                  </a:lnTo>
                  <a:lnTo>
                    <a:pt x="1815" y="401"/>
                  </a:lnTo>
                  <a:lnTo>
                    <a:pt x="1917" y="389"/>
                  </a:lnTo>
                  <a:lnTo>
                    <a:pt x="2012" y="374"/>
                  </a:lnTo>
                  <a:lnTo>
                    <a:pt x="2098" y="358"/>
                  </a:lnTo>
                  <a:lnTo>
                    <a:pt x="2176" y="340"/>
                  </a:lnTo>
                  <a:lnTo>
                    <a:pt x="2247" y="323"/>
                  </a:lnTo>
                  <a:lnTo>
                    <a:pt x="2308" y="303"/>
                  </a:lnTo>
                  <a:lnTo>
                    <a:pt x="2361" y="286"/>
                  </a:lnTo>
                  <a:lnTo>
                    <a:pt x="2406" y="266"/>
                  </a:lnTo>
                  <a:lnTo>
                    <a:pt x="2441" y="247"/>
                  </a:lnTo>
                  <a:lnTo>
                    <a:pt x="2468" y="229"/>
                  </a:lnTo>
                  <a:lnTo>
                    <a:pt x="2484" y="213"/>
                  </a:lnTo>
                  <a:lnTo>
                    <a:pt x="2493" y="198"/>
                  </a:lnTo>
                  <a:lnTo>
                    <a:pt x="2490" y="192"/>
                  </a:lnTo>
                  <a:lnTo>
                    <a:pt x="2484" y="185"/>
                  </a:lnTo>
                  <a:lnTo>
                    <a:pt x="2472" y="173"/>
                  </a:lnTo>
                  <a:lnTo>
                    <a:pt x="2453" y="160"/>
                  </a:lnTo>
                  <a:lnTo>
                    <a:pt x="2428" y="143"/>
                  </a:lnTo>
                  <a:lnTo>
                    <a:pt x="25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13" name="Freeform 39">
              <a:extLst>
                <a:ext uri="{FF2B5EF4-FFF2-40B4-BE49-F238E27FC236}">
                  <a16:creationId xmlns:a16="http://schemas.microsoft.com/office/drawing/2014/main" id="{E4632937-CEF2-4B92-AA1A-BA1360288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266" y="1332281"/>
              <a:ext cx="304144" cy="95352"/>
            </a:xfrm>
            <a:custGeom>
              <a:avLst/>
              <a:gdLst>
                <a:gd name="T0" fmla="*/ 109 w 2657"/>
                <a:gd name="T1" fmla="*/ 4 h 833"/>
                <a:gd name="T2" fmla="*/ 149 w 2657"/>
                <a:gd name="T3" fmla="*/ 34 h 833"/>
                <a:gd name="T4" fmla="*/ 165 w 2657"/>
                <a:gd name="T5" fmla="*/ 83 h 833"/>
                <a:gd name="T6" fmla="*/ 173 w 2657"/>
                <a:gd name="T7" fmla="*/ 456 h 833"/>
                <a:gd name="T8" fmla="*/ 216 w 2657"/>
                <a:gd name="T9" fmla="*/ 490 h 833"/>
                <a:gd name="T10" fmla="*/ 296 w 2657"/>
                <a:gd name="T11" fmla="*/ 527 h 833"/>
                <a:gd name="T12" fmla="*/ 411 w 2657"/>
                <a:gd name="T13" fmla="*/ 565 h 833"/>
                <a:gd name="T14" fmla="*/ 559 w 2657"/>
                <a:gd name="T15" fmla="*/ 599 h 833"/>
                <a:gd name="T16" fmla="*/ 741 w 2657"/>
                <a:gd name="T17" fmla="*/ 631 h 833"/>
                <a:gd name="T18" fmla="*/ 953 w 2657"/>
                <a:gd name="T19" fmla="*/ 653 h 833"/>
                <a:gd name="T20" fmla="*/ 1196 w 2657"/>
                <a:gd name="T21" fmla="*/ 666 h 833"/>
                <a:gd name="T22" fmla="*/ 1461 w 2657"/>
                <a:gd name="T23" fmla="*/ 666 h 833"/>
                <a:gd name="T24" fmla="*/ 1702 w 2657"/>
                <a:gd name="T25" fmla="*/ 654 h 833"/>
                <a:gd name="T26" fmla="*/ 1910 w 2657"/>
                <a:gd name="T27" fmla="*/ 632 h 833"/>
                <a:gd name="T28" fmla="*/ 2086 w 2657"/>
                <a:gd name="T29" fmla="*/ 602 h 833"/>
                <a:gd name="T30" fmla="*/ 2229 w 2657"/>
                <a:gd name="T31" fmla="*/ 568 h 833"/>
                <a:gd name="T32" fmla="*/ 2342 w 2657"/>
                <a:gd name="T33" fmla="*/ 531 h 833"/>
                <a:gd name="T34" fmla="*/ 2422 w 2657"/>
                <a:gd name="T35" fmla="*/ 496 h 833"/>
                <a:gd name="T36" fmla="*/ 2472 w 2657"/>
                <a:gd name="T37" fmla="*/ 465 h 833"/>
                <a:gd name="T38" fmla="*/ 2491 w 2657"/>
                <a:gd name="T39" fmla="*/ 438 h 833"/>
                <a:gd name="T40" fmla="*/ 2496 w 2657"/>
                <a:gd name="T41" fmla="*/ 58 h 833"/>
                <a:gd name="T42" fmla="*/ 2526 w 2657"/>
                <a:gd name="T43" fmla="*/ 16 h 833"/>
                <a:gd name="T44" fmla="*/ 2574 w 2657"/>
                <a:gd name="T45" fmla="*/ 0 h 833"/>
                <a:gd name="T46" fmla="*/ 2623 w 2657"/>
                <a:gd name="T47" fmla="*/ 16 h 833"/>
                <a:gd name="T48" fmla="*/ 2654 w 2657"/>
                <a:gd name="T49" fmla="*/ 58 h 833"/>
                <a:gd name="T50" fmla="*/ 2657 w 2657"/>
                <a:gd name="T51" fmla="*/ 438 h 833"/>
                <a:gd name="T52" fmla="*/ 2641 w 2657"/>
                <a:gd name="T53" fmla="*/ 512 h 833"/>
                <a:gd name="T54" fmla="*/ 2592 w 2657"/>
                <a:gd name="T55" fmla="*/ 576 h 833"/>
                <a:gd name="T56" fmla="*/ 2515 w 2657"/>
                <a:gd name="T57" fmla="*/ 632 h 833"/>
                <a:gd name="T58" fmla="*/ 2416 w 2657"/>
                <a:gd name="T59" fmla="*/ 679 h 833"/>
                <a:gd name="T60" fmla="*/ 2297 w 2657"/>
                <a:gd name="T61" fmla="*/ 721 h 833"/>
                <a:gd name="T62" fmla="*/ 2166 w 2657"/>
                <a:gd name="T63" fmla="*/ 753 h 833"/>
                <a:gd name="T64" fmla="*/ 2024 w 2657"/>
                <a:gd name="T65" fmla="*/ 780 h 833"/>
                <a:gd name="T66" fmla="*/ 1877 w 2657"/>
                <a:gd name="T67" fmla="*/ 801 h 833"/>
                <a:gd name="T68" fmla="*/ 1730 w 2657"/>
                <a:gd name="T69" fmla="*/ 816 h 833"/>
                <a:gd name="T70" fmla="*/ 1587 w 2657"/>
                <a:gd name="T71" fmla="*/ 826 h 833"/>
                <a:gd name="T72" fmla="*/ 1451 w 2657"/>
                <a:gd name="T73" fmla="*/ 832 h 833"/>
                <a:gd name="T74" fmla="*/ 1329 w 2657"/>
                <a:gd name="T75" fmla="*/ 833 h 833"/>
                <a:gd name="T76" fmla="*/ 1199 w 2657"/>
                <a:gd name="T77" fmla="*/ 832 h 833"/>
                <a:gd name="T78" fmla="*/ 1058 w 2657"/>
                <a:gd name="T79" fmla="*/ 826 h 833"/>
                <a:gd name="T80" fmla="*/ 913 w 2657"/>
                <a:gd name="T81" fmla="*/ 816 h 833"/>
                <a:gd name="T82" fmla="*/ 765 w 2657"/>
                <a:gd name="T83" fmla="*/ 801 h 833"/>
                <a:gd name="T84" fmla="*/ 618 w 2657"/>
                <a:gd name="T85" fmla="*/ 780 h 833"/>
                <a:gd name="T86" fmla="*/ 479 w 2657"/>
                <a:gd name="T87" fmla="*/ 753 h 833"/>
                <a:gd name="T88" fmla="*/ 349 w 2657"/>
                <a:gd name="T89" fmla="*/ 721 h 833"/>
                <a:gd name="T90" fmla="*/ 234 w 2657"/>
                <a:gd name="T91" fmla="*/ 681 h 833"/>
                <a:gd name="T92" fmla="*/ 137 w 2657"/>
                <a:gd name="T93" fmla="*/ 633 h 833"/>
                <a:gd name="T94" fmla="*/ 63 w 2657"/>
                <a:gd name="T95" fmla="*/ 577 h 833"/>
                <a:gd name="T96" fmla="*/ 16 w 2657"/>
                <a:gd name="T97" fmla="*/ 514 h 833"/>
                <a:gd name="T98" fmla="*/ 0 w 2657"/>
                <a:gd name="T99" fmla="*/ 440 h 833"/>
                <a:gd name="T100" fmla="*/ 4 w 2657"/>
                <a:gd name="T101" fmla="*/ 58 h 833"/>
                <a:gd name="T102" fmla="*/ 34 w 2657"/>
                <a:gd name="T103" fmla="*/ 16 h 833"/>
                <a:gd name="T104" fmla="*/ 83 w 2657"/>
                <a:gd name="T105" fmla="*/ 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57" h="833">
                  <a:moveTo>
                    <a:pt x="83" y="0"/>
                  </a:moveTo>
                  <a:lnTo>
                    <a:pt x="109" y="4"/>
                  </a:lnTo>
                  <a:lnTo>
                    <a:pt x="131" y="16"/>
                  </a:lnTo>
                  <a:lnTo>
                    <a:pt x="149" y="34"/>
                  </a:lnTo>
                  <a:lnTo>
                    <a:pt x="161" y="58"/>
                  </a:lnTo>
                  <a:lnTo>
                    <a:pt x="165" y="83"/>
                  </a:lnTo>
                  <a:lnTo>
                    <a:pt x="165" y="440"/>
                  </a:lnTo>
                  <a:lnTo>
                    <a:pt x="173" y="456"/>
                  </a:lnTo>
                  <a:lnTo>
                    <a:pt x="191" y="472"/>
                  </a:lnTo>
                  <a:lnTo>
                    <a:pt x="216" y="490"/>
                  </a:lnTo>
                  <a:lnTo>
                    <a:pt x="251" y="508"/>
                  </a:lnTo>
                  <a:lnTo>
                    <a:pt x="296" y="527"/>
                  </a:lnTo>
                  <a:lnTo>
                    <a:pt x="349" y="546"/>
                  </a:lnTo>
                  <a:lnTo>
                    <a:pt x="411" y="565"/>
                  </a:lnTo>
                  <a:lnTo>
                    <a:pt x="481" y="583"/>
                  </a:lnTo>
                  <a:lnTo>
                    <a:pt x="559" y="599"/>
                  </a:lnTo>
                  <a:lnTo>
                    <a:pt x="647" y="616"/>
                  </a:lnTo>
                  <a:lnTo>
                    <a:pt x="741" y="631"/>
                  </a:lnTo>
                  <a:lnTo>
                    <a:pt x="844" y="642"/>
                  </a:lnTo>
                  <a:lnTo>
                    <a:pt x="953" y="653"/>
                  </a:lnTo>
                  <a:lnTo>
                    <a:pt x="1072" y="662"/>
                  </a:lnTo>
                  <a:lnTo>
                    <a:pt x="1196" y="666"/>
                  </a:lnTo>
                  <a:lnTo>
                    <a:pt x="1329" y="668"/>
                  </a:lnTo>
                  <a:lnTo>
                    <a:pt x="1461" y="666"/>
                  </a:lnTo>
                  <a:lnTo>
                    <a:pt x="1585" y="662"/>
                  </a:lnTo>
                  <a:lnTo>
                    <a:pt x="1702" y="654"/>
                  </a:lnTo>
                  <a:lnTo>
                    <a:pt x="1810" y="644"/>
                  </a:lnTo>
                  <a:lnTo>
                    <a:pt x="1910" y="632"/>
                  </a:lnTo>
                  <a:lnTo>
                    <a:pt x="2001" y="617"/>
                  </a:lnTo>
                  <a:lnTo>
                    <a:pt x="2086" y="602"/>
                  </a:lnTo>
                  <a:lnTo>
                    <a:pt x="2161" y="585"/>
                  </a:lnTo>
                  <a:lnTo>
                    <a:pt x="2229" y="568"/>
                  </a:lnTo>
                  <a:lnTo>
                    <a:pt x="2289" y="549"/>
                  </a:lnTo>
                  <a:lnTo>
                    <a:pt x="2342" y="531"/>
                  </a:lnTo>
                  <a:lnTo>
                    <a:pt x="2386" y="514"/>
                  </a:lnTo>
                  <a:lnTo>
                    <a:pt x="2422" y="496"/>
                  </a:lnTo>
                  <a:lnTo>
                    <a:pt x="2451" y="480"/>
                  </a:lnTo>
                  <a:lnTo>
                    <a:pt x="2472" y="465"/>
                  </a:lnTo>
                  <a:lnTo>
                    <a:pt x="2486" y="450"/>
                  </a:lnTo>
                  <a:lnTo>
                    <a:pt x="2491" y="438"/>
                  </a:lnTo>
                  <a:lnTo>
                    <a:pt x="2491" y="83"/>
                  </a:lnTo>
                  <a:lnTo>
                    <a:pt x="2496" y="58"/>
                  </a:lnTo>
                  <a:lnTo>
                    <a:pt x="2508" y="34"/>
                  </a:lnTo>
                  <a:lnTo>
                    <a:pt x="2526" y="16"/>
                  </a:lnTo>
                  <a:lnTo>
                    <a:pt x="2549" y="4"/>
                  </a:lnTo>
                  <a:lnTo>
                    <a:pt x="2574" y="0"/>
                  </a:lnTo>
                  <a:lnTo>
                    <a:pt x="2601" y="4"/>
                  </a:lnTo>
                  <a:lnTo>
                    <a:pt x="2623" y="16"/>
                  </a:lnTo>
                  <a:lnTo>
                    <a:pt x="2642" y="34"/>
                  </a:lnTo>
                  <a:lnTo>
                    <a:pt x="2654" y="58"/>
                  </a:lnTo>
                  <a:lnTo>
                    <a:pt x="2657" y="83"/>
                  </a:lnTo>
                  <a:lnTo>
                    <a:pt x="2657" y="438"/>
                  </a:lnTo>
                  <a:lnTo>
                    <a:pt x="2653" y="477"/>
                  </a:lnTo>
                  <a:lnTo>
                    <a:pt x="2641" y="512"/>
                  </a:lnTo>
                  <a:lnTo>
                    <a:pt x="2620" y="545"/>
                  </a:lnTo>
                  <a:lnTo>
                    <a:pt x="2592" y="576"/>
                  </a:lnTo>
                  <a:lnTo>
                    <a:pt x="2557" y="605"/>
                  </a:lnTo>
                  <a:lnTo>
                    <a:pt x="2515" y="632"/>
                  </a:lnTo>
                  <a:lnTo>
                    <a:pt x="2468" y="657"/>
                  </a:lnTo>
                  <a:lnTo>
                    <a:pt x="2416" y="679"/>
                  </a:lnTo>
                  <a:lnTo>
                    <a:pt x="2358" y="702"/>
                  </a:lnTo>
                  <a:lnTo>
                    <a:pt x="2297" y="721"/>
                  </a:lnTo>
                  <a:lnTo>
                    <a:pt x="2234" y="737"/>
                  </a:lnTo>
                  <a:lnTo>
                    <a:pt x="2166" y="753"/>
                  </a:lnTo>
                  <a:lnTo>
                    <a:pt x="2096" y="768"/>
                  </a:lnTo>
                  <a:lnTo>
                    <a:pt x="2024" y="780"/>
                  </a:lnTo>
                  <a:lnTo>
                    <a:pt x="1951" y="792"/>
                  </a:lnTo>
                  <a:lnTo>
                    <a:pt x="1877" y="801"/>
                  </a:lnTo>
                  <a:lnTo>
                    <a:pt x="1804" y="810"/>
                  </a:lnTo>
                  <a:lnTo>
                    <a:pt x="1730" y="816"/>
                  </a:lnTo>
                  <a:lnTo>
                    <a:pt x="1658" y="821"/>
                  </a:lnTo>
                  <a:lnTo>
                    <a:pt x="1587" y="826"/>
                  </a:lnTo>
                  <a:lnTo>
                    <a:pt x="1517" y="830"/>
                  </a:lnTo>
                  <a:lnTo>
                    <a:pt x="1451" y="832"/>
                  </a:lnTo>
                  <a:lnTo>
                    <a:pt x="1388" y="833"/>
                  </a:lnTo>
                  <a:lnTo>
                    <a:pt x="1329" y="833"/>
                  </a:lnTo>
                  <a:lnTo>
                    <a:pt x="1266" y="833"/>
                  </a:lnTo>
                  <a:lnTo>
                    <a:pt x="1199" y="832"/>
                  </a:lnTo>
                  <a:lnTo>
                    <a:pt x="1129" y="830"/>
                  </a:lnTo>
                  <a:lnTo>
                    <a:pt x="1058" y="826"/>
                  </a:lnTo>
                  <a:lnTo>
                    <a:pt x="986" y="821"/>
                  </a:lnTo>
                  <a:lnTo>
                    <a:pt x="913" y="816"/>
                  </a:lnTo>
                  <a:lnTo>
                    <a:pt x="839" y="810"/>
                  </a:lnTo>
                  <a:lnTo>
                    <a:pt x="765" y="801"/>
                  </a:lnTo>
                  <a:lnTo>
                    <a:pt x="691" y="792"/>
                  </a:lnTo>
                  <a:lnTo>
                    <a:pt x="618" y="780"/>
                  </a:lnTo>
                  <a:lnTo>
                    <a:pt x="547" y="768"/>
                  </a:lnTo>
                  <a:lnTo>
                    <a:pt x="479" y="753"/>
                  </a:lnTo>
                  <a:lnTo>
                    <a:pt x="413" y="737"/>
                  </a:lnTo>
                  <a:lnTo>
                    <a:pt x="349" y="721"/>
                  </a:lnTo>
                  <a:lnTo>
                    <a:pt x="290" y="702"/>
                  </a:lnTo>
                  <a:lnTo>
                    <a:pt x="234" y="681"/>
                  </a:lnTo>
                  <a:lnTo>
                    <a:pt x="183" y="657"/>
                  </a:lnTo>
                  <a:lnTo>
                    <a:pt x="137" y="633"/>
                  </a:lnTo>
                  <a:lnTo>
                    <a:pt x="97" y="605"/>
                  </a:lnTo>
                  <a:lnTo>
                    <a:pt x="63" y="577"/>
                  </a:lnTo>
                  <a:lnTo>
                    <a:pt x="37" y="546"/>
                  </a:lnTo>
                  <a:lnTo>
                    <a:pt x="16" y="514"/>
                  </a:lnTo>
                  <a:lnTo>
                    <a:pt x="4" y="478"/>
                  </a:lnTo>
                  <a:lnTo>
                    <a:pt x="0" y="440"/>
                  </a:lnTo>
                  <a:lnTo>
                    <a:pt x="0" y="83"/>
                  </a:lnTo>
                  <a:lnTo>
                    <a:pt x="4" y="58"/>
                  </a:lnTo>
                  <a:lnTo>
                    <a:pt x="16" y="34"/>
                  </a:lnTo>
                  <a:lnTo>
                    <a:pt x="34" y="16"/>
                  </a:lnTo>
                  <a:lnTo>
                    <a:pt x="56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14" name="Freeform 40">
              <a:extLst>
                <a:ext uri="{FF2B5EF4-FFF2-40B4-BE49-F238E27FC236}">
                  <a16:creationId xmlns:a16="http://schemas.microsoft.com/office/drawing/2014/main" id="{BC397521-41B1-409C-A99A-B130C50F3B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6477" y="1218613"/>
              <a:ext cx="304373" cy="90316"/>
            </a:xfrm>
            <a:custGeom>
              <a:avLst/>
              <a:gdLst>
                <a:gd name="T0" fmla="*/ 1072 w 2659"/>
                <a:gd name="T1" fmla="*/ 173 h 789"/>
                <a:gd name="T2" fmla="*/ 742 w 2659"/>
                <a:gd name="T3" fmla="*/ 204 h 789"/>
                <a:gd name="T4" fmla="*/ 483 w 2659"/>
                <a:gd name="T5" fmla="*/ 252 h 789"/>
                <a:gd name="T6" fmla="*/ 298 w 2659"/>
                <a:gd name="T7" fmla="*/ 308 h 789"/>
                <a:gd name="T8" fmla="*/ 191 w 2659"/>
                <a:gd name="T9" fmla="*/ 364 h 789"/>
                <a:gd name="T10" fmla="*/ 173 w 2659"/>
                <a:gd name="T11" fmla="*/ 411 h 789"/>
                <a:gd name="T12" fmla="*/ 253 w 2659"/>
                <a:gd name="T13" fmla="*/ 463 h 789"/>
                <a:gd name="T14" fmla="*/ 412 w 2659"/>
                <a:gd name="T15" fmla="*/ 519 h 789"/>
                <a:gd name="T16" fmla="*/ 647 w 2659"/>
                <a:gd name="T17" fmla="*/ 571 h 789"/>
                <a:gd name="T18" fmla="*/ 955 w 2659"/>
                <a:gd name="T19" fmla="*/ 608 h 789"/>
                <a:gd name="T20" fmla="*/ 1330 w 2659"/>
                <a:gd name="T21" fmla="*/ 623 h 789"/>
                <a:gd name="T22" fmla="*/ 1704 w 2659"/>
                <a:gd name="T23" fmla="*/ 608 h 789"/>
                <a:gd name="T24" fmla="*/ 2012 w 2659"/>
                <a:gd name="T25" fmla="*/ 571 h 789"/>
                <a:gd name="T26" fmla="*/ 2248 w 2659"/>
                <a:gd name="T27" fmla="*/ 519 h 789"/>
                <a:gd name="T28" fmla="*/ 2406 w 2659"/>
                <a:gd name="T29" fmla="*/ 463 h 789"/>
                <a:gd name="T30" fmla="*/ 2484 w 2659"/>
                <a:gd name="T31" fmla="*/ 410 h 789"/>
                <a:gd name="T32" fmla="*/ 2468 w 2659"/>
                <a:gd name="T33" fmla="*/ 363 h 789"/>
                <a:gd name="T34" fmla="*/ 2362 w 2659"/>
                <a:gd name="T35" fmla="*/ 308 h 789"/>
                <a:gd name="T36" fmla="*/ 2176 w 2659"/>
                <a:gd name="T37" fmla="*/ 252 h 789"/>
                <a:gd name="T38" fmla="*/ 1916 w 2659"/>
                <a:gd name="T39" fmla="*/ 204 h 789"/>
                <a:gd name="T40" fmla="*/ 1586 w 2659"/>
                <a:gd name="T41" fmla="*/ 173 h 789"/>
                <a:gd name="T42" fmla="*/ 1330 w 2659"/>
                <a:gd name="T43" fmla="*/ 0 h 789"/>
                <a:gd name="T44" fmla="*/ 1519 w 2659"/>
                <a:gd name="T45" fmla="*/ 4 h 789"/>
                <a:gd name="T46" fmla="*/ 1731 w 2659"/>
                <a:gd name="T47" fmla="*/ 18 h 789"/>
                <a:gd name="T48" fmla="*/ 1951 w 2659"/>
                <a:gd name="T49" fmla="*/ 43 h 789"/>
                <a:gd name="T50" fmla="*/ 2166 w 2659"/>
                <a:gd name="T51" fmla="*/ 81 h 789"/>
                <a:gd name="T52" fmla="*/ 2360 w 2659"/>
                <a:gd name="T53" fmla="*/ 133 h 789"/>
                <a:gd name="T54" fmla="*/ 2516 w 2659"/>
                <a:gd name="T55" fmla="*/ 201 h 789"/>
                <a:gd name="T56" fmla="*/ 2621 w 2659"/>
                <a:gd name="T57" fmla="*/ 289 h 789"/>
                <a:gd name="T58" fmla="*/ 2659 w 2659"/>
                <a:gd name="T59" fmla="*/ 395 h 789"/>
                <a:gd name="T60" fmla="*/ 2622 w 2659"/>
                <a:gd name="T61" fmla="*/ 502 h 789"/>
                <a:gd name="T62" fmla="*/ 2520 w 2659"/>
                <a:gd name="T63" fmla="*/ 588 h 789"/>
                <a:gd name="T64" fmla="*/ 2369 w 2659"/>
                <a:gd name="T65" fmla="*/ 657 h 789"/>
                <a:gd name="T66" fmla="*/ 2179 w 2659"/>
                <a:gd name="T67" fmla="*/ 709 h 789"/>
                <a:gd name="T68" fmla="*/ 1966 w 2659"/>
                <a:gd name="T69" fmla="*/ 747 h 789"/>
                <a:gd name="T70" fmla="*/ 1746 w 2659"/>
                <a:gd name="T71" fmla="*/ 771 h 789"/>
                <a:gd name="T72" fmla="*/ 1528 w 2659"/>
                <a:gd name="T73" fmla="*/ 786 h 789"/>
                <a:gd name="T74" fmla="*/ 1330 w 2659"/>
                <a:gd name="T75" fmla="*/ 789 h 789"/>
                <a:gd name="T76" fmla="*/ 1131 w 2659"/>
                <a:gd name="T77" fmla="*/ 786 h 789"/>
                <a:gd name="T78" fmla="*/ 914 w 2659"/>
                <a:gd name="T79" fmla="*/ 771 h 789"/>
                <a:gd name="T80" fmla="*/ 691 w 2659"/>
                <a:gd name="T81" fmla="*/ 747 h 789"/>
                <a:gd name="T82" fmla="*/ 480 w 2659"/>
                <a:gd name="T83" fmla="*/ 709 h 789"/>
                <a:gd name="T84" fmla="*/ 290 w 2659"/>
                <a:gd name="T85" fmla="*/ 657 h 789"/>
                <a:gd name="T86" fmla="*/ 138 w 2659"/>
                <a:gd name="T87" fmla="*/ 588 h 789"/>
                <a:gd name="T88" fmla="*/ 37 w 2659"/>
                <a:gd name="T89" fmla="*/ 502 h 789"/>
                <a:gd name="T90" fmla="*/ 0 w 2659"/>
                <a:gd name="T91" fmla="*/ 395 h 789"/>
                <a:gd name="T92" fmla="*/ 37 w 2659"/>
                <a:gd name="T93" fmla="*/ 289 h 789"/>
                <a:gd name="T94" fmla="*/ 138 w 2659"/>
                <a:gd name="T95" fmla="*/ 203 h 789"/>
                <a:gd name="T96" fmla="*/ 290 w 2659"/>
                <a:gd name="T97" fmla="*/ 133 h 789"/>
                <a:gd name="T98" fmla="*/ 480 w 2659"/>
                <a:gd name="T99" fmla="*/ 81 h 789"/>
                <a:gd name="T100" fmla="*/ 691 w 2659"/>
                <a:gd name="T101" fmla="*/ 43 h 789"/>
                <a:gd name="T102" fmla="*/ 914 w 2659"/>
                <a:gd name="T103" fmla="*/ 18 h 789"/>
                <a:gd name="T104" fmla="*/ 1131 w 2659"/>
                <a:gd name="T105" fmla="*/ 4 h 789"/>
                <a:gd name="T106" fmla="*/ 1330 w 2659"/>
                <a:gd name="T107" fmla="*/ 0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59" h="789">
                  <a:moveTo>
                    <a:pt x="1330" y="167"/>
                  </a:moveTo>
                  <a:lnTo>
                    <a:pt x="1198" y="169"/>
                  </a:lnTo>
                  <a:lnTo>
                    <a:pt x="1072" y="173"/>
                  </a:lnTo>
                  <a:lnTo>
                    <a:pt x="955" y="181"/>
                  </a:lnTo>
                  <a:lnTo>
                    <a:pt x="844" y="191"/>
                  </a:lnTo>
                  <a:lnTo>
                    <a:pt x="742" y="204"/>
                  </a:lnTo>
                  <a:lnTo>
                    <a:pt x="647" y="219"/>
                  </a:lnTo>
                  <a:lnTo>
                    <a:pt x="561" y="235"/>
                  </a:lnTo>
                  <a:lnTo>
                    <a:pt x="483" y="252"/>
                  </a:lnTo>
                  <a:lnTo>
                    <a:pt x="412" y="271"/>
                  </a:lnTo>
                  <a:lnTo>
                    <a:pt x="349" y="289"/>
                  </a:lnTo>
                  <a:lnTo>
                    <a:pt x="298" y="308"/>
                  </a:lnTo>
                  <a:lnTo>
                    <a:pt x="253" y="327"/>
                  </a:lnTo>
                  <a:lnTo>
                    <a:pt x="218" y="346"/>
                  </a:lnTo>
                  <a:lnTo>
                    <a:pt x="191" y="364"/>
                  </a:lnTo>
                  <a:lnTo>
                    <a:pt x="173" y="380"/>
                  </a:lnTo>
                  <a:lnTo>
                    <a:pt x="166" y="395"/>
                  </a:lnTo>
                  <a:lnTo>
                    <a:pt x="173" y="411"/>
                  </a:lnTo>
                  <a:lnTo>
                    <a:pt x="191" y="428"/>
                  </a:lnTo>
                  <a:lnTo>
                    <a:pt x="218" y="445"/>
                  </a:lnTo>
                  <a:lnTo>
                    <a:pt x="253" y="463"/>
                  </a:lnTo>
                  <a:lnTo>
                    <a:pt x="298" y="482"/>
                  </a:lnTo>
                  <a:lnTo>
                    <a:pt x="349" y="502"/>
                  </a:lnTo>
                  <a:lnTo>
                    <a:pt x="412" y="519"/>
                  </a:lnTo>
                  <a:lnTo>
                    <a:pt x="483" y="539"/>
                  </a:lnTo>
                  <a:lnTo>
                    <a:pt x="561" y="555"/>
                  </a:lnTo>
                  <a:lnTo>
                    <a:pt x="647" y="571"/>
                  </a:lnTo>
                  <a:lnTo>
                    <a:pt x="742" y="586"/>
                  </a:lnTo>
                  <a:lnTo>
                    <a:pt x="844" y="598"/>
                  </a:lnTo>
                  <a:lnTo>
                    <a:pt x="955" y="608"/>
                  </a:lnTo>
                  <a:lnTo>
                    <a:pt x="1072" y="617"/>
                  </a:lnTo>
                  <a:lnTo>
                    <a:pt x="1198" y="622"/>
                  </a:lnTo>
                  <a:lnTo>
                    <a:pt x="1330" y="623"/>
                  </a:lnTo>
                  <a:lnTo>
                    <a:pt x="1461" y="622"/>
                  </a:lnTo>
                  <a:lnTo>
                    <a:pt x="1587" y="617"/>
                  </a:lnTo>
                  <a:lnTo>
                    <a:pt x="1704" y="608"/>
                  </a:lnTo>
                  <a:lnTo>
                    <a:pt x="1814" y="598"/>
                  </a:lnTo>
                  <a:lnTo>
                    <a:pt x="1917" y="586"/>
                  </a:lnTo>
                  <a:lnTo>
                    <a:pt x="2012" y="571"/>
                  </a:lnTo>
                  <a:lnTo>
                    <a:pt x="2098" y="555"/>
                  </a:lnTo>
                  <a:lnTo>
                    <a:pt x="2176" y="539"/>
                  </a:lnTo>
                  <a:lnTo>
                    <a:pt x="2248" y="519"/>
                  </a:lnTo>
                  <a:lnTo>
                    <a:pt x="2308" y="502"/>
                  </a:lnTo>
                  <a:lnTo>
                    <a:pt x="2362" y="482"/>
                  </a:lnTo>
                  <a:lnTo>
                    <a:pt x="2406" y="463"/>
                  </a:lnTo>
                  <a:lnTo>
                    <a:pt x="2442" y="444"/>
                  </a:lnTo>
                  <a:lnTo>
                    <a:pt x="2468" y="426"/>
                  </a:lnTo>
                  <a:lnTo>
                    <a:pt x="2484" y="410"/>
                  </a:lnTo>
                  <a:lnTo>
                    <a:pt x="2492" y="395"/>
                  </a:lnTo>
                  <a:lnTo>
                    <a:pt x="2484" y="379"/>
                  </a:lnTo>
                  <a:lnTo>
                    <a:pt x="2468" y="363"/>
                  </a:lnTo>
                  <a:lnTo>
                    <a:pt x="2442" y="345"/>
                  </a:lnTo>
                  <a:lnTo>
                    <a:pt x="2406" y="327"/>
                  </a:lnTo>
                  <a:lnTo>
                    <a:pt x="2362" y="308"/>
                  </a:lnTo>
                  <a:lnTo>
                    <a:pt x="2308" y="289"/>
                  </a:lnTo>
                  <a:lnTo>
                    <a:pt x="2246" y="269"/>
                  </a:lnTo>
                  <a:lnTo>
                    <a:pt x="2176" y="252"/>
                  </a:lnTo>
                  <a:lnTo>
                    <a:pt x="2098" y="235"/>
                  </a:lnTo>
                  <a:lnTo>
                    <a:pt x="2011" y="219"/>
                  </a:lnTo>
                  <a:lnTo>
                    <a:pt x="1916" y="204"/>
                  </a:lnTo>
                  <a:lnTo>
                    <a:pt x="1814" y="191"/>
                  </a:lnTo>
                  <a:lnTo>
                    <a:pt x="1704" y="181"/>
                  </a:lnTo>
                  <a:lnTo>
                    <a:pt x="1586" y="173"/>
                  </a:lnTo>
                  <a:lnTo>
                    <a:pt x="1461" y="169"/>
                  </a:lnTo>
                  <a:lnTo>
                    <a:pt x="1330" y="167"/>
                  </a:lnTo>
                  <a:close/>
                  <a:moveTo>
                    <a:pt x="1330" y="0"/>
                  </a:moveTo>
                  <a:lnTo>
                    <a:pt x="1389" y="1"/>
                  </a:lnTo>
                  <a:lnTo>
                    <a:pt x="1452" y="3"/>
                  </a:lnTo>
                  <a:lnTo>
                    <a:pt x="1519" y="4"/>
                  </a:lnTo>
                  <a:lnTo>
                    <a:pt x="1587" y="7"/>
                  </a:lnTo>
                  <a:lnTo>
                    <a:pt x="1658" y="12"/>
                  </a:lnTo>
                  <a:lnTo>
                    <a:pt x="1731" y="18"/>
                  </a:lnTo>
                  <a:lnTo>
                    <a:pt x="1805" y="25"/>
                  </a:lnTo>
                  <a:lnTo>
                    <a:pt x="1879" y="34"/>
                  </a:lnTo>
                  <a:lnTo>
                    <a:pt x="1951" y="43"/>
                  </a:lnTo>
                  <a:lnTo>
                    <a:pt x="2025" y="55"/>
                  </a:lnTo>
                  <a:lnTo>
                    <a:pt x="2097" y="67"/>
                  </a:lnTo>
                  <a:lnTo>
                    <a:pt x="2166" y="81"/>
                  </a:lnTo>
                  <a:lnTo>
                    <a:pt x="2234" y="96"/>
                  </a:lnTo>
                  <a:lnTo>
                    <a:pt x="2298" y="114"/>
                  </a:lnTo>
                  <a:lnTo>
                    <a:pt x="2360" y="133"/>
                  </a:lnTo>
                  <a:lnTo>
                    <a:pt x="2416" y="154"/>
                  </a:lnTo>
                  <a:lnTo>
                    <a:pt x="2468" y="178"/>
                  </a:lnTo>
                  <a:lnTo>
                    <a:pt x="2516" y="201"/>
                  </a:lnTo>
                  <a:lnTo>
                    <a:pt x="2557" y="228"/>
                  </a:lnTo>
                  <a:lnTo>
                    <a:pt x="2593" y="258"/>
                  </a:lnTo>
                  <a:lnTo>
                    <a:pt x="2621" y="289"/>
                  </a:lnTo>
                  <a:lnTo>
                    <a:pt x="2641" y="321"/>
                  </a:lnTo>
                  <a:lnTo>
                    <a:pt x="2655" y="357"/>
                  </a:lnTo>
                  <a:lnTo>
                    <a:pt x="2659" y="395"/>
                  </a:lnTo>
                  <a:lnTo>
                    <a:pt x="2655" y="434"/>
                  </a:lnTo>
                  <a:lnTo>
                    <a:pt x="2641" y="468"/>
                  </a:lnTo>
                  <a:lnTo>
                    <a:pt x="2622" y="502"/>
                  </a:lnTo>
                  <a:lnTo>
                    <a:pt x="2594" y="533"/>
                  </a:lnTo>
                  <a:lnTo>
                    <a:pt x="2560" y="561"/>
                  </a:lnTo>
                  <a:lnTo>
                    <a:pt x="2520" y="588"/>
                  </a:lnTo>
                  <a:lnTo>
                    <a:pt x="2474" y="613"/>
                  </a:lnTo>
                  <a:lnTo>
                    <a:pt x="2424" y="636"/>
                  </a:lnTo>
                  <a:lnTo>
                    <a:pt x="2369" y="657"/>
                  </a:lnTo>
                  <a:lnTo>
                    <a:pt x="2308" y="676"/>
                  </a:lnTo>
                  <a:lnTo>
                    <a:pt x="2246" y="693"/>
                  </a:lnTo>
                  <a:lnTo>
                    <a:pt x="2179" y="709"/>
                  </a:lnTo>
                  <a:lnTo>
                    <a:pt x="2110" y="724"/>
                  </a:lnTo>
                  <a:lnTo>
                    <a:pt x="2039" y="736"/>
                  </a:lnTo>
                  <a:lnTo>
                    <a:pt x="1966" y="747"/>
                  </a:lnTo>
                  <a:lnTo>
                    <a:pt x="1894" y="756"/>
                  </a:lnTo>
                  <a:lnTo>
                    <a:pt x="1820" y="765"/>
                  </a:lnTo>
                  <a:lnTo>
                    <a:pt x="1746" y="771"/>
                  </a:lnTo>
                  <a:lnTo>
                    <a:pt x="1672" y="777"/>
                  </a:lnTo>
                  <a:lnTo>
                    <a:pt x="1599" y="781"/>
                  </a:lnTo>
                  <a:lnTo>
                    <a:pt x="1528" y="786"/>
                  </a:lnTo>
                  <a:lnTo>
                    <a:pt x="1460" y="787"/>
                  </a:lnTo>
                  <a:lnTo>
                    <a:pt x="1393" y="789"/>
                  </a:lnTo>
                  <a:lnTo>
                    <a:pt x="1330" y="789"/>
                  </a:lnTo>
                  <a:lnTo>
                    <a:pt x="1266" y="789"/>
                  </a:lnTo>
                  <a:lnTo>
                    <a:pt x="1199" y="787"/>
                  </a:lnTo>
                  <a:lnTo>
                    <a:pt x="1131" y="786"/>
                  </a:lnTo>
                  <a:lnTo>
                    <a:pt x="1060" y="781"/>
                  </a:lnTo>
                  <a:lnTo>
                    <a:pt x="988" y="777"/>
                  </a:lnTo>
                  <a:lnTo>
                    <a:pt x="914" y="771"/>
                  </a:lnTo>
                  <a:lnTo>
                    <a:pt x="840" y="765"/>
                  </a:lnTo>
                  <a:lnTo>
                    <a:pt x="765" y="756"/>
                  </a:lnTo>
                  <a:lnTo>
                    <a:pt x="691" y="747"/>
                  </a:lnTo>
                  <a:lnTo>
                    <a:pt x="619" y="736"/>
                  </a:lnTo>
                  <a:lnTo>
                    <a:pt x="548" y="724"/>
                  </a:lnTo>
                  <a:lnTo>
                    <a:pt x="480" y="709"/>
                  </a:lnTo>
                  <a:lnTo>
                    <a:pt x="413" y="693"/>
                  </a:lnTo>
                  <a:lnTo>
                    <a:pt x="349" y="676"/>
                  </a:lnTo>
                  <a:lnTo>
                    <a:pt x="290" y="657"/>
                  </a:lnTo>
                  <a:lnTo>
                    <a:pt x="235" y="636"/>
                  </a:lnTo>
                  <a:lnTo>
                    <a:pt x="184" y="613"/>
                  </a:lnTo>
                  <a:lnTo>
                    <a:pt x="138" y="588"/>
                  </a:lnTo>
                  <a:lnTo>
                    <a:pt x="98" y="561"/>
                  </a:lnTo>
                  <a:lnTo>
                    <a:pt x="64" y="533"/>
                  </a:lnTo>
                  <a:lnTo>
                    <a:pt x="37" y="502"/>
                  </a:lnTo>
                  <a:lnTo>
                    <a:pt x="16" y="468"/>
                  </a:lnTo>
                  <a:lnTo>
                    <a:pt x="4" y="434"/>
                  </a:lnTo>
                  <a:lnTo>
                    <a:pt x="0" y="395"/>
                  </a:lnTo>
                  <a:lnTo>
                    <a:pt x="4" y="357"/>
                  </a:lnTo>
                  <a:lnTo>
                    <a:pt x="16" y="323"/>
                  </a:lnTo>
                  <a:lnTo>
                    <a:pt x="37" y="289"/>
                  </a:lnTo>
                  <a:lnTo>
                    <a:pt x="64" y="258"/>
                  </a:lnTo>
                  <a:lnTo>
                    <a:pt x="98" y="229"/>
                  </a:lnTo>
                  <a:lnTo>
                    <a:pt x="138" y="203"/>
                  </a:lnTo>
                  <a:lnTo>
                    <a:pt x="184" y="178"/>
                  </a:lnTo>
                  <a:lnTo>
                    <a:pt x="235" y="154"/>
                  </a:lnTo>
                  <a:lnTo>
                    <a:pt x="290" y="133"/>
                  </a:lnTo>
                  <a:lnTo>
                    <a:pt x="349" y="114"/>
                  </a:lnTo>
                  <a:lnTo>
                    <a:pt x="413" y="96"/>
                  </a:lnTo>
                  <a:lnTo>
                    <a:pt x="480" y="81"/>
                  </a:lnTo>
                  <a:lnTo>
                    <a:pt x="548" y="67"/>
                  </a:lnTo>
                  <a:lnTo>
                    <a:pt x="619" y="55"/>
                  </a:lnTo>
                  <a:lnTo>
                    <a:pt x="691" y="43"/>
                  </a:lnTo>
                  <a:lnTo>
                    <a:pt x="765" y="34"/>
                  </a:lnTo>
                  <a:lnTo>
                    <a:pt x="840" y="25"/>
                  </a:lnTo>
                  <a:lnTo>
                    <a:pt x="914" y="18"/>
                  </a:lnTo>
                  <a:lnTo>
                    <a:pt x="988" y="13"/>
                  </a:lnTo>
                  <a:lnTo>
                    <a:pt x="1060" y="7"/>
                  </a:lnTo>
                  <a:lnTo>
                    <a:pt x="1131" y="4"/>
                  </a:lnTo>
                  <a:lnTo>
                    <a:pt x="1199" y="3"/>
                  </a:lnTo>
                  <a:lnTo>
                    <a:pt x="1266" y="1"/>
                  </a:lnTo>
                  <a:lnTo>
                    <a:pt x="13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15" name="Freeform 41">
              <a:extLst>
                <a:ext uri="{FF2B5EF4-FFF2-40B4-BE49-F238E27FC236}">
                  <a16:creationId xmlns:a16="http://schemas.microsoft.com/office/drawing/2014/main" id="{6C9D6EBA-0D65-45B5-8AD6-599F199AB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7046" y="1265660"/>
              <a:ext cx="304373" cy="90659"/>
            </a:xfrm>
            <a:custGeom>
              <a:avLst/>
              <a:gdLst>
                <a:gd name="T0" fmla="*/ 165 w 2659"/>
                <a:gd name="T1" fmla="*/ 0 h 792"/>
                <a:gd name="T2" fmla="*/ 173 w 2659"/>
                <a:gd name="T3" fmla="*/ 415 h 792"/>
                <a:gd name="T4" fmla="*/ 217 w 2659"/>
                <a:gd name="T5" fmla="*/ 449 h 792"/>
                <a:gd name="T6" fmla="*/ 297 w 2659"/>
                <a:gd name="T7" fmla="*/ 486 h 792"/>
                <a:gd name="T8" fmla="*/ 411 w 2659"/>
                <a:gd name="T9" fmla="*/ 524 h 792"/>
                <a:gd name="T10" fmla="*/ 561 w 2659"/>
                <a:gd name="T11" fmla="*/ 560 h 792"/>
                <a:gd name="T12" fmla="*/ 741 w 2659"/>
                <a:gd name="T13" fmla="*/ 589 h 792"/>
                <a:gd name="T14" fmla="*/ 955 w 2659"/>
                <a:gd name="T15" fmla="*/ 613 h 792"/>
                <a:gd name="T16" fmla="*/ 1197 w 2659"/>
                <a:gd name="T17" fmla="*/ 625 h 792"/>
                <a:gd name="T18" fmla="*/ 1461 w 2659"/>
                <a:gd name="T19" fmla="*/ 625 h 792"/>
                <a:gd name="T20" fmla="*/ 1702 w 2659"/>
                <a:gd name="T21" fmla="*/ 613 h 792"/>
                <a:gd name="T22" fmla="*/ 1910 w 2659"/>
                <a:gd name="T23" fmla="*/ 591 h 792"/>
                <a:gd name="T24" fmla="*/ 2086 w 2659"/>
                <a:gd name="T25" fmla="*/ 561 h 792"/>
                <a:gd name="T26" fmla="*/ 2229 w 2659"/>
                <a:gd name="T27" fmla="*/ 527 h 792"/>
                <a:gd name="T28" fmla="*/ 2342 w 2659"/>
                <a:gd name="T29" fmla="*/ 490 h 792"/>
                <a:gd name="T30" fmla="*/ 2423 w 2659"/>
                <a:gd name="T31" fmla="*/ 455 h 792"/>
                <a:gd name="T32" fmla="*/ 2472 w 2659"/>
                <a:gd name="T33" fmla="*/ 424 h 792"/>
                <a:gd name="T34" fmla="*/ 2493 w 2659"/>
                <a:gd name="T35" fmla="*/ 397 h 792"/>
                <a:gd name="T36" fmla="*/ 2659 w 2659"/>
                <a:gd name="T37" fmla="*/ 0 h 792"/>
                <a:gd name="T38" fmla="*/ 2654 w 2659"/>
                <a:gd name="T39" fmla="*/ 436 h 792"/>
                <a:gd name="T40" fmla="*/ 2620 w 2659"/>
                <a:gd name="T41" fmla="*/ 504 h 792"/>
                <a:gd name="T42" fmla="*/ 2557 w 2659"/>
                <a:gd name="T43" fmla="*/ 564 h 792"/>
                <a:gd name="T44" fmla="*/ 2468 w 2659"/>
                <a:gd name="T45" fmla="*/ 616 h 792"/>
                <a:gd name="T46" fmla="*/ 2360 w 2659"/>
                <a:gd name="T47" fmla="*/ 660 h 792"/>
                <a:gd name="T48" fmla="*/ 2234 w 2659"/>
                <a:gd name="T49" fmla="*/ 696 h 792"/>
                <a:gd name="T50" fmla="*/ 2096 w 2659"/>
                <a:gd name="T51" fmla="*/ 727 h 792"/>
                <a:gd name="T52" fmla="*/ 1951 w 2659"/>
                <a:gd name="T53" fmla="*/ 751 h 792"/>
                <a:gd name="T54" fmla="*/ 1804 w 2659"/>
                <a:gd name="T55" fmla="*/ 769 h 792"/>
                <a:gd name="T56" fmla="*/ 1658 w 2659"/>
                <a:gd name="T57" fmla="*/ 780 h 792"/>
                <a:gd name="T58" fmla="*/ 1519 w 2659"/>
                <a:gd name="T59" fmla="*/ 789 h 792"/>
                <a:gd name="T60" fmla="*/ 1388 w 2659"/>
                <a:gd name="T61" fmla="*/ 792 h 792"/>
                <a:gd name="T62" fmla="*/ 1266 w 2659"/>
                <a:gd name="T63" fmla="*/ 792 h 792"/>
                <a:gd name="T64" fmla="*/ 1131 w 2659"/>
                <a:gd name="T65" fmla="*/ 789 h 792"/>
                <a:gd name="T66" fmla="*/ 987 w 2659"/>
                <a:gd name="T67" fmla="*/ 780 h 792"/>
                <a:gd name="T68" fmla="*/ 839 w 2659"/>
                <a:gd name="T69" fmla="*/ 769 h 792"/>
                <a:gd name="T70" fmla="*/ 691 w 2659"/>
                <a:gd name="T71" fmla="*/ 751 h 792"/>
                <a:gd name="T72" fmla="*/ 547 w 2659"/>
                <a:gd name="T73" fmla="*/ 727 h 792"/>
                <a:gd name="T74" fmla="*/ 413 w 2659"/>
                <a:gd name="T75" fmla="*/ 697 h 792"/>
                <a:gd name="T76" fmla="*/ 290 w 2659"/>
                <a:gd name="T77" fmla="*/ 660 h 792"/>
                <a:gd name="T78" fmla="*/ 183 w 2659"/>
                <a:gd name="T79" fmla="*/ 616 h 792"/>
                <a:gd name="T80" fmla="*/ 97 w 2659"/>
                <a:gd name="T81" fmla="*/ 566 h 792"/>
                <a:gd name="T82" fmla="*/ 37 w 2659"/>
                <a:gd name="T83" fmla="*/ 505 h 792"/>
                <a:gd name="T84" fmla="*/ 4 w 2659"/>
                <a:gd name="T85" fmla="*/ 437 h 792"/>
                <a:gd name="T86" fmla="*/ 0 w 2659"/>
                <a:gd name="T8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59" h="792">
                  <a:moveTo>
                    <a:pt x="0" y="0"/>
                  </a:moveTo>
                  <a:lnTo>
                    <a:pt x="165" y="0"/>
                  </a:lnTo>
                  <a:lnTo>
                    <a:pt x="165" y="400"/>
                  </a:lnTo>
                  <a:lnTo>
                    <a:pt x="173" y="415"/>
                  </a:lnTo>
                  <a:lnTo>
                    <a:pt x="191" y="431"/>
                  </a:lnTo>
                  <a:lnTo>
                    <a:pt x="217" y="449"/>
                  </a:lnTo>
                  <a:lnTo>
                    <a:pt x="253" y="468"/>
                  </a:lnTo>
                  <a:lnTo>
                    <a:pt x="297" y="486"/>
                  </a:lnTo>
                  <a:lnTo>
                    <a:pt x="351" y="505"/>
                  </a:lnTo>
                  <a:lnTo>
                    <a:pt x="411" y="524"/>
                  </a:lnTo>
                  <a:lnTo>
                    <a:pt x="482" y="542"/>
                  </a:lnTo>
                  <a:lnTo>
                    <a:pt x="561" y="560"/>
                  </a:lnTo>
                  <a:lnTo>
                    <a:pt x="647" y="575"/>
                  </a:lnTo>
                  <a:lnTo>
                    <a:pt x="741" y="589"/>
                  </a:lnTo>
                  <a:lnTo>
                    <a:pt x="844" y="603"/>
                  </a:lnTo>
                  <a:lnTo>
                    <a:pt x="955" y="613"/>
                  </a:lnTo>
                  <a:lnTo>
                    <a:pt x="1072" y="621"/>
                  </a:lnTo>
                  <a:lnTo>
                    <a:pt x="1197" y="625"/>
                  </a:lnTo>
                  <a:lnTo>
                    <a:pt x="1329" y="626"/>
                  </a:lnTo>
                  <a:lnTo>
                    <a:pt x="1461" y="625"/>
                  </a:lnTo>
                  <a:lnTo>
                    <a:pt x="1585" y="621"/>
                  </a:lnTo>
                  <a:lnTo>
                    <a:pt x="1702" y="613"/>
                  </a:lnTo>
                  <a:lnTo>
                    <a:pt x="1810" y="603"/>
                  </a:lnTo>
                  <a:lnTo>
                    <a:pt x="1910" y="591"/>
                  </a:lnTo>
                  <a:lnTo>
                    <a:pt x="2001" y="576"/>
                  </a:lnTo>
                  <a:lnTo>
                    <a:pt x="2086" y="561"/>
                  </a:lnTo>
                  <a:lnTo>
                    <a:pt x="2161" y="544"/>
                  </a:lnTo>
                  <a:lnTo>
                    <a:pt x="2229" y="527"/>
                  </a:lnTo>
                  <a:lnTo>
                    <a:pt x="2290" y="510"/>
                  </a:lnTo>
                  <a:lnTo>
                    <a:pt x="2342" y="490"/>
                  </a:lnTo>
                  <a:lnTo>
                    <a:pt x="2386" y="473"/>
                  </a:lnTo>
                  <a:lnTo>
                    <a:pt x="2423" y="455"/>
                  </a:lnTo>
                  <a:lnTo>
                    <a:pt x="2452" y="438"/>
                  </a:lnTo>
                  <a:lnTo>
                    <a:pt x="2472" y="424"/>
                  </a:lnTo>
                  <a:lnTo>
                    <a:pt x="2487" y="409"/>
                  </a:lnTo>
                  <a:lnTo>
                    <a:pt x="2493" y="397"/>
                  </a:lnTo>
                  <a:lnTo>
                    <a:pt x="2493" y="0"/>
                  </a:lnTo>
                  <a:lnTo>
                    <a:pt x="2659" y="0"/>
                  </a:lnTo>
                  <a:lnTo>
                    <a:pt x="2659" y="397"/>
                  </a:lnTo>
                  <a:lnTo>
                    <a:pt x="2654" y="436"/>
                  </a:lnTo>
                  <a:lnTo>
                    <a:pt x="2641" y="471"/>
                  </a:lnTo>
                  <a:lnTo>
                    <a:pt x="2620" y="504"/>
                  </a:lnTo>
                  <a:lnTo>
                    <a:pt x="2592" y="535"/>
                  </a:lnTo>
                  <a:lnTo>
                    <a:pt x="2557" y="564"/>
                  </a:lnTo>
                  <a:lnTo>
                    <a:pt x="2515" y="591"/>
                  </a:lnTo>
                  <a:lnTo>
                    <a:pt x="2468" y="616"/>
                  </a:lnTo>
                  <a:lnTo>
                    <a:pt x="2416" y="638"/>
                  </a:lnTo>
                  <a:lnTo>
                    <a:pt x="2360" y="660"/>
                  </a:lnTo>
                  <a:lnTo>
                    <a:pt x="2298" y="680"/>
                  </a:lnTo>
                  <a:lnTo>
                    <a:pt x="2234" y="696"/>
                  </a:lnTo>
                  <a:lnTo>
                    <a:pt x="2166" y="712"/>
                  </a:lnTo>
                  <a:lnTo>
                    <a:pt x="2096" y="727"/>
                  </a:lnTo>
                  <a:lnTo>
                    <a:pt x="2025" y="739"/>
                  </a:lnTo>
                  <a:lnTo>
                    <a:pt x="1951" y="751"/>
                  </a:lnTo>
                  <a:lnTo>
                    <a:pt x="1879" y="760"/>
                  </a:lnTo>
                  <a:lnTo>
                    <a:pt x="1804" y="769"/>
                  </a:lnTo>
                  <a:lnTo>
                    <a:pt x="1730" y="774"/>
                  </a:lnTo>
                  <a:lnTo>
                    <a:pt x="1658" y="780"/>
                  </a:lnTo>
                  <a:lnTo>
                    <a:pt x="1587" y="785"/>
                  </a:lnTo>
                  <a:lnTo>
                    <a:pt x="1519" y="789"/>
                  </a:lnTo>
                  <a:lnTo>
                    <a:pt x="1452" y="791"/>
                  </a:lnTo>
                  <a:lnTo>
                    <a:pt x="1388" y="792"/>
                  </a:lnTo>
                  <a:lnTo>
                    <a:pt x="1329" y="792"/>
                  </a:lnTo>
                  <a:lnTo>
                    <a:pt x="1266" y="792"/>
                  </a:lnTo>
                  <a:lnTo>
                    <a:pt x="1199" y="791"/>
                  </a:lnTo>
                  <a:lnTo>
                    <a:pt x="1131" y="789"/>
                  </a:lnTo>
                  <a:lnTo>
                    <a:pt x="1060" y="785"/>
                  </a:lnTo>
                  <a:lnTo>
                    <a:pt x="987" y="780"/>
                  </a:lnTo>
                  <a:lnTo>
                    <a:pt x="913" y="774"/>
                  </a:lnTo>
                  <a:lnTo>
                    <a:pt x="839" y="769"/>
                  </a:lnTo>
                  <a:lnTo>
                    <a:pt x="765" y="760"/>
                  </a:lnTo>
                  <a:lnTo>
                    <a:pt x="691" y="751"/>
                  </a:lnTo>
                  <a:lnTo>
                    <a:pt x="619" y="739"/>
                  </a:lnTo>
                  <a:lnTo>
                    <a:pt x="547" y="727"/>
                  </a:lnTo>
                  <a:lnTo>
                    <a:pt x="479" y="712"/>
                  </a:lnTo>
                  <a:lnTo>
                    <a:pt x="413" y="697"/>
                  </a:lnTo>
                  <a:lnTo>
                    <a:pt x="349" y="680"/>
                  </a:lnTo>
                  <a:lnTo>
                    <a:pt x="290" y="660"/>
                  </a:lnTo>
                  <a:lnTo>
                    <a:pt x="235" y="640"/>
                  </a:lnTo>
                  <a:lnTo>
                    <a:pt x="183" y="616"/>
                  </a:lnTo>
                  <a:lnTo>
                    <a:pt x="137" y="592"/>
                  </a:lnTo>
                  <a:lnTo>
                    <a:pt x="97" y="566"/>
                  </a:lnTo>
                  <a:lnTo>
                    <a:pt x="63" y="536"/>
                  </a:lnTo>
                  <a:lnTo>
                    <a:pt x="37" y="505"/>
                  </a:lnTo>
                  <a:lnTo>
                    <a:pt x="16" y="473"/>
                  </a:lnTo>
                  <a:lnTo>
                    <a:pt x="4" y="437"/>
                  </a:lnTo>
                  <a:lnTo>
                    <a:pt x="0" y="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16" name="Freeform 42">
              <a:extLst>
                <a:ext uri="{FF2B5EF4-FFF2-40B4-BE49-F238E27FC236}">
                  <a16:creationId xmlns:a16="http://schemas.microsoft.com/office/drawing/2014/main" id="{2C322A24-EE5E-409D-BB94-856D5DB88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4481" y="1399588"/>
              <a:ext cx="168384" cy="75206"/>
            </a:xfrm>
            <a:custGeom>
              <a:avLst/>
              <a:gdLst>
                <a:gd name="T0" fmla="*/ 444 w 1471"/>
                <a:gd name="T1" fmla="*/ 164 h 657"/>
                <a:gd name="T2" fmla="*/ 336 w 1471"/>
                <a:gd name="T3" fmla="*/ 186 h 657"/>
                <a:gd name="T4" fmla="*/ 259 w 1471"/>
                <a:gd name="T5" fmla="*/ 208 h 657"/>
                <a:gd name="T6" fmla="*/ 208 w 1471"/>
                <a:gd name="T7" fmla="*/ 230 h 657"/>
                <a:gd name="T8" fmla="*/ 180 w 1471"/>
                <a:gd name="T9" fmla="*/ 250 h 657"/>
                <a:gd name="T10" fmla="*/ 168 w 1471"/>
                <a:gd name="T11" fmla="*/ 263 h 657"/>
                <a:gd name="T12" fmla="*/ 177 w 1471"/>
                <a:gd name="T13" fmla="*/ 282 h 657"/>
                <a:gd name="T14" fmla="*/ 229 w 1471"/>
                <a:gd name="T15" fmla="*/ 315 h 657"/>
                <a:gd name="T16" fmla="*/ 318 w 1471"/>
                <a:gd name="T17" fmla="*/ 349 h 657"/>
                <a:gd name="T18" fmla="*/ 439 w 1471"/>
                <a:gd name="T19" fmla="*/ 384 h 657"/>
                <a:gd name="T20" fmla="*/ 593 w 1471"/>
                <a:gd name="T21" fmla="*/ 418 h 657"/>
                <a:gd name="T22" fmla="*/ 777 w 1471"/>
                <a:gd name="T23" fmla="*/ 448 h 657"/>
                <a:gd name="T24" fmla="*/ 986 w 1471"/>
                <a:gd name="T25" fmla="*/ 472 h 657"/>
                <a:gd name="T26" fmla="*/ 1217 w 1471"/>
                <a:gd name="T27" fmla="*/ 486 h 657"/>
                <a:gd name="T28" fmla="*/ 1471 w 1471"/>
                <a:gd name="T29" fmla="*/ 491 h 657"/>
                <a:gd name="T30" fmla="*/ 1442 w 1471"/>
                <a:gd name="T31" fmla="*/ 657 h 657"/>
                <a:gd name="T32" fmla="*/ 1240 w 1471"/>
                <a:gd name="T33" fmla="*/ 654 h 657"/>
                <a:gd name="T34" fmla="*/ 1039 w 1471"/>
                <a:gd name="T35" fmla="*/ 642 h 657"/>
                <a:gd name="T36" fmla="*/ 841 w 1471"/>
                <a:gd name="T37" fmla="*/ 623 h 657"/>
                <a:gd name="T38" fmla="*/ 651 w 1471"/>
                <a:gd name="T39" fmla="*/ 597 h 657"/>
                <a:gd name="T40" fmla="*/ 476 w 1471"/>
                <a:gd name="T41" fmla="*/ 563 h 657"/>
                <a:gd name="T42" fmla="*/ 321 w 1471"/>
                <a:gd name="T43" fmla="*/ 523 h 657"/>
                <a:gd name="T44" fmla="*/ 191 w 1471"/>
                <a:gd name="T45" fmla="*/ 475 h 657"/>
                <a:gd name="T46" fmla="*/ 93 w 1471"/>
                <a:gd name="T47" fmla="*/ 420 h 657"/>
                <a:gd name="T48" fmla="*/ 32 w 1471"/>
                <a:gd name="T49" fmla="*/ 362 h 657"/>
                <a:gd name="T50" fmla="*/ 7 w 1471"/>
                <a:gd name="T51" fmla="*/ 310 h 657"/>
                <a:gd name="T52" fmla="*/ 0 w 1471"/>
                <a:gd name="T53" fmla="*/ 267 h 657"/>
                <a:gd name="T54" fmla="*/ 14 w 1471"/>
                <a:gd name="T55" fmla="*/ 199 h 657"/>
                <a:gd name="T56" fmla="*/ 51 w 1471"/>
                <a:gd name="T57" fmla="*/ 143 h 657"/>
                <a:gd name="T58" fmla="*/ 105 w 1471"/>
                <a:gd name="T59" fmla="*/ 99 h 657"/>
                <a:gd name="T60" fmla="*/ 170 w 1471"/>
                <a:gd name="T61" fmla="*/ 65 h 657"/>
                <a:gd name="T62" fmla="*/ 240 w 1471"/>
                <a:gd name="T63" fmla="*/ 40 h 657"/>
                <a:gd name="T64" fmla="*/ 309 w 1471"/>
                <a:gd name="T65" fmla="*/ 20 h 657"/>
                <a:gd name="T66" fmla="*/ 370 w 1471"/>
                <a:gd name="T67" fmla="*/ 8 h 657"/>
                <a:gd name="T68" fmla="*/ 417 w 1471"/>
                <a:gd name="T69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71" h="657">
                  <a:moveTo>
                    <a:pt x="417" y="0"/>
                  </a:moveTo>
                  <a:lnTo>
                    <a:pt x="444" y="164"/>
                  </a:lnTo>
                  <a:lnTo>
                    <a:pt x="385" y="174"/>
                  </a:lnTo>
                  <a:lnTo>
                    <a:pt x="336" y="186"/>
                  </a:lnTo>
                  <a:lnTo>
                    <a:pt x="293" y="196"/>
                  </a:lnTo>
                  <a:lnTo>
                    <a:pt x="259" y="208"/>
                  </a:lnTo>
                  <a:lnTo>
                    <a:pt x="231" y="220"/>
                  </a:lnTo>
                  <a:lnTo>
                    <a:pt x="208" y="230"/>
                  </a:lnTo>
                  <a:lnTo>
                    <a:pt x="192" y="241"/>
                  </a:lnTo>
                  <a:lnTo>
                    <a:pt x="180" y="250"/>
                  </a:lnTo>
                  <a:lnTo>
                    <a:pt x="171" y="257"/>
                  </a:lnTo>
                  <a:lnTo>
                    <a:pt x="168" y="263"/>
                  </a:lnTo>
                  <a:lnTo>
                    <a:pt x="167" y="267"/>
                  </a:lnTo>
                  <a:lnTo>
                    <a:pt x="177" y="282"/>
                  </a:lnTo>
                  <a:lnTo>
                    <a:pt x="200" y="297"/>
                  </a:lnTo>
                  <a:lnTo>
                    <a:pt x="229" y="315"/>
                  </a:lnTo>
                  <a:lnTo>
                    <a:pt x="269" y="331"/>
                  </a:lnTo>
                  <a:lnTo>
                    <a:pt x="318" y="349"/>
                  </a:lnTo>
                  <a:lnTo>
                    <a:pt x="374" y="367"/>
                  </a:lnTo>
                  <a:lnTo>
                    <a:pt x="439" y="384"/>
                  </a:lnTo>
                  <a:lnTo>
                    <a:pt x="513" y="402"/>
                  </a:lnTo>
                  <a:lnTo>
                    <a:pt x="593" y="418"/>
                  </a:lnTo>
                  <a:lnTo>
                    <a:pt x="682" y="433"/>
                  </a:lnTo>
                  <a:lnTo>
                    <a:pt x="777" y="448"/>
                  </a:lnTo>
                  <a:lnTo>
                    <a:pt x="878" y="461"/>
                  </a:lnTo>
                  <a:lnTo>
                    <a:pt x="986" y="472"/>
                  </a:lnTo>
                  <a:lnTo>
                    <a:pt x="1098" y="481"/>
                  </a:lnTo>
                  <a:lnTo>
                    <a:pt x="1217" y="486"/>
                  </a:lnTo>
                  <a:lnTo>
                    <a:pt x="1341" y="489"/>
                  </a:lnTo>
                  <a:lnTo>
                    <a:pt x="1471" y="491"/>
                  </a:lnTo>
                  <a:lnTo>
                    <a:pt x="1471" y="657"/>
                  </a:lnTo>
                  <a:lnTo>
                    <a:pt x="1442" y="657"/>
                  </a:lnTo>
                  <a:lnTo>
                    <a:pt x="1341" y="657"/>
                  </a:lnTo>
                  <a:lnTo>
                    <a:pt x="1240" y="654"/>
                  </a:lnTo>
                  <a:lnTo>
                    <a:pt x="1140" y="648"/>
                  </a:lnTo>
                  <a:lnTo>
                    <a:pt x="1039" y="642"/>
                  </a:lnTo>
                  <a:lnTo>
                    <a:pt x="938" y="633"/>
                  </a:lnTo>
                  <a:lnTo>
                    <a:pt x="841" y="623"/>
                  </a:lnTo>
                  <a:lnTo>
                    <a:pt x="744" y="611"/>
                  </a:lnTo>
                  <a:lnTo>
                    <a:pt x="651" y="597"/>
                  </a:lnTo>
                  <a:lnTo>
                    <a:pt x="561" y="581"/>
                  </a:lnTo>
                  <a:lnTo>
                    <a:pt x="476" y="563"/>
                  </a:lnTo>
                  <a:lnTo>
                    <a:pt x="395" y="544"/>
                  </a:lnTo>
                  <a:lnTo>
                    <a:pt x="321" y="523"/>
                  </a:lnTo>
                  <a:lnTo>
                    <a:pt x="253" y="500"/>
                  </a:lnTo>
                  <a:lnTo>
                    <a:pt x="191" y="475"/>
                  </a:lnTo>
                  <a:lnTo>
                    <a:pt x="137" y="448"/>
                  </a:lnTo>
                  <a:lnTo>
                    <a:pt x="93" y="420"/>
                  </a:lnTo>
                  <a:lnTo>
                    <a:pt x="56" y="390"/>
                  </a:lnTo>
                  <a:lnTo>
                    <a:pt x="32" y="362"/>
                  </a:lnTo>
                  <a:lnTo>
                    <a:pt x="16" y="336"/>
                  </a:lnTo>
                  <a:lnTo>
                    <a:pt x="7" y="310"/>
                  </a:lnTo>
                  <a:lnTo>
                    <a:pt x="1" y="288"/>
                  </a:lnTo>
                  <a:lnTo>
                    <a:pt x="0" y="267"/>
                  </a:lnTo>
                  <a:lnTo>
                    <a:pt x="4" y="232"/>
                  </a:lnTo>
                  <a:lnTo>
                    <a:pt x="14" y="199"/>
                  </a:lnTo>
                  <a:lnTo>
                    <a:pt x="29" y="170"/>
                  </a:lnTo>
                  <a:lnTo>
                    <a:pt x="51" y="143"/>
                  </a:lnTo>
                  <a:lnTo>
                    <a:pt x="77" y="119"/>
                  </a:lnTo>
                  <a:lnTo>
                    <a:pt x="105" y="99"/>
                  </a:lnTo>
                  <a:lnTo>
                    <a:pt x="136" y="81"/>
                  </a:lnTo>
                  <a:lnTo>
                    <a:pt x="170" y="65"/>
                  </a:lnTo>
                  <a:lnTo>
                    <a:pt x="205" y="51"/>
                  </a:lnTo>
                  <a:lnTo>
                    <a:pt x="240" y="40"/>
                  </a:lnTo>
                  <a:lnTo>
                    <a:pt x="275" y="29"/>
                  </a:lnTo>
                  <a:lnTo>
                    <a:pt x="309" y="20"/>
                  </a:lnTo>
                  <a:lnTo>
                    <a:pt x="340" y="13"/>
                  </a:lnTo>
                  <a:lnTo>
                    <a:pt x="370" y="8"/>
                  </a:lnTo>
                  <a:lnTo>
                    <a:pt x="395" y="4"/>
                  </a:lnTo>
                  <a:lnTo>
                    <a:pt x="4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17" name="Freeform 43">
              <a:extLst>
                <a:ext uri="{FF2B5EF4-FFF2-40B4-BE49-F238E27FC236}">
                  <a16:creationId xmlns:a16="http://schemas.microsoft.com/office/drawing/2014/main" id="{4FB75A61-1AE7-4885-9652-9E017D03A0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5164" y="1427290"/>
              <a:ext cx="304144" cy="95581"/>
            </a:xfrm>
            <a:custGeom>
              <a:avLst/>
              <a:gdLst>
                <a:gd name="T0" fmla="*/ 108 w 2657"/>
                <a:gd name="T1" fmla="*/ 5 h 835"/>
                <a:gd name="T2" fmla="*/ 149 w 2657"/>
                <a:gd name="T3" fmla="*/ 34 h 835"/>
                <a:gd name="T4" fmla="*/ 166 w 2657"/>
                <a:gd name="T5" fmla="*/ 83 h 835"/>
                <a:gd name="T6" fmla="*/ 173 w 2657"/>
                <a:gd name="T7" fmla="*/ 456 h 835"/>
                <a:gd name="T8" fmla="*/ 216 w 2657"/>
                <a:gd name="T9" fmla="*/ 490 h 835"/>
                <a:gd name="T10" fmla="*/ 296 w 2657"/>
                <a:gd name="T11" fmla="*/ 527 h 835"/>
                <a:gd name="T12" fmla="*/ 411 w 2657"/>
                <a:gd name="T13" fmla="*/ 566 h 835"/>
                <a:gd name="T14" fmla="*/ 559 w 2657"/>
                <a:gd name="T15" fmla="*/ 601 h 835"/>
                <a:gd name="T16" fmla="*/ 742 w 2657"/>
                <a:gd name="T17" fmla="*/ 631 h 835"/>
                <a:gd name="T18" fmla="*/ 953 w 2657"/>
                <a:gd name="T19" fmla="*/ 654 h 835"/>
                <a:gd name="T20" fmla="*/ 1196 w 2657"/>
                <a:gd name="T21" fmla="*/ 666 h 835"/>
                <a:gd name="T22" fmla="*/ 1461 w 2657"/>
                <a:gd name="T23" fmla="*/ 666 h 835"/>
                <a:gd name="T24" fmla="*/ 1701 w 2657"/>
                <a:gd name="T25" fmla="*/ 654 h 835"/>
                <a:gd name="T26" fmla="*/ 1910 w 2657"/>
                <a:gd name="T27" fmla="*/ 632 h 835"/>
                <a:gd name="T28" fmla="*/ 2086 w 2657"/>
                <a:gd name="T29" fmla="*/ 603 h 835"/>
                <a:gd name="T30" fmla="*/ 2230 w 2657"/>
                <a:gd name="T31" fmla="*/ 569 h 835"/>
                <a:gd name="T32" fmla="*/ 2341 w 2657"/>
                <a:gd name="T33" fmla="*/ 532 h 835"/>
                <a:gd name="T34" fmla="*/ 2422 w 2657"/>
                <a:gd name="T35" fmla="*/ 496 h 835"/>
                <a:gd name="T36" fmla="*/ 2472 w 2657"/>
                <a:gd name="T37" fmla="*/ 465 h 835"/>
                <a:gd name="T38" fmla="*/ 2492 w 2657"/>
                <a:gd name="T39" fmla="*/ 438 h 835"/>
                <a:gd name="T40" fmla="*/ 2496 w 2657"/>
                <a:gd name="T41" fmla="*/ 224 h 835"/>
                <a:gd name="T42" fmla="*/ 2526 w 2657"/>
                <a:gd name="T43" fmla="*/ 182 h 835"/>
                <a:gd name="T44" fmla="*/ 2575 w 2657"/>
                <a:gd name="T45" fmla="*/ 168 h 835"/>
                <a:gd name="T46" fmla="*/ 2623 w 2657"/>
                <a:gd name="T47" fmla="*/ 182 h 835"/>
                <a:gd name="T48" fmla="*/ 2653 w 2657"/>
                <a:gd name="T49" fmla="*/ 224 h 835"/>
                <a:gd name="T50" fmla="*/ 2657 w 2657"/>
                <a:gd name="T51" fmla="*/ 438 h 835"/>
                <a:gd name="T52" fmla="*/ 2640 w 2657"/>
                <a:gd name="T53" fmla="*/ 512 h 835"/>
                <a:gd name="T54" fmla="*/ 2591 w 2657"/>
                <a:gd name="T55" fmla="*/ 576 h 835"/>
                <a:gd name="T56" fmla="*/ 2515 w 2657"/>
                <a:gd name="T57" fmla="*/ 632 h 835"/>
                <a:gd name="T58" fmla="*/ 2415 w 2657"/>
                <a:gd name="T59" fmla="*/ 681 h 835"/>
                <a:gd name="T60" fmla="*/ 2298 w 2657"/>
                <a:gd name="T61" fmla="*/ 721 h 835"/>
                <a:gd name="T62" fmla="*/ 2166 w 2657"/>
                <a:gd name="T63" fmla="*/ 754 h 835"/>
                <a:gd name="T64" fmla="*/ 2024 w 2657"/>
                <a:gd name="T65" fmla="*/ 780 h 835"/>
                <a:gd name="T66" fmla="*/ 1877 w 2657"/>
                <a:gd name="T67" fmla="*/ 801 h 835"/>
                <a:gd name="T68" fmla="*/ 1731 w 2657"/>
                <a:gd name="T69" fmla="*/ 816 h 835"/>
                <a:gd name="T70" fmla="*/ 1587 w 2657"/>
                <a:gd name="T71" fmla="*/ 826 h 835"/>
                <a:gd name="T72" fmla="*/ 1451 w 2657"/>
                <a:gd name="T73" fmla="*/ 832 h 835"/>
                <a:gd name="T74" fmla="*/ 1328 w 2657"/>
                <a:gd name="T75" fmla="*/ 835 h 835"/>
                <a:gd name="T76" fmla="*/ 1199 w 2657"/>
                <a:gd name="T77" fmla="*/ 832 h 835"/>
                <a:gd name="T78" fmla="*/ 1058 w 2657"/>
                <a:gd name="T79" fmla="*/ 826 h 835"/>
                <a:gd name="T80" fmla="*/ 912 w 2657"/>
                <a:gd name="T81" fmla="*/ 816 h 835"/>
                <a:gd name="T82" fmla="*/ 764 w 2657"/>
                <a:gd name="T83" fmla="*/ 801 h 835"/>
                <a:gd name="T84" fmla="*/ 619 w 2657"/>
                <a:gd name="T85" fmla="*/ 780 h 835"/>
                <a:gd name="T86" fmla="*/ 478 w 2657"/>
                <a:gd name="T87" fmla="*/ 754 h 835"/>
                <a:gd name="T88" fmla="*/ 349 w 2657"/>
                <a:gd name="T89" fmla="*/ 721 h 835"/>
                <a:gd name="T90" fmla="*/ 234 w 2657"/>
                <a:gd name="T91" fmla="*/ 681 h 835"/>
                <a:gd name="T92" fmla="*/ 137 w 2657"/>
                <a:gd name="T93" fmla="*/ 634 h 835"/>
                <a:gd name="T94" fmla="*/ 63 w 2657"/>
                <a:gd name="T95" fmla="*/ 577 h 835"/>
                <a:gd name="T96" fmla="*/ 16 w 2657"/>
                <a:gd name="T97" fmla="*/ 514 h 835"/>
                <a:gd name="T98" fmla="*/ 0 w 2657"/>
                <a:gd name="T99" fmla="*/ 441 h 835"/>
                <a:gd name="T100" fmla="*/ 3 w 2657"/>
                <a:gd name="T101" fmla="*/ 58 h 835"/>
                <a:gd name="T102" fmla="*/ 32 w 2657"/>
                <a:gd name="T103" fmla="*/ 17 h 835"/>
                <a:gd name="T104" fmla="*/ 83 w 2657"/>
                <a:gd name="T105" fmla="*/ 0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657" h="835">
                  <a:moveTo>
                    <a:pt x="83" y="0"/>
                  </a:moveTo>
                  <a:lnTo>
                    <a:pt x="108" y="5"/>
                  </a:lnTo>
                  <a:lnTo>
                    <a:pt x="132" y="17"/>
                  </a:lnTo>
                  <a:lnTo>
                    <a:pt x="149" y="34"/>
                  </a:lnTo>
                  <a:lnTo>
                    <a:pt x="161" y="58"/>
                  </a:lnTo>
                  <a:lnTo>
                    <a:pt x="166" y="83"/>
                  </a:lnTo>
                  <a:lnTo>
                    <a:pt x="166" y="441"/>
                  </a:lnTo>
                  <a:lnTo>
                    <a:pt x="173" y="456"/>
                  </a:lnTo>
                  <a:lnTo>
                    <a:pt x="189" y="472"/>
                  </a:lnTo>
                  <a:lnTo>
                    <a:pt x="216" y="490"/>
                  </a:lnTo>
                  <a:lnTo>
                    <a:pt x="251" y="509"/>
                  </a:lnTo>
                  <a:lnTo>
                    <a:pt x="296" y="527"/>
                  </a:lnTo>
                  <a:lnTo>
                    <a:pt x="349" y="546"/>
                  </a:lnTo>
                  <a:lnTo>
                    <a:pt x="411" y="566"/>
                  </a:lnTo>
                  <a:lnTo>
                    <a:pt x="481" y="583"/>
                  </a:lnTo>
                  <a:lnTo>
                    <a:pt x="559" y="601"/>
                  </a:lnTo>
                  <a:lnTo>
                    <a:pt x="647" y="616"/>
                  </a:lnTo>
                  <a:lnTo>
                    <a:pt x="742" y="631"/>
                  </a:lnTo>
                  <a:lnTo>
                    <a:pt x="844" y="644"/>
                  </a:lnTo>
                  <a:lnTo>
                    <a:pt x="953" y="654"/>
                  </a:lnTo>
                  <a:lnTo>
                    <a:pt x="1072" y="662"/>
                  </a:lnTo>
                  <a:lnTo>
                    <a:pt x="1196" y="666"/>
                  </a:lnTo>
                  <a:lnTo>
                    <a:pt x="1328" y="668"/>
                  </a:lnTo>
                  <a:lnTo>
                    <a:pt x="1461" y="666"/>
                  </a:lnTo>
                  <a:lnTo>
                    <a:pt x="1585" y="662"/>
                  </a:lnTo>
                  <a:lnTo>
                    <a:pt x="1701" y="654"/>
                  </a:lnTo>
                  <a:lnTo>
                    <a:pt x="1809" y="644"/>
                  </a:lnTo>
                  <a:lnTo>
                    <a:pt x="1910" y="632"/>
                  </a:lnTo>
                  <a:lnTo>
                    <a:pt x="2002" y="617"/>
                  </a:lnTo>
                  <a:lnTo>
                    <a:pt x="2086" y="603"/>
                  </a:lnTo>
                  <a:lnTo>
                    <a:pt x="2161" y="586"/>
                  </a:lnTo>
                  <a:lnTo>
                    <a:pt x="2230" y="569"/>
                  </a:lnTo>
                  <a:lnTo>
                    <a:pt x="2289" y="551"/>
                  </a:lnTo>
                  <a:lnTo>
                    <a:pt x="2341" y="532"/>
                  </a:lnTo>
                  <a:lnTo>
                    <a:pt x="2385" y="514"/>
                  </a:lnTo>
                  <a:lnTo>
                    <a:pt x="2422" y="496"/>
                  </a:lnTo>
                  <a:lnTo>
                    <a:pt x="2452" y="480"/>
                  </a:lnTo>
                  <a:lnTo>
                    <a:pt x="2472" y="465"/>
                  </a:lnTo>
                  <a:lnTo>
                    <a:pt x="2486" y="450"/>
                  </a:lnTo>
                  <a:lnTo>
                    <a:pt x="2492" y="438"/>
                  </a:lnTo>
                  <a:lnTo>
                    <a:pt x="2492" y="250"/>
                  </a:lnTo>
                  <a:lnTo>
                    <a:pt x="2496" y="224"/>
                  </a:lnTo>
                  <a:lnTo>
                    <a:pt x="2508" y="202"/>
                  </a:lnTo>
                  <a:lnTo>
                    <a:pt x="2526" y="182"/>
                  </a:lnTo>
                  <a:lnTo>
                    <a:pt x="2548" y="170"/>
                  </a:lnTo>
                  <a:lnTo>
                    <a:pt x="2575" y="168"/>
                  </a:lnTo>
                  <a:lnTo>
                    <a:pt x="2601" y="170"/>
                  </a:lnTo>
                  <a:lnTo>
                    <a:pt x="2623" y="182"/>
                  </a:lnTo>
                  <a:lnTo>
                    <a:pt x="2641" y="202"/>
                  </a:lnTo>
                  <a:lnTo>
                    <a:pt x="2653" y="224"/>
                  </a:lnTo>
                  <a:lnTo>
                    <a:pt x="2657" y="250"/>
                  </a:lnTo>
                  <a:lnTo>
                    <a:pt x="2657" y="438"/>
                  </a:lnTo>
                  <a:lnTo>
                    <a:pt x="2653" y="477"/>
                  </a:lnTo>
                  <a:lnTo>
                    <a:pt x="2640" y="512"/>
                  </a:lnTo>
                  <a:lnTo>
                    <a:pt x="2619" y="545"/>
                  </a:lnTo>
                  <a:lnTo>
                    <a:pt x="2591" y="576"/>
                  </a:lnTo>
                  <a:lnTo>
                    <a:pt x="2557" y="606"/>
                  </a:lnTo>
                  <a:lnTo>
                    <a:pt x="2515" y="632"/>
                  </a:lnTo>
                  <a:lnTo>
                    <a:pt x="2468" y="657"/>
                  </a:lnTo>
                  <a:lnTo>
                    <a:pt x="2415" y="681"/>
                  </a:lnTo>
                  <a:lnTo>
                    <a:pt x="2358" y="702"/>
                  </a:lnTo>
                  <a:lnTo>
                    <a:pt x="2298" y="721"/>
                  </a:lnTo>
                  <a:lnTo>
                    <a:pt x="2233" y="739"/>
                  </a:lnTo>
                  <a:lnTo>
                    <a:pt x="2166" y="754"/>
                  </a:lnTo>
                  <a:lnTo>
                    <a:pt x="2096" y="768"/>
                  </a:lnTo>
                  <a:lnTo>
                    <a:pt x="2024" y="780"/>
                  </a:lnTo>
                  <a:lnTo>
                    <a:pt x="1951" y="792"/>
                  </a:lnTo>
                  <a:lnTo>
                    <a:pt x="1877" y="801"/>
                  </a:lnTo>
                  <a:lnTo>
                    <a:pt x="1803" y="810"/>
                  </a:lnTo>
                  <a:lnTo>
                    <a:pt x="1731" y="816"/>
                  </a:lnTo>
                  <a:lnTo>
                    <a:pt x="1658" y="822"/>
                  </a:lnTo>
                  <a:lnTo>
                    <a:pt x="1587" y="826"/>
                  </a:lnTo>
                  <a:lnTo>
                    <a:pt x="1517" y="831"/>
                  </a:lnTo>
                  <a:lnTo>
                    <a:pt x="1451" y="832"/>
                  </a:lnTo>
                  <a:lnTo>
                    <a:pt x="1389" y="834"/>
                  </a:lnTo>
                  <a:lnTo>
                    <a:pt x="1328" y="835"/>
                  </a:lnTo>
                  <a:lnTo>
                    <a:pt x="1266" y="834"/>
                  </a:lnTo>
                  <a:lnTo>
                    <a:pt x="1199" y="832"/>
                  </a:lnTo>
                  <a:lnTo>
                    <a:pt x="1129" y="831"/>
                  </a:lnTo>
                  <a:lnTo>
                    <a:pt x="1058" y="826"/>
                  </a:lnTo>
                  <a:lnTo>
                    <a:pt x="986" y="822"/>
                  </a:lnTo>
                  <a:lnTo>
                    <a:pt x="912" y="816"/>
                  </a:lnTo>
                  <a:lnTo>
                    <a:pt x="838" y="810"/>
                  </a:lnTo>
                  <a:lnTo>
                    <a:pt x="764" y="801"/>
                  </a:lnTo>
                  <a:lnTo>
                    <a:pt x="691" y="792"/>
                  </a:lnTo>
                  <a:lnTo>
                    <a:pt x="619" y="780"/>
                  </a:lnTo>
                  <a:lnTo>
                    <a:pt x="548" y="768"/>
                  </a:lnTo>
                  <a:lnTo>
                    <a:pt x="478" y="754"/>
                  </a:lnTo>
                  <a:lnTo>
                    <a:pt x="413" y="739"/>
                  </a:lnTo>
                  <a:lnTo>
                    <a:pt x="349" y="721"/>
                  </a:lnTo>
                  <a:lnTo>
                    <a:pt x="290" y="702"/>
                  </a:lnTo>
                  <a:lnTo>
                    <a:pt x="234" y="681"/>
                  </a:lnTo>
                  <a:lnTo>
                    <a:pt x="183" y="657"/>
                  </a:lnTo>
                  <a:lnTo>
                    <a:pt x="137" y="634"/>
                  </a:lnTo>
                  <a:lnTo>
                    <a:pt x="97" y="607"/>
                  </a:lnTo>
                  <a:lnTo>
                    <a:pt x="63" y="577"/>
                  </a:lnTo>
                  <a:lnTo>
                    <a:pt x="35" y="546"/>
                  </a:lnTo>
                  <a:lnTo>
                    <a:pt x="16" y="514"/>
                  </a:lnTo>
                  <a:lnTo>
                    <a:pt x="3" y="478"/>
                  </a:lnTo>
                  <a:lnTo>
                    <a:pt x="0" y="441"/>
                  </a:lnTo>
                  <a:lnTo>
                    <a:pt x="0" y="83"/>
                  </a:lnTo>
                  <a:lnTo>
                    <a:pt x="3" y="58"/>
                  </a:lnTo>
                  <a:lnTo>
                    <a:pt x="15" y="34"/>
                  </a:lnTo>
                  <a:lnTo>
                    <a:pt x="32" y="17"/>
                  </a:lnTo>
                  <a:lnTo>
                    <a:pt x="56" y="5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18" name="Freeform 44">
              <a:extLst>
                <a:ext uri="{FF2B5EF4-FFF2-40B4-BE49-F238E27FC236}">
                  <a16:creationId xmlns:a16="http://schemas.microsoft.com/office/drawing/2014/main" id="{3B27AC2B-5DB1-47CF-BBE9-1182E6974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759" y="1135395"/>
              <a:ext cx="304373" cy="54716"/>
            </a:xfrm>
            <a:custGeom>
              <a:avLst/>
              <a:gdLst>
                <a:gd name="T0" fmla="*/ 2602 w 2659"/>
                <a:gd name="T1" fmla="*/ 5 h 478"/>
                <a:gd name="T2" fmla="*/ 2643 w 2659"/>
                <a:gd name="T3" fmla="*/ 34 h 478"/>
                <a:gd name="T4" fmla="*/ 2659 w 2659"/>
                <a:gd name="T5" fmla="*/ 85 h 478"/>
                <a:gd name="T6" fmla="*/ 2642 w 2659"/>
                <a:gd name="T7" fmla="*/ 157 h 478"/>
                <a:gd name="T8" fmla="*/ 2594 w 2659"/>
                <a:gd name="T9" fmla="*/ 221 h 478"/>
                <a:gd name="T10" fmla="*/ 2520 w 2659"/>
                <a:gd name="T11" fmla="*/ 277 h 478"/>
                <a:gd name="T12" fmla="*/ 2424 w 2659"/>
                <a:gd name="T13" fmla="*/ 324 h 478"/>
                <a:gd name="T14" fmla="*/ 2308 w 2659"/>
                <a:gd name="T15" fmla="*/ 364 h 478"/>
                <a:gd name="T16" fmla="*/ 2180 w 2659"/>
                <a:gd name="T17" fmla="*/ 398 h 478"/>
                <a:gd name="T18" fmla="*/ 2039 w 2659"/>
                <a:gd name="T19" fmla="*/ 425 h 478"/>
                <a:gd name="T20" fmla="*/ 1894 w 2659"/>
                <a:gd name="T21" fmla="*/ 446 h 478"/>
                <a:gd name="T22" fmla="*/ 1746 w 2659"/>
                <a:gd name="T23" fmla="*/ 461 h 478"/>
                <a:gd name="T24" fmla="*/ 1599 w 2659"/>
                <a:gd name="T25" fmla="*/ 471 h 478"/>
                <a:gd name="T26" fmla="*/ 1460 w 2659"/>
                <a:gd name="T27" fmla="*/ 477 h 478"/>
                <a:gd name="T28" fmla="*/ 1330 w 2659"/>
                <a:gd name="T29" fmla="*/ 478 h 478"/>
                <a:gd name="T30" fmla="*/ 1199 w 2659"/>
                <a:gd name="T31" fmla="*/ 477 h 478"/>
                <a:gd name="T32" fmla="*/ 1060 w 2659"/>
                <a:gd name="T33" fmla="*/ 471 h 478"/>
                <a:gd name="T34" fmla="*/ 914 w 2659"/>
                <a:gd name="T35" fmla="*/ 461 h 478"/>
                <a:gd name="T36" fmla="*/ 766 w 2659"/>
                <a:gd name="T37" fmla="*/ 446 h 478"/>
                <a:gd name="T38" fmla="*/ 619 w 2659"/>
                <a:gd name="T39" fmla="*/ 425 h 478"/>
                <a:gd name="T40" fmla="*/ 480 w 2659"/>
                <a:gd name="T41" fmla="*/ 398 h 478"/>
                <a:gd name="T42" fmla="*/ 350 w 2659"/>
                <a:gd name="T43" fmla="*/ 364 h 478"/>
                <a:gd name="T44" fmla="*/ 236 w 2659"/>
                <a:gd name="T45" fmla="*/ 324 h 478"/>
                <a:gd name="T46" fmla="*/ 138 w 2659"/>
                <a:gd name="T47" fmla="*/ 277 h 478"/>
                <a:gd name="T48" fmla="*/ 64 w 2659"/>
                <a:gd name="T49" fmla="*/ 221 h 478"/>
                <a:gd name="T50" fmla="*/ 16 w 2659"/>
                <a:gd name="T51" fmla="*/ 157 h 478"/>
                <a:gd name="T52" fmla="*/ 0 w 2659"/>
                <a:gd name="T53" fmla="*/ 85 h 478"/>
                <a:gd name="T54" fmla="*/ 16 w 2659"/>
                <a:gd name="T55" fmla="*/ 34 h 478"/>
                <a:gd name="T56" fmla="*/ 56 w 2659"/>
                <a:gd name="T57" fmla="*/ 5 h 478"/>
                <a:gd name="T58" fmla="*/ 110 w 2659"/>
                <a:gd name="T59" fmla="*/ 5 h 478"/>
                <a:gd name="T60" fmla="*/ 150 w 2659"/>
                <a:gd name="T61" fmla="*/ 34 h 478"/>
                <a:gd name="T62" fmla="*/ 166 w 2659"/>
                <a:gd name="T63" fmla="*/ 85 h 478"/>
                <a:gd name="T64" fmla="*/ 191 w 2659"/>
                <a:gd name="T65" fmla="*/ 116 h 478"/>
                <a:gd name="T66" fmla="*/ 253 w 2659"/>
                <a:gd name="T67" fmla="*/ 153 h 478"/>
                <a:gd name="T68" fmla="*/ 350 w 2659"/>
                <a:gd name="T69" fmla="*/ 190 h 478"/>
                <a:gd name="T70" fmla="*/ 483 w 2659"/>
                <a:gd name="T71" fmla="*/ 227 h 478"/>
                <a:gd name="T72" fmla="*/ 647 w 2659"/>
                <a:gd name="T73" fmla="*/ 261 h 478"/>
                <a:gd name="T74" fmla="*/ 844 w 2659"/>
                <a:gd name="T75" fmla="*/ 287 h 478"/>
                <a:gd name="T76" fmla="*/ 1072 w 2659"/>
                <a:gd name="T77" fmla="*/ 305 h 478"/>
                <a:gd name="T78" fmla="*/ 1330 w 2659"/>
                <a:gd name="T79" fmla="*/ 313 h 478"/>
                <a:gd name="T80" fmla="*/ 1587 w 2659"/>
                <a:gd name="T81" fmla="*/ 305 h 478"/>
                <a:gd name="T82" fmla="*/ 1814 w 2659"/>
                <a:gd name="T83" fmla="*/ 287 h 478"/>
                <a:gd name="T84" fmla="*/ 2012 w 2659"/>
                <a:gd name="T85" fmla="*/ 261 h 478"/>
                <a:gd name="T86" fmla="*/ 2177 w 2659"/>
                <a:gd name="T87" fmla="*/ 227 h 478"/>
                <a:gd name="T88" fmla="*/ 2308 w 2659"/>
                <a:gd name="T89" fmla="*/ 190 h 478"/>
                <a:gd name="T90" fmla="*/ 2406 w 2659"/>
                <a:gd name="T91" fmla="*/ 151 h 478"/>
                <a:gd name="T92" fmla="*/ 2468 w 2659"/>
                <a:gd name="T93" fmla="*/ 116 h 478"/>
                <a:gd name="T94" fmla="*/ 2492 w 2659"/>
                <a:gd name="T95" fmla="*/ 83 h 478"/>
                <a:gd name="T96" fmla="*/ 2508 w 2659"/>
                <a:gd name="T97" fmla="*/ 34 h 478"/>
                <a:gd name="T98" fmla="*/ 2550 w 2659"/>
                <a:gd name="T99" fmla="*/ 5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59" h="478">
                  <a:moveTo>
                    <a:pt x="2576" y="0"/>
                  </a:moveTo>
                  <a:lnTo>
                    <a:pt x="2602" y="5"/>
                  </a:lnTo>
                  <a:lnTo>
                    <a:pt x="2625" y="17"/>
                  </a:lnTo>
                  <a:lnTo>
                    <a:pt x="2643" y="34"/>
                  </a:lnTo>
                  <a:lnTo>
                    <a:pt x="2655" y="58"/>
                  </a:lnTo>
                  <a:lnTo>
                    <a:pt x="2659" y="85"/>
                  </a:lnTo>
                  <a:lnTo>
                    <a:pt x="2655" y="122"/>
                  </a:lnTo>
                  <a:lnTo>
                    <a:pt x="2642" y="157"/>
                  </a:lnTo>
                  <a:lnTo>
                    <a:pt x="2622" y="190"/>
                  </a:lnTo>
                  <a:lnTo>
                    <a:pt x="2594" y="221"/>
                  </a:lnTo>
                  <a:lnTo>
                    <a:pt x="2560" y="250"/>
                  </a:lnTo>
                  <a:lnTo>
                    <a:pt x="2520" y="277"/>
                  </a:lnTo>
                  <a:lnTo>
                    <a:pt x="2474" y="302"/>
                  </a:lnTo>
                  <a:lnTo>
                    <a:pt x="2424" y="324"/>
                  </a:lnTo>
                  <a:lnTo>
                    <a:pt x="2369" y="345"/>
                  </a:lnTo>
                  <a:lnTo>
                    <a:pt x="2308" y="364"/>
                  </a:lnTo>
                  <a:lnTo>
                    <a:pt x="2246" y="382"/>
                  </a:lnTo>
                  <a:lnTo>
                    <a:pt x="2180" y="398"/>
                  </a:lnTo>
                  <a:lnTo>
                    <a:pt x="2110" y="412"/>
                  </a:lnTo>
                  <a:lnTo>
                    <a:pt x="2039" y="425"/>
                  </a:lnTo>
                  <a:lnTo>
                    <a:pt x="1966" y="435"/>
                  </a:lnTo>
                  <a:lnTo>
                    <a:pt x="1894" y="446"/>
                  </a:lnTo>
                  <a:lnTo>
                    <a:pt x="1820" y="453"/>
                  </a:lnTo>
                  <a:lnTo>
                    <a:pt x="1746" y="461"/>
                  </a:lnTo>
                  <a:lnTo>
                    <a:pt x="1672" y="467"/>
                  </a:lnTo>
                  <a:lnTo>
                    <a:pt x="1599" y="471"/>
                  </a:lnTo>
                  <a:lnTo>
                    <a:pt x="1528" y="474"/>
                  </a:lnTo>
                  <a:lnTo>
                    <a:pt x="1460" y="477"/>
                  </a:lnTo>
                  <a:lnTo>
                    <a:pt x="1393" y="478"/>
                  </a:lnTo>
                  <a:lnTo>
                    <a:pt x="1330" y="478"/>
                  </a:lnTo>
                  <a:lnTo>
                    <a:pt x="1266" y="478"/>
                  </a:lnTo>
                  <a:lnTo>
                    <a:pt x="1199" y="477"/>
                  </a:lnTo>
                  <a:lnTo>
                    <a:pt x="1131" y="474"/>
                  </a:lnTo>
                  <a:lnTo>
                    <a:pt x="1060" y="471"/>
                  </a:lnTo>
                  <a:lnTo>
                    <a:pt x="988" y="467"/>
                  </a:lnTo>
                  <a:lnTo>
                    <a:pt x="914" y="461"/>
                  </a:lnTo>
                  <a:lnTo>
                    <a:pt x="840" y="453"/>
                  </a:lnTo>
                  <a:lnTo>
                    <a:pt x="766" y="446"/>
                  </a:lnTo>
                  <a:lnTo>
                    <a:pt x="692" y="435"/>
                  </a:lnTo>
                  <a:lnTo>
                    <a:pt x="619" y="425"/>
                  </a:lnTo>
                  <a:lnTo>
                    <a:pt x="548" y="412"/>
                  </a:lnTo>
                  <a:lnTo>
                    <a:pt x="480" y="398"/>
                  </a:lnTo>
                  <a:lnTo>
                    <a:pt x="413" y="382"/>
                  </a:lnTo>
                  <a:lnTo>
                    <a:pt x="350" y="364"/>
                  </a:lnTo>
                  <a:lnTo>
                    <a:pt x="290" y="345"/>
                  </a:lnTo>
                  <a:lnTo>
                    <a:pt x="236" y="324"/>
                  </a:lnTo>
                  <a:lnTo>
                    <a:pt x="184" y="302"/>
                  </a:lnTo>
                  <a:lnTo>
                    <a:pt x="138" y="277"/>
                  </a:lnTo>
                  <a:lnTo>
                    <a:pt x="98" y="250"/>
                  </a:lnTo>
                  <a:lnTo>
                    <a:pt x="64" y="221"/>
                  </a:lnTo>
                  <a:lnTo>
                    <a:pt x="37" y="190"/>
                  </a:lnTo>
                  <a:lnTo>
                    <a:pt x="16" y="157"/>
                  </a:lnTo>
                  <a:lnTo>
                    <a:pt x="5" y="122"/>
                  </a:lnTo>
                  <a:lnTo>
                    <a:pt x="0" y="85"/>
                  </a:lnTo>
                  <a:lnTo>
                    <a:pt x="5" y="58"/>
                  </a:lnTo>
                  <a:lnTo>
                    <a:pt x="16" y="34"/>
                  </a:lnTo>
                  <a:lnTo>
                    <a:pt x="34" y="17"/>
                  </a:lnTo>
                  <a:lnTo>
                    <a:pt x="56" y="5"/>
                  </a:lnTo>
                  <a:lnTo>
                    <a:pt x="83" y="0"/>
                  </a:lnTo>
                  <a:lnTo>
                    <a:pt x="110" y="5"/>
                  </a:lnTo>
                  <a:lnTo>
                    <a:pt x="132" y="17"/>
                  </a:lnTo>
                  <a:lnTo>
                    <a:pt x="150" y="34"/>
                  </a:lnTo>
                  <a:lnTo>
                    <a:pt x="162" y="58"/>
                  </a:lnTo>
                  <a:lnTo>
                    <a:pt x="166" y="85"/>
                  </a:lnTo>
                  <a:lnTo>
                    <a:pt x="173" y="99"/>
                  </a:lnTo>
                  <a:lnTo>
                    <a:pt x="191" y="116"/>
                  </a:lnTo>
                  <a:lnTo>
                    <a:pt x="218" y="134"/>
                  </a:lnTo>
                  <a:lnTo>
                    <a:pt x="253" y="153"/>
                  </a:lnTo>
                  <a:lnTo>
                    <a:pt x="298" y="171"/>
                  </a:lnTo>
                  <a:lnTo>
                    <a:pt x="350" y="190"/>
                  </a:lnTo>
                  <a:lnTo>
                    <a:pt x="412" y="209"/>
                  </a:lnTo>
                  <a:lnTo>
                    <a:pt x="483" y="227"/>
                  </a:lnTo>
                  <a:lnTo>
                    <a:pt x="561" y="245"/>
                  </a:lnTo>
                  <a:lnTo>
                    <a:pt x="647" y="261"/>
                  </a:lnTo>
                  <a:lnTo>
                    <a:pt x="742" y="274"/>
                  </a:lnTo>
                  <a:lnTo>
                    <a:pt x="844" y="287"/>
                  </a:lnTo>
                  <a:lnTo>
                    <a:pt x="955" y="298"/>
                  </a:lnTo>
                  <a:lnTo>
                    <a:pt x="1072" y="305"/>
                  </a:lnTo>
                  <a:lnTo>
                    <a:pt x="1198" y="311"/>
                  </a:lnTo>
                  <a:lnTo>
                    <a:pt x="1330" y="313"/>
                  </a:lnTo>
                  <a:lnTo>
                    <a:pt x="1462" y="311"/>
                  </a:lnTo>
                  <a:lnTo>
                    <a:pt x="1587" y="305"/>
                  </a:lnTo>
                  <a:lnTo>
                    <a:pt x="1704" y="298"/>
                  </a:lnTo>
                  <a:lnTo>
                    <a:pt x="1814" y="287"/>
                  </a:lnTo>
                  <a:lnTo>
                    <a:pt x="1918" y="274"/>
                  </a:lnTo>
                  <a:lnTo>
                    <a:pt x="2012" y="261"/>
                  </a:lnTo>
                  <a:lnTo>
                    <a:pt x="2098" y="245"/>
                  </a:lnTo>
                  <a:lnTo>
                    <a:pt x="2177" y="227"/>
                  </a:lnTo>
                  <a:lnTo>
                    <a:pt x="2248" y="209"/>
                  </a:lnTo>
                  <a:lnTo>
                    <a:pt x="2308" y="190"/>
                  </a:lnTo>
                  <a:lnTo>
                    <a:pt x="2362" y="171"/>
                  </a:lnTo>
                  <a:lnTo>
                    <a:pt x="2406" y="151"/>
                  </a:lnTo>
                  <a:lnTo>
                    <a:pt x="2442" y="134"/>
                  </a:lnTo>
                  <a:lnTo>
                    <a:pt x="2468" y="116"/>
                  </a:lnTo>
                  <a:lnTo>
                    <a:pt x="2485" y="99"/>
                  </a:lnTo>
                  <a:lnTo>
                    <a:pt x="2492" y="83"/>
                  </a:lnTo>
                  <a:lnTo>
                    <a:pt x="2497" y="58"/>
                  </a:lnTo>
                  <a:lnTo>
                    <a:pt x="2508" y="34"/>
                  </a:lnTo>
                  <a:lnTo>
                    <a:pt x="2526" y="17"/>
                  </a:lnTo>
                  <a:lnTo>
                    <a:pt x="2550" y="5"/>
                  </a:lnTo>
                  <a:lnTo>
                    <a:pt x="25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19" name="Freeform 45">
              <a:extLst>
                <a:ext uri="{FF2B5EF4-FFF2-40B4-BE49-F238E27FC236}">
                  <a16:creationId xmlns:a16="http://schemas.microsoft.com/office/drawing/2014/main" id="{781C3B5C-9C60-49FE-9901-B1EA00D81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5759" y="1206709"/>
              <a:ext cx="304373" cy="54716"/>
            </a:xfrm>
            <a:custGeom>
              <a:avLst/>
              <a:gdLst>
                <a:gd name="T0" fmla="*/ 2602 w 2659"/>
                <a:gd name="T1" fmla="*/ 5 h 478"/>
                <a:gd name="T2" fmla="*/ 2643 w 2659"/>
                <a:gd name="T3" fmla="*/ 34 h 478"/>
                <a:gd name="T4" fmla="*/ 2659 w 2659"/>
                <a:gd name="T5" fmla="*/ 83 h 478"/>
                <a:gd name="T6" fmla="*/ 2642 w 2659"/>
                <a:gd name="T7" fmla="*/ 157 h 478"/>
                <a:gd name="T8" fmla="*/ 2594 w 2659"/>
                <a:gd name="T9" fmla="*/ 221 h 478"/>
                <a:gd name="T10" fmla="*/ 2520 w 2659"/>
                <a:gd name="T11" fmla="*/ 277 h 478"/>
                <a:gd name="T12" fmla="*/ 2424 w 2659"/>
                <a:gd name="T13" fmla="*/ 325 h 478"/>
                <a:gd name="T14" fmla="*/ 2308 w 2659"/>
                <a:gd name="T15" fmla="*/ 364 h 478"/>
                <a:gd name="T16" fmla="*/ 2180 w 2659"/>
                <a:gd name="T17" fmla="*/ 399 h 478"/>
                <a:gd name="T18" fmla="*/ 2039 w 2659"/>
                <a:gd name="T19" fmla="*/ 425 h 478"/>
                <a:gd name="T20" fmla="*/ 1894 w 2659"/>
                <a:gd name="T21" fmla="*/ 446 h 478"/>
                <a:gd name="T22" fmla="*/ 1746 w 2659"/>
                <a:gd name="T23" fmla="*/ 461 h 478"/>
                <a:gd name="T24" fmla="*/ 1599 w 2659"/>
                <a:gd name="T25" fmla="*/ 471 h 478"/>
                <a:gd name="T26" fmla="*/ 1460 w 2659"/>
                <a:gd name="T27" fmla="*/ 477 h 478"/>
                <a:gd name="T28" fmla="*/ 1330 w 2659"/>
                <a:gd name="T29" fmla="*/ 478 h 478"/>
                <a:gd name="T30" fmla="*/ 1199 w 2659"/>
                <a:gd name="T31" fmla="*/ 477 h 478"/>
                <a:gd name="T32" fmla="*/ 1060 w 2659"/>
                <a:gd name="T33" fmla="*/ 471 h 478"/>
                <a:gd name="T34" fmla="*/ 914 w 2659"/>
                <a:gd name="T35" fmla="*/ 461 h 478"/>
                <a:gd name="T36" fmla="*/ 766 w 2659"/>
                <a:gd name="T37" fmla="*/ 446 h 478"/>
                <a:gd name="T38" fmla="*/ 619 w 2659"/>
                <a:gd name="T39" fmla="*/ 425 h 478"/>
                <a:gd name="T40" fmla="*/ 480 w 2659"/>
                <a:gd name="T41" fmla="*/ 399 h 478"/>
                <a:gd name="T42" fmla="*/ 350 w 2659"/>
                <a:gd name="T43" fmla="*/ 364 h 478"/>
                <a:gd name="T44" fmla="*/ 236 w 2659"/>
                <a:gd name="T45" fmla="*/ 325 h 478"/>
                <a:gd name="T46" fmla="*/ 138 w 2659"/>
                <a:gd name="T47" fmla="*/ 277 h 478"/>
                <a:gd name="T48" fmla="*/ 64 w 2659"/>
                <a:gd name="T49" fmla="*/ 221 h 478"/>
                <a:gd name="T50" fmla="*/ 16 w 2659"/>
                <a:gd name="T51" fmla="*/ 157 h 478"/>
                <a:gd name="T52" fmla="*/ 0 w 2659"/>
                <a:gd name="T53" fmla="*/ 83 h 478"/>
                <a:gd name="T54" fmla="*/ 16 w 2659"/>
                <a:gd name="T55" fmla="*/ 34 h 478"/>
                <a:gd name="T56" fmla="*/ 56 w 2659"/>
                <a:gd name="T57" fmla="*/ 5 h 478"/>
                <a:gd name="T58" fmla="*/ 110 w 2659"/>
                <a:gd name="T59" fmla="*/ 5 h 478"/>
                <a:gd name="T60" fmla="*/ 150 w 2659"/>
                <a:gd name="T61" fmla="*/ 34 h 478"/>
                <a:gd name="T62" fmla="*/ 166 w 2659"/>
                <a:gd name="T63" fmla="*/ 83 h 478"/>
                <a:gd name="T64" fmla="*/ 191 w 2659"/>
                <a:gd name="T65" fmla="*/ 116 h 478"/>
                <a:gd name="T66" fmla="*/ 253 w 2659"/>
                <a:gd name="T67" fmla="*/ 153 h 478"/>
                <a:gd name="T68" fmla="*/ 350 w 2659"/>
                <a:gd name="T69" fmla="*/ 190 h 478"/>
                <a:gd name="T70" fmla="*/ 483 w 2659"/>
                <a:gd name="T71" fmla="*/ 227 h 478"/>
                <a:gd name="T72" fmla="*/ 647 w 2659"/>
                <a:gd name="T73" fmla="*/ 261 h 478"/>
                <a:gd name="T74" fmla="*/ 844 w 2659"/>
                <a:gd name="T75" fmla="*/ 288 h 478"/>
                <a:gd name="T76" fmla="*/ 1072 w 2659"/>
                <a:gd name="T77" fmla="*/ 305 h 478"/>
                <a:gd name="T78" fmla="*/ 1330 w 2659"/>
                <a:gd name="T79" fmla="*/ 313 h 478"/>
                <a:gd name="T80" fmla="*/ 1587 w 2659"/>
                <a:gd name="T81" fmla="*/ 305 h 478"/>
                <a:gd name="T82" fmla="*/ 1814 w 2659"/>
                <a:gd name="T83" fmla="*/ 288 h 478"/>
                <a:gd name="T84" fmla="*/ 2012 w 2659"/>
                <a:gd name="T85" fmla="*/ 261 h 478"/>
                <a:gd name="T86" fmla="*/ 2177 w 2659"/>
                <a:gd name="T87" fmla="*/ 227 h 478"/>
                <a:gd name="T88" fmla="*/ 2308 w 2659"/>
                <a:gd name="T89" fmla="*/ 190 h 478"/>
                <a:gd name="T90" fmla="*/ 2406 w 2659"/>
                <a:gd name="T91" fmla="*/ 151 h 478"/>
                <a:gd name="T92" fmla="*/ 2468 w 2659"/>
                <a:gd name="T93" fmla="*/ 116 h 478"/>
                <a:gd name="T94" fmla="*/ 2492 w 2659"/>
                <a:gd name="T95" fmla="*/ 83 h 478"/>
                <a:gd name="T96" fmla="*/ 2508 w 2659"/>
                <a:gd name="T97" fmla="*/ 34 h 478"/>
                <a:gd name="T98" fmla="*/ 2550 w 2659"/>
                <a:gd name="T99" fmla="*/ 5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59" h="478">
                  <a:moveTo>
                    <a:pt x="2576" y="0"/>
                  </a:moveTo>
                  <a:lnTo>
                    <a:pt x="2602" y="5"/>
                  </a:lnTo>
                  <a:lnTo>
                    <a:pt x="2625" y="17"/>
                  </a:lnTo>
                  <a:lnTo>
                    <a:pt x="2643" y="34"/>
                  </a:lnTo>
                  <a:lnTo>
                    <a:pt x="2655" y="58"/>
                  </a:lnTo>
                  <a:lnTo>
                    <a:pt x="2659" y="83"/>
                  </a:lnTo>
                  <a:lnTo>
                    <a:pt x="2655" y="122"/>
                  </a:lnTo>
                  <a:lnTo>
                    <a:pt x="2642" y="157"/>
                  </a:lnTo>
                  <a:lnTo>
                    <a:pt x="2622" y="190"/>
                  </a:lnTo>
                  <a:lnTo>
                    <a:pt x="2594" y="221"/>
                  </a:lnTo>
                  <a:lnTo>
                    <a:pt x="2560" y="251"/>
                  </a:lnTo>
                  <a:lnTo>
                    <a:pt x="2520" y="277"/>
                  </a:lnTo>
                  <a:lnTo>
                    <a:pt x="2474" y="302"/>
                  </a:lnTo>
                  <a:lnTo>
                    <a:pt x="2424" y="325"/>
                  </a:lnTo>
                  <a:lnTo>
                    <a:pt x="2369" y="345"/>
                  </a:lnTo>
                  <a:lnTo>
                    <a:pt x="2308" y="364"/>
                  </a:lnTo>
                  <a:lnTo>
                    <a:pt x="2246" y="382"/>
                  </a:lnTo>
                  <a:lnTo>
                    <a:pt x="2180" y="399"/>
                  </a:lnTo>
                  <a:lnTo>
                    <a:pt x="2110" y="412"/>
                  </a:lnTo>
                  <a:lnTo>
                    <a:pt x="2039" y="425"/>
                  </a:lnTo>
                  <a:lnTo>
                    <a:pt x="1966" y="436"/>
                  </a:lnTo>
                  <a:lnTo>
                    <a:pt x="1894" y="446"/>
                  </a:lnTo>
                  <a:lnTo>
                    <a:pt x="1820" y="453"/>
                  </a:lnTo>
                  <a:lnTo>
                    <a:pt x="1746" y="461"/>
                  </a:lnTo>
                  <a:lnTo>
                    <a:pt x="1672" y="467"/>
                  </a:lnTo>
                  <a:lnTo>
                    <a:pt x="1599" y="471"/>
                  </a:lnTo>
                  <a:lnTo>
                    <a:pt x="1528" y="474"/>
                  </a:lnTo>
                  <a:lnTo>
                    <a:pt x="1460" y="477"/>
                  </a:lnTo>
                  <a:lnTo>
                    <a:pt x="1393" y="478"/>
                  </a:lnTo>
                  <a:lnTo>
                    <a:pt x="1330" y="478"/>
                  </a:lnTo>
                  <a:lnTo>
                    <a:pt x="1266" y="478"/>
                  </a:lnTo>
                  <a:lnTo>
                    <a:pt x="1199" y="477"/>
                  </a:lnTo>
                  <a:lnTo>
                    <a:pt x="1131" y="474"/>
                  </a:lnTo>
                  <a:lnTo>
                    <a:pt x="1060" y="471"/>
                  </a:lnTo>
                  <a:lnTo>
                    <a:pt x="988" y="467"/>
                  </a:lnTo>
                  <a:lnTo>
                    <a:pt x="914" y="461"/>
                  </a:lnTo>
                  <a:lnTo>
                    <a:pt x="840" y="453"/>
                  </a:lnTo>
                  <a:lnTo>
                    <a:pt x="766" y="446"/>
                  </a:lnTo>
                  <a:lnTo>
                    <a:pt x="692" y="436"/>
                  </a:lnTo>
                  <a:lnTo>
                    <a:pt x="619" y="425"/>
                  </a:lnTo>
                  <a:lnTo>
                    <a:pt x="548" y="412"/>
                  </a:lnTo>
                  <a:lnTo>
                    <a:pt x="480" y="399"/>
                  </a:lnTo>
                  <a:lnTo>
                    <a:pt x="413" y="382"/>
                  </a:lnTo>
                  <a:lnTo>
                    <a:pt x="350" y="364"/>
                  </a:lnTo>
                  <a:lnTo>
                    <a:pt x="290" y="345"/>
                  </a:lnTo>
                  <a:lnTo>
                    <a:pt x="236" y="325"/>
                  </a:lnTo>
                  <a:lnTo>
                    <a:pt x="184" y="302"/>
                  </a:lnTo>
                  <a:lnTo>
                    <a:pt x="138" y="277"/>
                  </a:lnTo>
                  <a:lnTo>
                    <a:pt x="98" y="251"/>
                  </a:lnTo>
                  <a:lnTo>
                    <a:pt x="64" y="221"/>
                  </a:lnTo>
                  <a:lnTo>
                    <a:pt x="37" y="190"/>
                  </a:lnTo>
                  <a:lnTo>
                    <a:pt x="16" y="157"/>
                  </a:lnTo>
                  <a:lnTo>
                    <a:pt x="5" y="122"/>
                  </a:lnTo>
                  <a:lnTo>
                    <a:pt x="0" y="83"/>
                  </a:lnTo>
                  <a:lnTo>
                    <a:pt x="5" y="58"/>
                  </a:lnTo>
                  <a:lnTo>
                    <a:pt x="16" y="34"/>
                  </a:lnTo>
                  <a:lnTo>
                    <a:pt x="34" y="17"/>
                  </a:lnTo>
                  <a:lnTo>
                    <a:pt x="56" y="5"/>
                  </a:lnTo>
                  <a:lnTo>
                    <a:pt x="83" y="0"/>
                  </a:lnTo>
                  <a:lnTo>
                    <a:pt x="110" y="5"/>
                  </a:lnTo>
                  <a:lnTo>
                    <a:pt x="132" y="17"/>
                  </a:lnTo>
                  <a:lnTo>
                    <a:pt x="150" y="34"/>
                  </a:lnTo>
                  <a:lnTo>
                    <a:pt x="162" y="58"/>
                  </a:lnTo>
                  <a:lnTo>
                    <a:pt x="166" y="83"/>
                  </a:lnTo>
                  <a:lnTo>
                    <a:pt x="173" y="100"/>
                  </a:lnTo>
                  <a:lnTo>
                    <a:pt x="191" y="116"/>
                  </a:lnTo>
                  <a:lnTo>
                    <a:pt x="218" y="134"/>
                  </a:lnTo>
                  <a:lnTo>
                    <a:pt x="253" y="153"/>
                  </a:lnTo>
                  <a:lnTo>
                    <a:pt x="298" y="171"/>
                  </a:lnTo>
                  <a:lnTo>
                    <a:pt x="350" y="190"/>
                  </a:lnTo>
                  <a:lnTo>
                    <a:pt x="412" y="209"/>
                  </a:lnTo>
                  <a:lnTo>
                    <a:pt x="483" y="227"/>
                  </a:lnTo>
                  <a:lnTo>
                    <a:pt x="561" y="245"/>
                  </a:lnTo>
                  <a:lnTo>
                    <a:pt x="647" y="261"/>
                  </a:lnTo>
                  <a:lnTo>
                    <a:pt x="742" y="274"/>
                  </a:lnTo>
                  <a:lnTo>
                    <a:pt x="844" y="288"/>
                  </a:lnTo>
                  <a:lnTo>
                    <a:pt x="955" y="298"/>
                  </a:lnTo>
                  <a:lnTo>
                    <a:pt x="1072" y="305"/>
                  </a:lnTo>
                  <a:lnTo>
                    <a:pt x="1198" y="310"/>
                  </a:lnTo>
                  <a:lnTo>
                    <a:pt x="1330" y="313"/>
                  </a:lnTo>
                  <a:lnTo>
                    <a:pt x="1462" y="310"/>
                  </a:lnTo>
                  <a:lnTo>
                    <a:pt x="1587" y="305"/>
                  </a:lnTo>
                  <a:lnTo>
                    <a:pt x="1704" y="298"/>
                  </a:lnTo>
                  <a:lnTo>
                    <a:pt x="1814" y="288"/>
                  </a:lnTo>
                  <a:lnTo>
                    <a:pt x="1918" y="274"/>
                  </a:lnTo>
                  <a:lnTo>
                    <a:pt x="2012" y="261"/>
                  </a:lnTo>
                  <a:lnTo>
                    <a:pt x="2098" y="245"/>
                  </a:lnTo>
                  <a:lnTo>
                    <a:pt x="2177" y="227"/>
                  </a:lnTo>
                  <a:lnTo>
                    <a:pt x="2248" y="209"/>
                  </a:lnTo>
                  <a:lnTo>
                    <a:pt x="2308" y="190"/>
                  </a:lnTo>
                  <a:lnTo>
                    <a:pt x="2362" y="171"/>
                  </a:lnTo>
                  <a:lnTo>
                    <a:pt x="2406" y="151"/>
                  </a:lnTo>
                  <a:lnTo>
                    <a:pt x="2442" y="134"/>
                  </a:lnTo>
                  <a:lnTo>
                    <a:pt x="2468" y="116"/>
                  </a:lnTo>
                  <a:lnTo>
                    <a:pt x="2485" y="98"/>
                  </a:lnTo>
                  <a:lnTo>
                    <a:pt x="2492" y="83"/>
                  </a:lnTo>
                  <a:lnTo>
                    <a:pt x="2497" y="57"/>
                  </a:lnTo>
                  <a:lnTo>
                    <a:pt x="2508" y="34"/>
                  </a:lnTo>
                  <a:lnTo>
                    <a:pt x="2526" y="17"/>
                  </a:lnTo>
                  <a:lnTo>
                    <a:pt x="2550" y="5"/>
                  </a:lnTo>
                  <a:lnTo>
                    <a:pt x="25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0" name="Freeform 46">
              <a:extLst>
                <a:ext uri="{FF2B5EF4-FFF2-40B4-BE49-F238E27FC236}">
                  <a16:creationId xmlns:a16="http://schemas.microsoft.com/office/drawing/2014/main" id="{79385D90-89D7-47A3-87F3-E2664F7D98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1203" y="1278023"/>
              <a:ext cx="258929" cy="54716"/>
            </a:xfrm>
            <a:custGeom>
              <a:avLst/>
              <a:gdLst>
                <a:gd name="T0" fmla="*/ 2205 w 2262"/>
                <a:gd name="T1" fmla="*/ 5 h 478"/>
                <a:gd name="T2" fmla="*/ 2246 w 2262"/>
                <a:gd name="T3" fmla="*/ 34 h 478"/>
                <a:gd name="T4" fmla="*/ 2262 w 2262"/>
                <a:gd name="T5" fmla="*/ 83 h 478"/>
                <a:gd name="T6" fmla="*/ 2245 w 2262"/>
                <a:gd name="T7" fmla="*/ 157 h 478"/>
                <a:gd name="T8" fmla="*/ 2197 w 2262"/>
                <a:gd name="T9" fmla="*/ 221 h 478"/>
                <a:gd name="T10" fmla="*/ 2123 w 2262"/>
                <a:gd name="T11" fmla="*/ 277 h 478"/>
                <a:gd name="T12" fmla="*/ 2027 w 2262"/>
                <a:gd name="T13" fmla="*/ 325 h 478"/>
                <a:gd name="T14" fmla="*/ 1911 w 2262"/>
                <a:gd name="T15" fmla="*/ 365 h 478"/>
                <a:gd name="T16" fmla="*/ 1783 w 2262"/>
                <a:gd name="T17" fmla="*/ 397 h 478"/>
                <a:gd name="T18" fmla="*/ 1642 w 2262"/>
                <a:gd name="T19" fmla="*/ 424 h 478"/>
                <a:gd name="T20" fmla="*/ 1497 w 2262"/>
                <a:gd name="T21" fmla="*/ 444 h 478"/>
                <a:gd name="T22" fmla="*/ 1349 w 2262"/>
                <a:gd name="T23" fmla="*/ 461 h 478"/>
                <a:gd name="T24" fmla="*/ 1202 w 2262"/>
                <a:gd name="T25" fmla="*/ 471 h 478"/>
                <a:gd name="T26" fmla="*/ 1063 w 2262"/>
                <a:gd name="T27" fmla="*/ 477 h 478"/>
                <a:gd name="T28" fmla="*/ 933 w 2262"/>
                <a:gd name="T29" fmla="*/ 478 h 478"/>
                <a:gd name="T30" fmla="*/ 802 w 2262"/>
                <a:gd name="T31" fmla="*/ 476 h 478"/>
                <a:gd name="T32" fmla="*/ 650 w 2262"/>
                <a:gd name="T33" fmla="*/ 470 h 478"/>
                <a:gd name="T34" fmla="*/ 487 w 2262"/>
                <a:gd name="T35" fmla="*/ 461 h 478"/>
                <a:gd name="T36" fmla="*/ 327 w 2262"/>
                <a:gd name="T37" fmla="*/ 449 h 478"/>
                <a:gd name="T38" fmla="*/ 184 w 2262"/>
                <a:gd name="T39" fmla="*/ 436 h 478"/>
                <a:gd name="T40" fmla="*/ 70 w 2262"/>
                <a:gd name="T41" fmla="*/ 422 h 478"/>
                <a:gd name="T42" fmla="*/ 30 w 2262"/>
                <a:gd name="T43" fmla="*/ 404 h 478"/>
                <a:gd name="T44" fmla="*/ 4 w 2262"/>
                <a:gd name="T45" fmla="*/ 370 h 478"/>
                <a:gd name="T46" fmla="*/ 0 w 2262"/>
                <a:gd name="T47" fmla="*/ 328 h 478"/>
                <a:gd name="T48" fmla="*/ 22 w 2262"/>
                <a:gd name="T49" fmla="*/ 282 h 478"/>
                <a:gd name="T50" fmla="*/ 67 w 2262"/>
                <a:gd name="T51" fmla="*/ 258 h 478"/>
                <a:gd name="T52" fmla="*/ 144 w 2262"/>
                <a:gd name="T53" fmla="*/ 264 h 478"/>
                <a:gd name="T54" fmla="*/ 271 w 2262"/>
                <a:gd name="T55" fmla="*/ 277 h 478"/>
                <a:gd name="T56" fmla="*/ 420 w 2262"/>
                <a:gd name="T57" fmla="*/ 289 h 478"/>
                <a:gd name="T58" fmla="*/ 579 w 2262"/>
                <a:gd name="T59" fmla="*/ 299 h 478"/>
                <a:gd name="T60" fmla="*/ 734 w 2262"/>
                <a:gd name="T61" fmla="*/ 307 h 478"/>
                <a:gd name="T62" fmla="*/ 874 w 2262"/>
                <a:gd name="T63" fmla="*/ 311 h 478"/>
                <a:gd name="T64" fmla="*/ 1065 w 2262"/>
                <a:gd name="T65" fmla="*/ 310 h 478"/>
                <a:gd name="T66" fmla="*/ 1307 w 2262"/>
                <a:gd name="T67" fmla="*/ 298 h 478"/>
                <a:gd name="T68" fmla="*/ 1521 w 2262"/>
                <a:gd name="T69" fmla="*/ 274 h 478"/>
                <a:gd name="T70" fmla="*/ 1701 w 2262"/>
                <a:gd name="T71" fmla="*/ 245 h 478"/>
                <a:gd name="T72" fmla="*/ 1851 w 2262"/>
                <a:gd name="T73" fmla="*/ 209 h 478"/>
                <a:gd name="T74" fmla="*/ 1965 w 2262"/>
                <a:gd name="T75" fmla="*/ 171 h 478"/>
                <a:gd name="T76" fmla="*/ 2045 w 2262"/>
                <a:gd name="T77" fmla="*/ 134 h 478"/>
                <a:gd name="T78" fmla="*/ 2088 w 2262"/>
                <a:gd name="T79" fmla="*/ 98 h 478"/>
                <a:gd name="T80" fmla="*/ 2100 w 2262"/>
                <a:gd name="T81" fmla="*/ 57 h 478"/>
                <a:gd name="T82" fmla="*/ 2129 w 2262"/>
                <a:gd name="T83" fmla="*/ 17 h 478"/>
                <a:gd name="T84" fmla="*/ 2179 w 2262"/>
                <a:gd name="T85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62" h="478">
                  <a:moveTo>
                    <a:pt x="2179" y="0"/>
                  </a:moveTo>
                  <a:lnTo>
                    <a:pt x="2205" y="5"/>
                  </a:lnTo>
                  <a:lnTo>
                    <a:pt x="2228" y="17"/>
                  </a:lnTo>
                  <a:lnTo>
                    <a:pt x="2246" y="34"/>
                  </a:lnTo>
                  <a:lnTo>
                    <a:pt x="2258" y="58"/>
                  </a:lnTo>
                  <a:lnTo>
                    <a:pt x="2262" y="83"/>
                  </a:lnTo>
                  <a:lnTo>
                    <a:pt x="2258" y="122"/>
                  </a:lnTo>
                  <a:lnTo>
                    <a:pt x="2245" y="157"/>
                  </a:lnTo>
                  <a:lnTo>
                    <a:pt x="2225" y="190"/>
                  </a:lnTo>
                  <a:lnTo>
                    <a:pt x="2197" y="221"/>
                  </a:lnTo>
                  <a:lnTo>
                    <a:pt x="2163" y="251"/>
                  </a:lnTo>
                  <a:lnTo>
                    <a:pt x="2123" y="277"/>
                  </a:lnTo>
                  <a:lnTo>
                    <a:pt x="2077" y="301"/>
                  </a:lnTo>
                  <a:lnTo>
                    <a:pt x="2027" y="325"/>
                  </a:lnTo>
                  <a:lnTo>
                    <a:pt x="1972" y="345"/>
                  </a:lnTo>
                  <a:lnTo>
                    <a:pt x="1911" y="365"/>
                  </a:lnTo>
                  <a:lnTo>
                    <a:pt x="1849" y="382"/>
                  </a:lnTo>
                  <a:lnTo>
                    <a:pt x="1783" y="397"/>
                  </a:lnTo>
                  <a:lnTo>
                    <a:pt x="1713" y="412"/>
                  </a:lnTo>
                  <a:lnTo>
                    <a:pt x="1642" y="424"/>
                  </a:lnTo>
                  <a:lnTo>
                    <a:pt x="1569" y="436"/>
                  </a:lnTo>
                  <a:lnTo>
                    <a:pt x="1497" y="444"/>
                  </a:lnTo>
                  <a:lnTo>
                    <a:pt x="1423" y="453"/>
                  </a:lnTo>
                  <a:lnTo>
                    <a:pt x="1349" y="461"/>
                  </a:lnTo>
                  <a:lnTo>
                    <a:pt x="1275" y="467"/>
                  </a:lnTo>
                  <a:lnTo>
                    <a:pt x="1202" y="471"/>
                  </a:lnTo>
                  <a:lnTo>
                    <a:pt x="1131" y="474"/>
                  </a:lnTo>
                  <a:lnTo>
                    <a:pt x="1063" y="477"/>
                  </a:lnTo>
                  <a:lnTo>
                    <a:pt x="996" y="477"/>
                  </a:lnTo>
                  <a:lnTo>
                    <a:pt x="933" y="478"/>
                  </a:lnTo>
                  <a:lnTo>
                    <a:pt x="871" y="477"/>
                  </a:lnTo>
                  <a:lnTo>
                    <a:pt x="802" y="476"/>
                  </a:lnTo>
                  <a:lnTo>
                    <a:pt x="728" y="473"/>
                  </a:lnTo>
                  <a:lnTo>
                    <a:pt x="650" y="470"/>
                  </a:lnTo>
                  <a:lnTo>
                    <a:pt x="569" y="465"/>
                  </a:lnTo>
                  <a:lnTo>
                    <a:pt x="487" y="461"/>
                  </a:lnTo>
                  <a:lnTo>
                    <a:pt x="406" y="455"/>
                  </a:lnTo>
                  <a:lnTo>
                    <a:pt x="327" y="449"/>
                  </a:lnTo>
                  <a:lnTo>
                    <a:pt x="253" y="441"/>
                  </a:lnTo>
                  <a:lnTo>
                    <a:pt x="184" y="436"/>
                  </a:lnTo>
                  <a:lnTo>
                    <a:pt x="123" y="428"/>
                  </a:lnTo>
                  <a:lnTo>
                    <a:pt x="70" y="422"/>
                  </a:lnTo>
                  <a:lnTo>
                    <a:pt x="49" y="415"/>
                  </a:lnTo>
                  <a:lnTo>
                    <a:pt x="30" y="404"/>
                  </a:lnTo>
                  <a:lnTo>
                    <a:pt x="15" y="390"/>
                  </a:lnTo>
                  <a:lnTo>
                    <a:pt x="4" y="370"/>
                  </a:lnTo>
                  <a:lnTo>
                    <a:pt x="0" y="350"/>
                  </a:lnTo>
                  <a:lnTo>
                    <a:pt x="0" y="328"/>
                  </a:lnTo>
                  <a:lnTo>
                    <a:pt x="7" y="302"/>
                  </a:lnTo>
                  <a:lnTo>
                    <a:pt x="22" y="282"/>
                  </a:lnTo>
                  <a:lnTo>
                    <a:pt x="41" y="265"/>
                  </a:lnTo>
                  <a:lnTo>
                    <a:pt x="67" y="258"/>
                  </a:lnTo>
                  <a:lnTo>
                    <a:pt x="93" y="256"/>
                  </a:lnTo>
                  <a:lnTo>
                    <a:pt x="144" y="264"/>
                  </a:lnTo>
                  <a:lnTo>
                    <a:pt x="204" y="270"/>
                  </a:lnTo>
                  <a:lnTo>
                    <a:pt x="271" y="277"/>
                  </a:lnTo>
                  <a:lnTo>
                    <a:pt x="344" y="283"/>
                  </a:lnTo>
                  <a:lnTo>
                    <a:pt x="420" y="289"/>
                  </a:lnTo>
                  <a:lnTo>
                    <a:pt x="499" y="295"/>
                  </a:lnTo>
                  <a:lnTo>
                    <a:pt x="579" y="299"/>
                  </a:lnTo>
                  <a:lnTo>
                    <a:pt x="659" y="304"/>
                  </a:lnTo>
                  <a:lnTo>
                    <a:pt x="734" y="307"/>
                  </a:lnTo>
                  <a:lnTo>
                    <a:pt x="807" y="310"/>
                  </a:lnTo>
                  <a:lnTo>
                    <a:pt x="874" y="311"/>
                  </a:lnTo>
                  <a:lnTo>
                    <a:pt x="933" y="313"/>
                  </a:lnTo>
                  <a:lnTo>
                    <a:pt x="1065" y="310"/>
                  </a:lnTo>
                  <a:lnTo>
                    <a:pt x="1190" y="305"/>
                  </a:lnTo>
                  <a:lnTo>
                    <a:pt x="1307" y="298"/>
                  </a:lnTo>
                  <a:lnTo>
                    <a:pt x="1417" y="288"/>
                  </a:lnTo>
                  <a:lnTo>
                    <a:pt x="1521" y="274"/>
                  </a:lnTo>
                  <a:lnTo>
                    <a:pt x="1615" y="259"/>
                  </a:lnTo>
                  <a:lnTo>
                    <a:pt x="1701" y="245"/>
                  </a:lnTo>
                  <a:lnTo>
                    <a:pt x="1780" y="227"/>
                  </a:lnTo>
                  <a:lnTo>
                    <a:pt x="1851" y="209"/>
                  </a:lnTo>
                  <a:lnTo>
                    <a:pt x="1911" y="190"/>
                  </a:lnTo>
                  <a:lnTo>
                    <a:pt x="1965" y="171"/>
                  </a:lnTo>
                  <a:lnTo>
                    <a:pt x="2009" y="151"/>
                  </a:lnTo>
                  <a:lnTo>
                    <a:pt x="2045" y="134"/>
                  </a:lnTo>
                  <a:lnTo>
                    <a:pt x="2071" y="116"/>
                  </a:lnTo>
                  <a:lnTo>
                    <a:pt x="2088" y="98"/>
                  </a:lnTo>
                  <a:lnTo>
                    <a:pt x="2095" y="83"/>
                  </a:lnTo>
                  <a:lnTo>
                    <a:pt x="2100" y="57"/>
                  </a:lnTo>
                  <a:lnTo>
                    <a:pt x="2111" y="34"/>
                  </a:lnTo>
                  <a:lnTo>
                    <a:pt x="2129" y="17"/>
                  </a:lnTo>
                  <a:lnTo>
                    <a:pt x="2153" y="5"/>
                  </a:lnTo>
                  <a:lnTo>
                    <a:pt x="21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1" name="Freeform 47">
              <a:extLst>
                <a:ext uri="{FF2B5EF4-FFF2-40B4-BE49-F238E27FC236}">
                  <a16:creationId xmlns:a16="http://schemas.microsoft.com/office/drawing/2014/main" id="{C86F6221-4ED2-4DE7-BD31-310ED5FC55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4806" y="1349451"/>
              <a:ext cx="185325" cy="54716"/>
            </a:xfrm>
            <a:custGeom>
              <a:avLst/>
              <a:gdLst>
                <a:gd name="T0" fmla="*/ 1562 w 1619"/>
                <a:gd name="T1" fmla="*/ 4 h 478"/>
                <a:gd name="T2" fmla="*/ 1603 w 1619"/>
                <a:gd name="T3" fmla="*/ 34 h 478"/>
                <a:gd name="T4" fmla="*/ 1619 w 1619"/>
                <a:gd name="T5" fmla="*/ 82 h 478"/>
                <a:gd name="T6" fmla="*/ 1602 w 1619"/>
                <a:gd name="T7" fmla="*/ 156 h 478"/>
                <a:gd name="T8" fmla="*/ 1554 w 1619"/>
                <a:gd name="T9" fmla="*/ 220 h 478"/>
                <a:gd name="T10" fmla="*/ 1480 w 1619"/>
                <a:gd name="T11" fmla="*/ 276 h 478"/>
                <a:gd name="T12" fmla="*/ 1384 w 1619"/>
                <a:gd name="T13" fmla="*/ 324 h 478"/>
                <a:gd name="T14" fmla="*/ 1268 w 1619"/>
                <a:gd name="T15" fmla="*/ 364 h 478"/>
                <a:gd name="T16" fmla="*/ 1140 w 1619"/>
                <a:gd name="T17" fmla="*/ 396 h 478"/>
                <a:gd name="T18" fmla="*/ 999 w 1619"/>
                <a:gd name="T19" fmla="*/ 423 h 478"/>
                <a:gd name="T20" fmla="*/ 854 w 1619"/>
                <a:gd name="T21" fmla="*/ 444 h 478"/>
                <a:gd name="T22" fmla="*/ 706 w 1619"/>
                <a:gd name="T23" fmla="*/ 460 h 478"/>
                <a:gd name="T24" fmla="*/ 559 w 1619"/>
                <a:gd name="T25" fmla="*/ 469 h 478"/>
                <a:gd name="T26" fmla="*/ 420 w 1619"/>
                <a:gd name="T27" fmla="*/ 475 h 478"/>
                <a:gd name="T28" fmla="*/ 290 w 1619"/>
                <a:gd name="T29" fmla="*/ 478 h 478"/>
                <a:gd name="T30" fmla="*/ 78 w 1619"/>
                <a:gd name="T31" fmla="*/ 473 h 478"/>
                <a:gd name="T32" fmla="*/ 31 w 1619"/>
                <a:gd name="T33" fmla="*/ 455 h 478"/>
                <a:gd name="T34" fmla="*/ 3 w 1619"/>
                <a:gd name="T35" fmla="*/ 412 h 478"/>
                <a:gd name="T36" fmla="*/ 4 w 1619"/>
                <a:gd name="T37" fmla="*/ 361 h 478"/>
                <a:gd name="T38" fmla="*/ 35 w 1619"/>
                <a:gd name="T39" fmla="*/ 321 h 478"/>
                <a:gd name="T40" fmla="*/ 85 w 1619"/>
                <a:gd name="T41" fmla="*/ 307 h 478"/>
                <a:gd name="T42" fmla="*/ 290 w 1619"/>
                <a:gd name="T43" fmla="*/ 310 h 478"/>
                <a:gd name="T44" fmla="*/ 547 w 1619"/>
                <a:gd name="T45" fmla="*/ 304 h 478"/>
                <a:gd name="T46" fmla="*/ 774 w 1619"/>
                <a:gd name="T47" fmla="*/ 287 h 478"/>
                <a:gd name="T48" fmla="*/ 972 w 1619"/>
                <a:gd name="T49" fmla="*/ 259 h 478"/>
                <a:gd name="T50" fmla="*/ 1137 w 1619"/>
                <a:gd name="T51" fmla="*/ 226 h 478"/>
                <a:gd name="T52" fmla="*/ 1268 w 1619"/>
                <a:gd name="T53" fmla="*/ 189 h 478"/>
                <a:gd name="T54" fmla="*/ 1366 w 1619"/>
                <a:gd name="T55" fmla="*/ 150 h 478"/>
                <a:gd name="T56" fmla="*/ 1428 w 1619"/>
                <a:gd name="T57" fmla="*/ 115 h 478"/>
                <a:gd name="T58" fmla="*/ 1452 w 1619"/>
                <a:gd name="T59" fmla="*/ 82 h 478"/>
                <a:gd name="T60" fmla="*/ 1468 w 1619"/>
                <a:gd name="T61" fmla="*/ 34 h 478"/>
                <a:gd name="T62" fmla="*/ 1510 w 1619"/>
                <a:gd name="T63" fmla="*/ 4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9" h="478">
                  <a:moveTo>
                    <a:pt x="1536" y="0"/>
                  </a:moveTo>
                  <a:lnTo>
                    <a:pt x="1562" y="4"/>
                  </a:lnTo>
                  <a:lnTo>
                    <a:pt x="1585" y="16"/>
                  </a:lnTo>
                  <a:lnTo>
                    <a:pt x="1603" y="34"/>
                  </a:lnTo>
                  <a:lnTo>
                    <a:pt x="1615" y="56"/>
                  </a:lnTo>
                  <a:lnTo>
                    <a:pt x="1619" y="82"/>
                  </a:lnTo>
                  <a:lnTo>
                    <a:pt x="1615" y="121"/>
                  </a:lnTo>
                  <a:lnTo>
                    <a:pt x="1602" y="156"/>
                  </a:lnTo>
                  <a:lnTo>
                    <a:pt x="1582" y="189"/>
                  </a:lnTo>
                  <a:lnTo>
                    <a:pt x="1554" y="220"/>
                  </a:lnTo>
                  <a:lnTo>
                    <a:pt x="1520" y="248"/>
                  </a:lnTo>
                  <a:lnTo>
                    <a:pt x="1480" y="276"/>
                  </a:lnTo>
                  <a:lnTo>
                    <a:pt x="1434" y="300"/>
                  </a:lnTo>
                  <a:lnTo>
                    <a:pt x="1384" y="324"/>
                  </a:lnTo>
                  <a:lnTo>
                    <a:pt x="1329" y="344"/>
                  </a:lnTo>
                  <a:lnTo>
                    <a:pt x="1268" y="364"/>
                  </a:lnTo>
                  <a:lnTo>
                    <a:pt x="1206" y="381"/>
                  </a:lnTo>
                  <a:lnTo>
                    <a:pt x="1140" y="396"/>
                  </a:lnTo>
                  <a:lnTo>
                    <a:pt x="1070" y="411"/>
                  </a:lnTo>
                  <a:lnTo>
                    <a:pt x="999" y="423"/>
                  </a:lnTo>
                  <a:lnTo>
                    <a:pt x="926" y="435"/>
                  </a:lnTo>
                  <a:lnTo>
                    <a:pt x="854" y="444"/>
                  </a:lnTo>
                  <a:lnTo>
                    <a:pt x="780" y="452"/>
                  </a:lnTo>
                  <a:lnTo>
                    <a:pt x="706" y="460"/>
                  </a:lnTo>
                  <a:lnTo>
                    <a:pt x="632" y="464"/>
                  </a:lnTo>
                  <a:lnTo>
                    <a:pt x="559" y="469"/>
                  </a:lnTo>
                  <a:lnTo>
                    <a:pt x="488" y="473"/>
                  </a:lnTo>
                  <a:lnTo>
                    <a:pt x="420" y="475"/>
                  </a:lnTo>
                  <a:lnTo>
                    <a:pt x="353" y="476"/>
                  </a:lnTo>
                  <a:lnTo>
                    <a:pt x="290" y="478"/>
                  </a:lnTo>
                  <a:lnTo>
                    <a:pt x="183" y="476"/>
                  </a:lnTo>
                  <a:lnTo>
                    <a:pt x="78" y="473"/>
                  </a:lnTo>
                  <a:lnTo>
                    <a:pt x="53" y="467"/>
                  </a:lnTo>
                  <a:lnTo>
                    <a:pt x="31" y="455"/>
                  </a:lnTo>
                  <a:lnTo>
                    <a:pt x="13" y="436"/>
                  </a:lnTo>
                  <a:lnTo>
                    <a:pt x="3" y="412"/>
                  </a:lnTo>
                  <a:lnTo>
                    <a:pt x="0" y="386"/>
                  </a:lnTo>
                  <a:lnTo>
                    <a:pt x="4" y="361"/>
                  </a:lnTo>
                  <a:lnTo>
                    <a:pt x="17" y="337"/>
                  </a:lnTo>
                  <a:lnTo>
                    <a:pt x="35" y="321"/>
                  </a:lnTo>
                  <a:lnTo>
                    <a:pt x="59" y="309"/>
                  </a:lnTo>
                  <a:lnTo>
                    <a:pt x="85" y="307"/>
                  </a:lnTo>
                  <a:lnTo>
                    <a:pt x="186" y="310"/>
                  </a:lnTo>
                  <a:lnTo>
                    <a:pt x="290" y="310"/>
                  </a:lnTo>
                  <a:lnTo>
                    <a:pt x="422" y="309"/>
                  </a:lnTo>
                  <a:lnTo>
                    <a:pt x="547" y="304"/>
                  </a:lnTo>
                  <a:lnTo>
                    <a:pt x="664" y="297"/>
                  </a:lnTo>
                  <a:lnTo>
                    <a:pt x="774" y="287"/>
                  </a:lnTo>
                  <a:lnTo>
                    <a:pt x="878" y="273"/>
                  </a:lnTo>
                  <a:lnTo>
                    <a:pt x="972" y="259"/>
                  </a:lnTo>
                  <a:lnTo>
                    <a:pt x="1058" y="242"/>
                  </a:lnTo>
                  <a:lnTo>
                    <a:pt x="1137" y="226"/>
                  </a:lnTo>
                  <a:lnTo>
                    <a:pt x="1208" y="207"/>
                  </a:lnTo>
                  <a:lnTo>
                    <a:pt x="1268" y="189"/>
                  </a:lnTo>
                  <a:lnTo>
                    <a:pt x="1322" y="170"/>
                  </a:lnTo>
                  <a:lnTo>
                    <a:pt x="1366" y="150"/>
                  </a:lnTo>
                  <a:lnTo>
                    <a:pt x="1402" y="133"/>
                  </a:lnTo>
                  <a:lnTo>
                    <a:pt x="1428" y="115"/>
                  </a:lnTo>
                  <a:lnTo>
                    <a:pt x="1445" y="97"/>
                  </a:lnTo>
                  <a:lnTo>
                    <a:pt x="1452" y="82"/>
                  </a:lnTo>
                  <a:lnTo>
                    <a:pt x="1457" y="56"/>
                  </a:lnTo>
                  <a:lnTo>
                    <a:pt x="1468" y="34"/>
                  </a:lnTo>
                  <a:lnTo>
                    <a:pt x="1486" y="16"/>
                  </a:lnTo>
                  <a:lnTo>
                    <a:pt x="1510" y="4"/>
                  </a:lnTo>
                  <a:lnTo>
                    <a:pt x="1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2" name="Rectangle 48">
              <a:extLst>
                <a:ext uri="{FF2B5EF4-FFF2-40B4-BE49-F238E27FC236}">
                  <a16:creationId xmlns:a16="http://schemas.microsoft.com/office/drawing/2014/main" id="{092D0B93-A3E8-4040-914D-CECC69857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4298" y="1075642"/>
              <a:ext cx="19002" cy="17113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3" name="Freeform 49">
              <a:extLst>
                <a:ext uri="{FF2B5EF4-FFF2-40B4-BE49-F238E27FC236}">
                  <a16:creationId xmlns:a16="http://schemas.microsoft.com/office/drawing/2014/main" id="{45CF8B0C-2A56-4611-819E-7D7147312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9505" y="1066141"/>
              <a:ext cx="211195" cy="404418"/>
            </a:xfrm>
            <a:custGeom>
              <a:avLst/>
              <a:gdLst>
                <a:gd name="T0" fmla="*/ 1787 w 1845"/>
                <a:gd name="T1" fmla="*/ 4 h 3533"/>
                <a:gd name="T2" fmla="*/ 1829 w 1845"/>
                <a:gd name="T3" fmla="*/ 34 h 3533"/>
                <a:gd name="T4" fmla="*/ 1845 w 1845"/>
                <a:gd name="T5" fmla="*/ 83 h 3533"/>
                <a:gd name="T6" fmla="*/ 1841 w 1845"/>
                <a:gd name="T7" fmla="*/ 3176 h 3533"/>
                <a:gd name="T8" fmla="*/ 1805 w 1845"/>
                <a:gd name="T9" fmla="*/ 3246 h 3533"/>
                <a:gd name="T10" fmla="*/ 1740 w 1845"/>
                <a:gd name="T11" fmla="*/ 3305 h 3533"/>
                <a:gd name="T12" fmla="*/ 1648 w 1845"/>
                <a:gd name="T13" fmla="*/ 3357 h 3533"/>
                <a:gd name="T14" fmla="*/ 1534 w 1845"/>
                <a:gd name="T15" fmla="*/ 3401 h 3533"/>
                <a:gd name="T16" fmla="*/ 1405 w 1845"/>
                <a:gd name="T17" fmla="*/ 3436 h 3533"/>
                <a:gd name="T18" fmla="*/ 1263 w 1845"/>
                <a:gd name="T19" fmla="*/ 3466 h 3533"/>
                <a:gd name="T20" fmla="*/ 1114 w 1845"/>
                <a:gd name="T21" fmla="*/ 3490 h 3533"/>
                <a:gd name="T22" fmla="*/ 961 w 1845"/>
                <a:gd name="T23" fmla="*/ 3508 h 3533"/>
                <a:gd name="T24" fmla="*/ 809 w 1845"/>
                <a:gd name="T25" fmla="*/ 3521 h 3533"/>
                <a:gd name="T26" fmla="*/ 665 w 1845"/>
                <a:gd name="T27" fmla="*/ 3528 h 3533"/>
                <a:gd name="T28" fmla="*/ 530 w 1845"/>
                <a:gd name="T29" fmla="*/ 3533 h 3533"/>
                <a:gd name="T30" fmla="*/ 449 w 1845"/>
                <a:gd name="T31" fmla="*/ 3531 h 3533"/>
                <a:gd name="T32" fmla="*/ 384 w 1845"/>
                <a:gd name="T33" fmla="*/ 3525 h 3533"/>
                <a:gd name="T34" fmla="*/ 299 w 1845"/>
                <a:gd name="T35" fmla="*/ 3512 h 3533"/>
                <a:gd name="T36" fmla="*/ 203 w 1845"/>
                <a:gd name="T37" fmla="*/ 3487 h 3533"/>
                <a:gd name="T38" fmla="*/ 108 w 1845"/>
                <a:gd name="T39" fmla="*/ 3450 h 3533"/>
                <a:gd name="T40" fmla="*/ 28 w 1845"/>
                <a:gd name="T41" fmla="*/ 3397 h 3533"/>
                <a:gd name="T42" fmla="*/ 5 w 1845"/>
                <a:gd name="T43" fmla="*/ 3361 h 3533"/>
                <a:gd name="T44" fmla="*/ 2 w 1845"/>
                <a:gd name="T45" fmla="*/ 3318 h 3533"/>
                <a:gd name="T46" fmla="*/ 21 w 1845"/>
                <a:gd name="T47" fmla="*/ 3280 h 3533"/>
                <a:gd name="T48" fmla="*/ 56 w 1845"/>
                <a:gd name="T49" fmla="*/ 3256 h 3533"/>
                <a:gd name="T50" fmla="*/ 99 w 1845"/>
                <a:gd name="T51" fmla="*/ 3253 h 3533"/>
                <a:gd name="T52" fmla="*/ 138 w 1845"/>
                <a:gd name="T53" fmla="*/ 3272 h 3533"/>
                <a:gd name="T54" fmla="*/ 203 w 1845"/>
                <a:gd name="T55" fmla="*/ 3311 h 3533"/>
                <a:gd name="T56" fmla="*/ 286 w 1845"/>
                <a:gd name="T57" fmla="*/ 3339 h 3533"/>
                <a:gd name="T58" fmla="*/ 372 w 1845"/>
                <a:gd name="T59" fmla="*/ 3357 h 3533"/>
                <a:gd name="T60" fmla="*/ 443 w 1845"/>
                <a:gd name="T61" fmla="*/ 3365 h 3533"/>
                <a:gd name="T62" fmla="*/ 603 w 1845"/>
                <a:gd name="T63" fmla="*/ 3364 h 3533"/>
                <a:gd name="T64" fmla="*/ 852 w 1845"/>
                <a:gd name="T65" fmla="*/ 3352 h 3533"/>
                <a:gd name="T66" fmla="*/ 1071 w 1845"/>
                <a:gd name="T67" fmla="*/ 3328 h 3533"/>
                <a:gd name="T68" fmla="*/ 1259 w 1845"/>
                <a:gd name="T69" fmla="*/ 3299 h 3533"/>
                <a:gd name="T70" fmla="*/ 1414 w 1845"/>
                <a:gd name="T71" fmla="*/ 3263 h 3533"/>
                <a:gd name="T72" fmla="*/ 1536 w 1845"/>
                <a:gd name="T73" fmla="*/ 3225 h 3533"/>
                <a:gd name="T74" fmla="*/ 1621 w 1845"/>
                <a:gd name="T75" fmla="*/ 3186 h 3533"/>
                <a:gd name="T76" fmla="*/ 1669 w 1845"/>
                <a:gd name="T77" fmla="*/ 3152 h 3533"/>
                <a:gd name="T78" fmla="*/ 1679 w 1845"/>
                <a:gd name="T79" fmla="*/ 83 h 3533"/>
                <a:gd name="T80" fmla="*/ 1694 w 1845"/>
                <a:gd name="T81" fmla="*/ 34 h 3533"/>
                <a:gd name="T82" fmla="*/ 1735 w 1845"/>
                <a:gd name="T83" fmla="*/ 4 h 3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45" h="3533">
                  <a:moveTo>
                    <a:pt x="1762" y="0"/>
                  </a:moveTo>
                  <a:lnTo>
                    <a:pt x="1787" y="4"/>
                  </a:lnTo>
                  <a:lnTo>
                    <a:pt x="1811" y="16"/>
                  </a:lnTo>
                  <a:lnTo>
                    <a:pt x="1829" y="34"/>
                  </a:lnTo>
                  <a:lnTo>
                    <a:pt x="1841" y="56"/>
                  </a:lnTo>
                  <a:lnTo>
                    <a:pt x="1845" y="83"/>
                  </a:lnTo>
                  <a:lnTo>
                    <a:pt x="1845" y="3139"/>
                  </a:lnTo>
                  <a:lnTo>
                    <a:pt x="1841" y="3176"/>
                  </a:lnTo>
                  <a:lnTo>
                    <a:pt x="1827" y="3212"/>
                  </a:lnTo>
                  <a:lnTo>
                    <a:pt x="1805" y="3246"/>
                  </a:lnTo>
                  <a:lnTo>
                    <a:pt x="1775" y="3277"/>
                  </a:lnTo>
                  <a:lnTo>
                    <a:pt x="1740" y="3305"/>
                  </a:lnTo>
                  <a:lnTo>
                    <a:pt x="1697" y="3331"/>
                  </a:lnTo>
                  <a:lnTo>
                    <a:pt x="1648" y="3357"/>
                  </a:lnTo>
                  <a:lnTo>
                    <a:pt x="1593" y="3379"/>
                  </a:lnTo>
                  <a:lnTo>
                    <a:pt x="1534" y="3401"/>
                  </a:lnTo>
                  <a:lnTo>
                    <a:pt x="1472" y="3419"/>
                  </a:lnTo>
                  <a:lnTo>
                    <a:pt x="1405" y="3436"/>
                  </a:lnTo>
                  <a:lnTo>
                    <a:pt x="1336" y="3453"/>
                  </a:lnTo>
                  <a:lnTo>
                    <a:pt x="1263" y="3466"/>
                  </a:lnTo>
                  <a:lnTo>
                    <a:pt x="1189" y="3479"/>
                  </a:lnTo>
                  <a:lnTo>
                    <a:pt x="1114" y="3490"/>
                  </a:lnTo>
                  <a:lnTo>
                    <a:pt x="1037" y="3500"/>
                  </a:lnTo>
                  <a:lnTo>
                    <a:pt x="961" y="3508"/>
                  </a:lnTo>
                  <a:lnTo>
                    <a:pt x="884" y="3515"/>
                  </a:lnTo>
                  <a:lnTo>
                    <a:pt x="809" y="3521"/>
                  </a:lnTo>
                  <a:lnTo>
                    <a:pt x="736" y="3525"/>
                  </a:lnTo>
                  <a:lnTo>
                    <a:pt x="665" y="3528"/>
                  </a:lnTo>
                  <a:lnTo>
                    <a:pt x="595" y="3531"/>
                  </a:lnTo>
                  <a:lnTo>
                    <a:pt x="530" y="3533"/>
                  </a:lnTo>
                  <a:lnTo>
                    <a:pt x="468" y="3533"/>
                  </a:lnTo>
                  <a:lnTo>
                    <a:pt x="449" y="3531"/>
                  </a:lnTo>
                  <a:lnTo>
                    <a:pt x="419" y="3530"/>
                  </a:lnTo>
                  <a:lnTo>
                    <a:pt x="384" y="3525"/>
                  </a:lnTo>
                  <a:lnTo>
                    <a:pt x="344" y="3519"/>
                  </a:lnTo>
                  <a:lnTo>
                    <a:pt x="299" y="3512"/>
                  </a:lnTo>
                  <a:lnTo>
                    <a:pt x="250" y="3500"/>
                  </a:lnTo>
                  <a:lnTo>
                    <a:pt x="203" y="3487"/>
                  </a:lnTo>
                  <a:lnTo>
                    <a:pt x="154" y="3469"/>
                  </a:lnTo>
                  <a:lnTo>
                    <a:pt x="108" y="3450"/>
                  </a:lnTo>
                  <a:lnTo>
                    <a:pt x="67" y="3425"/>
                  </a:lnTo>
                  <a:lnTo>
                    <a:pt x="28" y="3397"/>
                  </a:lnTo>
                  <a:lnTo>
                    <a:pt x="13" y="3380"/>
                  </a:lnTo>
                  <a:lnTo>
                    <a:pt x="5" y="3361"/>
                  </a:lnTo>
                  <a:lnTo>
                    <a:pt x="0" y="3340"/>
                  </a:lnTo>
                  <a:lnTo>
                    <a:pt x="2" y="3318"/>
                  </a:lnTo>
                  <a:lnTo>
                    <a:pt x="9" y="3297"/>
                  </a:lnTo>
                  <a:lnTo>
                    <a:pt x="21" y="3280"/>
                  </a:lnTo>
                  <a:lnTo>
                    <a:pt x="37" y="3265"/>
                  </a:lnTo>
                  <a:lnTo>
                    <a:pt x="56" y="3256"/>
                  </a:lnTo>
                  <a:lnTo>
                    <a:pt x="77" y="3252"/>
                  </a:lnTo>
                  <a:lnTo>
                    <a:pt x="99" y="3253"/>
                  </a:lnTo>
                  <a:lnTo>
                    <a:pt x="119" y="3259"/>
                  </a:lnTo>
                  <a:lnTo>
                    <a:pt x="138" y="3272"/>
                  </a:lnTo>
                  <a:lnTo>
                    <a:pt x="167" y="3293"/>
                  </a:lnTo>
                  <a:lnTo>
                    <a:pt x="203" y="3311"/>
                  </a:lnTo>
                  <a:lnTo>
                    <a:pt x="243" y="3325"/>
                  </a:lnTo>
                  <a:lnTo>
                    <a:pt x="286" y="3339"/>
                  </a:lnTo>
                  <a:lnTo>
                    <a:pt x="329" y="3349"/>
                  </a:lnTo>
                  <a:lnTo>
                    <a:pt x="372" y="3357"/>
                  </a:lnTo>
                  <a:lnTo>
                    <a:pt x="410" y="3362"/>
                  </a:lnTo>
                  <a:lnTo>
                    <a:pt x="443" y="3365"/>
                  </a:lnTo>
                  <a:lnTo>
                    <a:pt x="468" y="3367"/>
                  </a:lnTo>
                  <a:lnTo>
                    <a:pt x="603" y="3364"/>
                  </a:lnTo>
                  <a:lnTo>
                    <a:pt x="732" y="3360"/>
                  </a:lnTo>
                  <a:lnTo>
                    <a:pt x="852" y="3352"/>
                  </a:lnTo>
                  <a:lnTo>
                    <a:pt x="964" y="3342"/>
                  </a:lnTo>
                  <a:lnTo>
                    <a:pt x="1071" y="3328"/>
                  </a:lnTo>
                  <a:lnTo>
                    <a:pt x="1168" y="3314"/>
                  </a:lnTo>
                  <a:lnTo>
                    <a:pt x="1259" y="3299"/>
                  </a:lnTo>
                  <a:lnTo>
                    <a:pt x="1340" y="3281"/>
                  </a:lnTo>
                  <a:lnTo>
                    <a:pt x="1414" y="3263"/>
                  </a:lnTo>
                  <a:lnTo>
                    <a:pt x="1479" y="3244"/>
                  </a:lnTo>
                  <a:lnTo>
                    <a:pt x="1536" y="3225"/>
                  </a:lnTo>
                  <a:lnTo>
                    <a:pt x="1583" y="3206"/>
                  </a:lnTo>
                  <a:lnTo>
                    <a:pt x="1621" y="3186"/>
                  </a:lnTo>
                  <a:lnTo>
                    <a:pt x="1650" y="3169"/>
                  </a:lnTo>
                  <a:lnTo>
                    <a:pt x="1669" y="3152"/>
                  </a:lnTo>
                  <a:lnTo>
                    <a:pt x="1679" y="3138"/>
                  </a:lnTo>
                  <a:lnTo>
                    <a:pt x="1679" y="83"/>
                  </a:lnTo>
                  <a:lnTo>
                    <a:pt x="1682" y="56"/>
                  </a:lnTo>
                  <a:lnTo>
                    <a:pt x="1694" y="34"/>
                  </a:lnTo>
                  <a:lnTo>
                    <a:pt x="1713" y="16"/>
                  </a:lnTo>
                  <a:lnTo>
                    <a:pt x="1735" y="4"/>
                  </a:lnTo>
                  <a:lnTo>
                    <a:pt x="176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</p:grpSp>
      <p:grpSp>
        <p:nvGrpSpPr>
          <p:cNvPr id="24" name="Группа 169">
            <a:extLst>
              <a:ext uri="{FF2B5EF4-FFF2-40B4-BE49-F238E27FC236}">
                <a16:creationId xmlns:a16="http://schemas.microsoft.com/office/drawing/2014/main" id="{F8DF705A-68A6-4369-9968-FF47848A1E07}"/>
              </a:ext>
            </a:extLst>
          </p:cNvPr>
          <p:cNvGrpSpPr/>
          <p:nvPr/>
        </p:nvGrpSpPr>
        <p:grpSpPr>
          <a:xfrm>
            <a:off x="4463544" y="3492667"/>
            <a:ext cx="518549" cy="515206"/>
            <a:chOff x="609085" y="1873642"/>
            <a:chExt cx="589151" cy="585353"/>
          </a:xfrm>
          <a:solidFill>
            <a:schemeClr val="bg1"/>
          </a:solidFill>
        </p:grpSpPr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CC51FF52-2515-4E3D-B74A-5295946BFC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715" y="2032186"/>
              <a:ext cx="361302" cy="360895"/>
            </a:xfrm>
            <a:custGeom>
              <a:avLst/>
              <a:gdLst>
                <a:gd name="T0" fmla="*/ 1139 w 2664"/>
                <a:gd name="T1" fmla="*/ 159 h 2661"/>
                <a:gd name="T2" fmla="*/ 871 w 2664"/>
                <a:gd name="T3" fmla="*/ 237 h 2661"/>
                <a:gd name="T4" fmla="*/ 631 w 2664"/>
                <a:gd name="T5" fmla="*/ 373 h 2661"/>
                <a:gd name="T6" fmla="*/ 430 w 2664"/>
                <a:gd name="T7" fmla="*/ 558 h 2661"/>
                <a:gd name="T8" fmla="*/ 276 w 2664"/>
                <a:gd name="T9" fmla="*/ 786 h 2661"/>
                <a:gd name="T10" fmla="*/ 179 w 2664"/>
                <a:gd name="T11" fmla="*/ 1046 h 2661"/>
                <a:gd name="T12" fmla="*/ 145 w 2664"/>
                <a:gd name="T13" fmla="*/ 1330 h 2661"/>
                <a:gd name="T14" fmla="*/ 179 w 2664"/>
                <a:gd name="T15" fmla="*/ 1616 h 2661"/>
                <a:gd name="T16" fmla="*/ 276 w 2664"/>
                <a:gd name="T17" fmla="*/ 1875 h 2661"/>
                <a:gd name="T18" fmla="*/ 430 w 2664"/>
                <a:gd name="T19" fmla="*/ 2103 h 2661"/>
                <a:gd name="T20" fmla="*/ 631 w 2664"/>
                <a:gd name="T21" fmla="*/ 2289 h 2661"/>
                <a:gd name="T22" fmla="*/ 871 w 2664"/>
                <a:gd name="T23" fmla="*/ 2424 h 2661"/>
                <a:gd name="T24" fmla="*/ 1139 w 2664"/>
                <a:gd name="T25" fmla="*/ 2502 h 2661"/>
                <a:gd name="T26" fmla="*/ 1429 w 2664"/>
                <a:gd name="T27" fmla="*/ 2514 h 2661"/>
                <a:gd name="T28" fmla="*/ 1707 w 2664"/>
                <a:gd name="T29" fmla="*/ 2457 h 2661"/>
                <a:gd name="T30" fmla="*/ 1956 w 2664"/>
                <a:gd name="T31" fmla="*/ 2340 h 2661"/>
                <a:gd name="T32" fmla="*/ 2171 w 2664"/>
                <a:gd name="T33" fmla="*/ 2170 h 2661"/>
                <a:gd name="T34" fmla="*/ 2341 w 2664"/>
                <a:gd name="T35" fmla="*/ 1955 h 2661"/>
                <a:gd name="T36" fmla="*/ 2458 w 2664"/>
                <a:gd name="T37" fmla="*/ 1705 h 2661"/>
                <a:gd name="T38" fmla="*/ 2515 w 2664"/>
                <a:gd name="T39" fmla="*/ 1427 h 2661"/>
                <a:gd name="T40" fmla="*/ 2504 w 2664"/>
                <a:gd name="T41" fmla="*/ 1138 h 2661"/>
                <a:gd name="T42" fmla="*/ 2425 w 2664"/>
                <a:gd name="T43" fmla="*/ 869 h 2661"/>
                <a:gd name="T44" fmla="*/ 2290 w 2664"/>
                <a:gd name="T45" fmla="*/ 631 h 2661"/>
                <a:gd name="T46" fmla="*/ 2104 w 2664"/>
                <a:gd name="T47" fmla="*/ 429 h 2661"/>
                <a:gd name="T48" fmla="*/ 1877 w 2664"/>
                <a:gd name="T49" fmla="*/ 277 h 2661"/>
                <a:gd name="T50" fmla="*/ 1616 w 2664"/>
                <a:gd name="T51" fmla="*/ 178 h 2661"/>
                <a:gd name="T52" fmla="*/ 1332 w 2664"/>
                <a:gd name="T53" fmla="*/ 144 h 2661"/>
                <a:gd name="T54" fmla="*/ 1537 w 2664"/>
                <a:gd name="T55" fmla="*/ 16 h 2661"/>
                <a:gd name="T56" fmla="*/ 1827 w 2664"/>
                <a:gd name="T57" fmla="*/ 95 h 2661"/>
                <a:gd name="T58" fmla="*/ 2085 w 2664"/>
                <a:gd name="T59" fmla="*/ 235 h 2661"/>
                <a:gd name="T60" fmla="*/ 2307 w 2664"/>
                <a:gd name="T61" fmla="*/ 425 h 2661"/>
                <a:gd name="T62" fmla="*/ 2481 w 2664"/>
                <a:gd name="T63" fmla="*/ 660 h 2661"/>
                <a:gd name="T64" fmla="*/ 2602 w 2664"/>
                <a:gd name="T65" fmla="*/ 930 h 2661"/>
                <a:gd name="T66" fmla="*/ 2660 w 2664"/>
                <a:gd name="T67" fmla="*/ 1227 h 2661"/>
                <a:gd name="T68" fmla="*/ 2648 w 2664"/>
                <a:gd name="T69" fmla="*/ 1537 h 2661"/>
                <a:gd name="T70" fmla="*/ 2568 w 2664"/>
                <a:gd name="T71" fmla="*/ 1825 h 2661"/>
                <a:gd name="T72" fmla="*/ 2429 w 2664"/>
                <a:gd name="T73" fmla="*/ 2084 h 2661"/>
                <a:gd name="T74" fmla="*/ 2238 w 2664"/>
                <a:gd name="T75" fmla="*/ 2304 h 2661"/>
                <a:gd name="T76" fmla="*/ 2004 w 2664"/>
                <a:gd name="T77" fmla="*/ 2479 h 2661"/>
                <a:gd name="T78" fmla="*/ 1734 w 2664"/>
                <a:gd name="T79" fmla="*/ 2599 h 2661"/>
                <a:gd name="T80" fmla="*/ 1436 w 2664"/>
                <a:gd name="T81" fmla="*/ 2657 h 2661"/>
                <a:gd name="T82" fmla="*/ 1126 w 2664"/>
                <a:gd name="T83" fmla="*/ 2645 h 2661"/>
                <a:gd name="T84" fmla="*/ 836 w 2664"/>
                <a:gd name="T85" fmla="*/ 2566 h 2661"/>
                <a:gd name="T86" fmla="*/ 578 w 2664"/>
                <a:gd name="T87" fmla="*/ 2427 h 2661"/>
                <a:gd name="T88" fmla="*/ 357 w 2664"/>
                <a:gd name="T89" fmla="*/ 2236 h 2661"/>
                <a:gd name="T90" fmla="*/ 183 w 2664"/>
                <a:gd name="T91" fmla="*/ 2001 h 2661"/>
                <a:gd name="T92" fmla="*/ 62 w 2664"/>
                <a:gd name="T93" fmla="*/ 1732 h 2661"/>
                <a:gd name="T94" fmla="*/ 4 w 2664"/>
                <a:gd name="T95" fmla="*/ 1434 h 2661"/>
                <a:gd name="T96" fmla="*/ 15 w 2664"/>
                <a:gd name="T97" fmla="*/ 1125 h 2661"/>
                <a:gd name="T98" fmla="*/ 96 w 2664"/>
                <a:gd name="T99" fmla="*/ 836 h 2661"/>
                <a:gd name="T100" fmla="*/ 234 w 2664"/>
                <a:gd name="T101" fmla="*/ 577 h 2661"/>
                <a:gd name="T102" fmla="*/ 425 w 2664"/>
                <a:gd name="T103" fmla="*/ 357 h 2661"/>
                <a:gd name="T104" fmla="*/ 660 w 2664"/>
                <a:gd name="T105" fmla="*/ 182 h 2661"/>
                <a:gd name="T106" fmla="*/ 930 w 2664"/>
                <a:gd name="T107" fmla="*/ 62 h 2661"/>
                <a:gd name="T108" fmla="*/ 1228 w 2664"/>
                <a:gd name="T109" fmla="*/ 4 h 2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64" h="2661">
                  <a:moveTo>
                    <a:pt x="1332" y="144"/>
                  </a:moveTo>
                  <a:lnTo>
                    <a:pt x="1234" y="148"/>
                  </a:lnTo>
                  <a:lnTo>
                    <a:pt x="1139" y="159"/>
                  </a:lnTo>
                  <a:lnTo>
                    <a:pt x="1047" y="178"/>
                  </a:lnTo>
                  <a:lnTo>
                    <a:pt x="956" y="204"/>
                  </a:lnTo>
                  <a:lnTo>
                    <a:pt x="871" y="237"/>
                  </a:lnTo>
                  <a:lnTo>
                    <a:pt x="786" y="277"/>
                  </a:lnTo>
                  <a:lnTo>
                    <a:pt x="707" y="321"/>
                  </a:lnTo>
                  <a:lnTo>
                    <a:pt x="631" y="373"/>
                  </a:lnTo>
                  <a:lnTo>
                    <a:pt x="560" y="429"/>
                  </a:lnTo>
                  <a:lnTo>
                    <a:pt x="492" y="491"/>
                  </a:lnTo>
                  <a:lnTo>
                    <a:pt x="430" y="558"/>
                  </a:lnTo>
                  <a:lnTo>
                    <a:pt x="374" y="631"/>
                  </a:lnTo>
                  <a:lnTo>
                    <a:pt x="322" y="706"/>
                  </a:lnTo>
                  <a:lnTo>
                    <a:pt x="276" y="786"/>
                  </a:lnTo>
                  <a:lnTo>
                    <a:pt x="238" y="869"/>
                  </a:lnTo>
                  <a:lnTo>
                    <a:pt x="205" y="956"/>
                  </a:lnTo>
                  <a:lnTo>
                    <a:pt x="179" y="1046"/>
                  </a:lnTo>
                  <a:lnTo>
                    <a:pt x="160" y="1138"/>
                  </a:lnTo>
                  <a:lnTo>
                    <a:pt x="148" y="1234"/>
                  </a:lnTo>
                  <a:lnTo>
                    <a:pt x="145" y="1330"/>
                  </a:lnTo>
                  <a:lnTo>
                    <a:pt x="148" y="1427"/>
                  </a:lnTo>
                  <a:lnTo>
                    <a:pt x="160" y="1522"/>
                  </a:lnTo>
                  <a:lnTo>
                    <a:pt x="179" y="1616"/>
                  </a:lnTo>
                  <a:lnTo>
                    <a:pt x="205" y="1705"/>
                  </a:lnTo>
                  <a:lnTo>
                    <a:pt x="238" y="1792"/>
                  </a:lnTo>
                  <a:lnTo>
                    <a:pt x="276" y="1875"/>
                  </a:lnTo>
                  <a:lnTo>
                    <a:pt x="322" y="1955"/>
                  </a:lnTo>
                  <a:lnTo>
                    <a:pt x="374" y="2030"/>
                  </a:lnTo>
                  <a:lnTo>
                    <a:pt x="430" y="2103"/>
                  </a:lnTo>
                  <a:lnTo>
                    <a:pt x="492" y="2170"/>
                  </a:lnTo>
                  <a:lnTo>
                    <a:pt x="560" y="2232"/>
                  </a:lnTo>
                  <a:lnTo>
                    <a:pt x="631" y="2289"/>
                  </a:lnTo>
                  <a:lnTo>
                    <a:pt x="707" y="2340"/>
                  </a:lnTo>
                  <a:lnTo>
                    <a:pt x="786" y="2385"/>
                  </a:lnTo>
                  <a:lnTo>
                    <a:pt x="871" y="2424"/>
                  </a:lnTo>
                  <a:lnTo>
                    <a:pt x="956" y="2457"/>
                  </a:lnTo>
                  <a:lnTo>
                    <a:pt x="1047" y="2483"/>
                  </a:lnTo>
                  <a:lnTo>
                    <a:pt x="1139" y="2502"/>
                  </a:lnTo>
                  <a:lnTo>
                    <a:pt x="1234" y="2514"/>
                  </a:lnTo>
                  <a:lnTo>
                    <a:pt x="1332" y="2518"/>
                  </a:lnTo>
                  <a:lnTo>
                    <a:pt x="1429" y="2514"/>
                  </a:lnTo>
                  <a:lnTo>
                    <a:pt x="1524" y="2502"/>
                  </a:lnTo>
                  <a:lnTo>
                    <a:pt x="1616" y="2483"/>
                  </a:lnTo>
                  <a:lnTo>
                    <a:pt x="1707" y="2457"/>
                  </a:lnTo>
                  <a:lnTo>
                    <a:pt x="1794" y="2424"/>
                  </a:lnTo>
                  <a:lnTo>
                    <a:pt x="1877" y="2385"/>
                  </a:lnTo>
                  <a:lnTo>
                    <a:pt x="1956" y="2340"/>
                  </a:lnTo>
                  <a:lnTo>
                    <a:pt x="2033" y="2289"/>
                  </a:lnTo>
                  <a:lnTo>
                    <a:pt x="2104" y="2232"/>
                  </a:lnTo>
                  <a:lnTo>
                    <a:pt x="2171" y="2170"/>
                  </a:lnTo>
                  <a:lnTo>
                    <a:pt x="2233" y="2103"/>
                  </a:lnTo>
                  <a:lnTo>
                    <a:pt x="2290" y="2030"/>
                  </a:lnTo>
                  <a:lnTo>
                    <a:pt x="2341" y="1955"/>
                  </a:lnTo>
                  <a:lnTo>
                    <a:pt x="2387" y="1875"/>
                  </a:lnTo>
                  <a:lnTo>
                    <a:pt x="2425" y="1792"/>
                  </a:lnTo>
                  <a:lnTo>
                    <a:pt x="2458" y="1705"/>
                  </a:lnTo>
                  <a:lnTo>
                    <a:pt x="2485" y="1616"/>
                  </a:lnTo>
                  <a:lnTo>
                    <a:pt x="2504" y="1522"/>
                  </a:lnTo>
                  <a:lnTo>
                    <a:pt x="2515" y="1427"/>
                  </a:lnTo>
                  <a:lnTo>
                    <a:pt x="2519" y="1330"/>
                  </a:lnTo>
                  <a:lnTo>
                    <a:pt x="2515" y="1234"/>
                  </a:lnTo>
                  <a:lnTo>
                    <a:pt x="2504" y="1138"/>
                  </a:lnTo>
                  <a:lnTo>
                    <a:pt x="2485" y="1046"/>
                  </a:lnTo>
                  <a:lnTo>
                    <a:pt x="2458" y="956"/>
                  </a:lnTo>
                  <a:lnTo>
                    <a:pt x="2425" y="869"/>
                  </a:lnTo>
                  <a:lnTo>
                    <a:pt x="2387" y="786"/>
                  </a:lnTo>
                  <a:lnTo>
                    <a:pt x="2341" y="706"/>
                  </a:lnTo>
                  <a:lnTo>
                    <a:pt x="2290" y="631"/>
                  </a:lnTo>
                  <a:lnTo>
                    <a:pt x="2233" y="558"/>
                  </a:lnTo>
                  <a:lnTo>
                    <a:pt x="2171" y="491"/>
                  </a:lnTo>
                  <a:lnTo>
                    <a:pt x="2104" y="429"/>
                  </a:lnTo>
                  <a:lnTo>
                    <a:pt x="2033" y="373"/>
                  </a:lnTo>
                  <a:lnTo>
                    <a:pt x="1956" y="321"/>
                  </a:lnTo>
                  <a:lnTo>
                    <a:pt x="1877" y="277"/>
                  </a:lnTo>
                  <a:lnTo>
                    <a:pt x="1794" y="237"/>
                  </a:lnTo>
                  <a:lnTo>
                    <a:pt x="1707" y="204"/>
                  </a:lnTo>
                  <a:lnTo>
                    <a:pt x="1616" y="178"/>
                  </a:lnTo>
                  <a:lnTo>
                    <a:pt x="1524" y="159"/>
                  </a:lnTo>
                  <a:lnTo>
                    <a:pt x="1429" y="148"/>
                  </a:lnTo>
                  <a:lnTo>
                    <a:pt x="1332" y="144"/>
                  </a:lnTo>
                  <a:close/>
                  <a:moveTo>
                    <a:pt x="1332" y="0"/>
                  </a:moveTo>
                  <a:lnTo>
                    <a:pt x="1436" y="4"/>
                  </a:lnTo>
                  <a:lnTo>
                    <a:pt x="1537" y="16"/>
                  </a:lnTo>
                  <a:lnTo>
                    <a:pt x="1636" y="36"/>
                  </a:lnTo>
                  <a:lnTo>
                    <a:pt x="1734" y="62"/>
                  </a:lnTo>
                  <a:lnTo>
                    <a:pt x="1827" y="95"/>
                  </a:lnTo>
                  <a:lnTo>
                    <a:pt x="1917" y="136"/>
                  </a:lnTo>
                  <a:lnTo>
                    <a:pt x="2004" y="182"/>
                  </a:lnTo>
                  <a:lnTo>
                    <a:pt x="2085" y="235"/>
                  </a:lnTo>
                  <a:lnTo>
                    <a:pt x="2164" y="292"/>
                  </a:lnTo>
                  <a:lnTo>
                    <a:pt x="2238" y="357"/>
                  </a:lnTo>
                  <a:lnTo>
                    <a:pt x="2307" y="425"/>
                  </a:lnTo>
                  <a:lnTo>
                    <a:pt x="2370" y="499"/>
                  </a:lnTo>
                  <a:lnTo>
                    <a:pt x="2429" y="577"/>
                  </a:lnTo>
                  <a:lnTo>
                    <a:pt x="2481" y="660"/>
                  </a:lnTo>
                  <a:lnTo>
                    <a:pt x="2528" y="745"/>
                  </a:lnTo>
                  <a:lnTo>
                    <a:pt x="2568" y="836"/>
                  </a:lnTo>
                  <a:lnTo>
                    <a:pt x="2602" y="930"/>
                  </a:lnTo>
                  <a:lnTo>
                    <a:pt x="2628" y="1026"/>
                  </a:lnTo>
                  <a:lnTo>
                    <a:pt x="2648" y="1125"/>
                  </a:lnTo>
                  <a:lnTo>
                    <a:pt x="2660" y="1227"/>
                  </a:lnTo>
                  <a:lnTo>
                    <a:pt x="2664" y="1330"/>
                  </a:lnTo>
                  <a:lnTo>
                    <a:pt x="2660" y="1434"/>
                  </a:lnTo>
                  <a:lnTo>
                    <a:pt x="2648" y="1537"/>
                  </a:lnTo>
                  <a:lnTo>
                    <a:pt x="2628" y="1635"/>
                  </a:lnTo>
                  <a:lnTo>
                    <a:pt x="2602" y="1732"/>
                  </a:lnTo>
                  <a:lnTo>
                    <a:pt x="2568" y="1825"/>
                  </a:lnTo>
                  <a:lnTo>
                    <a:pt x="2528" y="1915"/>
                  </a:lnTo>
                  <a:lnTo>
                    <a:pt x="2481" y="2001"/>
                  </a:lnTo>
                  <a:lnTo>
                    <a:pt x="2429" y="2084"/>
                  </a:lnTo>
                  <a:lnTo>
                    <a:pt x="2370" y="2162"/>
                  </a:lnTo>
                  <a:lnTo>
                    <a:pt x="2307" y="2236"/>
                  </a:lnTo>
                  <a:lnTo>
                    <a:pt x="2238" y="2304"/>
                  </a:lnTo>
                  <a:lnTo>
                    <a:pt x="2164" y="2369"/>
                  </a:lnTo>
                  <a:lnTo>
                    <a:pt x="2085" y="2427"/>
                  </a:lnTo>
                  <a:lnTo>
                    <a:pt x="2004" y="2479"/>
                  </a:lnTo>
                  <a:lnTo>
                    <a:pt x="1917" y="2526"/>
                  </a:lnTo>
                  <a:lnTo>
                    <a:pt x="1827" y="2566"/>
                  </a:lnTo>
                  <a:lnTo>
                    <a:pt x="1734" y="2599"/>
                  </a:lnTo>
                  <a:lnTo>
                    <a:pt x="1636" y="2626"/>
                  </a:lnTo>
                  <a:lnTo>
                    <a:pt x="1537" y="2645"/>
                  </a:lnTo>
                  <a:lnTo>
                    <a:pt x="1436" y="2657"/>
                  </a:lnTo>
                  <a:lnTo>
                    <a:pt x="1332" y="2661"/>
                  </a:lnTo>
                  <a:lnTo>
                    <a:pt x="1228" y="2657"/>
                  </a:lnTo>
                  <a:lnTo>
                    <a:pt x="1126" y="2645"/>
                  </a:lnTo>
                  <a:lnTo>
                    <a:pt x="1027" y="2626"/>
                  </a:lnTo>
                  <a:lnTo>
                    <a:pt x="930" y="2599"/>
                  </a:lnTo>
                  <a:lnTo>
                    <a:pt x="836" y="2566"/>
                  </a:lnTo>
                  <a:lnTo>
                    <a:pt x="747" y="2526"/>
                  </a:lnTo>
                  <a:lnTo>
                    <a:pt x="660" y="2479"/>
                  </a:lnTo>
                  <a:lnTo>
                    <a:pt x="578" y="2427"/>
                  </a:lnTo>
                  <a:lnTo>
                    <a:pt x="499" y="2369"/>
                  </a:lnTo>
                  <a:lnTo>
                    <a:pt x="425" y="2304"/>
                  </a:lnTo>
                  <a:lnTo>
                    <a:pt x="357" y="2236"/>
                  </a:lnTo>
                  <a:lnTo>
                    <a:pt x="293" y="2162"/>
                  </a:lnTo>
                  <a:lnTo>
                    <a:pt x="234" y="2084"/>
                  </a:lnTo>
                  <a:lnTo>
                    <a:pt x="183" y="2001"/>
                  </a:lnTo>
                  <a:lnTo>
                    <a:pt x="135" y="1915"/>
                  </a:lnTo>
                  <a:lnTo>
                    <a:pt x="96" y="1825"/>
                  </a:lnTo>
                  <a:lnTo>
                    <a:pt x="62" y="1732"/>
                  </a:lnTo>
                  <a:lnTo>
                    <a:pt x="35" y="1635"/>
                  </a:lnTo>
                  <a:lnTo>
                    <a:pt x="15" y="1537"/>
                  </a:lnTo>
                  <a:lnTo>
                    <a:pt x="4" y="1434"/>
                  </a:lnTo>
                  <a:lnTo>
                    <a:pt x="0" y="1330"/>
                  </a:lnTo>
                  <a:lnTo>
                    <a:pt x="4" y="1227"/>
                  </a:lnTo>
                  <a:lnTo>
                    <a:pt x="15" y="1125"/>
                  </a:lnTo>
                  <a:lnTo>
                    <a:pt x="35" y="1026"/>
                  </a:lnTo>
                  <a:lnTo>
                    <a:pt x="62" y="930"/>
                  </a:lnTo>
                  <a:lnTo>
                    <a:pt x="96" y="836"/>
                  </a:lnTo>
                  <a:lnTo>
                    <a:pt x="135" y="745"/>
                  </a:lnTo>
                  <a:lnTo>
                    <a:pt x="183" y="660"/>
                  </a:lnTo>
                  <a:lnTo>
                    <a:pt x="234" y="577"/>
                  </a:lnTo>
                  <a:lnTo>
                    <a:pt x="293" y="499"/>
                  </a:lnTo>
                  <a:lnTo>
                    <a:pt x="357" y="425"/>
                  </a:lnTo>
                  <a:lnTo>
                    <a:pt x="425" y="357"/>
                  </a:lnTo>
                  <a:lnTo>
                    <a:pt x="499" y="292"/>
                  </a:lnTo>
                  <a:lnTo>
                    <a:pt x="578" y="235"/>
                  </a:lnTo>
                  <a:lnTo>
                    <a:pt x="660" y="182"/>
                  </a:lnTo>
                  <a:lnTo>
                    <a:pt x="747" y="136"/>
                  </a:lnTo>
                  <a:lnTo>
                    <a:pt x="836" y="95"/>
                  </a:lnTo>
                  <a:lnTo>
                    <a:pt x="930" y="62"/>
                  </a:lnTo>
                  <a:lnTo>
                    <a:pt x="1027" y="36"/>
                  </a:lnTo>
                  <a:lnTo>
                    <a:pt x="1126" y="16"/>
                  </a:lnTo>
                  <a:lnTo>
                    <a:pt x="1228" y="4"/>
                  </a:lnTo>
                  <a:lnTo>
                    <a:pt x="13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id="{1AF991EF-AD5D-4175-AAEF-4D59AE0EB2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8715" y="2032186"/>
              <a:ext cx="361302" cy="360895"/>
            </a:xfrm>
            <a:custGeom>
              <a:avLst/>
              <a:gdLst>
                <a:gd name="T0" fmla="*/ 1139 w 2664"/>
                <a:gd name="T1" fmla="*/ 159 h 2661"/>
                <a:gd name="T2" fmla="*/ 871 w 2664"/>
                <a:gd name="T3" fmla="*/ 237 h 2661"/>
                <a:gd name="T4" fmla="*/ 631 w 2664"/>
                <a:gd name="T5" fmla="*/ 373 h 2661"/>
                <a:gd name="T6" fmla="*/ 430 w 2664"/>
                <a:gd name="T7" fmla="*/ 558 h 2661"/>
                <a:gd name="T8" fmla="*/ 276 w 2664"/>
                <a:gd name="T9" fmla="*/ 786 h 2661"/>
                <a:gd name="T10" fmla="*/ 179 w 2664"/>
                <a:gd name="T11" fmla="*/ 1046 h 2661"/>
                <a:gd name="T12" fmla="*/ 145 w 2664"/>
                <a:gd name="T13" fmla="*/ 1330 h 2661"/>
                <a:gd name="T14" fmla="*/ 179 w 2664"/>
                <a:gd name="T15" fmla="*/ 1616 h 2661"/>
                <a:gd name="T16" fmla="*/ 276 w 2664"/>
                <a:gd name="T17" fmla="*/ 1875 h 2661"/>
                <a:gd name="T18" fmla="*/ 430 w 2664"/>
                <a:gd name="T19" fmla="*/ 2103 h 2661"/>
                <a:gd name="T20" fmla="*/ 631 w 2664"/>
                <a:gd name="T21" fmla="*/ 2289 h 2661"/>
                <a:gd name="T22" fmla="*/ 871 w 2664"/>
                <a:gd name="T23" fmla="*/ 2424 h 2661"/>
                <a:gd name="T24" fmla="*/ 1139 w 2664"/>
                <a:gd name="T25" fmla="*/ 2502 h 2661"/>
                <a:gd name="T26" fmla="*/ 1429 w 2664"/>
                <a:gd name="T27" fmla="*/ 2514 h 2661"/>
                <a:gd name="T28" fmla="*/ 1707 w 2664"/>
                <a:gd name="T29" fmla="*/ 2457 h 2661"/>
                <a:gd name="T30" fmla="*/ 1956 w 2664"/>
                <a:gd name="T31" fmla="*/ 2340 h 2661"/>
                <a:gd name="T32" fmla="*/ 2171 w 2664"/>
                <a:gd name="T33" fmla="*/ 2170 h 2661"/>
                <a:gd name="T34" fmla="*/ 2341 w 2664"/>
                <a:gd name="T35" fmla="*/ 1955 h 2661"/>
                <a:gd name="T36" fmla="*/ 2458 w 2664"/>
                <a:gd name="T37" fmla="*/ 1705 h 2661"/>
                <a:gd name="T38" fmla="*/ 2515 w 2664"/>
                <a:gd name="T39" fmla="*/ 1427 h 2661"/>
                <a:gd name="T40" fmla="*/ 2504 w 2664"/>
                <a:gd name="T41" fmla="*/ 1138 h 2661"/>
                <a:gd name="T42" fmla="*/ 2425 w 2664"/>
                <a:gd name="T43" fmla="*/ 869 h 2661"/>
                <a:gd name="T44" fmla="*/ 2290 w 2664"/>
                <a:gd name="T45" fmla="*/ 631 h 2661"/>
                <a:gd name="T46" fmla="*/ 2104 w 2664"/>
                <a:gd name="T47" fmla="*/ 429 h 2661"/>
                <a:gd name="T48" fmla="*/ 1877 w 2664"/>
                <a:gd name="T49" fmla="*/ 277 h 2661"/>
                <a:gd name="T50" fmla="*/ 1616 w 2664"/>
                <a:gd name="T51" fmla="*/ 178 h 2661"/>
                <a:gd name="T52" fmla="*/ 1332 w 2664"/>
                <a:gd name="T53" fmla="*/ 144 h 2661"/>
                <a:gd name="T54" fmla="*/ 1537 w 2664"/>
                <a:gd name="T55" fmla="*/ 16 h 2661"/>
                <a:gd name="T56" fmla="*/ 1827 w 2664"/>
                <a:gd name="T57" fmla="*/ 95 h 2661"/>
                <a:gd name="T58" fmla="*/ 2085 w 2664"/>
                <a:gd name="T59" fmla="*/ 235 h 2661"/>
                <a:gd name="T60" fmla="*/ 2307 w 2664"/>
                <a:gd name="T61" fmla="*/ 425 h 2661"/>
                <a:gd name="T62" fmla="*/ 2481 w 2664"/>
                <a:gd name="T63" fmla="*/ 660 h 2661"/>
                <a:gd name="T64" fmla="*/ 2602 w 2664"/>
                <a:gd name="T65" fmla="*/ 930 h 2661"/>
                <a:gd name="T66" fmla="*/ 2660 w 2664"/>
                <a:gd name="T67" fmla="*/ 1227 h 2661"/>
                <a:gd name="T68" fmla="*/ 2648 w 2664"/>
                <a:gd name="T69" fmla="*/ 1537 h 2661"/>
                <a:gd name="T70" fmla="*/ 2568 w 2664"/>
                <a:gd name="T71" fmla="*/ 1825 h 2661"/>
                <a:gd name="T72" fmla="*/ 2429 w 2664"/>
                <a:gd name="T73" fmla="*/ 2084 h 2661"/>
                <a:gd name="T74" fmla="*/ 2238 w 2664"/>
                <a:gd name="T75" fmla="*/ 2304 h 2661"/>
                <a:gd name="T76" fmla="*/ 2004 w 2664"/>
                <a:gd name="T77" fmla="*/ 2479 h 2661"/>
                <a:gd name="T78" fmla="*/ 1734 w 2664"/>
                <a:gd name="T79" fmla="*/ 2599 h 2661"/>
                <a:gd name="T80" fmla="*/ 1436 w 2664"/>
                <a:gd name="T81" fmla="*/ 2657 h 2661"/>
                <a:gd name="T82" fmla="*/ 1126 w 2664"/>
                <a:gd name="T83" fmla="*/ 2645 h 2661"/>
                <a:gd name="T84" fmla="*/ 836 w 2664"/>
                <a:gd name="T85" fmla="*/ 2566 h 2661"/>
                <a:gd name="T86" fmla="*/ 578 w 2664"/>
                <a:gd name="T87" fmla="*/ 2427 h 2661"/>
                <a:gd name="T88" fmla="*/ 357 w 2664"/>
                <a:gd name="T89" fmla="*/ 2236 h 2661"/>
                <a:gd name="T90" fmla="*/ 183 w 2664"/>
                <a:gd name="T91" fmla="*/ 2001 h 2661"/>
                <a:gd name="T92" fmla="*/ 62 w 2664"/>
                <a:gd name="T93" fmla="*/ 1732 h 2661"/>
                <a:gd name="T94" fmla="*/ 4 w 2664"/>
                <a:gd name="T95" fmla="*/ 1434 h 2661"/>
                <a:gd name="T96" fmla="*/ 15 w 2664"/>
                <a:gd name="T97" fmla="*/ 1125 h 2661"/>
                <a:gd name="T98" fmla="*/ 96 w 2664"/>
                <a:gd name="T99" fmla="*/ 836 h 2661"/>
                <a:gd name="T100" fmla="*/ 234 w 2664"/>
                <a:gd name="T101" fmla="*/ 577 h 2661"/>
                <a:gd name="T102" fmla="*/ 425 w 2664"/>
                <a:gd name="T103" fmla="*/ 357 h 2661"/>
                <a:gd name="T104" fmla="*/ 660 w 2664"/>
                <a:gd name="T105" fmla="*/ 182 h 2661"/>
                <a:gd name="T106" fmla="*/ 930 w 2664"/>
                <a:gd name="T107" fmla="*/ 62 h 2661"/>
                <a:gd name="T108" fmla="*/ 1228 w 2664"/>
                <a:gd name="T109" fmla="*/ 4 h 2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64" h="2661">
                  <a:moveTo>
                    <a:pt x="1332" y="144"/>
                  </a:moveTo>
                  <a:lnTo>
                    <a:pt x="1234" y="148"/>
                  </a:lnTo>
                  <a:lnTo>
                    <a:pt x="1139" y="159"/>
                  </a:lnTo>
                  <a:lnTo>
                    <a:pt x="1047" y="178"/>
                  </a:lnTo>
                  <a:lnTo>
                    <a:pt x="956" y="204"/>
                  </a:lnTo>
                  <a:lnTo>
                    <a:pt x="871" y="237"/>
                  </a:lnTo>
                  <a:lnTo>
                    <a:pt x="786" y="277"/>
                  </a:lnTo>
                  <a:lnTo>
                    <a:pt x="707" y="321"/>
                  </a:lnTo>
                  <a:lnTo>
                    <a:pt x="631" y="373"/>
                  </a:lnTo>
                  <a:lnTo>
                    <a:pt x="560" y="429"/>
                  </a:lnTo>
                  <a:lnTo>
                    <a:pt x="492" y="491"/>
                  </a:lnTo>
                  <a:lnTo>
                    <a:pt x="430" y="558"/>
                  </a:lnTo>
                  <a:lnTo>
                    <a:pt x="374" y="631"/>
                  </a:lnTo>
                  <a:lnTo>
                    <a:pt x="322" y="706"/>
                  </a:lnTo>
                  <a:lnTo>
                    <a:pt x="276" y="786"/>
                  </a:lnTo>
                  <a:lnTo>
                    <a:pt x="238" y="869"/>
                  </a:lnTo>
                  <a:lnTo>
                    <a:pt x="205" y="956"/>
                  </a:lnTo>
                  <a:lnTo>
                    <a:pt x="179" y="1046"/>
                  </a:lnTo>
                  <a:lnTo>
                    <a:pt x="160" y="1138"/>
                  </a:lnTo>
                  <a:lnTo>
                    <a:pt x="148" y="1234"/>
                  </a:lnTo>
                  <a:lnTo>
                    <a:pt x="145" y="1330"/>
                  </a:lnTo>
                  <a:lnTo>
                    <a:pt x="148" y="1427"/>
                  </a:lnTo>
                  <a:lnTo>
                    <a:pt x="160" y="1522"/>
                  </a:lnTo>
                  <a:lnTo>
                    <a:pt x="179" y="1616"/>
                  </a:lnTo>
                  <a:lnTo>
                    <a:pt x="205" y="1705"/>
                  </a:lnTo>
                  <a:lnTo>
                    <a:pt x="238" y="1792"/>
                  </a:lnTo>
                  <a:lnTo>
                    <a:pt x="276" y="1875"/>
                  </a:lnTo>
                  <a:lnTo>
                    <a:pt x="322" y="1955"/>
                  </a:lnTo>
                  <a:lnTo>
                    <a:pt x="374" y="2030"/>
                  </a:lnTo>
                  <a:lnTo>
                    <a:pt x="430" y="2103"/>
                  </a:lnTo>
                  <a:lnTo>
                    <a:pt x="492" y="2170"/>
                  </a:lnTo>
                  <a:lnTo>
                    <a:pt x="560" y="2232"/>
                  </a:lnTo>
                  <a:lnTo>
                    <a:pt x="631" y="2289"/>
                  </a:lnTo>
                  <a:lnTo>
                    <a:pt x="707" y="2340"/>
                  </a:lnTo>
                  <a:lnTo>
                    <a:pt x="786" y="2385"/>
                  </a:lnTo>
                  <a:lnTo>
                    <a:pt x="871" y="2424"/>
                  </a:lnTo>
                  <a:lnTo>
                    <a:pt x="956" y="2457"/>
                  </a:lnTo>
                  <a:lnTo>
                    <a:pt x="1047" y="2483"/>
                  </a:lnTo>
                  <a:lnTo>
                    <a:pt x="1139" y="2502"/>
                  </a:lnTo>
                  <a:lnTo>
                    <a:pt x="1234" y="2514"/>
                  </a:lnTo>
                  <a:lnTo>
                    <a:pt x="1332" y="2518"/>
                  </a:lnTo>
                  <a:lnTo>
                    <a:pt x="1429" y="2514"/>
                  </a:lnTo>
                  <a:lnTo>
                    <a:pt x="1524" y="2502"/>
                  </a:lnTo>
                  <a:lnTo>
                    <a:pt x="1616" y="2483"/>
                  </a:lnTo>
                  <a:lnTo>
                    <a:pt x="1707" y="2457"/>
                  </a:lnTo>
                  <a:lnTo>
                    <a:pt x="1794" y="2424"/>
                  </a:lnTo>
                  <a:lnTo>
                    <a:pt x="1877" y="2385"/>
                  </a:lnTo>
                  <a:lnTo>
                    <a:pt x="1956" y="2340"/>
                  </a:lnTo>
                  <a:lnTo>
                    <a:pt x="2033" y="2289"/>
                  </a:lnTo>
                  <a:lnTo>
                    <a:pt x="2104" y="2232"/>
                  </a:lnTo>
                  <a:lnTo>
                    <a:pt x="2171" y="2170"/>
                  </a:lnTo>
                  <a:lnTo>
                    <a:pt x="2233" y="2103"/>
                  </a:lnTo>
                  <a:lnTo>
                    <a:pt x="2290" y="2030"/>
                  </a:lnTo>
                  <a:lnTo>
                    <a:pt x="2341" y="1955"/>
                  </a:lnTo>
                  <a:lnTo>
                    <a:pt x="2387" y="1875"/>
                  </a:lnTo>
                  <a:lnTo>
                    <a:pt x="2425" y="1792"/>
                  </a:lnTo>
                  <a:lnTo>
                    <a:pt x="2458" y="1705"/>
                  </a:lnTo>
                  <a:lnTo>
                    <a:pt x="2485" y="1616"/>
                  </a:lnTo>
                  <a:lnTo>
                    <a:pt x="2504" y="1522"/>
                  </a:lnTo>
                  <a:lnTo>
                    <a:pt x="2515" y="1427"/>
                  </a:lnTo>
                  <a:lnTo>
                    <a:pt x="2519" y="1330"/>
                  </a:lnTo>
                  <a:lnTo>
                    <a:pt x="2515" y="1234"/>
                  </a:lnTo>
                  <a:lnTo>
                    <a:pt x="2504" y="1138"/>
                  </a:lnTo>
                  <a:lnTo>
                    <a:pt x="2485" y="1046"/>
                  </a:lnTo>
                  <a:lnTo>
                    <a:pt x="2458" y="956"/>
                  </a:lnTo>
                  <a:lnTo>
                    <a:pt x="2425" y="869"/>
                  </a:lnTo>
                  <a:lnTo>
                    <a:pt x="2387" y="786"/>
                  </a:lnTo>
                  <a:lnTo>
                    <a:pt x="2341" y="706"/>
                  </a:lnTo>
                  <a:lnTo>
                    <a:pt x="2290" y="631"/>
                  </a:lnTo>
                  <a:lnTo>
                    <a:pt x="2233" y="558"/>
                  </a:lnTo>
                  <a:lnTo>
                    <a:pt x="2171" y="491"/>
                  </a:lnTo>
                  <a:lnTo>
                    <a:pt x="2104" y="429"/>
                  </a:lnTo>
                  <a:lnTo>
                    <a:pt x="2033" y="373"/>
                  </a:lnTo>
                  <a:lnTo>
                    <a:pt x="1956" y="321"/>
                  </a:lnTo>
                  <a:lnTo>
                    <a:pt x="1877" y="277"/>
                  </a:lnTo>
                  <a:lnTo>
                    <a:pt x="1794" y="237"/>
                  </a:lnTo>
                  <a:lnTo>
                    <a:pt x="1707" y="204"/>
                  </a:lnTo>
                  <a:lnTo>
                    <a:pt x="1616" y="178"/>
                  </a:lnTo>
                  <a:lnTo>
                    <a:pt x="1524" y="159"/>
                  </a:lnTo>
                  <a:lnTo>
                    <a:pt x="1429" y="148"/>
                  </a:lnTo>
                  <a:lnTo>
                    <a:pt x="1332" y="144"/>
                  </a:lnTo>
                  <a:close/>
                  <a:moveTo>
                    <a:pt x="1332" y="0"/>
                  </a:moveTo>
                  <a:lnTo>
                    <a:pt x="1436" y="4"/>
                  </a:lnTo>
                  <a:lnTo>
                    <a:pt x="1537" y="16"/>
                  </a:lnTo>
                  <a:lnTo>
                    <a:pt x="1636" y="36"/>
                  </a:lnTo>
                  <a:lnTo>
                    <a:pt x="1734" y="62"/>
                  </a:lnTo>
                  <a:lnTo>
                    <a:pt x="1827" y="95"/>
                  </a:lnTo>
                  <a:lnTo>
                    <a:pt x="1917" y="136"/>
                  </a:lnTo>
                  <a:lnTo>
                    <a:pt x="2004" y="182"/>
                  </a:lnTo>
                  <a:lnTo>
                    <a:pt x="2085" y="235"/>
                  </a:lnTo>
                  <a:lnTo>
                    <a:pt x="2164" y="292"/>
                  </a:lnTo>
                  <a:lnTo>
                    <a:pt x="2238" y="357"/>
                  </a:lnTo>
                  <a:lnTo>
                    <a:pt x="2307" y="425"/>
                  </a:lnTo>
                  <a:lnTo>
                    <a:pt x="2370" y="499"/>
                  </a:lnTo>
                  <a:lnTo>
                    <a:pt x="2429" y="577"/>
                  </a:lnTo>
                  <a:lnTo>
                    <a:pt x="2481" y="660"/>
                  </a:lnTo>
                  <a:lnTo>
                    <a:pt x="2528" y="745"/>
                  </a:lnTo>
                  <a:lnTo>
                    <a:pt x="2568" y="836"/>
                  </a:lnTo>
                  <a:lnTo>
                    <a:pt x="2602" y="930"/>
                  </a:lnTo>
                  <a:lnTo>
                    <a:pt x="2628" y="1026"/>
                  </a:lnTo>
                  <a:lnTo>
                    <a:pt x="2648" y="1125"/>
                  </a:lnTo>
                  <a:lnTo>
                    <a:pt x="2660" y="1227"/>
                  </a:lnTo>
                  <a:lnTo>
                    <a:pt x="2664" y="1330"/>
                  </a:lnTo>
                  <a:lnTo>
                    <a:pt x="2660" y="1434"/>
                  </a:lnTo>
                  <a:lnTo>
                    <a:pt x="2648" y="1537"/>
                  </a:lnTo>
                  <a:lnTo>
                    <a:pt x="2628" y="1635"/>
                  </a:lnTo>
                  <a:lnTo>
                    <a:pt x="2602" y="1732"/>
                  </a:lnTo>
                  <a:lnTo>
                    <a:pt x="2568" y="1825"/>
                  </a:lnTo>
                  <a:lnTo>
                    <a:pt x="2528" y="1915"/>
                  </a:lnTo>
                  <a:lnTo>
                    <a:pt x="2481" y="2001"/>
                  </a:lnTo>
                  <a:lnTo>
                    <a:pt x="2429" y="2084"/>
                  </a:lnTo>
                  <a:lnTo>
                    <a:pt x="2370" y="2162"/>
                  </a:lnTo>
                  <a:lnTo>
                    <a:pt x="2307" y="2236"/>
                  </a:lnTo>
                  <a:lnTo>
                    <a:pt x="2238" y="2304"/>
                  </a:lnTo>
                  <a:lnTo>
                    <a:pt x="2164" y="2369"/>
                  </a:lnTo>
                  <a:lnTo>
                    <a:pt x="2085" y="2427"/>
                  </a:lnTo>
                  <a:lnTo>
                    <a:pt x="2004" y="2479"/>
                  </a:lnTo>
                  <a:lnTo>
                    <a:pt x="1917" y="2526"/>
                  </a:lnTo>
                  <a:lnTo>
                    <a:pt x="1827" y="2566"/>
                  </a:lnTo>
                  <a:lnTo>
                    <a:pt x="1734" y="2599"/>
                  </a:lnTo>
                  <a:lnTo>
                    <a:pt x="1636" y="2626"/>
                  </a:lnTo>
                  <a:lnTo>
                    <a:pt x="1537" y="2645"/>
                  </a:lnTo>
                  <a:lnTo>
                    <a:pt x="1436" y="2657"/>
                  </a:lnTo>
                  <a:lnTo>
                    <a:pt x="1332" y="2661"/>
                  </a:lnTo>
                  <a:lnTo>
                    <a:pt x="1228" y="2657"/>
                  </a:lnTo>
                  <a:lnTo>
                    <a:pt x="1126" y="2645"/>
                  </a:lnTo>
                  <a:lnTo>
                    <a:pt x="1027" y="2626"/>
                  </a:lnTo>
                  <a:lnTo>
                    <a:pt x="930" y="2599"/>
                  </a:lnTo>
                  <a:lnTo>
                    <a:pt x="836" y="2566"/>
                  </a:lnTo>
                  <a:lnTo>
                    <a:pt x="747" y="2526"/>
                  </a:lnTo>
                  <a:lnTo>
                    <a:pt x="660" y="2479"/>
                  </a:lnTo>
                  <a:lnTo>
                    <a:pt x="578" y="2427"/>
                  </a:lnTo>
                  <a:lnTo>
                    <a:pt x="499" y="2369"/>
                  </a:lnTo>
                  <a:lnTo>
                    <a:pt x="425" y="2304"/>
                  </a:lnTo>
                  <a:lnTo>
                    <a:pt x="357" y="2236"/>
                  </a:lnTo>
                  <a:lnTo>
                    <a:pt x="293" y="2162"/>
                  </a:lnTo>
                  <a:lnTo>
                    <a:pt x="234" y="2084"/>
                  </a:lnTo>
                  <a:lnTo>
                    <a:pt x="183" y="2001"/>
                  </a:lnTo>
                  <a:lnTo>
                    <a:pt x="135" y="1915"/>
                  </a:lnTo>
                  <a:lnTo>
                    <a:pt x="96" y="1825"/>
                  </a:lnTo>
                  <a:lnTo>
                    <a:pt x="62" y="1732"/>
                  </a:lnTo>
                  <a:lnTo>
                    <a:pt x="35" y="1635"/>
                  </a:lnTo>
                  <a:lnTo>
                    <a:pt x="15" y="1537"/>
                  </a:lnTo>
                  <a:lnTo>
                    <a:pt x="4" y="1434"/>
                  </a:lnTo>
                  <a:lnTo>
                    <a:pt x="0" y="1330"/>
                  </a:lnTo>
                  <a:lnTo>
                    <a:pt x="4" y="1227"/>
                  </a:lnTo>
                  <a:lnTo>
                    <a:pt x="15" y="1125"/>
                  </a:lnTo>
                  <a:lnTo>
                    <a:pt x="35" y="1026"/>
                  </a:lnTo>
                  <a:lnTo>
                    <a:pt x="62" y="930"/>
                  </a:lnTo>
                  <a:lnTo>
                    <a:pt x="96" y="836"/>
                  </a:lnTo>
                  <a:lnTo>
                    <a:pt x="135" y="745"/>
                  </a:lnTo>
                  <a:lnTo>
                    <a:pt x="183" y="660"/>
                  </a:lnTo>
                  <a:lnTo>
                    <a:pt x="234" y="577"/>
                  </a:lnTo>
                  <a:lnTo>
                    <a:pt x="293" y="499"/>
                  </a:lnTo>
                  <a:lnTo>
                    <a:pt x="357" y="425"/>
                  </a:lnTo>
                  <a:lnTo>
                    <a:pt x="425" y="357"/>
                  </a:lnTo>
                  <a:lnTo>
                    <a:pt x="499" y="292"/>
                  </a:lnTo>
                  <a:lnTo>
                    <a:pt x="578" y="235"/>
                  </a:lnTo>
                  <a:lnTo>
                    <a:pt x="660" y="182"/>
                  </a:lnTo>
                  <a:lnTo>
                    <a:pt x="747" y="136"/>
                  </a:lnTo>
                  <a:lnTo>
                    <a:pt x="836" y="95"/>
                  </a:lnTo>
                  <a:lnTo>
                    <a:pt x="930" y="62"/>
                  </a:lnTo>
                  <a:lnTo>
                    <a:pt x="1027" y="36"/>
                  </a:lnTo>
                  <a:lnTo>
                    <a:pt x="1126" y="16"/>
                  </a:lnTo>
                  <a:lnTo>
                    <a:pt x="1228" y="4"/>
                  </a:lnTo>
                  <a:lnTo>
                    <a:pt x="13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id="{81D25511-A4FC-4666-BB48-E227B3D4F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6075" y="2007910"/>
              <a:ext cx="112161" cy="165732"/>
            </a:xfrm>
            <a:custGeom>
              <a:avLst/>
              <a:gdLst>
                <a:gd name="T0" fmla="*/ 80 w 827"/>
                <a:gd name="T1" fmla="*/ 0 h 1222"/>
                <a:gd name="T2" fmla="*/ 98 w 827"/>
                <a:gd name="T3" fmla="*/ 4 h 1222"/>
                <a:gd name="T4" fmla="*/ 114 w 827"/>
                <a:gd name="T5" fmla="*/ 13 h 1222"/>
                <a:gd name="T6" fmla="*/ 204 w 827"/>
                <a:gd name="T7" fmla="*/ 86 h 1222"/>
                <a:gd name="T8" fmla="*/ 288 w 827"/>
                <a:gd name="T9" fmla="*/ 161 h 1222"/>
                <a:gd name="T10" fmla="*/ 369 w 827"/>
                <a:gd name="T11" fmla="*/ 242 h 1222"/>
                <a:gd name="T12" fmla="*/ 442 w 827"/>
                <a:gd name="T13" fmla="*/ 328 h 1222"/>
                <a:gd name="T14" fmla="*/ 511 w 827"/>
                <a:gd name="T15" fmla="*/ 417 h 1222"/>
                <a:gd name="T16" fmla="*/ 574 w 827"/>
                <a:gd name="T17" fmla="*/ 510 h 1222"/>
                <a:gd name="T18" fmla="*/ 631 w 827"/>
                <a:gd name="T19" fmla="*/ 607 h 1222"/>
                <a:gd name="T20" fmla="*/ 682 w 827"/>
                <a:gd name="T21" fmla="*/ 707 h 1222"/>
                <a:gd name="T22" fmla="*/ 728 w 827"/>
                <a:gd name="T23" fmla="*/ 810 h 1222"/>
                <a:gd name="T24" fmla="*/ 766 w 827"/>
                <a:gd name="T25" fmla="*/ 916 h 1222"/>
                <a:gd name="T26" fmla="*/ 799 w 827"/>
                <a:gd name="T27" fmla="*/ 1024 h 1222"/>
                <a:gd name="T28" fmla="*/ 826 w 827"/>
                <a:gd name="T29" fmla="*/ 1135 h 1222"/>
                <a:gd name="T30" fmla="*/ 827 w 827"/>
                <a:gd name="T31" fmla="*/ 1159 h 1222"/>
                <a:gd name="T32" fmla="*/ 820 w 827"/>
                <a:gd name="T33" fmla="*/ 1180 h 1222"/>
                <a:gd name="T34" fmla="*/ 809 w 827"/>
                <a:gd name="T35" fmla="*/ 1198 h 1222"/>
                <a:gd name="T36" fmla="*/ 791 w 827"/>
                <a:gd name="T37" fmla="*/ 1213 h 1222"/>
                <a:gd name="T38" fmla="*/ 769 w 827"/>
                <a:gd name="T39" fmla="*/ 1221 h 1222"/>
                <a:gd name="T40" fmla="*/ 762 w 827"/>
                <a:gd name="T41" fmla="*/ 1222 h 1222"/>
                <a:gd name="T42" fmla="*/ 755 w 827"/>
                <a:gd name="T43" fmla="*/ 1222 h 1222"/>
                <a:gd name="T44" fmla="*/ 735 w 827"/>
                <a:gd name="T45" fmla="*/ 1219 h 1222"/>
                <a:gd name="T46" fmla="*/ 718 w 827"/>
                <a:gd name="T47" fmla="*/ 1211 h 1222"/>
                <a:gd name="T48" fmla="*/ 703 w 827"/>
                <a:gd name="T49" fmla="*/ 1200 h 1222"/>
                <a:gd name="T50" fmla="*/ 691 w 827"/>
                <a:gd name="T51" fmla="*/ 1184 h 1222"/>
                <a:gd name="T52" fmla="*/ 685 w 827"/>
                <a:gd name="T53" fmla="*/ 1164 h 1222"/>
                <a:gd name="T54" fmla="*/ 661 w 827"/>
                <a:gd name="T55" fmla="*/ 1063 h 1222"/>
                <a:gd name="T56" fmla="*/ 631 w 827"/>
                <a:gd name="T57" fmla="*/ 961 h 1222"/>
                <a:gd name="T58" fmla="*/ 594 w 827"/>
                <a:gd name="T59" fmla="*/ 864 h 1222"/>
                <a:gd name="T60" fmla="*/ 553 w 827"/>
                <a:gd name="T61" fmla="*/ 769 h 1222"/>
                <a:gd name="T62" fmla="*/ 506 w 827"/>
                <a:gd name="T63" fmla="*/ 677 h 1222"/>
                <a:gd name="T64" fmla="*/ 452 w 827"/>
                <a:gd name="T65" fmla="*/ 587 h 1222"/>
                <a:gd name="T66" fmla="*/ 394 w 827"/>
                <a:gd name="T67" fmla="*/ 500 h 1222"/>
                <a:gd name="T68" fmla="*/ 330 w 827"/>
                <a:gd name="T69" fmla="*/ 419 h 1222"/>
                <a:gd name="T70" fmla="*/ 262 w 827"/>
                <a:gd name="T71" fmla="*/ 340 h 1222"/>
                <a:gd name="T72" fmla="*/ 189 w 827"/>
                <a:gd name="T73" fmla="*/ 265 h 1222"/>
                <a:gd name="T74" fmla="*/ 110 w 827"/>
                <a:gd name="T75" fmla="*/ 195 h 1222"/>
                <a:gd name="T76" fmla="*/ 29 w 827"/>
                <a:gd name="T77" fmla="*/ 128 h 1222"/>
                <a:gd name="T78" fmla="*/ 14 w 827"/>
                <a:gd name="T79" fmla="*/ 115 h 1222"/>
                <a:gd name="T80" fmla="*/ 5 w 827"/>
                <a:gd name="T81" fmla="*/ 99 h 1222"/>
                <a:gd name="T82" fmla="*/ 0 w 827"/>
                <a:gd name="T83" fmla="*/ 82 h 1222"/>
                <a:gd name="T84" fmla="*/ 0 w 827"/>
                <a:gd name="T85" fmla="*/ 63 h 1222"/>
                <a:gd name="T86" fmla="*/ 5 w 827"/>
                <a:gd name="T87" fmla="*/ 45 h 1222"/>
                <a:gd name="T88" fmla="*/ 14 w 827"/>
                <a:gd name="T89" fmla="*/ 28 h 1222"/>
                <a:gd name="T90" fmla="*/ 27 w 827"/>
                <a:gd name="T91" fmla="*/ 15 h 1222"/>
                <a:gd name="T92" fmla="*/ 43 w 827"/>
                <a:gd name="T93" fmla="*/ 4 h 1222"/>
                <a:gd name="T94" fmla="*/ 62 w 827"/>
                <a:gd name="T95" fmla="*/ 0 h 1222"/>
                <a:gd name="T96" fmla="*/ 80 w 827"/>
                <a:gd name="T97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27" h="1222">
                  <a:moveTo>
                    <a:pt x="80" y="0"/>
                  </a:moveTo>
                  <a:lnTo>
                    <a:pt x="98" y="4"/>
                  </a:lnTo>
                  <a:lnTo>
                    <a:pt x="114" y="13"/>
                  </a:lnTo>
                  <a:lnTo>
                    <a:pt x="204" y="86"/>
                  </a:lnTo>
                  <a:lnTo>
                    <a:pt x="288" y="161"/>
                  </a:lnTo>
                  <a:lnTo>
                    <a:pt x="369" y="242"/>
                  </a:lnTo>
                  <a:lnTo>
                    <a:pt x="442" y="328"/>
                  </a:lnTo>
                  <a:lnTo>
                    <a:pt x="511" y="417"/>
                  </a:lnTo>
                  <a:lnTo>
                    <a:pt x="574" y="510"/>
                  </a:lnTo>
                  <a:lnTo>
                    <a:pt x="631" y="607"/>
                  </a:lnTo>
                  <a:lnTo>
                    <a:pt x="682" y="707"/>
                  </a:lnTo>
                  <a:lnTo>
                    <a:pt x="728" y="810"/>
                  </a:lnTo>
                  <a:lnTo>
                    <a:pt x="766" y="916"/>
                  </a:lnTo>
                  <a:lnTo>
                    <a:pt x="799" y="1024"/>
                  </a:lnTo>
                  <a:lnTo>
                    <a:pt x="826" y="1135"/>
                  </a:lnTo>
                  <a:lnTo>
                    <a:pt x="827" y="1159"/>
                  </a:lnTo>
                  <a:lnTo>
                    <a:pt x="820" y="1180"/>
                  </a:lnTo>
                  <a:lnTo>
                    <a:pt x="809" y="1198"/>
                  </a:lnTo>
                  <a:lnTo>
                    <a:pt x="791" y="1213"/>
                  </a:lnTo>
                  <a:lnTo>
                    <a:pt x="769" y="1221"/>
                  </a:lnTo>
                  <a:lnTo>
                    <a:pt x="762" y="1222"/>
                  </a:lnTo>
                  <a:lnTo>
                    <a:pt x="755" y="1222"/>
                  </a:lnTo>
                  <a:lnTo>
                    <a:pt x="735" y="1219"/>
                  </a:lnTo>
                  <a:lnTo>
                    <a:pt x="718" y="1211"/>
                  </a:lnTo>
                  <a:lnTo>
                    <a:pt x="703" y="1200"/>
                  </a:lnTo>
                  <a:lnTo>
                    <a:pt x="691" y="1184"/>
                  </a:lnTo>
                  <a:lnTo>
                    <a:pt x="685" y="1164"/>
                  </a:lnTo>
                  <a:lnTo>
                    <a:pt x="661" y="1063"/>
                  </a:lnTo>
                  <a:lnTo>
                    <a:pt x="631" y="961"/>
                  </a:lnTo>
                  <a:lnTo>
                    <a:pt x="594" y="864"/>
                  </a:lnTo>
                  <a:lnTo>
                    <a:pt x="553" y="769"/>
                  </a:lnTo>
                  <a:lnTo>
                    <a:pt x="506" y="677"/>
                  </a:lnTo>
                  <a:lnTo>
                    <a:pt x="452" y="587"/>
                  </a:lnTo>
                  <a:lnTo>
                    <a:pt x="394" y="500"/>
                  </a:lnTo>
                  <a:lnTo>
                    <a:pt x="330" y="419"/>
                  </a:lnTo>
                  <a:lnTo>
                    <a:pt x="262" y="340"/>
                  </a:lnTo>
                  <a:lnTo>
                    <a:pt x="189" y="265"/>
                  </a:lnTo>
                  <a:lnTo>
                    <a:pt x="110" y="195"/>
                  </a:lnTo>
                  <a:lnTo>
                    <a:pt x="29" y="128"/>
                  </a:lnTo>
                  <a:lnTo>
                    <a:pt x="14" y="115"/>
                  </a:lnTo>
                  <a:lnTo>
                    <a:pt x="5" y="99"/>
                  </a:lnTo>
                  <a:lnTo>
                    <a:pt x="0" y="82"/>
                  </a:lnTo>
                  <a:lnTo>
                    <a:pt x="0" y="63"/>
                  </a:lnTo>
                  <a:lnTo>
                    <a:pt x="5" y="45"/>
                  </a:lnTo>
                  <a:lnTo>
                    <a:pt x="14" y="28"/>
                  </a:lnTo>
                  <a:lnTo>
                    <a:pt x="27" y="15"/>
                  </a:lnTo>
                  <a:lnTo>
                    <a:pt x="43" y="4"/>
                  </a:lnTo>
                  <a:lnTo>
                    <a:pt x="62" y="0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12581298-1F0C-4DE3-9BD6-07F788FD8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302" y="2349411"/>
              <a:ext cx="68355" cy="68219"/>
            </a:xfrm>
            <a:custGeom>
              <a:avLst/>
              <a:gdLst>
                <a:gd name="T0" fmla="*/ 64 w 504"/>
                <a:gd name="T1" fmla="*/ 0 h 503"/>
                <a:gd name="T2" fmla="*/ 82 w 504"/>
                <a:gd name="T3" fmla="*/ 0 h 503"/>
                <a:gd name="T4" fmla="*/ 101 w 504"/>
                <a:gd name="T5" fmla="*/ 5 h 503"/>
                <a:gd name="T6" fmla="*/ 116 w 504"/>
                <a:gd name="T7" fmla="*/ 14 h 503"/>
                <a:gd name="T8" fmla="*/ 130 w 504"/>
                <a:gd name="T9" fmla="*/ 27 h 503"/>
                <a:gd name="T10" fmla="*/ 190 w 504"/>
                <a:gd name="T11" fmla="*/ 104 h 503"/>
                <a:gd name="T12" fmla="*/ 256 w 504"/>
                <a:gd name="T13" fmla="*/ 177 h 503"/>
                <a:gd name="T14" fmla="*/ 326 w 504"/>
                <a:gd name="T15" fmla="*/ 247 h 503"/>
                <a:gd name="T16" fmla="*/ 398 w 504"/>
                <a:gd name="T17" fmla="*/ 312 h 503"/>
                <a:gd name="T18" fmla="*/ 476 w 504"/>
                <a:gd name="T19" fmla="*/ 372 h 503"/>
                <a:gd name="T20" fmla="*/ 489 w 504"/>
                <a:gd name="T21" fmla="*/ 387 h 503"/>
                <a:gd name="T22" fmla="*/ 498 w 504"/>
                <a:gd name="T23" fmla="*/ 402 h 503"/>
                <a:gd name="T24" fmla="*/ 504 w 504"/>
                <a:gd name="T25" fmla="*/ 421 h 503"/>
                <a:gd name="T26" fmla="*/ 504 w 504"/>
                <a:gd name="T27" fmla="*/ 439 h 503"/>
                <a:gd name="T28" fmla="*/ 498 w 504"/>
                <a:gd name="T29" fmla="*/ 456 h 503"/>
                <a:gd name="T30" fmla="*/ 489 w 504"/>
                <a:gd name="T31" fmla="*/ 474 h 503"/>
                <a:gd name="T32" fmla="*/ 477 w 504"/>
                <a:gd name="T33" fmla="*/ 485 h 503"/>
                <a:gd name="T34" fmla="*/ 464 w 504"/>
                <a:gd name="T35" fmla="*/ 495 h 503"/>
                <a:gd name="T36" fmla="*/ 448 w 504"/>
                <a:gd name="T37" fmla="*/ 500 h 503"/>
                <a:gd name="T38" fmla="*/ 433 w 504"/>
                <a:gd name="T39" fmla="*/ 503 h 503"/>
                <a:gd name="T40" fmla="*/ 417 w 504"/>
                <a:gd name="T41" fmla="*/ 501 h 503"/>
                <a:gd name="T42" fmla="*/ 402 w 504"/>
                <a:gd name="T43" fmla="*/ 496 h 503"/>
                <a:gd name="T44" fmla="*/ 389 w 504"/>
                <a:gd name="T45" fmla="*/ 488 h 503"/>
                <a:gd name="T46" fmla="*/ 306 w 504"/>
                <a:gd name="T47" fmla="*/ 422 h 503"/>
                <a:gd name="T48" fmla="*/ 226 w 504"/>
                <a:gd name="T49" fmla="*/ 351 h 503"/>
                <a:gd name="T50" fmla="*/ 152 w 504"/>
                <a:gd name="T51" fmla="*/ 276 h 503"/>
                <a:gd name="T52" fmla="*/ 81 w 504"/>
                <a:gd name="T53" fmla="*/ 197 h 503"/>
                <a:gd name="T54" fmla="*/ 15 w 504"/>
                <a:gd name="T55" fmla="*/ 114 h 503"/>
                <a:gd name="T56" fmla="*/ 6 w 504"/>
                <a:gd name="T57" fmla="*/ 97 h 503"/>
                <a:gd name="T58" fmla="*/ 0 w 504"/>
                <a:gd name="T59" fmla="*/ 79 h 503"/>
                <a:gd name="T60" fmla="*/ 0 w 504"/>
                <a:gd name="T61" fmla="*/ 60 h 503"/>
                <a:gd name="T62" fmla="*/ 6 w 504"/>
                <a:gd name="T63" fmla="*/ 43 h 503"/>
                <a:gd name="T64" fmla="*/ 15 w 504"/>
                <a:gd name="T65" fmla="*/ 27 h 503"/>
                <a:gd name="T66" fmla="*/ 29 w 504"/>
                <a:gd name="T67" fmla="*/ 13 h 503"/>
                <a:gd name="T68" fmla="*/ 45 w 504"/>
                <a:gd name="T69" fmla="*/ 4 h 503"/>
                <a:gd name="T70" fmla="*/ 64 w 504"/>
                <a:gd name="T71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04" h="503">
                  <a:moveTo>
                    <a:pt x="64" y="0"/>
                  </a:moveTo>
                  <a:lnTo>
                    <a:pt x="82" y="0"/>
                  </a:lnTo>
                  <a:lnTo>
                    <a:pt x="101" y="5"/>
                  </a:lnTo>
                  <a:lnTo>
                    <a:pt x="116" y="14"/>
                  </a:lnTo>
                  <a:lnTo>
                    <a:pt x="130" y="27"/>
                  </a:lnTo>
                  <a:lnTo>
                    <a:pt x="190" y="104"/>
                  </a:lnTo>
                  <a:lnTo>
                    <a:pt x="256" y="177"/>
                  </a:lnTo>
                  <a:lnTo>
                    <a:pt x="326" y="247"/>
                  </a:lnTo>
                  <a:lnTo>
                    <a:pt x="398" y="312"/>
                  </a:lnTo>
                  <a:lnTo>
                    <a:pt x="476" y="372"/>
                  </a:lnTo>
                  <a:lnTo>
                    <a:pt x="489" y="387"/>
                  </a:lnTo>
                  <a:lnTo>
                    <a:pt x="498" y="402"/>
                  </a:lnTo>
                  <a:lnTo>
                    <a:pt x="504" y="421"/>
                  </a:lnTo>
                  <a:lnTo>
                    <a:pt x="504" y="439"/>
                  </a:lnTo>
                  <a:lnTo>
                    <a:pt x="498" y="456"/>
                  </a:lnTo>
                  <a:lnTo>
                    <a:pt x="489" y="474"/>
                  </a:lnTo>
                  <a:lnTo>
                    <a:pt x="477" y="485"/>
                  </a:lnTo>
                  <a:lnTo>
                    <a:pt x="464" y="495"/>
                  </a:lnTo>
                  <a:lnTo>
                    <a:pt x="448" y="500"/>
                  </a:lnTo>
                  <a:lnTo>
                    <a:pt x="433" y="503"/>
                  </a:lnTo>
                  <a:lnTo>
                    <a:pt x="417" y="501"/>
                  </a:lnTo>
                  <a:lnTo>
                    <a:pt x="402" y="496"/>
                  </a:lnTo>
                  <a:lnTo>
                    <a:pt x="389" y="488"/>
                  </a:lnTo>
                  <a:lnTo>
                    <a:pt x="306" y="422"/>
                  </a:lnTo>
                  <a:lnTo>
                    <a:pt x="226" y="351"/>
                  </a:lnTo>
                  <a:lnTo>
                    <a:pt x="152" y="276"/>
                  </a:lnTo>
                  <a:lnTo>
                    <a:pt x="81" y="197"/>
                  </a:lnTo>
                  <a:lnTo>
                    <a:pt x="15" y="114"/>
                  </a:lnTo>
                  <a:lnTo>
                    <a:pt x="6" y="97"/>
                  </a:lnTo>
                  <a:lnTo>
                    <a:pt x="0" y="79"/>
                  </a:lnTo>
                  <a:lnTo>
                    <a:pt x="0" y="60"/>
                  </a:lnTo>
                  <a:lnTo>
                    <a:pt x="6" y="43"/>
                  </a:lnTo>
                  <a:lnTo>
                    <a:pt x="15" y="27"/>
                  </a:lnTo>
                  <a:lnTo>
                    <a:pt x="29" y="13"/>
                  </a:lnTo>
                  <a:lnTo>
                    <a:pt x="45" y="4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29" name="Rectangle 10">
              <a:extLst>
                <a:ext uri="{FF2B5EF4-FFF2-40B4-BE49-F238E27FC236}">
                  <a16:creationId xmlns:a16="http://schemas.microsoft.com/office/drawing/2014/main" id="{EC653106-90AC-48E0-8778-44C1514AB3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4827" y="2244302"/>
              <a:ext cx="78119" cy="1953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0" name="Rectangle 11">
              <a:extLst>
                <a:ext uri="{FF2B5EF4-FFF2-40B4-BE49-F238E27FC236}">
                  <a16:creationId xmlns:a16="http://schemas.microsoft.com/office/drawing/2014/main" id="{D7A2EB66-930C-4C57-9033-2604E693B1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118" y="2381011"/>
              <a:ext cx="19394" cy="77984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1" name="Rectangle 12">
              <a:extLst>
                <a:ext uri="{FF2B5EF4-FFF2-40B4-BE49-F238E27FC236}">
                  <a16:creationId xmlns:a16="http://schemas.microsoft.com/office/drawing/2014/main" id="{BD256D14-BF67-4C3D-BF81-A9807B2E92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760" y="2185713"/>
              <a:ext cx="39060" cy="1966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2" name="Rectangle 13">
              <a:extLst>
                <a:ext uri="{FF2B5EF4-FFF2-40B4-BE49-F238E27FC236}">
                  <a16:creationId xmlns:a16="http://schemas.microsoft.com/office/drawing/2014/main" id="{54A2681D-EDE3-427D-876A-71581B82D2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8923" y="2010215"/>
              <a:ext cx="19666" cy="38924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AE584980-C0C5-4027-99D7-CA530DF62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465" y="2202937"/>
              <a:ext cx="92767" cy="92631"/>
            </a:xfrm>
            <a:custGeom>
              <a:avLst/>
              <a:gdLst>
                <a:gd name="T0" fmla="*/ 73 w 684"/>
                <a:gd name="T1" fmla="*/ 0 h 683"/>
                <a:gd name="T2" fmla="*/ 91 w 684"/>
                <a:gd name="T3" fmla="*/ 3 h 683"/>
                <a:gd name="T4" fmla="*/ 108 w 684"/>
                <a:gd name="T5" fmla="*/ 9 h 683"/>
                <a:gd name="T6" fmla="*/ 124 w 684"/>
                <a:gd name="T7" fmla="*/ 21 h 683"/>
                <a:gd name="T8" fmla="*/ 663 w 684"/>
                <a:gd name="T9" fmla="*/ 561 h 683"/>
                <a:gd name="T10" fmla="*/ 675 w 684"/>
                <a:gd name="T11" fmla="*/ 575 h 683"/>
                <a:gd name="T12" fmla="*/ 683 w 684"/>
                <a:gd name="T13" fmla="*/ 592 h 683"/>
                <a:gd name="T14" fmla="*/ 684 w 684"/>
                <a:gd name="T15" fmla="*/ 611 h 683"/>
                <a:gd name="T16" fmla="*/ 683 w 684"/>
                <a:gd name="T17" fmla="*/ 629 h 683"/>
                <a:gd name="T18" fmla="*/ 675 w 684"/>
                <a:gd name="T19" fmla="*/ 646 h 683"/>
                <a:gd name="T20" fmla="*/ 663 w 684"/>
                <a:gd name="T21" fmla="*/ 662 h 683"/>
                <a:gd name="T22" fmla="*/ 648 w 684"/>
                <a:gd name="T23" fmla="*/ 674 h 683"/>
                <a:gd name="T24" fmla="*/ 631 w 684"/>
                <a:gd name="T25" fmla="*/ 681 h 683"/>
                <a:gd name="T26" fmla="*/ 613 w 684"/>
                <a:gd name="T27" fmla="*/ 683 h 683"/>
                <a:gd name="T28" fmla="*/ 594 w 684"/>
                <a:gd name="T29" fmla="*/ 681 h 683"/>
                <a:gd name="T30" fmla="*/ 577 w 684"/>
                <a:gd name="T31" fmla="*/ 674 h 683"/>
                <a:gd name="T32" fmla="*/ 561 w 684"/>
                <a:gd name="T33" fmla="*/ 662 h 683"/>
                <a:gd name="T34" fmla="*/ 21 w 684"/>
                <a:gd name="T35" fmla="*/ 122 h 683"/>
                <a:gd name="T36" fmla="*/ 11 w 684"/>
                <a:gd name="T37" fmla="*/ 107 h 683"/>
                <a:gd name="T38" fmla="*/ 3 w 684"/>
                <a:gd name="T39" fmla="*/ 89 h 683"/>
                <a:gd name="T40" fmla="*/ 0 w 684"/>
                <a:gd name="T41" fmla="*/ 71 h 683"/>
                <a:gd name="T42" fmla="*/ 3 w 684"/>
                <a:gd name="T43" fmla="*/ 54 h 683"/>
                <a:gd name="T44" fmla="*/ 11 w 684"/>
                <a:gd name="T45" fmla="*/ 37 h 683"/>
                <a:gd name="T46" fmla="*/ 21 w 684"/>
                <a:gd name="T47" fmla="*/ 21 h 683"/>
                <a:gd name="T48" fmla="*/ 37 w 684"/>
                <a:gd name="T49" fmla="*/ 9 h 683"/>
                <a:gd name="T50" fmla="*/ 54 w 684"/>
                <a:gd name="T51" fmla="*/ 3 h 683"/>
                <a:gd name="T52" fmla="*/ 73 w 684"/>
                <a:gd name="T53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4" h="683">
                  <a:moveTo>
                    <a:pt x="73" y="0"/>
                  </a:moveTo>
                  <a:lnTo>
                    <a:pt x="91" y="3"/>
                  </a:lnTo>
                  <a:lnTo>
                    <a:pt x="108" y="9"/>
                  </a:lnTo>
                  <a:lnTo>
                    <a:pt x="124" y="21"/>
                  </a:lnTo>
                  <a:lnTo>
                    <a:pt x="663" y="561"/>
                  </a:lnTo>
                  <a:lnTo>
                    <a:pt x="675" y="575"/>
                  </a:lnTo>
                  <a:lnTo>
                    <a:pt x="683" y="592"/>
                  </a:lnTo>
                  <a:lnTo>
                    <a:pt x="684" y="611"/>
                  </a:lnTo>
                  <a:lnTo>
                    <a:pt x="683" y="629"/>
                  </a:lnTo>
                  <a:lnTo>
                    <a:pt x="675" y="646"/>
                  </a:lnTo>
                  <a:lnTo>
                    <a:pt x="663" y="662"/>
                  </a:lnTo>
                  <a:lnTo>
                    <a:pt x="648" y="674"/>
                  </a:lnTo>
                  <a:lnTo>
                    <a:pt x="631" y="681"/>
                  </a:lnTo>
                  <a:lnTo>
                    <a:pt x="613" y="683"/>
                  </a:lnTo>
                  <a:lnTo>
                    <a:pt x="594" y="681"/>
                  </a:lnTo>
                  <a:lnTo>
                    <a:pt x="577" y="674"/>
                  </a:lnTo>
                  <a:lnTo>
                    <a:pt x="561" y="662"/>
                  </a:lnTo>
                  <a:lnTo>
                    <a:pt x="21" y="122"/>
                  </a:lnTo>
                  <a:lnTo>
                    <a:pt x="11" y="107"/>
                  </a:lnTo>
                  <a:lnTo>
                    <a:pt x="3" y="89"/>
                  </a:lnTo>
                  <a:lnTo>
                    <a:pt x="0" y="71"/>
                  </a:lnTo>
                  <a:lnTo>
                    <a:pt x="3" y="54"/>
                  </a:lnTo>
                  <a:lnTo>
                    <a:pt x="11" y="37"/>
                  </a:lnTo>
                  <a:lnTo>
                    <a:pt x="21" y="21"/>
                  </a:lnTo>
                  <a:lnTo>
                    <a:pt x="37" y="9"/>
                  </a:lnTo>
                  <a:lnTo>
                    <a:pt x="54" y="3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id="{0F3054CF-BB67-4159-A145-7D8687CB3E6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465" y="2154112"/>
              <a:ext cx="68490" cy="68219"/>
            </a:xfrm>
            <a:custGeom>
              <a:avLst/>
              <a:gdLst>
                <a:gd name="T0" fmla="*/ 432 w 505"/>
                <a:gd name="T1" fmla="*/ 0 h 503"/>
                <a:gd name="T2" fmla="*/ 451 w 505"/>
                <a:gd name="T3" fmla="*/ 3 h 503"/>
                <a:gd name="T4" fmla="*/ 468 w 505"/>
                <a:gd name="T5" fmla="*/ 10 h 503"/>
                <a:gd name="T6" fmla="*/ 484 w 505"/>
                <a:gd name="T7" fmla="*/ 22 h 503"/>
                <a:gd name="T8" fmla="*/ 496 w 505"/>
                <a:gd name="T9" fmla="*/ 36 h 503"/>
                <a:gd name="T10" fmla="*/ 502 w 505"/>
                <a:gd name="T11" fmla="*/ 54 h 503"/>
                <a:gd name="T12" fmla="*/ 505 w 505"/>
                <a:gd name="T13" fmla="*/ 72 h 503"/>
                <a:gd name="T14" fmla="*/ 502 w 505"/>
                <a:gd name="T15" fmla="*/ 90 h 503"/>
                <a:gd name="T16" fmla="*/ 496 w 505"/>
                <a:gd name="T17" fmla="*/ 107 h 503"/>
                <a:gd name="T18" fmla="*/ 484 w 505"/>
                <a:gd name="T19" fmla="*/ 123 h 503"/>
                <a:gd name="T20" fmla="*/ 124 w 505"/>
                <a:gd name="T21" fmla="*/ 482 h 503"/>
                <a:gd name="T22" fmla="*/ 108 w 505"/>
                <a:gd name="T23" fmla="*/ 494 h 503"/>
                <a:gd name="T24" fmla="*/ 91 w 505"/>
                <a:gd name="T25" fmla="*/ 501 h 503"/>
                <a:gd name="T26" fmla="*/ 73 w 505"/>
                <a:gd name="T27" fmla="*/ 503 h 503"/>
                <a:gd name="T28" fmla="*/ 54 w 505"/>
                <a:gd name="T29" fmla="*/ 501 h 503"/>
                <a:gd name="T30" fmla="*/ 37 w 505"/>
                <a:gd name="T31" fmla="*/ 494 h 503"/>
                <a:gd name="T32" fmla="*/ 21 w 505"/>
                <a:gd name="T33" fmla="*/ 482 h 503"/>
                <a:gd name="T34" fmla="*/ 11 w 505"/>
                <a:gd name="T35" fmla="*/ 467 h 503"/>
                <a:gd name="T36" fmla="*/ 3 w 505"/>
                <a:gd name="T37" fmla="*/ 449 h 503"/>
                <a:gd name="T38" fmla="*/ 0 w 505"/>
                <a:gd name="T39" fmla="*/ 431 h 503"/>
                <a:gd name="T40" fmla="*/ 3 w 505"/>
                <a:gd name="T41" fmla="*/ 414 h 503"/>
                <a:gd name="T42" fmla="*/ 11 w 505"/>
                <a:gd name="T43" fmla="*/ 397 h 503"/>
                <a:gd name="T44" fmla="*/ 21 w 505"/>
                <a:gd name="T45" fmla="*/ 381 h 503"/>
                <a:gd name="T46" fmla="*/ 382 w 505"/>
                <a:gd name="T47" fmla="*/ 22 h 503"/>
                <a:gd name="T48" fmla="*/ 397 w 505"/>
                <a:gd name="T49" fmla="*/ 10 h 503"/>
                <a:gd name="T50" fmla="*/ 414 w 505"/>
                <a:gd name="T51" fmla="*/ 3 h 503"/>
                <a:gd name="T52" fmla="*/ 432 w 505"/>
                <a:gd name="T53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5" h="503">
                  <a:moveTo>
                    <a:pt x="432" y="0"/>
                  </a:moveTo>
                  <a:lnTo>
                    <a:pt x="451" y="3"/>
                  </a:lnTo>
                  <a:lnTo>
                    <a:pt x="468" y="10"/>
                  </a:lnTo>
                  <a:lnTo>
                    <a:pt x="484" y="22"/>
                  </a:lnTo>
                  <a:lnTo>
                    <a:pt x="496" y="36"/>
                  </a:lnTo>
                  <a:lnTo>
                    <a:pt x="502" y="54"/>
                  </a:lnTo>
                  <a:lnTo>
                    <a:pt x="505" y="72"/>
                  </a:lnTo>
                  <a:lnTo>
                    <a:pt x="502" y="90"/>
                  </a:lnTo>
                  <a:lnTo>
                    <a:pt x="496" y="107"/>
                  </a:lnTo>
                  <a:lnTo>
                    <a:pt x="484" y="123"/>
                  </a:lnTo>
                  <a:lnTo>
                    <a:pt x="124" y="482"/>
                  </a:lnTo>
                  <a:lnTo>
                    <a:pt x="108" y="494"/>
                  </a:lnTo>
                  <a:lnTo>
                    <a:pt x="91" y="501"/>
                  </a:lnTo>
                  <a:lnTo>
                    <a:pt x="73" y="503"/>
                  </a:lnTo>
                  <a:lnTo>
                    <a:pt x="54" y="501"/>
                  </a:lnTo>
                  <a:lnTo>
                    <a:pt x="37" y="494"/>
                  </a:lnTo>
                  <a:lnTo>
                    <a:pt x="21" y="482"/>
                  </a:lnTo>
                  <a:lnTo>
                    <a:pt x="11" y="467"/>
                  </a:lnTo>
                  <a:lnTo>
                    <a:pt x="3" y="449"/>
                  </a:lnTo>
                  <a:lnTo>
                    <a:pt x="0" y="431"/>
                  </a:lnTo>
                  <a:lnTo>
                    <a:pt x="3" y="414"/>
                  </a:lnTo>
                  <a:lnTo>
                    <a:pt x="11" y="397"/>
                  </a:lnTo>
                  <a:lnTo>
                    <a:pt x="21" y="381"/>
                  </a:lnTo>
                  <a:lnTo>
                    <a:pt x="382" y="22"/>
                  </a:lnTo>
                  <a:lnTo>
                    <a:pt x="397" y="10"/>
                  </a:lnTo>
                  <a:lnTo>
                    <a:pt x="414" y="3"/>
                  </a:lnTo>
                  <a:lnTo>
                    <a:pt x="4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id="{4782609C-9F5D-4E22-9389-672AD0E787A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333" y="1873642"/>
              <a:ext cx="263518" cy="136573"/>
            </a:xfrm>
            <a:custGeom>
              <a:avLst/>
              <a:gdLst>
                <a:gd name="T0" fmla="*/ 1062 w 1943"/>
                <a:gd name="T1" fmla="*/ 4 h 1007"/>
                <a:gd name="T2" fmla="*/ 1233 w 1943"/>
                <a:gd name="T3" fmla="*/ 33 h 1007"/>
                <a:gd name="T4" fmla="*/ 1392 w 1943"/>
                <a:gd name="T5" fmla="*/ 89 h 1007"/>
                <a:gd name="T6" fmla="*/ 1536 w 1943"/>
                <a:gd name="T7" fmla="*/ 168 h 1007"/>
                <a:gd name="T8" fmla="*/ 1662 w 1943"/>
                <a:gd name="T9" fmla="*/ 271 h 1007"/>
                <a:gd name="T10" fmla="*/ 1768 w 1943"/>
                <a:gd name="T11" fmla="*/ 392 h 1007"/>
                <a:gd name="T12" fmla="*/ 1851 w 1943"/>
                <a:gd name="T13" fmla="*/ 531 h 1007"/>
                <a:gd name="T14" fmla="*/ 1909 w 1943"/>
                <a:gd name="T15" fmla="*/ 685 h 1007"/>
                <a:gd name="T16" fmla="*/ 1939 w 1943"/>
                <a:gd name="T17" fmla="*/ 849 h 1007"/>
                <a:gd name="T18" fmla="*/ 1939 w 1943"/>
                <a:gd name="T19" fmla="*/ 958 h 1007"/>
                <a:gd name="T20" fmla="*/ 1914 w 1943"/>
                <a:gd name="T21" fmla="*/ 993 h 1007"/>
                <a:gd name="T22" fmla="*/ 1872 w 1943"/>
                <a:gd name="T23" fmla="*/ 1007 h 1007"/>
                <a:gd name="T24" fmla="*/ 1828 w 1943"/>
                <a:gd name="T25" fmla="*/ 993 h 1007"/>
                <a:gd name="T26" fmla="*/ 1803 w 1943"/>
                <a:gd name="T27" fmla="*/ 958 h 1007"/>
                <a:gd name="T28" fmla="*/ 1796 w 1943"/>
                <a:gd name="T29" fmla="*/ 858 h 1007"/>
                <a:gd name="T30" fmla="*/ 1767 w 1943"/>
                <a:gd name="T31" fmla="*/ 711 h 1007"/>
                <a:gd name="T32" fmla="*/ 1711 w 1943"/>
                <a:gd name="T33" fmla="*/ 575 h 1007"/>
                <a:gd name="T34" fmla="*/ 1633 w 1943"/>
                <a:gd name="T35" fmla="*/ 454 h 1007"/>
                <a:gd name="T36" fmla="*/ 1533 w 1943"/>
                <a:gd name="T37" fmla="*/ 349 h 1007"/>
                <a:gd name="T38" fmla="*/ 1413 w 1943"/>
                <a:gd name="T39" fmla="*/ 263 h 1007"/>
                <a:gd name="T40" fmla="*/ 1279 w 1943"/>
                <a:gd name="T41" fmla="*/ 199 h 1007"/>
                <a:gd name="T42" fmla="*/ 1131 w 1943"/>
                <a:gd name="T43" fmla="*/ 158 h 1007"/>
                <a:gd name="T44" fmla="*/ 972 w 1943"/>
                <a:gd name="T45" fmla="*/ 143 h 1007"/>
                <a:gd name="T46" fmla="*/ 813 w 1943"/>
                <a:gd name="T47" fmla="*/ 158 h 1007"/>
                <a:gd name="T48" fmla="*/ 664 w 1943"/>
                <a:gd name="T49" fmla="*/ 199 h 1007"/>
                <a:gd name="T50" fmla="*/ 529 w 1943"/>
                <a:gd name="T51" fmla="*/ 263 h 1007"/>
                <a:gd name="T52" fmla="*/ 411 w 1943"/>
                <a:gd name="T53" fmla="*/ 349 h 1007"/>
                <a:gd name="T54" fmla="*/ 311 w 1943"/>
                <a:gd name="T55" fmla="*/ 454 h 1007"/>
                <a:gd name="T56" fmla="*/ 232 w 1943"/>
                <a:gd name="T57" fmla="*/ 575 h 1007"/>
                <a:gd name="T58" fmla="*/ 176 w 1943"/>
                <a:gd name="T59" fmla="*/ 711 h 1007"/>
                <a:gd name="T60" fmla="*/ 147 w 1943"/>
                <a:gd name="T61" fmla="*/ 858 h 1007"/>
                <a:gd name="T62" fmla="*/ 141 w 1943"/>
                <a:gd name="T63" fmla="*/ 958 h 1007"/>
                <a:gd name="T64" fmla="*/ 114 w 1943"/>
                <a:gd name="T65" fmla="*/ 993 h 1007"/>
                <a:gd name="T66" fmla="*/ 72 w 1943"/>
                <a:gd name="T67" fmla="*/ 1007 h 1007"/>
                <a:gd name="T68" fmla="*/ 30 w 1943"/>
                <a:gd name="T69" fmla="*/ 993 h 1007"/>
                <a:gd name="T70" fmla="*/ 4 w 1943"/>
                <a:gd name="T71" fmla="*/ 958 h 1007"/>
                <a:gd name="T72" fmla="*/ 4 w 1943"/>
                <a:gd name="T73" fmla="*/ 849 h 1007"/>
                <a:gd name="T74" fmla="*/ 34 w 1943"/>
                <a:gd name="T75" fmla="*/ 685 h 1007"/>
                <a:gd name="T76" fmla="*/ 92 w 1943"/>
                <a:gd name="T77" fmla="*/ 531 h 1007"/>
                <a:gd name="T78" fmla="*/ 175 w 1943"/>
                <a:gd name="T79" fmla="*/ 392 h 1007"/>
                <a:gd name="T80" fmla="*/ 282 w 1943"/>
                <a:gd name="T81" fmla="*/ 271 h 1007"/>
                <a:gd name="T82" fmla="*/ 408 w 1943"/>
                <a:gd name="T83" fmla="*/ 168 h 1007"/>
                <a:gd name="T84" fmla="*/ 552 w 1943"/>
                <a:gd name="T85" fmla="*/ 89 h 1007"/>
                <a:gd name="T86" fmla="*/ 711 w 1943"/>
                <a:gd name="T87" fmla="*/ 33 h 1007"/>
                <a:gd name="T88" fmla="*/ 882 w 1943"/>
                <a:gd name="T89" fmla="*/ 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3" h="1007">
                  <a:moveTo>
                    <a:pt x="972" y="0"/>
                  </a:moveTo>
                  <a:lnTo>
                    <a:pt x="1062" y="4"/>
                  </a:lnTo>
                  <a:lnTo>
                    <a:pt x="1149" y="14"/>
                  </a:lnTo>
                  <a:lnTo>
                    <a:pt x="1233" y="33"/>
                  </a:lnTo>
                  <a:lnTo>
                    <a:pt x="1315" y="58"/>
                  </a:lnTo>
                  <a:lnTo>
                    <a:pt x="1392" y="89"/>
                  </a:lnTo>
                  <a:lnTo>
                    <a:pt x="1466" y="126"/>
                  </a:lnTo>
                  <a:lnTo>
                    <a:pt x="1536" y="168"/>
                  </a:lnTo>
                  <a:lnTo>
                    <a:pt x="1601" y="217"/>
                  </a:lnTo>
                  <a:lnTo>
                    <a:pt x="1662" y="271"/>
                  </a:lnTo>
                  <a:lnTo>
                    <a:pt x="1718" y="329"/>
                  </a:lnTo>
                  <a:lnTo>
                    <a:pt x="1768" y="392"/>
                  </a:lnTo>
                  <a:lnTo>
                    <a:pt x="1813" y="459"/>
                  </a:lnTo>
                  <a:lnTo>
                    <a:pt x="1851" y="531"/>
                  </a:lnTo>
                  <a:lnTo>
                    <a:pt x="1884" y="606"/>
                  </a:lnTo>
                  <a:lnTo>
                    <a:pt x="1909" y="685"/>
                  </a:lnTo>
                  <a:lnTo>
                    <a:pt x="1929" y="765"/>
                  </a:lnTo>
                  <a:lnTo>
                    <a:pt x="1939" y="849"/>
                  </a:lnTo>
                  <a:lnTo>
                    <a:pt x="1943" y="935"/>
                  </a:lnTo>
                  <a:lnTo>
                    <a:pt x="1939" y="958"/>
                  </a:lnTo>
                  <a:lnTo>
                    <a:pt x="1930" y="978"/>
                  </a:lnTo>
                  <a:lnTo>
                    <a:pt x="1914" y="993"/>
                  </a:lnTo>
                  <a:lnTo>
                    <a:pt x="1894" y="1003"/>
                  </a:lnTo>
                  <a:lnTo>
                    <a:pt x="1872" y="1007"/>
                  </a:lnTo>
                  <a:lnTo>
                    <a:pt x="1848" y="1003"/>
                  </a:lnTo>
                  <a:lnTo>
                    <a:pt x="1828" y="993"/>
                  </a:lnTo>
                  <a:lnTo>
                    <a:pt x="1813" y="978"/>
                  </a:lnTo>
                  <a:lnTo>
                    <a:pt x="1803" y="958"/>
                  </a:lnTo>
                  <a:lnTo>
                    <a:pt x="1800" y="935"/>
                  </a:lnTo>
                  <a:lnTo>
                    <a:pt x="1796" y="858"/>
                  </a:lnTo>
                  <a:lnTo>
                    <a:pt x="1785" y="783"/>
                  </a:lnTo>
                  <a:lnTo>
                    <a:pt x="1767" y="711"/>
                  </a:lnTo>
                  <a:lnTo>
                    <a:pt x="1743" y="641"/>
                  </a:lnTo>
                  <a:lnTo>
                    <a:pt x="1711" y="575"/>
                  </a:lnTo>
                  <a:lnTo>
                    <a:pt x="1676" y="512"/>
                  </a:lnTo>
                  <a:lnTo>
                    <a:pt x="1633" y="454"/>
                  </a:lnTo>
                  <a:lnTo>
                    <a:pt x="1585" y="399"/>
                  </a:lnTo>
                  <a:lnTo>
                    <a:pt x="1533" y="349"/>
                  </a:lnTo>
                  <a:lnTo>
                    <a:pt x="1475" y="303"/>
                  </a:lnTo>
                  <a:lnTo>
                    <a:pt x="1413" y="263"/>
                  </a:lnTo>
                  <a:lnTo>
                    <a:pt x="1349" y="228"/>
                  </a:lnTo>
                  <a:lnTo>
                    <a:pt x="1279" y="199"/>
                  </a:lnTo>
                  <a:lnTo>
                    <a:pt x="1207" y="175"/>
                  </a:lnTo>
                  <a:lnTo>
                    <a:pt x="1131" y="158"/>
                  </a:lnTo>
                  <a:lnTo>
                    <a:pt x="1052" y="147"/>
                  </a:lnTo>
                  <a:lnTo>
                    <a:pt x="972" y="143"/>
                  </a:lnTo>
                  <a:lnTo>
                    <a:pt x="890" y="147"/>
                  </a:lnTo>
                  <a:lnTo>
                    <a:pt x="813" y="158"/>
                  </a:lnTo>
                  <a:lnTo>
                    <a:pt x="736" y="175"/>
                  </a:lnTo>
                  <a:lnTo>
                    <a:pt x="664" y="199"/>
                  </a:lnTo>
                  <a:lnTo>
                    <a:pt x="595" y="228"/>
                  </a:lnTo>
                  <a:lnTo>
                    <a:pt x="529" y="263"/>
                  </a:lnTo>
                  <a:lnTo>
                    <a:pt x="467" y="303"/>
                  </a:lnTo>
                  <a:lnTo>
                    <a:pt x="411" y="349"/>
                  </a:lnTo>
                  <a:lnTo>
                    <a:pt x="358" y="399"/>
                  </a:lnTo>
                  <a:lnTo>
                    <a:pt x="311" y="454"/>
                  </a:lnTo>
                  <a:lnTo>
                    <a:pt x="268" y="512"/>
                  </a:lnTo>
                  <a:lnTo>
                    <a:pt x="232" y="575"/>
                  </a:lnTo>
                  <a:lnTo>
                    <a:pt x="201" y="641"/>
                  </a:lnTo>
                  <a:lnTo>
                    <a:pt x="176" y="711"/>
                  </a:lnTo>
                  <a:lnTo>
                    <a:pt x="159" y="783"/>
                  </a:lnTo>
                  <a:lnTo>
                    <a:pt x="147" y="858"/>
                  </a:lnTo>
                  <a:lnTo>
                    <a:pt x="145" y="935"/>
                  </a:lnTo>
                  <a:lnTo>
                    <a:pt x="141" y="958"/>
                  </a:lnTo>
                  <a:lnTo>
                    <a:pt x="130" y="978"/>
                  </a:lnTo>
                  <a:lnTo>
                    <a:pt x="114" y="993"/>
                  </a:lnTo>
                  <a:lnTo>
                    <a:pt x="95" y="1003"/>
                  </a:lnTo>
                  <a:lnTo>
                    <a:pt x="72" y="1007"/>
                  </a:lnTo>
                  <a:lnTo>
                    <a:pt x="50" y="1003"/>
                  </a:lnTo>
                  <a:lnTo>
                    <a:pt x="30" y="993"/>
                  </a:lnTo>
                  <a:lnTo>
                    <a:pt x="14" y="978"/>
                  </a:lnTo>
                  <a:lnTo>
                    <a:pt x="4" y="958"/>
                  </a:lnTo>
                  <a:lnTo>
                    <a:pt x="0" y="935"/>
                  </a:lnTo>
                  <a:lnTo>
                    <a:pt x="4" y="849"/>
                  </a:lnTo>
                  <a:lnTo>
                    <a:pt x="16" y="765"/>
                  </a:lnTo>
                  <a:lnTo>
                    <a:pt x="34" y="685"/>
                  </a:lnTo>
                  <a:lnTo>
                    <a:pt x="60" y="606"/>
                  </a:lnTo>
                  <a:lnTo>
                    <a:pt x="92" y="531"/>
                  </a:lnTo>
                  <a:lnTo>
                    <a:pt x="131" y="459"/>
                  </a:lnTo>
                  <a:lnTo>
                    <a:pt x="175" y="392"/>
                  </a:lnTo>
                  <a:lnTo>
                    <a:pt x="226" y="329"/>
                  </a:lnTo>
                  <a:lnTo>
                    <a:pt x="282" y="271"/>
                  </a:lnTo>
                  <a:lnTo>
                    <a:pt x="342" y="217"/>
                  </a:lnTo>
                  <a:lnTo>
                    <a:pt x="408" y="168"/>
                  </a:lnTo>
                  <a:lnTo>
                    <a:pt x="478" y="126"/>
                  </a:lnTo>
                  <a:lnTo>
                    <a:pt x="552" y="89"/>
                  </a:lnTo>
                  <a:lnTo>
                    <a:pt x="629" y="58"/>
                  </a:lnTo>
                  <a:lnTo>
                    <a:pt x="711" y="33"/>
                  </a:lnTo>
                  <a:lnTo>
                    <a:pt x="796" y="14"/>
                  </a:lnTo>
                  <a:lnTo>
                    <a:pt x="882" y="4"/>
                  </a:lnTo>
                  <a:lnTo>
                    <a:pt x="9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6" name="Freeform 17">
              <a:extLst>
                <a:ext uri="{FF2B5EF4-FFF2-40B4-BE49-F238E27FC236}">
                  <a16:creationId xmlns:a16="http://schemas.microsoft.com/office/drawing/2014/main" id="{DF1504DF-902A-4BE9-8A38-249436F12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12114" y="1990821"/>
              <a:ext cx="253888" cy="19394"/>
            </a:xfrm>
            <a:custGeom>
              <a:avLst/>
              <a:gdLst>
                <a:gd name="T0" fmla="*/ 72 w 1872"/>
                <a:gd name="T1" fmla="*/ 0 h 143"/>
                <a:gd name="T2" fmla="*/ 1800 w 1872"/>
                <a:gd name="T3" fmla="*/ 0 h 143"/>
                <a:gd name="T4" fmla="*/ 1822 w 1872"/>
                <a:gd name="T5" fmla="*/ 4 h 143"/>
                <a:gd name="T6" fmla="*/ 1842 w 1872"/>
                <a:gd name="T7" fmla="*/ 13 h 143"/>
                <a:gd name="T8" fmla="*/ 1858 w 1872"/>
                <a:gd name="T9" fmla="*/ 29 h 143"/>
                <a:gd name="T10" fmla="*/ 1868 w 1872"/>
                <a:gd name="T11" fmla="*/ 48 h 143"/>
                <a:gd name="T12" fmla="*/ 1872 w 1872"/>
                <a:gd name="T13" fmla="*/ 71 h 143"/>
                <a:gd name="T14" fmla="*/ 1868 w 1872"/>
                <a:gd name="T15" fmla="*/ 94 h 143"/>
                <a:gd name="T16" fmla="*/ 1858 w 1872"/>
                <a:gd name="T17" fmla="*/ 114 h 143"/>
                <a:gd name="T18" fmla="*/ 1842 w 1872"/>
                <a:gd name="T19" fmla="*/ 129 h 143"/>
                <a:gd name="T20" fmla="*/ 1822 w 1872"/>
                <a:gd name="T21" fmla="*/ 139 h 143"/>
                <a:gd name="T22" fmla="*/ 1800 w 1872"/>
                <a:gd name="T23" fmla="*/ 143 h 143"/>
                <a:gd name="T24" fmla="*/ 72 w 1872"/>
                <a:gd name="T25" fmla="*/ 143 h 143"/>
                <a:gd name="T26" fmla="*/ 50 w 1872"/>
                <a:gd name="T27" fmla="*/ 139 h 143"/>
                <a:gd name="T28" fmla="*/ 30 w 1872"/>
                <a:gd name="T29" fmla="*/ 129 h 143"/>
                <a:gd name="T30" fmla="*/ 14 w 1872"/>
                <a:gd name="T31" fmla="*/ 114 h 143"/>
                <a:gd name="T32" fmla="*/ 4 w 1872"/>
                <a:gd name="T33" fmla="*/ 94 h 143"/>
                <a:gd name="T34" fmla="*/ 0 w 1872"/>
                <a:gd name="T35" fmla="*/ 71 h 143"/>
                <a:gd name="T36" fmla="*/ 4 w 1872"/>
                <a:gd name="T37" fmla="*/ 48 h 143"/>
                <a:gd name="T38" fmla="*/ 14 w 1872"/>
                <a:gd name="T39" fmla="*/ 29 h 143"/>
                <a:gd name="T40" fmla="*/ 30 w 1872"/>
                <a:gd name="T41" fmla="*/ 13 h 143"/>
                <a:gd name="T42" fmla="*/ 50 w 1872"/>
                <a:gd name="T43" fmla="*/ 4 h 143"/>
                <a:gd name="T44" fmla="*/ 72 w 1872"/>
                <a:gd name="T4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72" h="143">
                  <a:moveTo>
                    <a:pt x="72" y="0"/>
                  </a:moveTo>
                  <a:lnTo>
                    <a:pt x="1800" y="0"/>
                  </a:lnTo>
                  <a:lnTo>
                    <a:pt x="1822" y="4"/>
                  </a:lnTo>
                  <a:lnTo>
                    <a:pt x="1842" y="13"/>
                  </a:lnTo>
                  <a:lnTo>
                    <a:pt x="1858" y="29"/>
                  </a:lnTo>
                  <a:lnTo>
                    <a:pt x="1868" y="48"/>
                  </a:lnTo>
                  <a:lnTo>
                    <a:pt x="1872" y="71"/>
                  </a:lnTo>
                  <a:lnTo>
                    <a:pt x="1868" y="94"/>
                  </a:lnTo>
                  <a:lnTo>
                    <a:pt x="1858" y="114"/>
                  </a:lnTo>
                  <a:lnTo>
                    <a:pt x="1842" y="129"/>
                  </a:lnTo>
                  <a:lnTo>
                    <a:pt x="1822" y="139"/>
                  </a:lnTo>
                  <a:lnTo>
                    <a:pt x="1800" y="143"/>
                  </a:lnTo>
                  <a:lnTo>
                    <a:pt x="72" y="143"/>
                  </a:lnTo>
                  <a:lnTo>
                    <a:pt x="50" y="139"/>
                  </a:lnTo>
                  <a:lnTo>
                    <a:pt x="30" y="129"/>
                  </a:lnTo>
                  <a:lnTo>
                    <a:pt x="14" y="114"/>
                  </a:lnTo>
                  <a:lnTo>
                    <a:pt x="4" y="94"/>
                  </a:lnTo>
                  <a:lnTo>
                    <a:pt x="0" y="71"/>
                  </a:lnTo>
                  <a:lnTo>
                    <a:pt x="4" y="48"/>
                  </a:lnTo>
                  <a:lnTo>
                    <a:pt x="14" y="29"/>
                  </a:lnTo>
                  <a:lnTo>
                    <a:pt x="30" y="13"/>
                  </a:lnTo>
                  <a:lnTo>
                    <a:pt x="50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id="{6FDE2B89-9B57-4EFC-9D85-E844F506E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085" y="2067720"/>
              <a:ext cx="150136" cy="263382"/>
            </a:xfrm>
            <a:custGeom>
              <a:avLst/>
              <a:gdLst>
                <a:gd name="T0" fmla="*/ 1058 w 1107"/>
                <a:gd name="T1" fmla="*/ 4 h 1942"/>
                <a:gd name="T2" fmla="*/ 1092 w 1107"/>
                <a:gd name="T3" fmla="*/ 30 h 1942"/>
                <a:gd name="T4" fmla="*/ 1107 w 1107"/>
                <a:gd name="T5" fmla="*/ 73 h 1942"/>
                <a:gd name="T6" fmla="*/ 1092 w 1107"/>
                <a:gd name="T7" fmla="*/ 115 h 1942"/>
                <a:gd name="T8" fmla="*/ 1058 w 1107"/>
                <a:gd name="T9" fmla="*/ 141 h 1942"/>
                <a:gd name="T10" fmla="*/ 951 w 1107"/>
                <a:gd name="T11" fmla="*/ 148 h 1942"/>
                <a:gd name="T12" fmla="*/ 791 w 1107"/>
                <a:gd name="T13" fmla="*/ 178 h 1942"/>
                <a:gd name="T14" fmla="*/ 640 w 1107"/>
                <a:gd name="T15" fmla="*/ 236 h 1942"/>
                <a:gd name="T16" fmla="*/ 503 w 1107"/>
                <a:gd name="T17" fmla="*/ 317 h 1942"/>
                <a:gd name="T18" fmla="*/ 383 w 1107"/>
                <a:gd name="T19" fmla="*/ 420 h 1942"/>
                <a:gd name="T20" fmla="*/ 283 w 1107"/>
                <a:gd name="T21" fmla="*/ 540 h 1942"/>
                <a:gd name="T22" fmla="*/ 208 w 1107"/>
                <a:gd name="T23" fmla="*/ 673 h 1942"/>
                <a:gd name="T24" fmla="*/ 161 w 1107"/>
                <a:gd name="T25" fmla="*/ 819 h 1942"/>
                <a:gd name="T26" fmla="*/ 144 w 1107"/>
                <a:gd name="T27" fmla="*/ 972 h 1942"/>
                <a:gd name="T28" fmla="*/ 161 w 1107"/>
                <a:gd name="T29" fmla="*/ 1125 h 1942"/>
                <a:gd name="T30" fmla="*/ 208 w 1107"/>
                <a:gd name="T31" fmla="*/ 1269 h 1942"/>
                <a:gd name="T32" fmla="*/ 283 w 1107"/>
                <a:gd name="T33" fmla="*/ 1404 h 1942"/>
                <a:gd name="T34" fmla="*/ 383 w 1107"/>
                <a:gd name="T35" fmla="*/ 1522 h 1942"/>
                <a:gd name="T36" fmla="*/ 503 w 1107"/>
                <a:gd name="T37" fmla="*/ 1625 h 1942"/>
                <a:gd name="T38" fmla="*/ 640 w 1107"/>
                <a:gd name="T39" fmla="*/ 1707 h 1942"/>
                <a:gd name="T40" fmla="*/ 791 w 1107"/>
                <a:gd name="T41" fmla="*/ 1765 h 1942"/>
                <a:gd name="T42" fmla="*/ 951 w 1107"/>
                <a:gd name="T43" fmla="*/ 1795 h 1942"/>
                <a:gd name="T44" fmla="*/ 1058 w 1107"/>
                <a:gd name="T45" fmla="*/ 1803 h 1942"/>
                <a:gd name="T46" fmla="*/ 1092 w 1107"/>
                <a:gd name="T47" fmla="*/ 1828 h 1942"/>
                <a:gd name="T48" fmla="*/ 1107 w 1107"/>
                <a:gd name="T49" fmla="*/ 1871 h 1942"/>
                <a:gd name="T50" fmla="*/ 1092 w 1107"/>
                <a:gd name="T51" fmla="*/ 1913 h 1942"/>
                <a:gd name="T52" fmla="*/ 1058 w 1107"/>
                <a:gd name="T53" fmla="*/ 1938 h 1942"/>
                <a:gd name="T54" fmla="*/ 943 w 1107"/>
                <a:gd name="T55" fmla="*/ 1938 h 1942"/>
                <a:gd name="T56" fmla="*/ 767 w 1107"/>
                <a:gd name="T57" fmla="*/ 1907 h 1942"/>
                <a:gd name="T58" fmla="*/ 599 w 1107"/>
                <a:gd name="T59" fmla="*/ 1846 h 1942"/>
                <a:gd name="T60" fmla="*/ 447 w 1107"/>
                <a:gd name="T61" fmla="*/ 1759 h 1942"/>
                <a:gd name="T62" fmla="*/ 311 w 1107"/>
                <a:gd name="T63" fmla="*/ 1651 h 1942"/>
                <a:gd name="T64" fmla="*/ 195 w 1107"/>
                <a:gd name="T65" fmla="*/ 1524 h 1942"/>
                <a:gd name="T66" fmla="*/ 103 w 1107"/>
                <a:gd name="T67" fmla="*/ 1380 h 1942"/>
                <a:gd name="T68" fmla="*/ 38 w 1107"/>
                <a:gd name="T69" fmla="*/ 1223 h 1942"/>
                <a:gd name="T70" fmla="*/ 4 w 1107"/>
                <a:gd name="T71" fmla="*/ 1057 h 1942"/>
                <a:gd name="T72" fmla="*/ 4 w 1107"/>
                <a:gd name="T73" fmla="*/ 886 h 1942"/>
                <a:gd name="T74" fmla="*/ 38 w 1107"/>
                <a:gd name="T75" fmla="*/ 720 h 1942"/>
                <a:gd name="T76" fmla="*/ 103 w 1107"/>
                <a:gd name="T77" fmla="*/ 564 h 1942"/>
                <a:gd name="T78" fmla="*/ 195 w 1107"/>
                <a:gd name="T79" fmla="*/ 420 h 1942"/>
                <a:gd name="T80" fmla="*/ 311 w 1107"/>
                <a:gd name="T81" fmla="*/ 292 h 1942"/>
                <a:gd name="T82" fmla="*/ 447 w 1107"/>
                <a:gd name="T83" fmla="*/ 183 h 1942"/>
                <a:gd name="T84" fmla="*/ 599 w 1107"/>
                <a:gd name="T85" fmla="*/ 98 h 1942"/>
                <a:gd name="T86" fmla="*/ 767 w 1107"/>
                <a:gd name="T87" fmla="*/ 37 h 1942"/>
                <a:gd name="T88" fmla="*/ 943 w 1107"/>
                <a:gd name="T89" fmla="*/ 4 h 1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07" h="1942">
                  <a:moveTo>
                    <a:pt x="1034" y="0"/>
                  </a:moveTo>
                  <a:lnTo>
                    <a:pt x="1058" y="4"/>
                  </a:lnTo>
                  <a:lnTo>
                    <a:pt x="1078" y="15"/>
                  </a:lnTo>
                  <a:lnTo>
                    <a:pt x="1092" y="30"/>
                  </a:lnTo>
                  <a:lnTo>
                    <a:pt x="1103" y="50"/>
                  </a:lnTo>
                  <a:lnTo>
                    <a:pt x="1107" y="73"/>
                  </a:lnTo>
                  <a:lnTo>
                    <a:pt x="1103" y="95"/>
                  </a:lnTo>
                  <a:lnTo>
                    <a:pt x="1092" y="115"/>
                  </a:lnTo>
                  <a:lnTo>
                    <a:pt x="1078" y="131"/>
                  </a:lnTo>
                  <a:lnTo>
                    <a:pt x="1058" y="141"/>
                  </a:lnTo>
                  <a:lnTo>
                    <a:pt x="1034" y="144"/>
                  </a:lnTo>
                  <a:lnTo>
                    <a:pt x="951" y="148"/>
                  </a:lnTo>
                  <a:lnTo>
                    <a:pt x="870" y="159"/>
                  </a:lnTo>
                  <a:lnTo>
                    <a:pt x="791" y="178"/>
                  </a:lnTo>
                  <a:lnTo>
                    <a:pt x="714" y="204"/>
                  </a:lnTo>
                  <a:lnTo>
                    <a:pt x="640" y="236"/>
                  </a:lnTo>
                  <a:lnTo>
                    <a:pt x="569" y="274"/>
                  </a:lnTo>
                  <a:lnTo>
                    <a:pt x="503" y="317"/>
                  </a:lnTo>
                  <a:lnTo>
                    <a:pt x="441" y="366"/>
                  </a:lnTo>
                  <a:lnTo>
                    <a:pt x="383" y="420"/>
                  </a:lnTo>
                  <a:lnTo>
                    <a:pt x="331" y="478"/>
                  </a:lnTo>
                  <a:lnTo>
                    <a:pt x="283" y="540"/>
                  </a:lnTo>
                  <a:lnTo>
                    <a:pt x="242" y="605"/>
                  </a:lnTo>
                  <a:lnTo>
                    <a:pt x="208" y="673"/>
                  </a:lnTo>
                  <a:lnTo>
                    <a:pt x="181" y="745"/>
                  </a:lnTo>
                  <a:lnTo>
                    <a:pt x="161" y="819"/>
                  </a:lnTo>
                  <a:lnTo>
                    <a:pt x="148" y="894"/>
                  </a:lnTo>
                  <a:lnTo>
                    <a:pt x="144" y="972"/>
                  </a:lnTo>
                  <a:lnTo>
                    <a:pt x="148" y="1048"/>
                  </a:lnTo>
                  <a:lnTo>
                    <a:pt x="161" y="1125"/>
                  </a:lnTo>
                  <a:lnTo>
                    <a:pt x="181" y="1198"/>
                  </a:lnTo>
                  <a:lnTo>
                    <a:pt x="208" y="1269"/>
                  </a:lnTo>
                  <a:lnTo>
                    <a:pt x="242" y="1338"/>
                  </a:lnTo>
                  <a:lnTo>
                    <a:pt x="283" y="1404"/>
                  </a:lnTo>
                  <a:lnTo>
                    <a:pt x="331" y="1466"/>
                  </a:lnTo>
                  <a:lnTo>
                    <a:pt x="383" y="1522"/>
                  </a:lnTo>
                  <a:lnTo>
                    <a:pt x="441" y="1576"/>
                  </a:lnTo>
                  <a:lnTo>
                    <a:pt x="503" y="1625"/>
                  </a:lnTo>
                  <a:lnTo>
                    <a:pt x="569" y="1668"/>
                  </a:lnTo>
                  <a:lnTo>
                    <a:pt x="640" y="1707"/>
                  </a:lnTo>
                  <a:lnTo>
                    <a:pt x="714" y="1738"/>
                  </a:lnTo>
                  <a:lnTo>
                    <a:pt x="791" y="1765"/>
                  </a:lnTo>
                  <a:lnTo>
                    <a:pt x="870" y="1783"/>
                  </a:lnTo>
                  <a:lnTo>
                    <a:pt x="951" y="1795"/>
                  </a:lnTo>
                  <a:lnTo>
                    <a:pt x="1034" y="1799"/>
                  </a:lnTo>
                  <a:lnTo>
                    <a:pt x="1058" y="1803"/>
                  </a:lnTo>
                  <a:lnTo>
                    <a:pt x="1078" y="1812"/>
                  </a:lnTo>
                  <a:lnTo>
                    <a:pt x="1092" y="1828"/>
                  </a:lnTo>
                  <a:lnTo>
                    <a:pt x="1103" y="1847"/>
                  </a:lnTo>
                  <a:lnTo>
                    <a:pt x="1107" y="1871"/>
                  </a:lnTo>
                  <a:lnTo>
                    <a:pt x="1103" y="1894"/>
                  </a:lnTo>
                  <a:lnTo>
                    <a:pt x="1092" y="1913"/>
                  </a:lnTo>
                  <a:lnTo>
                    <a:pt x="1078" y="1929"/>
                  </a:lnTo>
                  <a:lnTo>
                    <a:pt x="1058" y="1938"/>
                  </a:lnTo>
                  <a:lnTo>
                    <a:pt x="1034" y="1942"/>
                  </a:lnTo>
                  <a:lnTo>
                    <a:pt x="943" y="1938"/>
                  </a:lnTo>
                  <a:lnTo>
                    <a:pt x="854" y="1926"/>
                  </a:lnTo>
                  <a:lnTo>
                    <a:pt x="767" y="1907"/>
                  </a:lnTo>
                  <a:lnTo>
                    <a:pt x="681" y="1879"/>
                  </a:lnTo>
                  <a:lnTo>
                    <a:pt x="599" y="1846"/>
                  </a:lnTo>
                  <a:lnTo>
                    <a:pt x="522" y="1805"/>
                  </a:lnTo>
                  <a:lnTo>
                    <a:pt x="447" y="1759"/>
                  </a:lnTo>
                  <a:lnTo>
                    <a:pt x="377" y="1708"/>
                  </a:lnTo>
                  <a:lnTo>
                    <a:pt x="311" y="1651"/>
                  </a:lnTo>
                  <a:lnTo>
                    <a:pt x="250" y="1589"/>
                  </a:lnTo>
                  <a:lnTo>
                    <a:pt x="195" y="1524"/>
                  </a:lnTo>
                  <a:lnTo>
                    <a:pt x="146" y="1452"/>
                  </a:lnTo>
                  <a:lnTo>
                    <a:pt x="103" y="1380"/>
                  </a:lnTo>
                  <a:lnTo>
                    <a:pt x="67" y="1302"/>
                  </a:lnTo>
                  <a:lnTo>
                    <a:pt x="38" y="1223"/>
                  </a:lnTo>
                  <a:lnTo>
                    <a:pt x="17" y="1140"/>
                  </a:lnTo>
                  <a:lnTo>
                    <a:pt x="4" y="1057"/>
                  </a:lnTo>
                  <a:lnTo>
                    <a:pt x="0" y="972"/>
                  </a:lnTo>
                  <a:lnTo>
                    <a:pt x="4" y="886"/>
                  </a:lnTo>
                  <a:lnTo>
                    <a:pt x="17" y="802"/>
                  </a:lnTo>
                  <a:lnTo>
                    <a:pt x="38" y="720"/>
                  </a:lnTo>
                  <a:lnTo>
                    <a:pt x="67" y="640"/>
                  </a:lnTo>
                  <a:lnTo>
                    <a:pt x="103" y="564"/>
                  </a:lnTo>
                  <a:lnTo>
                    <a:pt x="146" y="490"/>
                  </a:lnTo>
                  <a:lnTo>
                    <a:pt x="195" y="420"/>
                  </a:lnTo>
                  <a:lnTo>
                    <a:pt x="250" y="353"/>
                  </a:lnTo>
                  <a:lnTo>
                    <a:pt x="311" y="292"/>
                  </a:lnTo>
                  <a:lnTo>
                    <a:pt x="377" y="235"/>
                  </a:lnTo>
                  <a:lnTo>
                    <a:pt x="447" y="183"/>
                  </a:lnTo>
                  <a:lnTo>
                    <a:pt x="522" y="137"/>
                  </a:lnTo>
                  <a:lnTo>
                    <a:pt x="599" y="98"/>
                  </a:lnTo>
                  <a:lnTo>
                    <a:pt x="681" y="63"/>
                  </a:lnTo>
                  <a:lnTo>
                    <a:pt x="767" y="37"/>
                  </a:lnTo>
                  <a:lnTo>
                    <a:pt x="854" y="17"/>
                  </a:lnTo>
                  <a:lnTo>
                    <a:pt x="943" y="4"/>
                  </a:lnTo>
                  <a:lnTo>
                    <a:pt x="10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38" name="Freeform 19">
              <a:extLst>
                <a:ext uri="{FF2B5EF4-FFF2-40B4-BE49-F238E27FC236}">
                  <a16:creationId xmlns:a16="http://schemas.microsoft.com/office/drawing/2014/main" id="{65FFB82F-ED83-4791-BEA2-B7567404B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760" y="2078434"/>
              <a:ext cx="19530" cy="253752"/>
            </a:xfrm>
            <a:custGeom>
              <a:avLst/>
              <a:gdLst>
                <a:gd name="T0" fmla="*/ 73 w 144"/>
                <a:gd name="T1" fmla="*/ 0 h 1871"/>
                <a:gd name="T2" fmla="*/ 95 w 144"/>
                <a:gd name="T3" fmla="*/ 4 h 1871"/>
                <a:gd name="T4" fmla="*/ 115 w 144"/>
                <a:gd name="T5" fmla="*/ 15 h 1871"/>
                <a:gd name="T6" fmla="*/ 131 w 144"/>
                <a:gd name="T7" fmla="*/ 30 h 1871"/>
                <a:gd name="T8" fmla="*/ 140 w 144"/>
                <a:gd name="T9" fmla="*/ 50 h 1871"/>
                <a:gd name="T10" fmla="*/ 144 w 144"/>
                <a:gd name="T11" fmla="*/ 73 h 1871"/>
                <a:gd name="T12" fmla="*/ 144 w 144"/>
                <a:gd name="T13" fmla="*/ 1799 h 1871"/>
                <a:gd name="T14" fmla="*/ 140 w 144"/>
                <a:gd name="T15" fmla="*/ 1821 h 1871"/>
                <a:gd name="T16" fmla="*/ 131 w 144"/>
                <a:gd name="T17" fmla="*/ 1841 h 1871"/>
                <a:gd name="T18" fmla="*/ 115 w 144"/>
                <a:gd name="T19" fmla="*/ 1857 h 1871"/>
                <a:gd name="T20" fmla="*/ 95 w 144"/>
                <a:gd name="T21" fmla="*/ 1867 h 1871"/>
                <a:gd name="T22" fmla="*/ 73 w 144"/>
                <a:gd name="T23" fmla="*/ 1871 h 1871"/>
                <a:gd name="T24" fmla="*/ 49 w 144"/>
                <a:gd name="T25" fmla="*/ 1867 h 1871"/>
                <a:gd name="T26" fmla="*/ 29 w 144"/>
                <a:gd name="T27" fmla="*/ 1857 h 1871"/>
                <a:gd name="T28" fmla="*/ 14 w 144"/>
                <a:gd name="T29" fmla="*/ 1841 h 1871"/>
                <a:gd name="T30" fmla="*/ 4 w 144"/>
                <a:gd name="T31" fmla="*/ 1821 h 1871"/>
                <a:gd name="T32" fmla="*/ 0 w 144"/>
                <a:gd name="T33" fmla="*/ 1799 h 1871"/>
                <a:gd name="T34" fmla="*/ 0 w 144"/>
                <a:gd name="T35" fmla="*/ 73 h 1871"/>
                <a:gd name="T36" fmla="*/ 4 w 144"/>
                <a:gd name="T37" fmla="*/ 50 h 1871"/>
                <a:gd name="T38" fmla="*/ 14 w 144"/>
                <a:gd name="T39" fmla="*/ 30 h 1871"/>
                <a:gd name="T40" fmla="*/ 29 w 144"/>
                <a:gd name="T41" fmla="*/ 15 h 1871"/>
                <a:gd name="T42" fmla="*/ 49 w 144"/>
                <a:gd name="T43" fmla="*/ 4 h 1871"/>
                <a:gd name="T44" fmla="*/ 73 w 144"/>
                <a:gd name="T45" fmla="*/ 0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4" h="1871">
                  <a:moveTo>
                    <a:pt x="73" y="0"/>
                  </a:moveTo>
                  <a:lnTo>
                    <a:pt x="95" y="4"/>
                  </a:lnTo>
                  <a:lnTo>
                    <a:pt x="115" y="15"/>
                  </a:lnTo>
                  <a:lnTo>
                    <a:pt x="131" y="30"/>
                  </a:lnTo>
                  <a:lnTo>
                    <a:pt x="140" y="50"/>
                  </a:lnTo>
                  <a:lnTo>
                    <a:pt x="144" y="73"/>
                  </a:lnTo>
                  <a:lnTo>
                    <a:pt x="144" y="1799"/>
                  </a:lnTo>
                  <a:lnTo>
                    <a:pt x="140" y="1821"/>
                  </a:lnTo>
                  <a:lnTo>
                    <a:pt x="131" y="1841"/>
                  </a:lnTo>
                  <a:lnTo>
                    <a:pt x="115" y="1857"/>
                  </a:lnTo>
                  <a:lnTo>
                    <a:pt x="95" y="1867"/>
                  </a:lnTo>
                  <a:lnTo>
                    <a:pt x="73" y="1871"/>
                  </a:lnTo>
                  <a:lnTo>
                    <a:pt x="49" y="1867"/>
                  </a:lnTo>
                  <a:lnTo>
                    <a:pt x="29" y="1857"/>
                  </a:lnTo>
                  <a:lnTo>
                    <a:pt x="14" y="1841"/>
                  </a:lnTo>
                  <a:lnTo>
                    <a:pt x="4" y="1821"/>
                  </a:lnTo>
                  <a:lnTo>
                    <a:pt x="0" y="1799"/>
                  </a:lnTo>
                  <a:lnTo>
                    <a:pt x="0" y="73"/>
                  </a:lnTo>
                  <a:lnTo>
                    <a:pt x="4" y="50"/>
                  </a:lnTo>
                  <a:lnTo>
                    <a:pt x="14" y="30"/>
                  </a:lnTo>
                  <a:lnTo>
                    <a:pt x="29" y="15"/>
                  </a:lnTo>
                  <a:lnTo>
                    <a:pt x="49" y="4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</p:grpSp>
      <p:grpSp>
        <p:nvGrpSpPr>
          <p:cNvPr id="39" name="Группа 184">
            <a:extLst>
              <a:ext uri="{FF2B5EF4-FFF2-40B4-BE49-F238E27FC236}">
                <a16:creationId xmlns:a16="http://schemas.microsoft.com/office/drawing/2014/main" id="{7D920736-793E-4032-BC72-7FF573E73652}"/>
              </a:ext>
            </a:extLst>
          </p:cNvPr>
          <p:cNvGrpSpPr/>
          <p:nvPr/>
        </p:nvGrpSpPr>
        <p:grpSpPr>
          <a:xfrm>
            <a:off x="1777146" y="3493163"/>
            <a:ext cx="465114" cy="434348"/>
            <a:chOff x="5201007" y="815875"/>
            <a:chExt cx="528441" cy="493486"/>
          </a:xfrm>
          <a:solidFill>
            <a:schemeClr val="bg1"/>
          </a:solidFill>
        </p:grpSpPr>
        <p:sp>
          <p:nvSpPr>
            <p:cNvPr id="40" name="Freeform 49">
              <a:extLst>
                <a:ext uri="{FF2B5EF4-FFF2-40B4-BE49-F238E27FC236}">
                  <a16:creationId xmlns:a16="http://schemas.microsoft.com/office/drawing/2014/main" id="{82285833-F750-4892-86B0-C34F18CCF1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1007" y="956838"/>
              <a:ext cx="528441" cy="352523"/>
            </a:xfrm>
            <a:custGeom>
              <a:avLst/>
              <a:gdLst>
                <a:gd name="T0" fmla="*/ 2156 w 4626"/>
                <a:gd name="T1" fmla="*/ 305 h 3086"/>
                <a:gd name="T2" fmla="*/ 615 w 4626"/>
                <a:gd name="T3" fmla="*/ 313 h 3086"/>
                <a:gd name="T4" fmla="*/ 437 w 4626"/>
                <a:gd name="T5" fmla="*/ 369 h 3086"/>
                <a:gd name="T6" fmla="*/ 290 w 4626"/>
                <a:gd name="T7" fmla="*/ 481 h 3086"/>
                <a:gd name="T8" fmla="*/ 191 w 4626"/>
                <a:gd name="T9" fmla="*/ 633 h 3086"/>
                <a:gd name="T10" fmla="*/ 154 w 4626"/>
                <a:gd name="T11" fmla="*/ 811 h 3086"/>
                <a:gd name="T12" fmla="*/ 171 w 4626"/>
                <a:gd name="T13" fmla="*/ 2487 h 3086"/>
                <a:gd name="T14" fmla="*/ 255 w 4626"/>
                <a:gd name="T15" fmla="*/ 2672 h 3086"/>
                <a:gd name="T16" fmla="*/ 390 w 4626"/>
                <a:gd name="T17" fmla="*/ 2821 h 3086"/>
                <a:gd name="T18" fmla="*/ 558 w 4626"/>
                <a:gd name="T19" fmla="*/ 2912 h 3086"/>
                <a:gd name="T20" fmla="*/ 3956 w 4626"/>
                <a:gd name="T21" fmla="*/ 2932 h 3086"/>
                <a:gd name="T22" fmla="*/ 4133 w 4626"/>
                <a:gd name="T23" fmla="*/ 2890 h 3086"/>
                <a:gd name="T24" fmla="*/ 4288 w 4626"/>
                <a:gd name="T25" fmla="*/ 2776 h 3086"/>
                <a:gd name="T26" fmla="*/ 4406 w 4626"/>
                <a:gd name="T27" fmla="*/ 2613 h 3086"/>
                <a:gd name="T28" fmla="*/ 4468 w 4626"/>
                <a:gd name="T29" fmla="*/ 2420 h 3086"/>
                <a:gd name="T30" fmla="*/ 4468 w 4626"/>
                <a:gd name="T31" fmla="*/ 748 h 3086"/>
                <a:gd name="T32" fmla="*/ 4410 w 4626"/>
                <a:gd name="T33" fmla="*/ 577 h 3086"/>
                <a:gd name="T34" fmla="*/ 4297 w 4626"/>
                <a:gd name="T35" fmla="*/ 436 h 3086"/>
                <a:gd name="T36" fmla="*/ 4140 w 4626"/>
                <a:gd name="T37" fmla="*/ 344 h 3086"/>
                <a:gd name="T38" fmla="*/ 3956 w 4626"/>
                <a:gd name="T39" fmla="*/ 309 h 3086"/>
                <a:gd name="T40" fmla="*/ 3622 w 4626"/>
                <a:gd name="T41" fmla="*/ 299 h 3086"/>
                <a:gd name="T42" fmla="*/ 2366 w 4626"/>
                <a:gd name="T43" fmla="*/ 155 h 3086"/>
                <a:gd name="T44" fmla="*/ 3509 w 4626"/>
                <a:gd name="T45" fmla="*/ 3 h 3086"/>
                <a:gd name="T46" fmla="*/ 3688 w 4626"/>
                <a:gd name="T47" fmla="*/ 155 h 3086"/>
                <a:gd name="T48" fmla="*/ 4107 w 4626"/>
                <a:gd name="T49" fmla="*/ 173 h 3086"/>
                <a:gd name="T50" fmla="*/ 4312 w 4626"/>
                <a:gd name="T51" fmla="*/ 258 h 3086"/>
                <a:gd name="T52" fmla="*/ 4476 w 4626"/>
                <a:gd name="T53" fmla="*/ 403 h 3086"/>
                <a:gd name="T54" fmla="*/ 4587 w 4626"/>
                <a:gd name="T55" fmla="*/ 592 h 3086"/>
                <a:gd name="T56" fmla="*/ 4626 w 4626"/>
                <a:gd name="T57" fmla="*/ 811 h 3086"/>
                <a:gd name="T58" fmla="*/ 4612 w 4626"/>
                <a:gd name="T59" fmla="*/ 2481 h 3086"/>
                <a:gd name="T60" fmla="*/ 4546 w 4626"/>
                <a:gd name="T61" fmla="*/ 2674 h 3086"/>
                <a:gd name="T62" fmla="*/ 4433 w 4626"/>
                <a:gd name="T63" fmla="*/ 2846 h 3086"/>
                <a:gd name="T64" fmla="*/ 4278 w 4626"/>
                <a:gd name="T65" fmla="*/ 2984 h 3086"/>
                <a:gd name="T66" fmla="*/ 4093 w 4626"/>
                <a:gd name="T67" fmla="*/ 3068 h 3086"/>
                <a:gd name="T68" fmla="*/ 678 w 4626"/>
                <a:gd name="T69" fmla="*/ 3086 h 3086"/>
                <a:gd name="T70" fmla="*/ 474 w 4626"/>
                <a:gd name="T71" fmla="*/ 3045 h 3086"/>
                <a:gd name="T72" fmla="*/ 289 w 4626"/>
                <a:gd name="T73" fmla="*/ 2936 h 3086"/>
                <a:gd name="T74" fmla="*/ 139 w 4626"/>
                <a:gd name="T75" fmla="*/ 2773 h 3086"/>
                <a:gd name="T76" fmla="*/ 36 w 4626"/>
                <a:gd name="T77" fmla="*/ 2574 h 3086"/>
                <a:gd name="T78" fmla="*/ 0 w 4626"/>
                <a:gd name="T79" fmla="*/ 2354 h 3086"/>
                <a:gd name="T80" fmla="*/ 18 w 4626"/>
                <a:gd name="T81" fmla="*/ 662 h 3086"/>
                <a:gd name="T82" fmla="*/ 108 w 4626"/>
                <a:gd name="T83" fmla="*/ 462 h 3086"/>
                <a:gd name="T84" fmla="*/ 257 w 4626"/>
                <a:gd name="T85" fmla="*/ 300 h 3086"/>
                <a:gd name="T86" fmla="*/ 453 w 4626"/>
                <a:gd name="T87" fmla="*/ 194 h 3086"/>
                <a:gd name="T88" fmla="*/ 678 w 4626"/>
                <a:gd name="T89" fmla="*/ 155 h 3086"/>
                <a:gd name="T90" fmla="*/ 2317 w 4626"/>
                <a:gd name="T91" fmla="*/ 4 h 3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626" h="3086">
                  <a:moveTo>
                    <a:pt x="2366" y="155"/>
                  </a:moveTo>
                  <a:lnTo>
                    <a:pt x="2178" y="293"/>
                  </a:lnTo>
                  <a:lnTo>
                    <a:pt x="2156" y="305"/>
                  </a:lnTo>
                  <a:lnTo>
                    <a:pt x="2132" y="309"/>
                  </a:lnTo>
                  <a:lnTo>
                    <a:pt x="678" y="309"/>
                  </a:lnTo>
                  <a:lnTo>
                    <a:pt x="615" y="313"/>
                  </a:lnTo>
                  <a:lnTo>
                    <a:pt x="554" y="324"/>
                  </a:lnTo>
                  <a:lnTo>
                    <a:pt x="493" y="344"/>
                  </a:lnTo>
                  <a:lnTo>
                    <a:pt x="437" y="369"/>
                  </a:lnTo>
                  <a:lnTo>
                    <a:pt x="384" y="401"/>
                  </a:lnTo>
                  <a:lnTo>
                    <a:pt x="335" y="439"/>
                  </a:lnTo>
                  <a:lnTo>
                    <a:pt x="290" y="481"/>
                  </a:lnTo>
                  <a:lnTo>
                    <a:pt x="251" y="528"/>
                  </a:lnTo>
                  <a:lnTo>
                    <a:pt x="217" y="580"/>
                  </a:lnTo>
                  <a:lnTo>
                    <a:pt x="191" y="633"/>
                  </a:lnTo>
                  <a:lnTo>
                    <a:pt x="171" y="690"/>
                  </a:lnTo>
                  <a:lnTo>
                    <a:pt x="158" y="749"/>
                  </a:lnTo>
                  <a:lnTo>
                    <a:pt x="154" y="811"/>
                  </a:lnTo>
                  <a:lnTo>
                    <a:pt x="154" y="2354"/>
                  </a:lnTo>
                  <a:lnTo>
                    <a:pt x="158" y="2420"/>
                  </a:lnTo>
                  <a:lnTo>
                    <a:pt x="171" y="2487"/>
                  </a:lnTo>
                  <a:lnTo>
                    <a:pt x="192" y="2552"/>
                  </a:lnTo>
                  <a:lnTo>
                    <a:pt x="220" y="2613"/>
                  </a:lnTo>
                  <a:lnTo>
                    <a:pt x="255" y="2672"/>
                  </a:lnTo>
                  <a:lnTo>
                    <a:pt x="296" y="2727"/>
                  </a:lnTo>
                  <a:lnTo>
                    <a:pt x="341" y="2776"/>
                  </a:lnTo>
                  <a:lnTo>
                    <a:pt x="390" y="2821"/>
                  </a:lnTo>
                  <a:lnTo>
                    <a:pt x="443" y="2859"/>
                  </a:lnTo>
                  <a:lnTo>
                    <a:pt x="499" y="2890"/>
                  </a:lnTo>
                  <a:lnTo>
                    <a:pt x="558" y="2912"/>
                  </a:lnTo>
                  <a:lnTo>
                    <a:pt x="618" y="2926"/>
                  </a:lnTo>
                  <a:lnTo>
                    <a:pt x="678" y="2932"/>
                  </a:lnTo>
                  <a:lnTo>
                    <a:pt x="3956" y="2932"/>
                  </a:lnTo>
                  <a:lnTo>
                    <a:pt x="4016" y="2926"/>
                  </a:lnTo>
                  <a:lnTo>
                    <a:pt x="4075" y="2912"/>
                  </a:lnTo>
                  <a:lnTo>
                    <a:pt x="4133" y="2890"/>
                  </a:lnTo>
                  <a:lnTo>
                    <a:pt x="4187" y="2859"/>
                  </a:lnTo>
                  <a:lnTo>
                    <a:pt x="4239" y="2821"/>
                  </a:lnTo>
                  <a:lnTo>
                    <a:pt x="4288" y="2776"/>
                  </a:lnTo>
                  <a:lnTo>
                    <a:pt x="4333" y="2727"/>
                  </a:lnTo>
                  <a:lnTo>
                    <a:pt x="4372" y="2672"/>
                  </a:lnTo>
                  <a:lnTo>
                    <a:pt x="4406" y="2613"/>
                  </a:lnTo>
                  <a:lnTo>
                    <a:pt x="4434" y="2552"/>
                  </a:lnTo>
                  <a:lnTo>
                    <a:pt x="4455" y="2487"/>
                  </a:lnTo>
                  <a:lnTo>
                    <a:pt x="4468" y="2420"/>
                  </a:lnTo>
                  <a:lnTo>
                    <a:pt x="4472" y="2354"/>
                  </a:lnTo>
                  <a:lnTo>
                    <a:pt x="4472" y="811"/>
                  </a:lnTo>
                  <a:lnTo>
                    <a:pt x="4468" y="748"/>
                  </a:lnTo>
                  <a:lnTo>
                    <a:pt x="4456" y="689"/>
                  </a:lnTo>
                  <a:lnTo>
                    <a:pt x="4437" y="631"/>
                  </a:lnTo>
                  <a:lnTo>
                    <a:pt x="4410" y="577"/>
                  </a:lnTo>
                  <a:lnTo>
                    <a:pt x="4378" y="526"/>
                  </a:lnTo>
                  <a:lnTo>
                    <a:pt x="4340" y="480"/>
                  </a:lnTo>
                  <a:lnTo>
                    <a:pt x="4297" y="436"/>
                  </a:lnTo>
                  <a:lnTo>
                    <a:pt x="4248" y="400"/>
                  </a:lnTo>
                  <a:lnTo>
                    <a:pt x="4196" y="369"/>
                  </a:lnTo>
                  <a:lnTo>
                    <a:pt x="4140" y="344"/>
                  </a:lnTo>
                  <a:lnTo>
                    <a:pt x="4081" y="324"/>
                  </a:lnTo>
                  <a:lnTo>
                    <a:pt x="4019" y="313"/>
                  </a:lnTo>
                  <a:lnTo>
                    <a:pt x="3956" y="309"/>
                  </a:lnTo>
                  <a:lnTo>
                    <a:pt x="3659" y="309"/>
                  </a:lnTo>
                  <a:lnTo>
                    <a:pt x="3639" y="306"/>
                  </a:lnTo>
                  <a:lnTo>
                    <a:pt x="3622" y="299"/>
                  </a:lnTo>
                  <a:lnTo>
                    <a:pt x="3607" y="289"/>
                  </a:lnTo>
                  <a:lnTo>
                    <a:pt x="3460" y="155"/>
                  </a:lnTo>
                  <a:lnTo>
                    <a:pt x="2366" y="155"/>
                  </a:lnTo>
                  <a:close/>
                  <a:moveTo>
                    <a:pt x="2341" y="0"/>
                  </a:moveTo>
                  <a:lnTo>
                    <a:pt x="3489" y="0"/>
                  </a:lnTo>
                  <a:lnTo>
                    <a:pt x="3509" y="3"/>
                  </a:lnTo>
                  <a:lnTo>
                    <a:pt x="3526" y="10"/>
                  </a:lnTo>
                  <a:lnTo>
                    <a:pt x="3541" y="20"/>
                  </a:lnTo>
                  <a:lnTo>
                    <a:pt x="3688" y="155"/>
                  </a:lnTo>
                  <a:lnTo>
                    <a:pt x="3956" y="155"/>
                  </a:lnTo>
                  <a:lnTo>
                    <a:pt x="4033" y="159"/>
                  </a:lnTo>
                  <a:lnTo>
                    <a:pt x="4107" y="173"/>
                  </a:lnTo>
                  <a:lnTo>
                    <a:pt x="4179" y="194"/>
                  </a:lnTo>
                  <a:lnTo>
                    <a:pt x="4248" y="222"/>
                  </a:lnTo>
                  <a:lnTo>
                    <a:pt x="4312" y="258"/>
                  </a:lnTo>
                  <a:lnTo>
                    <a:pt x="4372" y="300"/>
                  </a:lnTo>
                  <a:lnTo>
                    <a:pt x="4427" y="350"/>
                  </a:lnTo>
                  <a:lnTo>
                    <a:pt x="4476" y="403"/>
                  </a:lnTo>
                  <a:lnTo>
                    <a:pt x="4519" y="462"/>
                  </a:lnTo>
                  <a:lnTo>
                    <a:pt x="4557" y="525"/>
                  </a:lnTo>
                  <a:lnTo>
                    <a:pt x="4587" y="592"/>
                  </a:lnTo>
                  <a:lnTo>
                    <a:pt x="4608" y="662"/>
                  </a:lnTo>
                  <a:lnTo>
                    <a:pt x="4622" y="735"/>
                  </a:lnTo>
                  <a:lnTo>
                    <a:pt x="4626" y="811"/>
                  </a:lnTo>
                  <a:lnTo>
                    <a:pt x="4626" y="2354"/>
                  </a:lnTo>
                  <a:lnTo>
                    <a:pt x="4623" y="2417"/>
                  </a:lnTo>
                  <a:lnTo>
                    <a:pt x="4612" y="2481"/>
                  </a:lnTo>
                  <a:lnTo>
                    <a:pt x="4597" y="2546"/>
                  </a:lnTo>
                  <a:lnTo>
                    <a:pt x="4574" y="2611"/>
                  </a:lnTo>
                  <a:lnTo>
                    <a:pt x="4546" y="2674"/>
                  </a:lnTo>
                  <a:lnTo>
                    <a:pt x="4514" y="2734"/>
                  </a:lnTo>
                  <a:lnTo>
                    <a:pt x="4475" y="2791"/>
                  </a:lnTo>
                  <a:lnTo>
                    <a:pt x="4433" y="2846"/>
                  </a:lnTo>
                  <a:lnTo>
                    <a:pt x="4385" y="2898"/>
                  </a:lnTo>
                  <a:lnTo>
                    <a:pt x="4333" y="2943"/>
                  </a:lnTo>
                  <a:lnTo>
                    <a:pt x="4278" y="2984"/>
                  </a:lnTo>
                  <a:lnTo>
                    <a:pt x="4219" y="3019"/>
                  </a:lnTo>
                  <a:lnTo>
                    <a:pt x="4158" y="3047"/>
                  </a:lnTo>
                  <a:lnTo>
                    <a:pt x="4093" y="3068"/>
                  </a:lnTo>
                  <a:lnTo>
                    <a:pt x="4026" y="3082"/>
                  </a:lnTo>
                  <a:lnTo>
                    <a:pt x="3956" y="3086"/>
                  </a:lnTo>
                  <a:lnTo>
                    <a:pt x="678" y="3086"/>
                  </a:lnTo>
                  <a:lnTo>
                    <a:pt x="610" y="3082"/>
                  </a:lnTo>
                  <a:lnTo>
                    <a:pt x="541" y="3068"/>
                  </a:lnTo>
                  <a:lnTo>
                    <a:pt x="474" y="3045"/>
                  </a:lnTo>
                  <a:lnTo>
                    <a:pt x="409" y="3016"/>
                  </a:lnTo>
                  <a:lnTo>
                    <a:pt x="348" y="2979"/>
                  </a:lnTo>
                  <a:lnTo>
                    <a:pt x="289" y="2936"/>
                  </a:lnTo>
                  <a:lnTo>
                    <a:pt x="234" y="2887"/>
                  </a:lnTo>
                  <a:lnTo>
                    <a:pt x="184" y="2834"/>
                  </a:lnTo>
                  <a:lnTo>
                    <a:pt x="139" y="2773"/>
                  </a:lnTo>
                  <a:lnTo>
                    <a:pt x="98" y="2710"/>
                  </a:lnTo>
                  <a:lnTo>
                    <a:pt x="64" y="2644"/>
                  </a:lnTo>
                  <a:lnTo>
                    <a:pt x="36" y="2574"/>
                  </a:lnTo>
                  <a:lnTo>
                    <a:pt x="17" y="2503"/>
                  </a:lnTo>
                  <a:lnTo>
                    <a:pt x="4" y="2428"/>
                  </a:lnTo>
                  <a:lnTo>
                    <a:pt x="0" y="2354"/>
                  </a:lnTo>
                  <a:lnTo>
                    <a:pt x="0" y="811"/>
                  </a:lnTo>
                  <a:lnTo>
                    <a:pt x="4" y="735"/>
                  </a:lnTo>
                  <a:lnTo>
                    <a:pt x="18" y="662"/>
                  </a:lnTo>
                  <a:lnTo>
                    <a:pt x="41" y="592"/>
                  </a:lnTo>
                  <a:lnTo>
                    <a:pt x="70" y="525"/>
                  </a:lnTo>
                  <a:lnTo>
                    <a:pt x="108" y="462"/>
                  </a:lnTo>
                  <a:lnTo>
                    <a:pt x="151" y="403"/>
                  </a:lnTo>
                  <a:lnTo>
                    <a:pt x="202" y="350"/>
                  </a:lnTo>
                  <a:lnTo>
                    <a:pt x="257" y="300"/>
                  </a:lnTo>
                  <a:lnTo>
                    <a:pt x="318" y="258"/>
                  </a:lnTo>
                  <a:lnTo>
                    <a:pt x="383" y="222"/>
                  </a:lnTo>
                  <a:lnTo>
                    <a:pt x="453" y="194"/>
                  </a:lnTo>
                  <a:lnTo>
                    <a:pt x="526" y="173"/>
                  </a:lnTo>
                  <a:lnTo>
                    <a:pt x="601" y="159"/>
                  </a:lnTo>
                  <a:lnTo>
                    <a:pt x="678" y="155"/>
                  </a:lnTo>
                  <a:lnTo>
                    <a:pt x="2107" y="155"/>
                  </a:lnTo>
                  <a:lnTo>
                    <a:pt x="2295" y="16"/>
                  </a:lnTo>
                  <a:lnTo>
                    <a:pt x="2317" y="4"/>
                  </a:lnTo>
                  <a:lnTo>
                    <a:pt x="23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41" name="Freeform 50">
              <a:extLst>
                <a:ext uri="{FF2B5EF4-FFF2-40B4-BE49-F238E27FC236}">
                  <a16:creationId xmlns:a16="http://schemas.microsoft.com/office/drawing/2014/main" id="{99E55DC9-6FA9-4E45-9F92-DE32E8BB9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57734" y="1040685"/>
              <a:ext cx="215900" cy="215786"/>
            </a:xfrm>
            <a:custGeom>
              <a:avLst/>
              <a:gdLst>
                <a:gd name="T0" fmla="*/ 787 w 1890"/>
                <a:gd name="T1" fmla="*/ 170 h 1889"/>
                <a:gd name="T2" fmla="*/ 570 w 1890"/>
                <a:gd name="T3" fmla="*/ 250 h 1889"/>
                <a:gd name="T4" fmla="*/ 387 w 1890"/>
                <a:gd name="T5" fmla="*/ 386 h 1889"/>
                <a:gd name="T6" fmla="*/ 250 w 1890"/>
                <a:gd name="T7" fmla="*/ 568 h 1889"/>
                <a:gd name="T8" fmla="*/ 171 w 1890"/>
                <a:gd name="T9" fmla="*/ 785 h 1889"/>
                <a:gd name="T10" fmla="*/ 159 w 1890"/>
                <a:gd name="T11" fmla="*/ 1025 h 1889"/>
                <a:gd name="T12" fmla="*/ 218 w 1890"/>
                <a:gd name="T13" fmla="*/ 1251 h 1889"/>
                <a:gd name="T14" fmla="*/ 335 w 1890"/>
                <a:gd name="T15" fmla="*/ 1447 h 1889"/>
                <a:gd name="T16" fmla="*/ 504 w 1890"/>
                <a:gd name="T17" fmla="*/ 1600 h 1889"/>
                <a:gd name="T18" fmla="*/ 711 w 1890"/>
                <a:gd name="T19" fmla="*/ 1700 h 1889"/>
                <a:gd name="T20" fmla="*/ 945 w 1890"/>
                <a:gd name="T21" fmla="*/ 1735 h 1889"/>
                <a:gd name="T22" fmla="*/ 1179 w 1890"/>
                <a:gd name="T23" fmla="*/ 1700 h 1889"/>
                <a:gd name="T24" fmla="*/ 1387 w 1890"/>
                <a:gd name="T25" fmla="*/ 1600 h 1889"/>
                <a:gd name="T26" fmla="*/ 1555 w 1890"/>
                <a:gd name="T27" fmla="*/ 1447 h 1889"/>
                <a:gd name="T28" fmla="*/ 1673 w 1890"/>
                <a:gd name="T29" fmla="*/ 1251 h 1889"/>
                <a:gd name="T30" fmla="*/ 1732 w 1890"/>
                <a:gd name="T31" fmla="*/ 1025 h 1889"/>
                <a:gd name="T32" fmla="*/ 1719 w 1890"/>
                <a:gd name="T33" fmla="*/ 785 h 1889"/>
                <a:gd name="T34" fmla="*/ 1641 w 1890"/>
                <a:gd name="T35" fmla="*/ 568 h 1889"/>
                <a:gd name="T36" fmla="*/ 1503 w 1890"/>
                <a:gd name="T37" fmla="*/ 386 h 1889"/>
                <a:gd name="T38" fmla="*/ 1322 w 1890"/>
                <a:gd name="T39" fmla="*/ 250 h 1889"/>
                <a:gd name="T40" fmla="*/ 1104 w 1890"/>
                <a:gd name="T41" fmla="*/ 170 h 1889"/>
                <a:gd name="T42" fmla="*/ 945 w 1890"/>
                <a:gd name="T43" fmla="*/ 0 h 1889"/>
                <a:gd name="T44" fmla="*/ 1210 w 1890"/>
                <a:gd name="T45" fmla="*/ 36 h 1889"/>
                <a:gd name="T46" fmla="*/ 1446 w 1890"/>
                <a:gd name="T47" fmla="*/ 143 h 1889"/>
                <a:gd name="T48" fmla="*/ 1642 w 1890"/>
                <a:gd name="T49" fmla="*/ 307 h 1889"/>
                <a:gd name="T50" fmla="*/ 1788 w 1890"/>
                <a:gd name="T51" fmla="*/ 517 h 1889"/>
                <a:gd name="T52" fmla="*/ 1873 w 1890"/>
                <a:gd name="T53" fmla="*/ 764 h 1889"/>
                <a:gd name="T54" fmla="*/ 1886 w 1890"/>
                <a:gd name="T55" fmla="*/ 1035 h 1889"/>
                <a:gd name="T56" fmla="*/ 1824 w 1890"/>
                <a:gd name="T57" fmla="*/ 1292 h 1889"/>
                <a:gd name="T58" fmla="*/ 1697 w 1890"/>
                <a:gd name="T59" fmla="*/ 1516 h 1889"/>
                <a:gd name="T60" fmla="*/ 1516 w 1890"/>
                <a:gd name="T61" fmla="*/ 1697 h 1889"/>
                <a:gd name="T62" fmla="*/ 1293 w 1890"/>
                <a:gd name="T63" fmla="*/ 1823 h 1889"/>
                <a:gd name="T64" fmla="*/ 1036 w 1890"/>
                <a:gd name="T65" fmla="*/ 1885 h 1889"/>
                <a:gd name="T66" fmla="*/ 766 w 1890"/>
                <a:gd name="T67" fmla="*/ 1872 h 1889"/>
                <a:gd name="T68" fmla="*/ 519 w 1890"/>
                <a:gd name="T69" fmla="*/ 1787 h 1889"/>
                <a:gd name="T70" fmla="*/ 309 w 1890"/>
                <a:gd name="T71" fmla="*/ 1641 h 1889"/>
                <a:gd name="T72" fmla="*/ 145 w 1890"/>
                <a:gd name="T73" fmla="*/ 1445 h 1889"/>
                <a:gd name="T74" fmla="*/ 38 w 1890"/>
                <a:gd name="T75" fmla="*/ 1209 h 1889"/>
                <a:gd name="T76" fmla="*/ 0 w 1890"/>
                <a:gd name="T77" fmla="*/ 944 h 1889"/>
                <a:gd name="T78" fmla="*/ 38 w 1890"/>
                <a:gd name="T79" fmla="*/ 679 h 1889"/>
                <a:gd name="T80" fmla="*/ 145 w 1890"/>
                <a:gd name="T81" fmla="*/ 443 h 1889"/>
                <a:gd name="T82" fmla="*/ 309 w 1890"/>
                <a:gd name="T83" fmla="*/ 247 h 1889"/>
                <a:gd name="T84" fmla="*/ 519 w 1890"/>
                <a:gd name="T85" fmla="*/ 101 h 1889"/>
                <a:gd name="T86" fmla="*/ 766 w 1890"/>
                <a:gd name="T87" fmla="*/ 17 h 1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90" h="1889">
                  <a:moveTo>
                    <a:pt x="945" y="154"/>
                  </a:moveTo>
                  <a:lnTo>
                    <a:pt x="864" y="157"/>
                  </a:lnTo>
                  <a:lnTo>
                    <a:pt x="787" y="170"/>
                  </a:lnTo>
                  <a:lnTo>
                    <a:pt x="711" y="189"/>
                  </a:lnTo>
                  <a:lnTo>
                    <a:pt x="638" y="216"/>
                  </a:lnTo>
                  <a:lnTo>
                    <a:pt x="570" y="250"/>
                  </a:lnTo>
                  <a:lnTo>
                    <a:pt x="504" y="289"/>
                  </a:lnTo>
                  <a:lnTo>
                    <a:pt x="443" y="334"/>
                  </a:lnTo>
                  <a:lnTo>
                    <a:pt x="387" y="386"/>
                  </a:lnTo>
                  <a:lnTo>
                    <a:pt x="335" y="442"/>
                  </a:lnTo>
                  <a:lnTo>
                    <a:pt x="291" y="502"/>
                  </a:lnTo>
                  <a:lnTo>
                    <a:pt x="250" y="568"/>
                  </a:lnTo>
                  <a:lnTo>
                    <a:pt x="218" y="637"/>
                  </a:lnTo>
                  <a:lnTo>
                    <a:pt x="191" y="710"/>
                  </a:lnTo>
                  <a:lnTo>
                    <a:pt x="171" y="785"/>
                  </a:lnTo>
                  <a:lnTo>
                    <a:pt x="159" y="864"/>
                  </a:lnTo>
                  <a:lnTo>
                    <a:pt x="155" y="944"/>
                  </a:lnTo>
                  <a:lnTo>
                    <a:pt x="159" y="1025"/>
                  </a:lnTo>
                  <a:lnTo>
                    <a:pt x="171" y="1104"/>
                  </a:lnTo>
                  <a:lnTo>
                    <a:pt x="191" y="1179"/>
                  </a:lnTo>
                  <a:lnTo>
                    <a:pt x="218" y="1251"/>
                  </a:lnTo>
                  <a:lnTo>
                    <a:pt x="250" y="1321"/>
                  </a:lnTo>
                  <a:lnTo>
                    <a:pt x="291" y="1386"/>
                  </a:lnTo>
                  <a:lnTo>
                    <a:pt x="335" y="1447"/>
                  </a:lnTo>
                  <a:lnTo>
                    <a:pt x="387" y="1503"/>
                  </a:lnTo>
                  <a:lnTo>
                    <a:pt x="443" y="1554"/>
                  </a:lnTo>
                  <a:lnTo>
                    <a:pt x="504" y="1600"/>
                  </a:lnTo>
                  <a:lnTo>
                    <a:pt x="570" y="1639"/>
                  </a:lnTo>
                  <a:lnTo>
                    <a:pt x="638" y="1673"/>
                  </a:lnTo>
                  <a:lnTo>
                    <a:pt x="711" y="1700"/>
                  </a:lnTo>
                  <a:lnTo>
                    <a:pt x="787" y="1719"/>
                  </a:lnTo>
                  <a:lnTo>
                    <a:pt x="864" y="1731"/>
                  </a:lnTo>
                  <a:lnTo>
                    <a:pt x="945" y="1735"/>
                  </a:lnTo>
                  <a:lnTo>
                    <a:pt x="1027" y="1731"/>
                  </a:lnTo>
                  <a:lnTo>
                    <a:pt x="1104" y="1719"/>
                  </a:lnTo>
                  <a:lnTo>
                    <a:pt x="1179" y="1700"/>
                  </a:lnTo>
                  <a:lnTo>
                    <a:pt x="1252" y="1673"/>
                  </a:lnTo>
                  <a:lnTo>
                    <a:pt x="1322" y="1639"/>
                  </a:lnTo>
                  <a:lnTo>
                    <a:pt x="1387" y="1600"/>
                  </a:lnTo>
                  <a:lnTo>
                    <a:pt x="1447" y="1554"/>
                  </a:lnTo>
                  <a:lnTo>
                    <a:pt x="1503" y="1503"/>
                  </a:lnTo>
                  <a:lnTo>
                    <a:pt x="1555" y="1447"/>
                  </a:lnTo>
                  <a:lnTo>
                    <a:pt x="1600" y="1386"/>
                  </a:lnTo>
                  <a:lnTo>
                    <a:pt x="1641" y="1321"/>
                  </a:lnTo>
                  <a:lnTo>
                    <a:pt x="1673" y="1251"/>
                  </a:lnTo>
                  <a:lnTo>
                    <a:pt x="1699" y="1179"/>
                  </a:lnTo>
                  <a:lnTo>
                    <a:pt x="1719" y="1104"/>
                  </a:lnTo>
                  <a:lnTo>
                    <a:pt x="1732" y="1025"/>
                  </a:lnTo>
                  <a:lnTo>
                    <a:pt x="1736" y="944"/>
                  </a:lnTo>
                  <a:lnTo>
                    <a:pt x="1732" y="864"/>
                  </a:lnTo>
                  <a:lnTo>
                    <a:pt x="1719" y="785"/>
                  </a:lnTo>
                  <a:lnTo>
                    <a:pt x="1699" y="710"/>
                  </a:lnTo>
                  <a:lnTo>
                    <a:pt x="1673" y="637"/>
                  </a:lnTo>
                  <a:lnTo>
                    <a:pt x="1641" y="568"/>
                  </a:lnTo>
                  <a:lnTo>
                    <a:pt x="1600" y="502"/>
                  </a:lnTo>
                  <a:lnTo>
                    <a:pt x="1555" y="442"/>
                  </a:lnTo>
                  <a:lnTo>
                    <a:pt x="1503" y="386"/>
                  </a:lnTo>
                  <a:lnTo>
                    <a:pt x="1447" y="334"/>
                  </a:lnTo>
                  <a:lnTo>
                    <a:pt x="1387" y="289"/>
                  </a:lnTo>
                  <a:lnTo>
                    <a:pt x="1322" y="250"/>
                  </a:lnTo>
                  <a:lnTo>
                    <a:pt x="1252" y="216"/>
                  </a:lnTo>
                  <a:lnTo>
                    <a:pt x="1179" y="189"/>
                  </a:lnTo>
                  <a:lnTo>
                    <a:pt x="1104" y="170"/>
                  </a:lnTo>
                  <a:lnTo>
                    <a:pt x="1027" y="157"/>
                  </a:lnTo>
                  <a:lnTo>
                    <a:pt x="945" y="154"/>
                  </a:lnTo>
                  <a:close/>
                  <a:moveTo>
                    <a:pt x="945" y="0"/>
                  </a:moveTo>
                  <a:lnTo>
                    <a:pt x="1036" y="4"/>
                  </a:lnTo>
                  <a:lnTo>
                    <a:pt x="1125" y="17"/>
                  </a:lnTo>
                  <a:lnTo>
                    <a:pt x="1210" y="36"/>
                  </a:lnTo>
                  <a:lnTo>
                    <a:pt x="1293" y="66"/>
                  </a:lnTo>
                  <a:lnTo>
                    <a:pt x="1371" y="101"/>
                  </a:lnTo>
                  <a:lnTo>
                    <a:pt x="1446" y="143"/>
                  </a:lnTo>
                  <a:lnTo>
                    <a:pt x="1516" y="191"/>
                  </a:lnTo>
                  <a:lnTo>
                    <a:pt x="1582" y="247"/>
                  </a:lnTo>
                  <a:lnTo>
                    <a:pt x="1642" y="307"/>
                  </a:lnTo>
                  <a:lnTo>
                    <a:pt x="1697" y="373"/>
                  </a:lnTo>
                  <a:lnTo>
                    <a:pt x="1746" y="443"/>
                  </a:lnTo>
                  <a:lnTo>
                    <a:pt x="1788" y="517"/>
                  </a:lnTo>
                  <a:lnTo>
                    <a:pt x="1824" y="597"/>
                  </a:lnTo>
                  <a:lnTo>
                    <a:pt x="1852" y="679"/>
                  </a:lnTo>
                  <a:lnTo>
                    <a:pt x="1873" y="764"/>
                  </a:lnTo>
                  <a:lnTo>
                    <a:pt x="1886" y="853"/>
                  </a:lnTo>
                  <a:lnTo>
                    <a:pt x="1890" y="944"/>
                  </a:lnTo>
                  <a:lnTo>
                    <a:pt x="1886" y="1035"/>
                  </a:lnTo>
                  <a:lnTo>
                    <a:pt x="1873" y="1123"/>
                  </a:lnTo>
                  <a:lnTo>
                    <a:pt x="1852" y="1209"/>
                  </a:lnTo>
                  <a:lnTo>
                    <a:pt x="1824" y="1292"/>
                  </a:lnTo>
                  <a:lnTo>
                    <a:pt x="1788" y="1370"/>
                  </a:lnTo>
                  <a:lnTo>
                    <a:pt x="1746" y="1445"/>
                  </a:lnTo>
                  <a:lnTo>
                    <a:pt x="1697" y="1516"/>
                  </a:lnTo>
                  <a:lnTo>
                    <a:pt x="1642" y="1581"/>
                  </a:lnTo>
                  <a:lnTo>
                    <a:pt x="1582" y="1641"/>
                  </a:lnTo>
                  <a:lnTo>
                    <a:pt x="1516" y="1697"/>
                  </a:lnTo>
                  <a:lnTo>
                    <a:pt x="1446" y="1745"/>
                  </a:lnTo>
                  <a:lnTo>
                    <a:pt x="1371" y="1787"/>
                  </a:lnTo>
                  <a:lnTo>
                    <a:pt x="1293" y="1823"/>
                  </a:lnTo>
                  <a:lnTo>
                    <a:pt x="1210" y="1851"/>
                  </a:lnTo>
                  <a:lnTo>
                    <a:pt x="1125" y="1872"/>
                  </a:lnTo>
                  <a:lnTo>
                    <a:pt x="1036" y="1885"/>
                  </a:lnTo>
                  <a:lnTo>
                    <a:pt x="945" y="1889"/>
                  </a:lnTo>
                  <a:lnTo>
                    <a:pt x="854" y="1885"/>
                  </a:lnTo>
                  <a:lnTo>
                    <a:pt x="766" y="1872"/>
                  </a:lnTo>
                  <a:lnTo>
                    <a:pt x="680" y="1851"/>
                  </a:lnTo>
                  <a:lnTo>
                    <a:pt x="598" y="1823"/>
                  </a:lnTo>
                  <a:lnTo>
                    <a:pt x="519" y="1787"/>
                  </a:lnTo>
                  <a:lnTo>
                    <a:pt x="445" y="1745"/>
                  </a:lnTo>
                  <a:lnTo>
                    <a:pt x="375" y="1697"/>
                  </a:lnTo>
                  <a:lnTo>
                    <a:pt x="309" y="1641"/>
                  </a:lnTo>
                  <a:lnTo>
                    <a:pt x="249" y="1581"/>
                  </a:lnTo>
                  <a:lnTo>
                    <a:pt x="194" y="1516"/>
                  </a:lnTo>
                  <a:lnTo>
                    <a:pt x="145" y="1445"/>
                  </a:lnTo>
                  <a:lnTo>
                    <a:pt x="103" y="1370"/>
                  </a:lnTo>
                  <a:lnTo>
                    <a:pt x="66" y="1292"/>
                  </a:lnTo>
                  <a:lnTo>
                    <a:pt x="38" y="1209"/>
                  </a:lnTo>
                  <a:lnTo>
                    <a:pt x="17" y="1123"/>
                  </a:lnTo>
                  <a:lnTo>
                    <a:pt x="5" y="1035"/>
                  </a:lnTo>
                  <a:lnTo>
                    <a:pt x="0" y="944"/>
                  </a:lnTo>
                  <a:lnTo>
                    <a:pt x="5" y="853"/>
                  </a:lnTo>
                  <a:lnTo>
                    <a:pt x="17" y="764"/>
                  </a:lnTo>
                  <a:lnTo>
                    <a:pt x="38" y="679"/>
                  </a:lnTo>
                  <a:lnTo>
                    <a:pt x="66" y="597"/>
                  </a:lnTo>
                  <a:lnTo>
                    <a:pt x="103" y="517"/>
                  </a:lnTo>
                  <a:lnTo>
                    <a:pt x="145" y="443"/>
                  </a:lnTo>
                  <a:lnTo>
                    <a:pt x="194" y="373"/>
                  </a:lnTo>
                  <a:lnTo>
                    <a:pt x="249" y="307"/>
                  </a:lnTo>
                  <a:lnTo>
                    <a:pt x="309" y="247"/>
                  </a:lnTo>
                  <a:lnTo>
                    <a:pt x="375" y="191"/>
                  </a:lnTo>
                  <a:lnTo>
                    <a:pt x="445" y="143"/>
                  </a:lnTo>
                  <a:lnTo>
                    <a:pt x="519" y="101"/>
                  </a:lnTo>
                  <a:lnTo>
                    <a:pt x="598" y="66"/>
                  </a:lnTo>
                  <a:lnTo>
                    <a:pt x="680" y="36"/>
                  </a:lnTo>
                  <a:lnTo>
                    <a:pt x="766" y="17"/>
                  </a:lnTo>
                  <a:lnTo>
                    <a:pt x="854" y="4"/>
                  </a:lnTo>
                  <a:lnTo>
                    <a:pt x="9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42" name="Freeform 51">
              <a:extLst>
                <a:ext uri="{FF2B5EF4-FFF2-40B4-BE49-F238E27FC236}">
                  <a16:creationId xmlns:a16="http://schemas.microsoft.com/office/drawing/2014/main" id="{80269242-EB88-4934-843F-567D477C9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899" y="1016354"/>
              <a:ext cx="44094" cy="43980"/>
            </a:xfrm>
            <a:custGeom>
              <a:avLst/>
              <a:gdLst>
                <a:gd name="T0" fmla="*/ 192 w 386"/>
                <a:gd name="T1" fmla="*/ 0 h 385"/>
                <a:gd name="T2" fmla="*/ 231 w 386"/>
                <a:gd name="T3" fmla="*/ 4 h 385"/>
                <a:gd name="T4" fmla="*/ 267 w 386"/>
                <a:gd name="T5" fmla="*/ 15 h 385"/>
                <a:gd name="T6" fmla="*/ 300 w 386"/>
                <a:gd name="T7" fmla="*/ 33 h 385"/>
                <a:gd name="T8" fmla="*/ 328 w 386"/>
                <a:gd name="T9" fmla="*/ 56 h 385"/>
                <a:gd name="T10" fmla="*/ 352 w 386"/>
                <a:gd name="T11" fmla="*/ 85 h 385"/>
                <a:gd name="T12" fmla="*/ 370 w 386"/>
                <a:gd name="T13" fmla="*/ 117 h 385"/>
                <a:gd name="T14" fmla="*/ 381 w 386"/>
                <a:gd name="T15" fmla="*/ 154 h 385"/>
                <a:gd name="T16" fmla="*/ 386 w 386"/>
                <a:gd name="T17" fmla="*/ 193 h 385"/>
                <a:gd name="T18" fmla="*/ 381 w 386"/>
                <a:gd name="T19" fmla="*/ 231 h 385"/>
                <a:gd name="T20" fmla="*/ 370 w 386"/>
                <a:gd name="T21" fmla="*/ 268 h 385"/>
                <a:gd name="T22" fmla="*/ 352 w 386"/>
                <a:gd name="T23" fmla="*/ 301 h 385"/>
                <a:gd name="T24" fmla="*/ 328 w 386"/>
                <a:gd name="T25" fmla="*/ 329 h 385"/>
                <a:gd name="T26" fmla="*/ 300 w 386"/>
                <a:gd name="T27" fmla="*/ 353 h 385"/>
                <a:gd name="T28" fmla="*/ 267 w 386"/>
                <a:gd name="T29" fmla="*/ 370 h 385"/>
                <a:gd name="T30" fmla="*/ 231 w 386"/>
                <a:gd name="T31" fmla="*/ 381 h 385"/>
                <a:gd name="T32" fmla="*/ 192 w 386"/>
                <a:gd name="T33" fmla="*/ 385 h 385"/>
                <a:gd name="T34" fmla="*/ 153 w 386"/>
                <a:gd name="T35" fmla="*/ 381 h 385"/>
                <a:gd name="T36" fmla="*/ 117 w 386"/>
                <a:gd name="T37" fmla="*/ 370 h 385"/>
                <a:gd name="T38" fmla="*/ 84 w 386"/>
                <a:gd name="T39" fmla="*/ 353 h 385"/>
                <a:gd name="T40" fmla="*/ 56 w 386"/>
                <a:gd name="T41" fmla="*/ 329 h 385"/>
                <a:gd name="T42" fmla="*/ 32 w 386"/>
                <a:gd name="T43" fmla="*/ 301 h 385"/>
                <a:gd name="T44" fmla="*/ 14 w 386"/>
                <a:gd name="T45" fmla="*/ 268 h 385"/>
                <a:gd name="T46" fmla="*/ 3 w 386"/>
                <a:gd name="T47" fmla="*/ 231 h 385"/>
                <a:gd name="T48" fmla="*/ 0 w 386"/>
                <a:gd name="T49" fmla="*/ 193 h 385"/>
                <a:gd name="T50" fmla="*/ 3 w 386"/>
                <a:gd name="T51" fmla="*/ 154 h 385"/>
                <a:gd name="T52" fmla="*/ 14 w 386"/>
                <a:gd name="T53" fmla="*/ 117 h 385"/>
                <a:gd name="T54" fmla="*/ 32 w 386"/>
                <a:gd name="T55" fmla="*/ 85 h 385"/>
                <a:gd name="T56" fmla="*/ 56 w 386"/>
                <a:gd name="T57" fmla="*/ 56 h 385"/>
                <a:gd name="T58" fmla="*/ 84 w 386"/>
                <a:gd name="T59" fmla="*/ 33 h 385"/>
                <a:gd name="T60" fmla="*/ 117 w 386"/>
                <a:gd name="T61" fmla="*/ 15 h 385"/>
                <a:gd name="T62" fmla="*/ 153 w 386"/>
                <a:gd name="T63" fmla="*/ 4 h 385"/>
                <a:gd name="T64" fmla="*/ 192 w 386"/>
                <a:gd name="T65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6" h="385">
                  <a:moveTo>
                    <a:pt x="192" y="0"/>
                  </a:moveTo>
                  <a:lnTo>
                    <a:pt x="231" y="4"/>
                  </a:lnTo>
                  <a:lnTo>
                    <a:pt x="267" y="15"/>
                  </a:lnTo>
                  <a:lnTo>
                    <a:pt x="300" y="33"/>
                  </a:lnTo>
                  <a:lnTo>
                    <a:pt x="328" y="56"/>
                  </a:lnTo>
                  <a:lnTo>
                    <a:pt x="352" y="85"/>
                  </a:lnTo>
                  <a:lnTo>
                    <a:pt x="370" y="117"/>
                  </a:lnTo>
                  <a:lnTo>
                    <a:pt x="381" y="154"/>
                  </a:lnTo>
                  <a:lnTo>
                    <a:pt x="386" y="193"/>
                  </a:lnTo>
                  <a:lnTo>
                    <a:pt x="381" y="231"/>
                  </a:lnTo>
                  <a:lnTo>
                    <a:pt x="370" y="268"/>
                  </a:lnTo>
                  <a:lnTo>
                    <a:pt x="352" y="301"/>
                  </a:lnTo>
                  <a:lnTo>
                    <a:pt x="328" y="329"/>
                  </a:lnTo>
                  <a:lnTo>
                    <a:pt x="300" y="353"/>
                  </a:lnTo>
                  <a:lnTo>
                    <a:pt x="267" y="370"/>
                  </a:lnTo>
                  <a:lnTo>
                    <a:pt x="231" y="381"/>
                  </a:lnTo>
                  <a:lnTo>
                    <a:pt x="192" y="385"/>
                  </a:lnTo>
                  <a:lnTo>
                    <a:pt x="153" y="381"/>
                  </a:lnTo>
                  <a:lnTo>
                    <a:pt x="117" y="370"/>
                  </a:lnTo>
                  <a:lnTo>
                    <a:pt x="84" y="353"/>
                  </a:lnTo>
                  <a:lnTo>
                    <a:pt x="56" y="329"/>
                  </a:lnTo>
                  <a:lnTo>
                    <a:pt x="32" y="301"/>
                  </a:lnTo>
                  <a:lnTo>
                    <a:pt x="14" y="268"/>
                  </a:lnTo>
                  <a:lnTo>
                    <a:pt x="3" y="231"/>
                  </a:lnTo>
                  <a:lnTo>
                    <a:pt x="0" y="193"/>
                  </a:lnTo>
                  <a:lnTo>
                    <a:pt x="3" y="154"/>
                  </a:lnTo>
                  <a:lnTo>
                    <a:pt x="14" y="117"/>
                  </a:lnTo>
                  <a:lnTo>
                    <a:pt x="32" y="85"/>
                  </a:lnTo>
                  <a:lnTo>
                    <a:pt x="56" y="56"/>
                  </a:lnTo>
                  <a:lnTo>
                    <a:pt x="84" y="33"/>
                  </a:lnTo>
                  <a:lnTo>
                    <a:pt x="117" y="15"/>
                  </a:lnTo>
                  <a:lnTo>
                    <a:pt x="153" y="4"/>
                  </a:lnTo>
                  <a:lnTo>
                    <a:pt x="1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43" name="Freeform 52">
              <a:extLst>
                <a:ext uri="{FF2B5EF4-FFF2-40B4-BE49-F238E27FC236}">
                  <a16:creationId xmlns:a16="http://schemas.microsoft.com/office/drawing/2014/main" id="{ACFAC920-CE3A-43E2-9ABE-88A77F3D72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65228" y="815875"/>
              <a:ext cx="140963" cy="105780"/>
            </a:xfrm>
            <a:custGeom>
              <a:avLst/>
              <a:gdLst>
                <a:gd name="T0" fmla="*/ 154 w 1234"/>
                <a:gd name="T1" fmla="*/ 154 h 926"/>
                <a:gd name="T2" fmla="*/ 154 w 1234"/>
                <a:gd name="T3" fmla="*/ 771 h 926"/>
                <a:gd name="T4" fmla="*/ 1079 w 1234"/>
                <a:gd name="T5" fmla="*/ 771 h 926"/>
                <a:gd name="T6" fmla="*/ 1079 w 1234"/>
                <a:gd name="T7" fmla="*/ 154 h 926"/>
                <a:gd name="T8" fmla="*/ 154 w 1234"/>
                <a:gd name="T9" fmla="*/ 154 h 926"/>
                <a:gd name="T10" fmla="*/ 77 w 1234"/>
                <a:gd name="T11" fmla="*/ 0 h 926"/>
                <a:gd name="T12" fmla="*/ 1157 w 1234"/>
                <a:gd name="T13" fmla="*/ 0 h 926"/>
                <a:gd name="T14" fmla="*/ 1180 w 1234"/>
                <a:gd name="T15" fmla="*/ 4 h 926"/>
                <a:gd name="T16" fmla="*/ 1201 w 1234"/>
                <a:gd name="T17" fmla="*/ 15 h 926"/>
                <a:gd name="T18" fmla="*/ 1218 w 1234"/>
                <a:gd name="T19" fmla="*/ 32 h 926"/>
                <a:gd name="T20" fmla="*/ 1229 w 1234"/>
                <a:gd name="T21" fmla="*/ 53 h 926"/>
                <a:gd name="T22" fmla="*/ 1234 w 1234"/>
                <a:gd name="T23" fmla="*/ 77 h 926"/>
                <a:gd name="T24" fmla="*/ 1234 w 1234"/>
                <a:gd name="T25" fmla="*/ 849 h 926"/>
                <a:gd name="T26" fmla="*/ 1229 w 1234"/>
                <a:gd name="T27" fmla="*/ 872 h 926"/>
                <a:gd name="T28" fmla="*/ 1218 w 1234"/>
                <a:gd name="T29" fmla="*/ 893 h 926"/>
                <a:gd name="T30" fmla="*/ 1201 w 1234"/>
                <a:gd name="T31" fmla="*/ 910 h 926"/>
                <a:gd name="T32" fmla="*/ 1180 w 1234"/>
                <a:gd name="T33" fmla="*/ 922 h 926"/>
                <a:gd name="T34" fmla="*/ 1157 w 1234"/>
                <a:gd name="T35" fmla="*/ 926 h 926"/>
                <a:gd name="T36" fmla="*/ 77 w 1234"/>
                <a:gd name="T37" fmla="*/ 926 h 926"/>
                <a:gd name="T38" fmla="*/ 53 w 1234"/>
                <a:gd name="T39" fmla="*/ 922 h 926"/>
                <a:gd name="T40" fmla="*/ 31 w 1234"/>
                <a:gd name="T41" fmla="*/ 910 h 926"/>
                <a:gd name="T42" fmla="*/ 15 w 1234"/>
                <a:gd name="T43" fmla="*/ 893 h 926"/>
                <a:gd name="T44" fmla="*/ 4 w 1234"/>
                <a:gd name="T45" fmla="*/ 872 h 926"/>
                <a:gd name="T46" fmla="*/ 0 w 1234"/>
                <a:gd name="T47" fmla="*/ 849 h 926"/>
                <a:gd name="T48" fmla="*/ 0 w 1234"/>
                <a:gd name="T49" fmla="*/ 77 h 926"/>
                <a:gd name="T50" fmla="*/ 4 w 1234"/>
                <a:gd name="T51" fmla="*/ 53 h 926"/>
                <a:gd name="T52" fmla="*/ 15 w 1234"/>
                <a:gd name="T53" fmla="*/ 32 h 926"/>
                <a:gd name="T54" fmla="*/ 31 w 1234"/>
                <a:gd name="T55" fmla="*/ 15 h 926"/>
                <a:gd name="T56" fmla="*/ 53 w 1234"/>
                <a:gd name="T57" fmla="*/ 4 h 926"/>
                <a:gd name="T58" fmla="*/ 77 w 1234"/>
                <a:gd name="T59" fmla="*/ 0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4" h="926">
                  <a:moveTo>
                    <a:pt x="154" y="154"/>
                  </a:moveTo>
                  <a:lnTo>
                    <a:pt x="154" y="771"/>
                  </a:lnTo>
                  <a:lnTo>
                    <a:pt x="1079" y="771"/>
                  </a:lnTo>
                  <a:lnTo>
                    <a:pt x="1079" y="154"/>
                  </a:lnTo>
                  <a:lnTo>
                    <a:pt x="154" y="154"/>
                  </a:lnTo>
                  <a:close/>
                  <a:moveTo>
                    <a:pt x="77" y="0"/>
                  </a:moveTo>
                  <a:lnTo>
                    <a:pt x="1157" y="0"/>
                  </a:lnTo>
                  <a:lnTo>
                    <a:pt x="1180" y="4"/>
                  </a:lnTo>
                  <a:lnTo>
                    <a:pt x="1201" y="15"/>
                  </a:lnTo>
                  <a:lnTo>
                    <a:pt x="1218" y="32"/>
                  </a:lnTo>
                  <a:lnTo>
                    <a:pt x="1229" y="53"/>
                  </a:lnTo>
                  <a:lnTo>
                    <a:pt x="1234" y="77"/>
                  </a:lnTo>
                  <a:lnTo>
                    <a:pt x="1234" y="849"/>
                  </a:lnTo>
                  <a:lnTo>
                    <a:pt x="1229" y="872"/>
                  </a:lnTo>
                  <a:lnTo>
                    <a:pt x="1218" y="893"/>
                  </a:lnTo>
                  <a:lnTo>
                    <a:pt x="1201" y="910"/>
                  </a:lnTo>
                  <a:lnTo>
                    <a:pt x="1180" y="922"/>
                  </a:lnTo>
                  <a:lnTo>
                    <a:pt x="1157" y="926"/>
                  </a:lnTo>
                  <a:lnTo>
                    <a:pt x="77" y="926"/>
                  </a:lnTo>
                  <a:lnTo>
                    <a:pt x="53" y="922"/>
                  </a:lnTo>
                  <a:lnTo>
                    <a:pt x="31" y="910"/>
                  </a:lnTo>
                  <a:lnTo>
                    <a:pt x="15" y="893"/>
                  </a:lnTo>
                  <a:lnTo>
                    <a:pt x="4" y="872"/>
                  </a:lnTo>
                  <a:lnTo>
                    <a:pt x="0" y="849"/>
                  </a:lnTo>
                  <a:lnTo>
                    <a:pt x="0" y="77"/>
                  </a:lnTo>
                  <a:lnTo>
                    <a:pt x="4" y="53"/>
                  </a:lnTo>
                  <a:lnTo>
                    <a:pt x="15" y="32"/>
                  </a:lnTo>
                  <a:lnTo>
                    <a:pt x="31" y="15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44" name="Freeform 53">
              <a:extLst>
                <a:ext uri="{FF2B5EF4-FFF2-40B4-BE49-F238E27FC236}">
                  <a16:creationId xmlns:a16="http://schemas.microsoft.com/office/drawing/2014/main" id="{69763182-BB52-4197-B97E-83CE7D317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0285" y="956838"/>
              <a:ext cx="70482" cy="17706"/>
            </a:xfrm>
            <a:custGeom>
              <a:avLst/>
              <a:gdLst>
                <a:gd name="T0" fmla="*/ 77 w 617"/>
                <a:gd name="T1" fmla="*/ 0 h 155"/>
                <a:gd name="T2" fmla="*/ 540 w 617"/>
                <a:gd name="T3" fmla="*/ 0 h 155"/>
                <a:gd name="T4" fmla="*/ 563 w 617"/>
                <a:gd name="T5" fmla="*/ 4 h 155"/>
                <a:gd name="T6" fmla="*/ 584 w 617"/>
                <a:gd name="T7" fmla="*/ 16 h 155"/>
                <a:gd name="T8" fmla="*/ 601 w 617"/>
                <a:gd name="T9" fmla="*/ 33 h 155"/>
                <a:gd name="T10" fmla="*/ 612 w 617"/>
                <a:gd name="T11" fmla="*/ 54 h 155"/>
                <a:gd name="T12" fmla="*/ 617 w 617"/>
                <a:gd name="T13" fmla="*/ 77 h 155"/>
                <a:gd name="T14" fmla="*/ 612 w 617"/>
                <a:gd name="T15" fmla="*/ 101 h 155"/>
                <a:gd name="T16" fmla="*/ 601 w 617"/>
                <a:gd name="T17" fmla="*/ 122 h 155"/>
                <a:gd name="T18" fmla="*/ 584 w 617"/>
                <a:gd name="T19" fmla="*/ 139 h 155"/>
                <a:gd name="T20" fmla="*/ 563 w 617"/>
                <a:gd name="T21" fmla="*/ 150 h 155"/>
                <a:gd name="T22" fmla="*/ 540 w 617"/>
                <a:gd name="T23" fmla="*/ 155 h 155"/>
                <a:gd name="T24" fmla="*/ 77 w 617"/>
                <a:gd name="T25" fmla="*/ 155 h 155"/>
                <a:gd name="T26" fmla="*/ 53 w 617"/>
                <a:gd name="T27" fmla="*/ 150 h 155"/>
                <a:gd name="T28" fmla="*/ 31 w 617"/>
                <a:gd name="T29" fmla="*/ 139 h 155"/>
                <a:gd name="T30" fmla="*/ 15 w 617"/>
                <a:gd name="T31" fmla="*/ 122 h 155"/>
                <a:gd name="T32" fmla="*/ 4 w 617"/>
                <a:gd name="T33" fmla="*/ 101 h 155"/>
                <a:gd name="T34" fmla="*/ 0 w 617"/>
                <a:gd name="T35" fmla="*/ 77 h 155"/>
                <a:gd name="T36" fmla="*/ 4 w 617"/>
                <a:gd name="T37" fmla="*/ 54 h 155"/>
                <a:gd name="T38" fmla="*/ 15 w 617"/>
                <a:gd name="T39" fmla="*/ 33 h 155"/>
                <a:gd name="T40" fmla="*/ 31 w 617"/>
                <a:gd name="T41" fmla="*/ 16 h 155"/>
                <a:gd name="T42" fmla="*/ 53 w 617"/>
                <a:gd name="T43" fmla="*/ 4 h 155"/>
                <a:gd name="T44" fmla="*/ 77 w 617"/>
                <a:gd name="T4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17" h="155">
                  <a:moveTo>
                    <a:pt x="77" y="0"/>
                  </a:moveTo>
                  <a:lnTo>
                    <a:pt x="540" y="0"/>
                  </a:lnTo>
                  <a:lnTo>
                    <a:pt x="563" y="4"/>
                  </a:lnTo>
                  <a:lnTo>
                    <a:pt x="584" y="16"/>
                  </a:lnTo>
                  <a:lnTo>
                    <a:pt x="601" y="33"/>
                  </a:lnTo>
                  <a:lnTo>
                    <a:pt x="612" y="54"/>
                  </a:lnTo>
                  <a:lnTo>
                    <a:pt x="617" y="77"/>
                  </a:lnTo>
                  <a:lnTo>
                    <a:pt x="612" y="101"/>
                  </a:lnTo>
                  <a:lnTo>
                    <a:pt x="601" y="122"/>
                  </a:lnTo>
                  <a:lnTo>
                    <a:pt x="584" y="139"/>
                  </a:lnTo>
                  <a:lnTo>
                    <a:pt x="563" y="150"/>
                  </a:lnTo>
                  <a:lnTo>
                    <a:pt x="540" y="155"/>
                  </a:lnTo>
                  <a:lnTo>
                    <a:pt x="77" y="155"/>
                  </a:lnTo>
                  <a:lnTo>
                    <a:pt x="53" y="150"/>
                  </a:lnTo>
                  <a:lnTo>
                    <a:pt x="31" y="139"/>
                  </a:lnTo>
                  <a:lnTo>
                    <a:pt x="15" y="122"/>
                  </a:lnTo>
                  <a:lnTo>
                    <a:pt x="4" y="101"/>
                  </a:lnTo>
                  <a:lnTo>
                    <a:pt x="0" y="77"/>
                  </a:lnTo>
                  <a:lnTo>
                    <a:pt x="4" y="54"/>
                  </a:lnTo>
                  <a:lnTo>
                    <a:pt x="15" y="33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45" name="Freeform 54">
              <a:extLst>
                <a:ext uri="{FF2B5EF4-FFF2-40B4-BE49-F238E27FC236}">
                  <a16:creationId xmlns:a16="http://schemas.microsoft.com/office/drawing/2014/main" id="{240B13E5-7DC1-4A56-A15C-0E856916B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1489" y="1036230"/>
              <a:ext cx="17592" cy="211445"/>
            </a:xfrm>
            <a:custGeom>
              <a:avLst/>
              <a:gdLst>
                <a:gd name="T0" fmla="*/ 77 w 154"/>
                <a:gd name="T1" fmla="*/ 0 h 1851"/>
                <a:gd name="T2" fmla="*/ 101 w 154"/>
                <a:gd name="T3" fmla="*/ 4 h 1851"/>
                <a:gd name="T4" fmla="*/ 122 w 154"/>
                <a:gd name="T5" fmla="*/ 15 h 1851"/>
                <a:gd name="T6" fmla="*/ 139 w 154"/>
                <a:gd name="T7" fmla="*/ 32 h 1851"/>
                <a:gd name="T8" fmla="*/ 150 w 154"/>
                <a:gd name="T9" fmla="*/ 53 h 1851"/>
                <a:gd name="T10" fmla="*/ 154 w 154"/>
                <a:gd name="T11" fmla="*/ 77 h 1851"/>
                <a:gd name="T12" fmla="*/ 154 w 154"/>
                <a:gd name="T13" fmla="*/ 1774 h 1851"/>
                <a:gd name="T14" fmla="*/ 150 w 154"/>
                <a:gd name="T15" fmla="*/ 1798 h 1851"/>
                <a:gd name="T16" fmla="*/ 139 w 154"/>
                <a:gd name="T17" fmla="*/ 1819 h 1851"/>
                <a:gd name="T18" fmla="*/ 122 w 154"/>
                <a:gd name="T19" fmla="*/ 1836 h 1851"/>
                <a:gd name="T20" fmla="*/ 101 w 154"/>
                <a:gd name="T21" fmla="*/ 1847 h 1851"/>
                <a:gd name="T22" fmla="*/ 77 w 154"/>
                <a:gd name="T23" fmla="*/ 1851 h 1851"/>
                <a:gd name="T24" fmla="*/ 53 w 154"/>
                <a:gd name="T25" fmla="*/ 1847 h 1851"/>
                <a:gd name="T26" fmla="*/ 31 w 154"/>
                <a:gd name="T27" fmla="*/ 1836 h 1851"/>
                <a:gd name="T28" fmla="*/ 15 w 154"/>
                <a:gd name="T29" fmla="*/ 1819 h 1851"/>
                <a:gd name="T30" fmla="*/ 4 w 154"/>
                <a:gd name="T31" fmla="*/ 1798 h 1851"/>
                <a:gd name="T32" fmla="*/ 0 w 154"/>
                <a:gd name="T33" fmla="*/ 1774 h 1851"/>
                <a:gd name="T34" fmla="*/ 0 w 154"/>
                <a:gd name="T35" fmla="*/ 77 h 1851"/>
                <a:gd name="T36" fmla="*/ 4 w 154"/>
                <a:gd name="T37" fmla="*/ 53 h 1851"/>
                <a:gd name="T38" fmla="*/ 15 w 154"/>
                <a:gd name="T39" fmla="*/ 32 h 1851"/>
                <a:gd name="T40" fmla="*/ 31 w 154"/>
                <a:gd name="T41" fmla="*/ 15 h 1851"/>
                <a:gd name="T42" fmla="*/ 53 w 154"/>
                <a:gd name="T43" fmla="*/ 4 h 1851"/>
                <a:gd name="T44" fmla="*/ 77 w 154"/>
                <a:gd name="T45" fmla="*/ 0 h 1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4" h="1851">
                  <a:moveTo>
                    <a:pt x="77" y="0"/>
                  </a:moveTo>
                  <a:lnTo>
                    <a:pt x="101" y="4"/>
                  </a:lnTo>
                  <a:lnTo>
                    <a:pt x="122" y="15"/>
                  </a:lnTo>
                  <a:lnTo>
                    <a:pt x="139" y="32"/>
                  </a:lnTo>
                  <a:lnTo>
                    <a:pt x="150" y="53"/>
                  </a:lnTo>
                  <a:lnTo>
                    <a:pt x="154" y="77"/>
                  </a:lnTo>
                  <a:lnTo>
                    <a:pt x="154" y="1774"/>
                  </a:lnTo>
                  <a:lnTo>
                    <a:pt x="150" y="1798"/>
                  </a:lnTo>
                  <a:lnTo>
                    <a:pt x="139" y="1819"/>
                  </a:lnTo>
                  <a:lnTo>
                    <a:pt x="122" y="1836"/>
                  </a:lnTo>
                  <a:lnTo>
                    <a:pt x="101" y="1847"/>
                  </a:lnTo>
                  <a:lnTo>
                    <a:pt x="77" y="1851"/>
                  </a:lnTo>
                  <a:lnTo>
                    <a:pt x="53" y="1847"/>
                  </a:lnTo>
                  <a:lnTo>
                    <a:pt x="31" y="1836"/>
                  </a:lnTo>
                  <a:lnTo>
                    <a:pt x="15" y="1819"/>
                  </a:lnTo>
                  <a:lnTo>
                    <a:pt x="4" y="1798"/>
                  </a:lnTo>
                  <a:lnTo>
                    <a:pt x="0" y="1774"/>
                  </a:lnTo>
                  <a:lnTo>
                    <a:pt x="0" y="77"/>
                  </a:lnTo>
                  <a:lnTo>
                    <a:pt x="4" y="53"/>
                  </a:lnTo>
                  <a:lnTo>
                    <a:pt x="15" y="32"/>
                  </a:lnTo>
                  <a:lnTo>
                    <a:pt x="31" y="15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</p:grpSp>
      <p:grpSp>
        <p:nvGrpSpPr>
          <p:cNvPr id="46" name="Группа 191">
            <a:extLst>
              <a:ext uri="{FF2B5EF4-FFF2-40B4-BE49-F238E27FC236}">
                <a16:creationId xmlns:a16="http://schemas.microsoft.com/office/drawing/2014/main" id="{2AEBA79E-C50A-4476-BC6F-CD043B221C3A}"/>
              </a:ext>
            </a:extLst>
          </p:cNvPr>
          <p:cNvGrpSpPr/>
          <p:nvPr/>
        </p:nvGrpSpPr>
        <p:grpSpPr>
          <a:xfrm>
            <a:off x="3114986" y="4886644"/>
            <a:ext cx="501753" cy="501753"/>
            <a:chOff x="6329104" y="967245"/>
            <a:chExt cx="570068" cy="570068"/>
          </a:xfrm>
          <a:solidFill>
            <a:schemeClr val="bg1"/>
          </a:solidFill>
        </p:grpSpPr>
        <p:sp>
          <p:nvSpPr>
            <p:cNvPr id="47" name="Rectangle 71">
              <a:extLst>
                <a:ext uri="{FF2B5EF4-FFF2-40B4-BE49-F238E27FC236}">
                  <a16:creationId xmlns:a16="http://schemas.microsoft.com/office/drawing/2014/main" id="{B65B5949-8BE1-439C-87D7-FD1EEB1D99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7193" y="1324132"/>
              <a:ext cx="191784" cy="1915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48" name="Rectangle 72">
              <a:extLst>
                <a:ext uri="{FF2B5EF4-FFF2-40B4-BE49-F238E27FC236}">
                  <a16:creationId xmlns:a16="http://schemas.microsoft.com/office/drawing/2014/main" id="{A0489B1A-519E-4A62-8B76-A171B666CC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281" y="1094176"/>
              <a:ext cx="19152" cy="17236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49" name="Rectangle 73">
              <a:extLst>
                <a:ext uri="{FF2B5EF4-FFF2-40B4-BE49-F238E27FC236}">
                  <a16:creationId xmlns:a16="http://schemas.microsoft.com/office/drawing/2014/main" id="{E1DF1AB2-A740-426A-961A-C2B1C13D28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7193" y="1036588"/>
              <a:ext cx="191784" cy="1915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50" name="Rectangle 74">
              <a:extLst>
                <a:ext uri="{FF2B5EF4-FFF2-40B4-BE49-F238E27FC236}">
                  <a16:creationId xmlns:a16="http://schemas.microsoft.com/office/drawing/2014/main" id="{2E3D078A-48A9-4DF1-800F-A9B78E5144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0717" y="1094176"/>
              <a:ext cx="19152" cy="17236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51" name="Freeform 75">
              <a:extLst>
                <a:ext uri="{FF2B5EF4-FFF2-40B4-BE49-F238E27FC236}">
                  <a16:creationId xmlns:a16="http://schemas.microsoft.com/office/drawing/2014/main" id="{A316DF91-8063-4301-A762-4ECA59046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7373" y="1073043"/>
              <a:ext cx="62211" cy="71060"/>
            </a:xfrm>
            <a:custGeom>
              <a:avLst/>
              <a:gdLst>
                <a:gd name="T0" fmla="*/ 392 w 471"/>
                <a:gd name="T1" fmla="*/ 0 h 538"/>
                <a:gd name="T2" fmla="*/ 411 w 471"/>
                <a:gd name="T3" fmla="*/ 0 h 538"/>
                <a:gd name="T4" fmla="*/ 429 w 471"/>
                <a:gd name="T5" fmla="*/ 5 h 538"/>
                <a:gd name="T6" fmla="*/ 446 w 471"/>
                <a:gd name="T7" fmla="*/ 16 h 538"/>
                <a:gd name="T8" fmla="*/ 459 w 471"/>
                <a:gd name="T9" fmla="*/ 30 h 538"/>
                <a:gd name="T10" fmla="*/ 467 w 471"/>
                <a:gd name="T11" fmla="*/ 47 h 538"/>
                <a:gd name="T12" fmla="*/ 471 w 471"/>
                <a:gd name="T13" fmla="*/ 66 h 538"/>
                <a:gd name="T14" fmla="*/ 471 w 471"/>
                <a:gd name="T15" fmla="*/ 84 h 538"/>
                <a:gd name="T16" fmla="*/ 466 w 471"/>
                <a:gd name="T17" fmla="*/ 102 h 538"/>
                <a:gd name="T18" fmla="*/ 455 w 471"/>
                <a:gd name="T19" fmla="*/ 118 h 538"/>
                <a:gd name="T20" fmla="*/ 128 w 471"/>
                <a:gd name="T21" fmla="*/ 512 h 538"/>
                <a:gd name="T22" fmla="*/ 111 w 471"/>
                <a:gd name="T23" fmla="*/ 526 h 538"/>
                <a:gd name="T24" fmla="*/ 93 w 471"/>
                <a:gd name="T25" fmla="*/ 534 h 538"/>
                <a:gd name="T26" fmla="*/ 72 w 471"/>
                <a:gd name="T27" fmla="*/ 538 h 538"/>
                <a:gd name="T28" fmla="*/ 56 w 471"/>
                <a:gd name="T29" fmla="*/ 536 h 538"/>
                <a:gd name="T30" fmla="*/ 40 w 471"/>
                <a:gd name="T31" fmla="*/ 530 h 538"/>
                <a:gd name="T32" fmla="*/ 26 w 471"/>
                <a:gd name="T33" fmla="*/ 521 h 538"/>
                <a:gd name="T34" fmla="*/ 11 w 471"/>
                <a:gd name="T35" fmla="*/ 507 h 538"/>
                <a:gd name="T36" fmla="*/ 3 w 471"/>
                <a:gd name="T37" fmla="*/ 490 h 538"/>
                <a:gd name="T38" fmla="*/ 0 w 471"/>
                <a:gd name="T39" fmla="*/ 471 h 538"/>
                <a:gd name="T40" fmla="*/ 0 w 471"/>
                <a:gd name="T41" fmla="*/ 453 h 538"/>
                <a:gd name="T42" fmla="*/ 5 w 471"/>
                <a:gd name="T43" fmla="*/ 435 h 538"/>
                <a:gd name="T44" fmla="*/ 15 w 471"/>
                <a:gd name="T45" fmla="*/ 419 h 538"/>
                <a:gd name="T46" fmla="*/ 344 w 471"/>
                <a:gd name="T47" fmla="*/ 25 h 538"/>
                <a:gd name="T48" fmla="*/ 358 w 471"/>
                <a:gd name="T49" fmla="*/ 12 h 538"/>
                <a:gd name="T50" fmla="*/ 374 w 471"/>
                <a:gd name="T51" fmla="*/ 4 h 538"/>
                <a:gd name="T52" fmla="*/ 392 w 471"/>
                <a:gd name="T5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1" h="538">
                  <a:moveTo>
                    <a:pt x="392" y="0"/>
                  </a:moveTo>
                  <a:lnTo>
                    <a:pt x="411" y="0"/>
                  </a:lnTo>
                  <a:lnTo>
                    <a:pt x="429" y="5"/>
                  </a:lnTo>
                  <a:lnTo>
                    <a:pt x="446" y="16"/>
                  </a:lnTo>
                  <a:lnTo>
                    <a:pt x="459" y="30"/>
                  </a:lnTo>
                  <a:lnTo>
                    <a:pt x="467" y="47"/>
                  </a:lnTo>
                  <a:lnTo>
                    <a:pt x="471" y="66"/>
                  </a:lnTo>
                  <a:lnTo>
                    <a:pt x="471" y="84"/>
                  </a:lnTo>
                  <a:lnTo>
                    <a:pt x="466" y="102"/>
                  </a:lnTo>
                  <a:lnTo>
                    <a:pt x="455" y="118"/>
                  </a:lnTo>
                  <a:lnTo>
                    <a:pt x="128" y="512"/>
                  </a:lnTo>
                  <a:lnTo>
                    <a:pt x="111" y="526"/>
                  </a:lnTo>
                  <a:lnTo>
                    <a:pt x="93" y="534"/>
                  </a:lnTo>
                  <a:lnTo>
                    <a:pt x="72" y="538"/>
                  </a:lnTo>
                  <a:lnTo>
                    <a:pt x="56" y="536"/>
                  </a:lnTo>
                  <a:lnTo>
                    <a:pt x="40" y="530"/>
                  </a:lnTo>
                  <a:lnTo>
                    <a:pt x="26" y="521"/>
                  </a:lnTo>
                  <a:lnTo>
                    <a:pt x="11" y="507"/>
                  </a:lnTo>
                  <a:lnTo>
                    <a:pt x="3" y="490"/>
                  </a:lnTo>
                  <a:lnTo>
                    <a:pt x="0" y="471"/>
                  </a:lnTo>
                  <a:lnTo>
                    <a:pt x="0" y="453"/>
                  </a:lnTo>
                  <a:lnTo>
                    <a:pt x="5" y="435"/>
                  </a:lnTo>
                  <a:lnTo>
                    <a:pt x="15" y="419"/>
                  </a:lnTo>
                  <a:lnTo>
                    <a:pt x="344" y="25"/>
                  </a:lnTo>
                  <a:lnTo>
                    <a:pt x="358" y="12"/>
                  </a:lnTo>
                  <a:lnTo>
                    <a:pt x="374" y="4"/>
                  </a:lnTo>
                  <a:lnTo>
                    <a:pt x="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52" name="Freeform 76">
              <a:extLst>
                <a:ext uri="{FF2B5EF4-FFF2-40B4-BE49-F238E27FC236}">
                  <a16:creationId xmlns:a16="http://schemas.microsoft.com/office/drawing/2014/main" id="{55553786-AB2D-4C3A-9BBE-7DF764FDA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8692" y="1072911"/>
              <a:ext cx="62475" cy="71192"/>
            </a:xfrm>
            <a:custGeom>
              <a:avLst/>
              <a:gdLst>
                <a:gd name="T0" fmla="*/ 394 w 473"/>
                <a:gd name="T1" fmla="*/ 0 h 539"/>
                <a:gd name="T2" fmla="*/ 413 w 473"/>
                <a:gd name="T3" fmla="*/ 1 h 539"/>
                <a:gd name="T4" fmla="*/ 431 w 473"/>
                <a:gd name="T5" fmla="*/ 6 h 539"/>
                <a:gd name="T6" fmla="*/ 447 w 473"/>
                <a:gd name="T7" fmla="*/ 17 h 539"/>
                <a:gd name="T8" fmla="*/ 460 w 473"/>
                <a:gd name="T9" fmla="*/ 31 h 539"/>
                <a:gd name="T10" fmla="*/ 469 w 473"/>
                <a:gd name="T11" fmla="*/ 48 h 539"/>
                <a:gd name="T12" fmla="*/ 473 w 473"/>
                <a:gd name="T13" fmla="*/ 67 h 539"/>
                <a:gd name="T14" fmla="*/ 472 w 473"/>
                <a:gd name="T15" fmla="*/ 85 h 539"/>
                <a:gd name="T16" fmla="*/ 466 w 473"/>
                <a:gd name="T17" fmla="*/ 102 h 539"/>
                <a:gd name="T18" fmla="*/ 456 w 473"/>
                <a:gd name="T19" fmla="*/ 119 h 539"/>
                <a:gd name="T20" fmla="*/ 129 w 473"/>
                <a:gd name="T21" fmla="*/ 513 h 539"/>
                <a:gd name="T22" fmla="*/ 112 w 473"/>
                <a:gd name="T23" fmla="*/ 527 h 539"/>
                <a:gd name="T24" fmla="*/ 93 w 473"/>
                <a:gd name="T25" fmla="*/ 535 h 539"/>
                <a:gd name="T26" fmla="*/ 72 w 473"/>
                <a:gd name="T27" fmla="*/ 539 h 539"/>
                <a:gd name="T28" fmla="*/ 57 w 473"/>
                <a:gd name="T29" fmla="*/ 537 h 539"/>
                <a:gd name="T30" fmla="*/ 41 w 473"/>
                <a:gd name="T31" fmla="*/ 531 h 539"/>
                <a:gd name="T32" fmla="*/ 26 w 473"/>
                <a:gd name="T33" fmla="*/ 522 h 539"/>
                <a:gd name="T34" fmla="*/ 13 w 473"/>
                <a:gd name="T35" fmla="*/ 508 h 539"/>
                <a:gd name="T36" fmla="*/ 4 w 473"/>
                <a:gd name="T37" fmla="*/ 491 h 539"/>
                <a:gd name="T38" fmla="*/ 0 w 473"/>
                <a:gd name="T39" fmla="*/ 472 h 539"/>
                <a:gd name="T40" fmla="*/ 0 w 473"/>
                <a:gd name="T41" fmla="*/ 454 h 539"/>
                <a:gd name="T42" fmla="*/ 7 w 473"/>
                <a:gd name="T43" fmla="*/ 436 h 539"/>
                <a:gd name="T44" fmla="*/ 17 w 473"/>
                <a:gd name="T45" fmla="*/ 420 h 539"/>
                <a:gd name="T46" fmla="*/ 345 w 473"/>
                <a:gd name="T47" fmla="*/ 26 h 539"/>
                <a:gd name="T48" fmla="*/ 359 w 473"/>
                <a:gd name="T49" fmla="*/ 13 h 539"/>
                <a:gd name="T50" fmla="*/ 376 w 473"/>
                <a:gd name="T51" fmla="*/ 4 h 539"/>
                <a:gd name="T52" fmla="*/ 394 w 473"/>
                <a:gd name="T53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3" h="539">
                  <a:moveTo>
                    <a:pt x="394" y="0"/>
                  </a:moveTo>
                  <a:lnTo>
                    <a:pt x="413" y="1"/>
                  </a:lnTo>
                  <a:lnTo>
                    <a:pt x="431" y="6"/>
                  </a:lnTo>
                  <a:lnTo>
                    <a:pt x="447" y="17"/>
                  </a:lnTo>
                  <a:lnTo>
                    <a:pt x="460" y="31"/>
                  </a:lnTo>
                  <a:lnTo>
                    <a:pt x="469" y="48"/>
                  </a:lnTo>
                  <a:lnTo>
                    <a:pt x="473" y="67"/>
                  </a:lnTo>
                  <a:lnTo>
                    <a:pt x="472" y="85"/>
                  </a:lnTo>
                  <a:lnTo>
                    <a:pt x="466" y="102"/>
                  </a:lnTo>
                  <a:lnTo>
                    <a:pt x="456" y="119"/>
                  </a:lnTo>
                  <a:lnTo>
                    <a:pt x="129" y="513"/>
                  </a:lnTo>
                  <a:lnTo>
                    <a:pt x="112" y="527"/>
                  </a:lnTo>
                  <a:lnTo>
                    <a:pt x="93" y="535"/>
                  </a:lnTo>
                  <a:lnTo>
                    <a:pt x="72" y="539"/>
                  </a:lnTo>
                  <a:lnTo>
                    <a:pt x="57" y="537"/>
                  </a:lnTo>
                  <a:lnTo>
                    <a:pt x="41" y="531"/>
                  </a:lnTo>
                  <a:lnTo>
                    <a:pt x="26" y="522"/>
                  </a:lnTo>
                  <a:lnTo>
                    <a:pt x="13" y="508"/>
                  </a:lnTo>
                  <a:lnTo>
                    <a:pt x="4" y="491"/>
                  </a:lnTo>
                  <a:lnTo>
                    <a:pt x="0" y="472"/>
                  </a:lnTo>
                  <a:lnTo>
                    <a:pt x="0" y="454"/>
                  </a:lnTo>
                  <a:lnTo>
                    <a:pt x="7" y="436"/>
                  </a:lnTo>
                  <a:lnTo>
                    <a:pt x="17" y="420"/>
                  </a:lnTo>
                  <a:lnTo>
                    <a:pt x="345" y="26"/>
                  </a:lnTo>
                  <a:lnTo>
                    <a:pt x="359" y="13"/>
                  </a:lnTo>
                  <a:lnTo>
                    <a:pt x="376" y="4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53" name="Freeform 77">
              <a:extLst>
                <a:ext uri="{FF2B5EF4-FFF2-40B4-BE49-F238E27FC236}">
                  <a16:creationId xmlns:a16="http://schemas.microsoft.com/office/drawing/2014/main" id="{6DBAA208-C862-447A-A983-87254AE5B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38692" y="1360455"/>
              <a:ext cx="62475" cy="71060"/>
            </a:xfrm>
            <a:custGeom>
              <a:avLst/>
              <a:gdLst>
                <a:gd name="T0" fmla="*/ 394 w 473"/>
                <a:gd name="T1" fmla="*/ 0 h 538"/>
                <a:gd name="T2" fmla="*/ 413 w 473"/>
                <a:gd name="T3" fmla="*/ 0 h 538"/>
                <a:gd name="T4" fmla="*/ 431 w 473"/>
                <a:gd name="T5" fmla="*/ 6 h 538"/>
                <a:gd name="T6" fmla="*/ 447 w 473"/>
                <a:gd name="T7" fmla="*/ 17 h 538"/>
                <a:gd name="T8" fmla="*/ 460 w 473"/>
                <a:gd name="T9" fmla="*/ 31 h 538"/>
                <a:gd name="T10" fmla="*/ 469 w 473"/>
                <a:gd name="T11" fmla="*/ 47 h 538"/>
                <a:gd name="T12" fmla="*/ 473 w 473"/>
                <a:gd name="T13" fmla="*/ 65 h 538"/>
                <a:gd name="T14" fmla="*/ 472 w 473"/>
                <a:gd name="T15" fmla="*/ 84 h 538"/>
                <a:gd name="T16" fmla="*/ 466 w 473"/>
                <a:gd name="T17" fmla="*/ 102 h 538"/>
                <a:gd name="T18" fmla="*/ 456 w 473"/>
                <a:gd name="T19" fmla="*/ 119 h 538"/>
                <a:gd name="T20" fmla="*/ 129 w 473"/>
                <a:gd name="T21" fmla="*/ 513 h 538"/>
                <a:gd name="T22" fmla="*/ 112 w 473"/>
                <a:gd name="T23" fmla="*/ 527 h 538"/>
                <a:gd name="T24" fmla="*/ 93 w 473"/>
                <a:gd name="T25" fmla="*/ 535 h 538"/>
                <a:gd name="T26" fmla="*/ 72 w 473"/>
                <a:gd name="T27" fmla="*/ 538 h 538"/>
                <a:gd name="T28" fmla="*/ 55 w 473"/>
                <a:gd name="T29" fmla="*/ 537 h 538"/>
                <a:gd name="T30" fmla="*/ 40 w 473"/>
                <a:gd name="T31" fmla="*/ 531 h 538"/>
                <a:gd name="T32" fmla="*/ 26 w 473"/>
                <a:gd name="T33" fmla="*/ 522 h 538"/>
                <a:gd name="T34" fmla="*/ 12 w 473"/>
                <a:gd name="T35" fmla="*/ 508 h 538"/>
                <a:gd name="T36" fmla="*/ 4 w 473"/>
                <a:gd name="T37" fmla="*/ 491 h 538"/>
                <a:gd name="T38" fmla="*/ 0 w 473"/>
                <a:gd name="T39" fmla="*/ 472 h 538"/>
                <a:gd name="T40" fmla="*/ 0 w 473"/>
                <a:gd name="T41" fmla="*/ 454 h 538"/>
                <a:gd name="T42" fmla="*/ 5 w 473"/>
                <a:gd name="T43" fmla="*/ 436 h 538"/>
                <a:gd name="T44" fmla="*/ 16 w 473"/>
                <a:gd name="T45" fmla="*/ 420 h 538"/>
                <a:gd name="T46" fmla="*/ 345 w 473"/>
                <a:gd name="T47" fmla="*/ 26 h 538"/>
                <a:gd name="T48" fmla="*/ 359 w 473"/>
                <a:gd name="T49" fmla="*/ 13 h 538"/>
                <a:gd name="T50" fmla="*/ 376 w 473"/>
                <a:gd name="T51" fmla="*/ 4 h 538"/>
                <a:gd name="T52" fmla="*/ 394 w 473"/>
                <a:gd name="T5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3" h="538">
                  <a:moveTo>
                    <a:pt x="394" y="0"/>
                  </a:moveTo>
                  <a:lnTo>
                    <a:pt x="413" y="0"/>
                  </a:lnTo>
                  <a:lnTo>
                    <a:pt x="431" y="6"/>
                  </a:lnTo>
                  <a:lnTo>
                    <a:pt x="447" y="17"/>
                  </a:lnTo>
                  <a:lnTo>
                    <a:pt x="460" y="31"/>
                  </a:lnTo>
                  <a:lnTo>
                    <a:pt x="469" y="47"/>
                  </a:lnTo>
                  <a:lnTo>
                    <a:pt x="473" y="65"/>
                  </a:lnTo>
                  <a:lnTo>
                    <a:pt x="472" y="84"/>
                  </a:lnTo>
                  <a:lnTo>
                    <a:pt x="466" y="102"/>
                  </a:lnTo>
                  <a:lnTo>
                    <a:pt x="456" y="119"/>
                  </a:lnTo>
                  <a:lnTo>
                    <a:pt x="129" y="513"/>
                  </a:lnTo>
                  <a:lnTo>
                    <a:pt x="112" y="527"/>
                  </a:lnTo>
                  <a:lnTo>
                    <a:pt x="93" y="535"/>
                  </a:lnTo>
                  <a:lnTo>
                    <a:pt x="72" y="538"/>
                  </a:lnTo>
                  <a:lnTo>
                    <a:pt x="55" y="537"/>
                  </a:lnTo>
                  <a:lnTo>
                    <a:pt x="40" y="531"/>
                  </a:lnTo>
                  <a:lnTo>
                    <a:pt x="26" y="522"/>
                  </a:lnTo>
                  <a:lnTo>
                    <a:pt x="12" y="508"/>
                  </a:lnTo>
                  <a:lnTo>
                    <a:pt x="4" y="491"/>
                  </a:lnTo>
                  <a:lnTo>
                    <a:pt x="0" y="472"/>
                  </a:lnTo>
                  <a:lnTo>
                    <a:pt x="0" y="454"/>
                  </a:lnTo>
                  <a:lnTo>
                    <a:pt x="5" y="436"/>
                  </a:lnTo>
                  <a:lnTo>
                    <a:pt x="16" y="420"/>
                  </a:lnTo>
                  <a:lnTo>
                    <a:pt x="345" y="26"/>
                  </a:lnTo>
                  <a:lnTo>
                    <a:pt x="359" y="13"/>
                  </a:lnTo>
                  <a:lnTo>
                    <a:pt x="376" y="4"/>
                  </a:lnTo>
                  <a:lnTo>
                    <a:pt x="3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54" name="Freeform 78">
              <a:extLst>
                <a:ext uri="{FF2B5EF4-FFF2-40B4-BE49-F238E27FC236}">
                  <a16:creationId xmlns:a16="http://schemas.microsoft.com/office/drawing/2014/main" id="{0C2B124A-4A0A-44AD-A821-002620233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7373" y="1360455"/>
              <a:ext cx="62211" cy="71060"/>
            </a:xfrm>
            <a:custGeom>
              <a:avLst/>
              <a:gdLst>
                <a:gd name="T0" fmla="*/ 392 w 471"/>
                <a:gd name="T1" fmla="*/ 0 h 538"/>
                <a:gd name="T2" fmla="*/ 411 w 471"/>
                <a:gd name="T3" fmla="*/ 1 h 538"/>
                <a:gd name="T4" fmla="*/ 429 w 471"/>
                <a:gd name="T5" fmla="*/ 6 h 538"/>
                <a:gd name="T6" fmla="*/ 446 w 471"/>
                <a:gd name="T7" fmla="*/ 17 h 538"/>
                <a:gd name="T8" fmla="*/ 459 w 471"/>
                <a:gd name="T9" fmla="*/ 31 h 538"/>
                <a:gd name="T10" fmla="*/ 467 w 471"/>
                <a:gd name="T11" fmla="*/ 47 h 538"/>
                <a:gd name="T12" fmla="*/ 471 w 471"/>
                <a:gd name="T13" fmla="*/ 65 h 538"/>
                <a:gd name="T14" fmla="*/ 471 w 471"/>
                <a:gd name="T15" fmla="*/ 84 h 538"/>
                <a:gd name="T16" fmla="*/ 466 w 471"/>
                <a:gd name="T17" fmla="*/ 102 h 538"/>
                <a:gd name="T18" fmla="*/ 455 w 471"/>
                <a:gd name="T19" fmla="*/ 119 h 538"/>
                <a:gd name="T20" fmla="*/ 128 w 471"/>
                <a:gd name="T21" fmla="*/ 512 h 538"/>
                <a:gd name="T22" fmla="*/ 111 w 471"/>
                <a:gd name="T23" fmla="*/ 526 h 538"/>
                <a:gd name="T24" fmla="*/ 93 w 471"/>
                <a:gd name="T25" fmla="*/ 535 h 538"/>
                <a:gd name="T26" fmla="*/ 72 w 471"/>
                <a:gd name="T27" fmla="*/ 538 h 538"/>
                <a:gd name="T28" fmla="*/ 56 w 471"/>
                <a:gd name="T29" fmla="*/ 537 h 538"/>
                <a:gd name="T30" fmla="*/ 40 w 471"/>
                <a:gd name="T31" fmla="*/ 531 h 538"/>
                <a:gd name="T32" fmla="*/ 26 w 471"/>
                <a:gd name="T33" fmla="*/ 521 h 538"/>
                <a:gd name="T34" fmla="*/ 11 w 471"/>
                <a:gd name="T35" fmla="*/ 506 h 538"/>
                <a:gd name="T36" fmla="*/ 3 w 471"/>
                <a:gd name="T37" fmla="*/ 491 h 538"/>
                <a:gd name="T38" fmla="*/ 0 w 471"/>
                <a:gd name="T39" fmla="*/ 472 h 538"/>
                <a:gd name="T40" fmla="*/ 0 w 471"/>
                <a:gd name="T41" fmla="*/ 454 h 538"/>
                <a:gd name="T42" fmla="*/ 5 w 471"/>
                <a:gd name="T43" fmla="*/ 436 h 538"/>
                <a:gd name="T44" fmla="*/ 15 w 471"/>
                <a:gd name="T45" fmla="*/ 419 h 538"/>
                <a:gd name="T46" fmla="*/ 344 w 471"/>
                <a:gd name="T47" fmla="*/ 26 h 538"/>
                <a:gd name="T48" fmla="*/ 358 w 471"/>
                <a:gd name="T49" fmla="*/ 13 h 538"/>
                <a:gd name="T50" fmla="*/ 374 w 471"/>
                <a:gd name="T51" fmla="*/ 4 h 538"/>
                <a:gd name="T52" fmla="*/ 392 w 471"/>
                <a:gd name="T5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1" h="538">
                  <a:moveTo>
                    <a:pt x="392" y="0"/>
                  </a:moveTo>
                  <a:lnTo>
                    <a:pt x="411" y="1"/>
                  </a:lnTo>
                  <a:lnTo>
                    <a:pt x="429" y="6"/>
                  </a:lnTo>
                  <a:lnTo>
                    <a:pt x="446" y="17"/>
                  </a:lnTo>
                  <a:lnTo>
                    <a:pt x="459" y="31"/>
                  </a:lnTo>
                  <a:lnTo>
                    <a:pt x="467" y="47"/>
                  </a:lnTo>
                  <a:lnTo>
                    <a:pt x="471" y="65"/>
                  </a:lnTo>
                  <a:lnTo>
                    <a:pt x="471" y="84"/>
                  </a:lnTo>
                  <a:lnTo>
                    <a:pt x="466" y="102"/>
                  </a:lnTo>
                  <a:lnTo>
                    <a:pt x="455" y="119"/>
                  </a:lnTo>
                  <a:lnTo>
                    <a:pt x="128" y="512"/>
                  </a:lnTo>
                  <a:lnTo>
                    <a:pt x="111" y="526"/>
                  </a:lnTo>
                  <a:lnTo>
                    <a:pt x="93" y="535"/>
                  </a:lnTo>
                  <a:lnTo>
                    <a:pt x="72" y="538"/>
                  </a:lnTo>
                  <a:lnTo>
                    <a:pt x="56" y="537"/>
                  </a:lnTo>
                  <a:lnTo>
                    <a:pt x="40" y="531"/>
                  </a:lnTo>
                  <a:lnTo>
                    <a:pt x="26" y="521"/>
                  </a:lnTo>
                  <a:lnTo>
                    <a:pt x="11" y="506"/>
                  </a:lnTo>
                  <a:lnTo>
                    <a:pt x="3" y="491"/>
                  </a:lnTo>
                  <a:lnTo>
                    <a:pt x="0" y="472"/>
                  </a:lnTo>
                  <a:lnTo>
                    <a:pt x="0" y="454"/>
                  </a:lnTo>
                  <a:lnTo>
                    <a:pt x="5" y="436"/>
                  </a:lnTo>
                  <a:lnTo>
                    <a:pt x="15" y="419"/>
                  </a:lnTo>
                  <a:lnTo>
                    <a:pt x="344" y="26"/>
                  </a:lnTo>
                  <a:lnTo>
                    <a:pt x="358" y="13"/>
                  </a:lnTo>
                  <a:lnTo>
                    <a:pt x="374" y="4"/>
                  </a:lnTo>
                  <a:lnTo>
                    <a:pt x="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55" name="Freeform 79">
              <a:extLst>
                <a:ext uri="{FF2B5EF4-FFF2-40B4-BE49-F238E27FC236}">
                  <a16:creationId xmlns:a16="http://schemas.microsoft.com/office/drawing/2014/main" id="{172AA191-C792-4C7F-8C50-F625DAC36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2771" y="1458328"/>
              <a:ext cx="191520" cy="19152"/>
            </a:xfrm>
            <a:custGeom>
              <a:avLst/>
              <a:gdLst>
                <a:gd name="T0" fmla="*/ 72 w 1450"/>
                <a:gd name="T1" fmla="*/ 0 h 145"/>
                <a:gd name="T2" fmla="*/ 1378 w 1450"/>
                <a:gd name="T3" fmla="*/ 0 h 145"/>
                <a:gd name="T4" fmla="*/ 1401 w 1450"/>
                <a:gd name="T5" fmla="*/ 4 h 145"/>
                <a:gd name="T6" fmla="*/ 1420 w 1450"/>
                <a:gd name="T7" fmla="*/ 13 h 145"/>
                <a:gd name="T8" fmla="*/ 1437 w 1450"/>
                <a:gd name="T9" fmla="*/ 29 h 145"/>
                <a:gd name="T10" fmla="*/ 1446 w 1450"/>
                <a:gd name="T11" fmla="*/ 49 h 145"/>
                <a:gd name="T12" fmla="*/ 1450 w 1450"/>
                <a:gd name="T13" fmla="*/ 72 h 145"/>
                <a:gd name="T14" fmla="*/ 1446 w 1450"/>
                <a:gd name="T15" fmla="*/ 95 h 145"/>
                <a:gd name="T16" fmla="*/ 1437 w 1450"/>
                <a:gd name="T17" fmla="*/ 115 h 145"/>
                <a:gd name="T18" fmla="*/ 1420 w 1450"/>
                <a:gd name="T19" fmla="*/ 131 h 145"/>
                <a:gd name="T20" fmla="*/ 1401 w 1450"/>
                <a:gd name="T21" fmla="*/ 141 h 145"/>
                <a:gd name="T22" fmla="*/ 1378 w 1450"/>
                <a:gd name="T23" fmla="*/ 145 h 145"/>
                <a:gd name="T24" fmla="*/ 72 w 1450"/>
                <a:gd name="T25" fmla="*/ 145 h 145"/>
                <a:gd name="T26" fmla="*/ 50 w 1450"/>
                <a:gd name="T27" fmla="*/ 141 h 145"/>
                <a:gd name="T28" fmla="*/ 29 w 1450"/>
                <a:gd name="T29" fmla="*/ 131 h 145"/>
                <a:gd name="T30" fmla="*/ 13 w 1450"/>
                <a:gd name="T31" fmla="*/ 115 h 145"/>
                <a:gd name="T32" fmla="*/ 4 w 1450"/>
                <a:gd name="T33" fmla="*/ 95 h 145"/>
                <a:gd name="T34" fmla="*/ 0 w 1450"/>
                <a:gd name="T35" fmla="*/ 72 h 145"/>
                <a:gd name="T36" fmla="*/ 4 w 1450"/>
                <a:gd name="T37" fmla="*/ 49 h 145"/>
                <a:gd name="T38" fmla="*/ 13 w 1450"/>
                <a:gd name="T39" fmla="*/ 29 h 145"/>
                <a:gd name="T40" fmla="*/ 29 w 1450"/>
                <a:gd name="T41" fmla="*/ 13 h 145"/>
                <a:gd name="T42" fmla="*/ 50 w 1450"/>
                <a:gd name="T43" fmla="*/ 4 h 145"/>
                <a:gd name="T44" fmla="*/ 72 w 1450"/>
                <a:gd name="T4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50" h="145">
                  <a:moveTo>
                    <a:pt x="72" y="0"/>
                  </a:moveTo>
                  <a:lnTo>
                    <a:pt x="1378" y="0"/>
                  </a:lnTo>
                  <a:lnTo>
                    <a:pt x="1401" y="4"/>
                  </a:lnTo>
                  <a:lnTo>
                    <a:pt x="1420" y="13"/>
                  </a:lnTo>
                  <a:lnTo>
                    <a:pt x="1437" y="29"/>
                  </a:lnTo>
                  <a:lnTo>
                    <a:pt x="1446" y="49"/>
                  </a:lnTo>
                  <a:lnTo>
                    <a:pt x="1450" y="72"/>
                  </a:lnTo>
                  <a:lnTo>
                    <a:pt x="1446" y="95"/>
                  </a:lnTo>
                  <a:lnTo>
                    <a:pt x="1437" y="115"/>
                  </a:lnTo>
                  <a:lnTo>
                    <a:pt x="1420" y="131"/>
                  </a:lnTo>
                  <a:lnTo>
                    <a:pt x="1401" y="141"/>
                  </a:lnTo>
                  <a:lnTo>
                    <a:pt x="1378" y="145"/>
                  </a:lnTo>
                  <a:lnTo>
                    <a:pt x="72" y="145"/>
                  </a:lnTo>
                  <a:lnTo>
                    <a:pt x="50" y="141"/>
                  </a:lnTo>
                  <a:lnTo>
                    <a:pt x="29" y="131"/>
                  </a:lnTo>
                  <a:lnTo>
                    <a:pt x="13" y="115"/>
                  </a:lnTo>
                  <a:lnTo>
                    <a:pt x="4" y="95"/>
                  </a:lnTo>
                  <a:lnTo>
                    <a:pt x="0" y="72"/>
                  </a:lnTo>
                  <a:lnTo>
                    <a:pt x="4" y="49"/>
                  </a:lnTo>
                  <a:lnTo>
                    <a:pt x="13" y="29"/>
                  </a:lnTo>
                  <a:lnTo>
                    <a:pt x="29" y="13"/>
                  </a:lnTo>
                  <a:lnTo>
                    <a:pt x="50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56" name="Freeform 80">
              <a:extLst>
                <a:ext uri="{FF2B5EF4-FFF2-40B4-BE49-F238E27FC236}">
                  <a16:creationId xmlns:a16="http://schemas.microsoft.com/office/drawing/2014/main" id="{CBEC5CC8-4EB5-4876-88DB-9C9C5AC0F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237" y="1237882"/>
              <a:ext cx="19152" cy="172500"/>
            </a:xfrm>
            <a:custGeom>
              <a:avLst/>
              <a:gdLst>
                <a:gd name="T0" fmla="*/ 73 w 145"/>
                <a:gd name="T1" fmla="*/ 0 h 1306"/>
                <a:gd name="T2" fmla="*/ 96 w 145"/>
                <a:gd name="T3" fmla="*/ 4 h 1306"/>
                <a:gd name="T4" fmla="*/ 115 w 145"/>
                <a:gd name="T5" fmla="*/ 14 h 1306"/>
                <a:gd name="T6" fmla="*/ 131 w 145"/>
                <a:gd name="T7" fmla="*/ 30 h 1306"/>
                <a:gd name="T8" fmla="*/ 141 w 145"/>
                <a:gd name="T9" fmla="*/ 49 h 1306"/>
                <a:gd name="T10" fmla="*/ 145 w 145"/>
                <a:gd name="T11" fmla="*/ 73 h 1306"/>
                <a:gd name="T12" fmla="*/ 145 w 145"/>
                <a:gd name="T13" fmla="*/ 1233 h 1306"/>
                <a:gd name="T14" fmla="*/ 141 w 145"/>
                <a:gd name="T15" fmla="*/ 1256 h 1306"/>
                <a:gd name="T16" fmla="*/ 131 w 145"/>
                <a:gd name="T17" fmla="*/ 1276 h 1306"/>
                <a:gd name="T18" fmla="*/ 115 w 145"/>
                <a:gd name="T19" fmla="*/ 1292 h 1306"/>
                <a:gd name="T20" fmla="*/ 96 w 145"/>
                <a:gd name="T21" fmla="*/ 1302 h 1306"/>
                <a:gd name="T22" fmla="*/ 73 w 145"/>
                <a:gd name="T23" fmla="*/ 1306 h 1306"/>
                <a:gd name="T24" fmla="*/ 50 w 145"/>
                <a:gd name="T25" fmla="*/ 1302 h 1306"/>
                <a:gd name="T26" fmla="*/ 30 w 145"/>
                <a:gd name="T27" fmla="*/ 1292 h 1306"/>
                <a:gd name="T28" fmla="*/ 14 w 145"/>
                <a:gd name="T29" fmla="*/ 1276 h 1306"/>
                <a:gd name="T30" fmla="*/ 4 w 145"/>
                <a:gd name="T31" fmla="*/ 1256 h 1306"/>
                <a:gd name="T32" fmla="*/ 0 w 145"/>
                <a:gd name="T33" fmla="*/ 1233 h 1306"/>
                <a:gd name="T34" fmla="*/ 0 w 145"/>
                <a:gd name="T35" fmla="*/ 73 h 1306"/>
                <a:gd name="T36" fmla="*/ 4 w 145"/>
                <a:gd name="T37" fmla="*/ 49 h 1306"/>
                <a:gd name="T38" fmla="*/ 14 w 145"/>
                <a:gd name="T39" fmla="*/ 30 h 1306"/>
                <a:gd name="T40" fmla="*/ 30 w 145"/>
                <a:gd name="T41" fmla="*/ 14 h 1306"/>
                <a:gd name="T42" fmla="*/ 50 w 145"/>
                <a:gd name="T43" fmla="*/ 4 h 1306"/>
                <a:gd name="T44" fmla="*/ 73 w 145"/>
                <a:gd name="T45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5" h="1306">
                  <a:moveTo>
                    <a:pt x="73" y="0"/>
                  </a:moveTo>
                  <a:lnTo>
                    <a:pt x="96" y="4"/>
                  </a:lnTo>
                  <a:lnTo>
                    <a:pt x="115" y="14"/>
                  </a:lnTo>
                  <a:lnTo>
                    <a:pt x="131" y="30"/>
                  </a:lnTo>
                  <a:lnTo>
                    <a:pt x="141" y="49"/>
                  </a:lnTo>
                  <a:lnTo>
                    <a:pt x="145" y="73"/>
                  </a:lnTo>
                  <a:lnTo>
                    <a:pt x="145" y="1233"/>
                  </a:lnTo>
                  <a:lnTo>
                    <a:pt x="141" y="1256"/>
                  </a:lnTo>
                  <a:lnTo>
                    <a:pt x="131" y="1276"/>
                  </a:lnTo>
                  <a:lnTo>
                    <a:pt x="115" y="1292"/>
                  </a:lnTo>
                  <a:lnTo>
                    <a:pt x="96" y="1302"/>
                  </a:lnTo>
                  <a:lnTo>
                    <a:pt x="73" y="1306"/>
                  </a:lnTo>
                  <a:lnTo>
                    <a:pt x="50" y="1302"/>
                  </a:lnTo>
                  <a:lnTo>
                    <a:pt x="30" y="1292"/>
                  </a:lnTo>
                  <a:lnTo>
                    <a:pt x="14" y="1276"/>
                  </a:lnTo>
                  <a:lnTo>
                    <a:pt x="4" y="1256"/>
                  </a:lnTo>
                  <a:lnTo>
                    <a:pt x="0" y="1233"/>
                  </a:lnTo>
                  <a:lnTo>
                    <a:pt x="0" y="73"/>
                  </a:lnTo>
                  <a:lnTo>
                    <a:pt x="4" y="49"/>
                  </a:lnTo>
                  <a:lnTo>
                    <a:pt x="14" y="30"/>
                  </a:lnTo>
                  <a:lnTo>
                    <a:pt x="30" y="14"/>
                  </a:lnTo>
                  <a:lnTo>
                    <a:pt x="50" y="4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57" name="Freeform 81">
              <a:extLst>
                <a:ext uri="{FF2B5EF4-FFF2-40B4-BE49-F238E27FC236}">
                  <a16:creationId xmlns:a16="http://schemas.microsoft.com/office/drawing/2014/main" id="{ED7ABA41-8A80-45FB-B8A8-47EA420A5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2771" y="1170784"/>
              <a:ext cx="191520" cy="19152"/>
            </a:xfrm>
            <a:custGeom>
              <a:avLst/>
              <a:gdLst>
                <a:gd name="T0" fmla="*/ 72 w 1450"/>
                <a:gd name="T1" fmla="*/ 0 h 145"/>
                <a:gd name="T2" fmla="*/ 1378 w 1450"/>
                <a:gd name="T3" fmla="*/ 0 h 145"/>
                <a:gd name="T4" fmla="*/ 1401 w 1450"/>
                <a:gd name="T5" fmla="*/ 4 h 145"/>
                <a:gd name="T6" fmla="*/ 1420 w 1450"/>
                <a:gd name="T7" fmla="*/ 14 h 145"/>
                <a:gd name="T8" fmla="*/ 1437 w 1450"/>
                <a:gd name="T9" fmla="*/ 30 h 145"/>
                <a:gd name="T10" fmla="*/ 1446 w 1450"/>
                <a:gd name="T11" fmla="*/ 49 h 145"/>
                <a:gd name="T12" fmla="*/ 1450 w 1450"/>
                <a:gd name="T13" fmla="*/ 73 h 145"/>
                <a:gd name="T14" fmla="*/ 1446 w 1450"/>
                <a:gd name="T15" fmla="*/ 95 h 145"/>
                <a:gd name="T16" fmla="*/ 1437 w 1450"/>
                <a:gd name="T17" fmla="*/ 115 h 145"/>
                <a:gd name="T18" fmla="*/ 1420 w 1450"/>
                <a:gd name="T19" fmla="*/ 131 h 145"/>
                <a:gd name="T20" fmla="*/ 1401 w 1450"/>
                <a:gd name="T21" fmla="*/ 141 h 145"/>
                <a:gd name="T22" fmla="*/ 1378 w 1450"/>
                <a:gd name="T23" fmla="*/ 145 h 145"/>
                <a:gd name="T24" fmla="*/ 72 w 1450"/>
                <a:gd name="T25" fmla="*/ 145 h 145"/>
                <a:gd name="T26" fmla="*/ 50 w 1450"/>
                <a:gd name="T27" fmla="*/ 141 h 145"/>
                <a:gd name="T28" fmla="*/ 29 w 1450"/>
                <a:gd name="T29" fmla="*/ 131 h 145"/>
                <a:gd name="T30" fmla="*/ 13 w 1450"/>
                <a:gd name="T31" fmla="*/ 115 h 145"/>
                <a:gd name="T32" fmla="*/ 4 w 1450"/>
                <a:gd name="T33" fmla="*/ 95 h 145"/>
                <a:gd name="T34" fmla="*/ 0 w 1450"/>
                <a:gd name="T35" fmla="*/ 73 h 145"/>
                <a:gd name="T36" fmla="*/ 4 w 1450"/>
                <a:gd name="T37" fmla="*/ 49 h 145"/>
                <a:gd name="T38" fmla="*/ 13 w 1450"/>
                <a:gd name="T39" fmla="*/ 30 h 145"/>
                <a:gd name="T40" fmla="*/ 29 w 1450"/>
                <a:gd name="T41" fmla="*/ 14 h 145"/>
                <a:gd name="T42" fmla="*/ 50 w 1450"/>
                <a:gd name="T43" fmla="*/ 4 h 145"/>
                <a:gd name="T44" fmla="*/ 72 w 1450"/>
                <a:gd name="T4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50" h="145">
                  <a:moveTo>
                    <a:pt x="72" y="0"/>
                  </a:moveTo>
                  <a:lnTo>
                    <a:pt x="1378" y="0"/>
                  </a:lnTo>
                  <a:lnTo>
                    <a:pt x="1401" y="4"/>
                  </a:lnTo>
                  <a:lnTo>
                    <a:pt x="1420" y="14"/>
                  </a:lnTo>
                  <a:lnTo>
                    <a:pt x="1437" y="30"/>
                  </a:lnTo>
                  <a:lnTo>
                    <a:pt x="1446" y="49"/>
                  </a:lnTo>
                  <a:lnTo>
                    <a:pt x="1450" y="73"/>
                  </a:lnTo>
                  <a:lnTo>
                    <a:pt x="1446" y="95"/>
                  </a:lnTo>
                  <a:lnTo>
                    <a:pt x="1437" y="115"/>
                  </a:lnTo>
                  <a:lnTo>
                    <a:pt x="1420" y="131"/>
                  </a:lnTo>
                  <a:lnTo>
                    <a:pt x="1401" y="141"/>
                  </a:lnTo>
                  <a:lnTo>
                    <a:pt x="1378" y="145"/>
                  </a:lnTo>
                  <a:lnTo>
                    <a:pt x="72" y="145"/>
                  </a:lnTo>
                  <a:lnTo>
                    <a:pt x="50" y="141"/>
                  </a:lnTo>
                  <a:lnTo>
                    <a:pt x="29" y="131"/>
                  </a:lnTo>
                  <a:lnTo>
                    <a:pt x="13" y="115"/>
                  </a:lnTo>
                  <a:lnTo>
                    <a:pt x="4" y="95"/>
                  </a:lnTo>
                  <a:lnTo>
                    <a:pt x="0" y="73"/>
                  </a:lnTo>
                  <a:lnTo>
                    <a:pt x="4" y="49"/>
                  </a:lnTo>
                  <a:lnTo>
                    <a:pt x="13" y="30"/>
                  </a:lnTo>
                  <a:lnTo>
                    <a:pt x="29" y="14"/>
                  </a:lnTo>
                  <a:lnTo>
                    <a:pt x="50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58" name="Freeform 82">
              <a:extLst>
                <a:ext uri="{FF2B5EF4-FFF2-40B4-BE49-F238E27FC236}">
                  <a16:creationId xmlns:a16="http://schemas.microsoft.com/office/drawing/2014/main" id="{4FB8D11B-DED6-4E15-A330-B45FDAAC3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5674" y="1237882"/>
              <a:ext cx="19152" cy="172500"/>
            </a:xfrm>
            <a:custGeom>
              <a:avLst/>
              <a:gdLst>
                <a:gd name="T0" fmla="*/ 72 w 145"/>
                <a:gd name="T1" fmla="*/ 0 h 1306"/>
                <a:gd name="T2" fmla="*/ 96 w 145"/>
                <a:gd name="T3" fmla="*/ 4 h 1306"/>
                <a:gd name="T4" fmla="*/ 115 w 145"/>
                <a:gd name="T5" fmla="*/ 14 h 1306"/>
                <a:gd name="T6" fmla="*/ 131 w 145"/>
                <a:gd name="T7" fmla="*/ 30 h 1306"/>
                <a:gd name="T8" fmla="*/ 141 w 145"/>
                <a:gd name="T9" fmla="*/ 49 h 1306"/>
                <a:gd name="T10" fmla="*/ 145 w 145"/>
                <a:gd name="T11" fmla="*/ 73 h 1306"/>
                <a:gd name="T12" fmla="*/ 145 w 145"/>
                <a:gd name="T13" fmla="*/ 1233 h 1306"/>
                <a:gd name="T14" fmla="*/ 141 w 145"/>
                <a:gd name="T15" fmla="*/ 1256 h 1306"/>
                <a:gd name="T16" fmla="*/ 131 w 145"/>
                <a:gd name="T17" fmla="*/ 1276 h 1306"/>
                <a:gd name="T18" fmla="*/ 115 w 145"/>
                <a:gd name="T19" fmla="*/ 1292 h 1306"/>
                <a:gd name="T20" fmla="*/ 96 w 145"/>
                <a:gd name="T21" fmla="*/ 1302 h 1306"/>
                <a:gd name="T22" fmla="*/ 72 w 145"/>
                <a:gd name="T23" fmla="*/ 1306 h 1306"/>
                <a:gd name="T24" fmla="*/ 50 w 145"/>
                <a:gd name="T25" fmla="*/ 1302 h 1306"/>
                <a:gd name="T26" fmla="*/ 30 w 145"/>
                <a:gd name="T27" fmla="*/ 1292 h 1306"/>
                <a:gd name="T28" fmla="*/ 14 w 145"/>
                <a:gd name="T29" fmla="*/ 1276 h 1306"/>
                <a:gd name="T30" fmla="*/ 4 w 145"/>
                <a:gd name="T31" fmla="*/ 1256 h 1306"/>
                <a:gd name="T32" fmla="*/ 0 w 145"/>
                <a:gd name="T33" fmla="*/ 1233 h 1306"/>
                <a:gd name="T34" fmla="*/ 0 w 145"/>
                <a:gd name="T35" fmla="*/ 73 h 1306"/>
                <a:gd name="T36" fmla="*/ 4 w 145"/>
                <a:gd name="T37" fmla="*/ 49 h 1306"/>
                <a:gd name="T38" fmla="*/ 14 w 145"/>
                <a:gd name="T39" fmla="*/ 30 h 1306"/>
                <a:gd name="T40" fmla="*/ 30 w 145"/>
                <a:gd name="T41" fmla="*/ 14 h 1306"/>
                <a:gd name="T42" fmla="*/ 50 w 145"/>
                <a:gd name="T43" fmla="*/ 4 h 1306"/>
                <a:gd name="T44" fmla="*/ 72 w 145"/>
                <a:gd name="T45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5" h="1306">
                  <a:moveTo>
                    <a:pt x="72" y="0"/>
                  </a:moveTo>
                  <a:lnTo>
                    <a:pt x="96" y="4"/>
                  </a:lnTo>
                  <a:lnTo>
                    <a:pt x="115" y="14"/>
                  </a:lnTo>
                  <a:lnTo>
                    <a:pt x="131" y="30"/>
                  </a:lnTo>
                  <a:lnTo>
                    <a:pt x="141" y="49"/>
                  </a:lnTo>
                  <a:lnTo>
                    <a:pt x="145" y="73"/>
                  </a:lnTo>
                  <a:lnTo>
                    <a:pt x="145" y="1233"/>
                  </a:lnTo>
                  <a:lnTo>
                    <a:pt x="141" y="1256"/>
                  </a:lnTo>
                  <a:lnTo>
                    <a:pt x="131" y="1276"/>
                  </a:lnTo>
                  <a:lnTo>
                    <a:pt x="115" y="1292"/>
                  </a:lnTo>
                  <a:lnTo>
                    <a:pt x="96" y="1302"/>
                  </a:lnTo>
                  <a:lnTo>
                    <a:pt x="72" y="1306"/>
                  </a:lnTo>
                  <a:lnTo>
                    <a:pt x="50" y="1302"/>
                  </a:lnTo>
                  <a:lnTo>
                    <a:pt x="30" y="1292"/>
                  </a:lnTo>
                  <a:lnTo>
                    <a:pt x="14" y="1276"/>
                  </a:lnTo>
                  <a:lnTo>
                    <a:pt x="4" y="1256"/>
                  </a:lnTo>
                  <a:lnTo>
                    <a:pt x="0" y="1233"/>
                  </a:lnTo>
                  <a:lnTo>
                    <a:pt x="0" y="73"/>
                  </a:lnTo>
                  <a:lnTo>
                    <a:pt x="4" y="49"/>
                  </a:lnTo>
                  <a:lnTo>
                    <a:pt x="14" y="30"/>
                  </a:lnTo>
                  <a:lnTo>
                    <a:pt x="30" y="14"/>
                  </a:lnTo>
                  <a:lnTo>
                    <a:pt x="50" y="4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59" name="Freeform 83">
              <a:extLst>
                <a:ext uri="{FF2B5EF4-FFF2-40B4-BE49-F238E27FC236}">
                  <a16:creationId xmlns:a16="http://schemas.microsoft.com/office/drawing/2014/main" id="{F7D88D87-1D4D-4658-86B6-786D084D15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0554" y="1110951"/>
              <a:ext cx="138951" cy="138819"/>
            </a:xfrm>
            <a:custGeom>
              <a:avLst/>
              <a:gdLst>
                <a:gd name="T0" fmla="*/ 470 w 1052"/>
                <a:gd name="T1" fmla="*/ 149 h 1051"/>
                <a:gd name="T2" fmla="*/ 365 w 1052"/>
                <a:gd name="T3" fmla="*/ 180 h 1051"/>
                <a:gd name="T4" fmla="*/ 276 w 1052"/>
                <a:gd name="T5" fmla="*/ 238 h 1051"/>
                <a:gd name="T6" fmla="*/ 207 w 1052"/>
                <a:gd name="T7" fmla="*/ 318 h 1051"/>
                <a:gd name="T8" fmla="*/ 161 w 1052"/>
                <a:gd name="T9" fmla="*/ 416 h 1051"/>
                <a:gd name="T10" fmla="*/ 145 w 1052"/>
                <a:gd name="T11" fmla="*/ 526 h 1051"/>
                <a:gd name="T12" fmla="*/ 161 w 1052"/>
                <a:gd name="T13" fmla="*/ 636 h 1051"/>
                <a:gd name="T14" fmla="*/ 207 w 1052"/>
                <a:gd name="T15" fmla="*/ 733 h 1051"/>
                <a:gd name="T16" fmla="*/ 276 w 1052"/>
                <a:gd name="T17" fmla="*/ 813 h 1051"/>
                <a:gd name="T18" fmla="*/ 365 w 1052"/>
                <a:gd name="T19" fmla="*/ 870 h 1051"/>
                <a:gd name="T20" fmla="*/ 470 w 1052"/>
                <a:gd name="T21" fmla="*/ 902 h 1051"/>
                <a:gd name="T22" fmla="*/ 582 w 1052"/>
                <a:gd name="T23" fmla="*/ 902 h 1051"/>
                <a:gd name="T24" fmla="*/ 686 w 1052"/>
                <a:gd name="T25" fmla="*/ 870 h 1051"/>
                <a:gd name="T26" fmla="*/ 776 w 1052"/>
                <a:gd name="T27" fmla="*/ 813 h 1051"/>
                <a:gd name="T28" fmla="*/ 845 w 1052"/>
                <a:gd name="T29" fmla="*/ 733 h 1051"/>
                <a:gd name="T30" fmla="*/ 891 w 1052"/>
                <a:gd name="T31" fmla="*/ 636 h 1051"/>
                <a:gd name="T32" fmla="*/ 907 w 1052"/>
                <a:gd name="T33" fmla="*/ 526 h 1051"/>
                <a:gd name="T34" fmla="*/ 891 w 1052"/>
                <a:gd name="T35" fmla="*/ 416 h 1051"/>
                <a:gd name="T36" fmla="*/ 845 w 1052"/>
                <a:gd name="T37" fmla="*/ 318 h 1051"/>
                <a:gd name="T38" fmla="*/ 776 w 1052"/>
                <a:gd name="T39" fmla="*/ 238 h 1051"/>
                <a:gd name="T40" fmla="*/ 686 w 1052"/>
                <a:gd name="T41" fmla="*/ 180 h 1051"/>
                <a:gd name="T42" fmla="*/ 582 w 1052"/>
                <a:gd name="T43" fmla="*/ 149 h 1051"/>
                <a:gd name="T44" fmla="*/ 526 w 1052"/>
                <a:gd name="T45" fmla="*/ 0 h 1051"/>
                <a:gd name="T46" fmla="*/ 656 w 1052"/>
                <a:gd name="T47" fmla="*/ 15 h 1051"/>
                <a:gd name="T48" fmla="*/ 773 w 1052"/>
                <a:gd name="T49" fmla="*/ 61 h 1051"/>
                <a:gd name="T50" fmla="*/ 875 w 1052"/>
                <a:gd name="T51" fmla="*/ 132 h 1051"/>
                <a:gd name="T52" fmla="*/ 958 w 1052"/>
                <a:gd name="T53" fmla="*/ 225 h 1051"/>
                <a:gd name="T54" fmla="*/ 1017 w 1052"/>
                <a:gd name="T55" fmla="*/ 336 h 1051"/>
                <a:gd name="T56" fmla="*/ 1048 w 1052"/>
                <a:gd name="T57" fmla="*/ 459 h 1051"/>
                <a:gd name="T58" fmla="*/ 1048 w 1052"/>
                <a:gd name="T59" fmla="*/ 591 h 1051"/>
                <a:gd name="T60" fmla="*/ 1017 w 1052"/>
                <a:gd name="T61" fmla="*/ 716 h 1051"/>
                <a:gd name="T62" fmla="*/ 958 w 1052"/>
                <a:gd name="T63" fmla="*/ 826 h 1051"/>
                <a:gd name="T64" fmla="*/ 875 w 1052"/>
                <a:gd name="T65" fmla="*/ 919 h 1051"/>
                <a:gd name="T66" fmla="*/ 773 w 1052"/>
                <a:gd name="T67" fmla="*/ 989 h 1051"/>
                <a:gd name="T68" fmla="*/ 656 w 1052"/>
                <a:gd name="T69" fmla="*/ 1035 h 1051"/>
                <a:gd name="T70" fmla="*/ 526 w 1052"/>
                <a:gd name="T71" fmla="*/ 1051 h 1051"/>
                <a:gd name="T72" fmla="*/ 396 w 1052"/>
                <a:gd name="T73" fmla="*/ 1035 h 1051"/>
                <a:gd name="T74" fmla="*/ 279 w 1052"/>
                <a:gd name="T75" fmla="*/ 989 h 1051"/>
                <a:gd name="T76" fmla="*/ 176 w 1052"/>
                <a:gd name="T77" fmla="*/ 919 h 1051"/>
                <a:gd name="T78" fmla="*/ 94 w 1052"/>
                <a:gd name="T79" fmla="*/ 826 h 1051"/>
                <a:gd name="T80" fmla="*/ 35 w 1052"/>
                <a:gd name="T81" fmla="*/ 716 h 1051"/>
                <a:gd name="T82" fmla="*/ 4 w 1052"/>
                <a:gd name="T83" fmla="*/ 591 h 1051"/>
                <a:gd name="T84" fmla="*/ 4 w 1052"/>
                <a:gd name="T85" fmla="*/ 459 h 1051"/>
                <a:gd name="T86" fmla="*/ 35 w 1052"/>
                <a:gd name="T87" fmla="*/ 336 h 1051"/>
                <a:gd name="T88" fmla="*/ 94 w 1052"/>
                <a:gd name="T89" fmla="*/ 225 h 1051"/>
                <a:gd name="T90" fmla="*/ 176 w 1052"/>
                <a:gd name="T91" fmla="*/ 132 h 1051"/>
                <a:gd name="T92" fmla="*/ 279 w 1052"/>
                <a:gd name="T93" fmla="*/ 61 h 1051"/>
                <a:gd name="T94" fmla="*/ 396 w 1052"/>
                <a:gd name="T95" fmla="*/ 15 h 1051"/>
                <a:gd name="T96" fmla="*/ 526 w 1052"/>
                <a:gd name="T97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2" h="1051">
                  <a:moveTo>
                    <a:pt x="526" y="145"/>
                  </a:moveTo>
                  <a:lnTo>
                    <a:pt x="470" y="149"/>
                  </a:lnTo>
                  <a:lnTo>
                    <a:pt x="416" y="161"/>
                  </a:lnTo>
                  <a:lnTo>
                    <a:pt x="365" y="180"/>
                  </a:lnTo>
                  <a:lnTo>
                    <a:pt x="319" y="207"/>
                  </a:lnTo>
                  <a:lnTo>
                    <a:pt x="276" y="238"/>
                  </a:lnTo>
                  <a:lnTo>
                    <a:pt x="238" y="276"/>
                  </a:lnTo>
                  <a:lnTo>
                    <a:pt x="207" y="318"/>
                  </a:lnTo>
                  <a:lnTo>
                    <a:pt x="180" y="365"/>
                  </a:lnTo>
                  <a:lnTo>
                    <a:pt x="161" y="416"/>
                  </a:lnTo>
                  <a:lnTo>
                    <a:pt x="149" y="470"/>
                  </a:lnTo>
                  <a:lnTo>
                    <a:pt x="145" y="526"/>
                  </a:lnTo>
                  <a:lnTo>
                    <a:pt x="149" y="582"/>
                  </a:lnTo>
                  <a:lnTo>
                    <a:pt x="161" y="636"/>
                  </a:lnTo>
                  <a:lnTo>
                    <a:pt x="180" y="686"/>
                  </a:lnTo>
                  <a:lnTo>
                    <a:pt x="207" y="733"/>
                  </a:lnTo>
                  <a:lnTo>
                    <a:pt x="238" y="775"/>
                  </a:lnTo>
                  <a:lnTo>
                    <a:pt x="276" y="813"/>
                  </a:lnTo>
                  <a:lnTo>
                    <a:pt x="319" y="845"/>
                  </a:lnTo>
                  <a:lnTo>
                    <a:pt x="365" y="870"/>
                  </a:lnTo>
                  <a:lnTo>
                    <a:pt x="416" y="890"/>
                  </a:lnTo>
                  <a:lnTo>
                    <a:pt x="470" y="902"/>
                  </a:lnTo>
                  <a:lnTo>
                    <a:pt x="526" y="907"/>
                  </a:lnTo>
                  <a:lnTo>
                    <a:pt x="582" y="902"/>
                  </a:lnTo>
                  <a:lnTo>
                    <a:pt x="636" y="890"/>
                  </a:lnTo>
                  <a:lnTo>
                    <a:pt x="686" y="870"/>
                  </a:lnTo>
                  <a:lnTo>
                    <a:pt x="733" y="845"/>
                  </a:lnTo>
                  <a:lnTo>
                    <a:pt x="776" y="813"/>
                  </a:lnTo>
                  <a:lnTo>
                    <a:pt x="813" y="775"/>
                  </a:lnTo>
                  <a:lnTo>
                    <a:pt x="845" y="733"/>
                  </a:lnTo>
                  <a:lnTo>
                    <a:pt x="872" y="686"/>
                  </a:lnTo>
                  <a:lnTo>
                    <a:pt x="891" y="636"/>
                  </a:lnTo>
                  <a:lnTo>
                    <a:pt x="903" y="582"/>
                  </a:lnTo>
                  <a:lnTo>
                    <a:pt x="907" y="526"/>
                  </a:lnTo>
                  <a:lnTo>
                    <a:pt x="903" y="470"/>
                  </a:lnTo>
                  <a:lnTo>
                    <a:pt x="891" y="416"/>
                  </a:lnTo>
                  <a:lnTo>
                    <a:pt x="872" y="365"/>
                  </a:lnTo>
                  <a:lnTo>
                    <a:pt x="845" y="318"/>
                  </a:lnTo>
                  <a:lnTo>
                    <a:pt x="813" y="276"/>
                  </a:lnTo>
                  <a:lnTo>
                    <a:pt x="776" y="238"/>
                  </a:lnTo>
                  <a:lnTo>
                    <a:pt x="733" y="207"/>
                  </a:lnTo>
                  <a:lnTo>
                    <a:pt x="686" y="180"/>
                  </a:lnTo>
                  <a:lnTo>
                    <a:pt x="636" y="161"/>
                  </a:lnTo>
                  <a:lnTo>
                    <a:pt x="582" y="149"/>
                  </a:lnTo>
                  <a:lnTo>
                    <a:pt x="526" y="145"/>
                  </a:lnTo>
                  <a:close/>
                  <a:moveTo>
                    <a:pt x="526" y="0"/>
                  </a:moveTo>
                  <a:lnTo>
                    <a:pt x="591" y="4"/>
                  </a:lnTo>
                  <a:lnTo>
                    <a:pt x="656" y="15"/>
                  </a:lnTo>
                  <a:lnTo>
                    <a:pt x="716" y="35"/>
                  </a:lnTo>
                  <a:lnTo>
                    <a:pt x="773" y="61"/>
                  </a:lnTo>
                  <a:lnTo>
                    <a:pt x="826" y="94"/>
                  </a:lnTo>
                  <a:lnTo>
                    <a:pt x="875" y="132"/>
                  </a:lnTo>
                  <a:lnTo>
                    <a:pt x="919" y="177"/>
                  </a:lnTo>
                  <a:lnTo>
                    <a:pt x="958" y="225"/>
                  </a:lnTo>
                  <a:lnTo>
                    <a:pt x="991" y="279"/>
                  </a:lnTo>
                  <a:lnTo>
                    <a:pt x="1017" y="336"/>
                  </a:lnTo>
                  <a:lnTo>
                    <a:pt x="1035" y="396"/>
                  </a:lnTo>
                  <a:lnTo>
                    <a:pt x="1048" y="459"/>
                  </a:lnTo>
                  <a:lnTo>
                    <a:pt x="1052" y="526"/>
                  </a:lnTo>
                  <a:lnTo>
                    <a:pt x="1048" y="591"/>
                  </a:lnTo>
                  <a:lnTo>
                    <a:pt x="1035" y="654"/>
                  </a:lnTo>
                  <a:lnTo>
                    <a:pt x="1017" y="716"/>
                  </a:lnTo>
                  <a:lnTo>
                    <a:pt x="991" y="772"/>
                  </a:lnTo>
                  <a:lnTo>
                    <a:pt x="958" y="826"/>
                  </a:lnTo>
                  <a:lnTo>
                    <a:pt x="919" y="874"/>
                  </a:lnTo>
                  <a:lnTo>
                    <a:pt x="875" y="919"/>
                  </a:lnTo>
                  <a:lnTo>
                    <a:pt x="826" y="957"/>
                  </a:lnTo>
                  <a:lnTo>
                    <a:pt x="773" y="989"/>
                  </a:lnTo>
                  <a:lnTo>
                    <a:pt x="716" y="1016"/>
                  </a:lnTo>
                  <a:lnTo>
                    <a:pt x="656" y="1035"/>
                  </a:lnTo>
                  <a:lnTo>
                    <a:pt x="591" y="1047"/>
                  </a:lnTo>
                  <a:lnTo>
                    <a:pt x="526" y="1051"/>
                  </a:lnTo>
                  <a:lnTo>
                    <a:pt x="460" y="1047"/>
                  </a:lnTo>
                  <a:lnTo>
                    <a:pt x="396" y="1035"/>
                  </a:lnTo>
                  <a:lnTo>
                    <a:pt x="336" y="1016"/>
                  </a:lnTo>
                  <a:lnTo>
                    <a:pt x="279" y="989"/>
                  </a:lnTo>
                  <a:lnTo>
                    <a:pt x="225" y="957"/>
                  </a:lnTo>
                  <a:lnTo>
                    <a:pt x="176" y="919"/>
                  </a:lnTo>
                  <a:lnTo>
                    <a:pt x="133" y="874"/>
                  </a:lnTo>
                  <a:lnTo>
                    <a:pt x="94" y="826"/>
                  </a:lnTo>
                  <a:lnTo>
                    <a:pt x="61" y="772"/>
                  </a:lnTo>
                  <a:lnTo>
                    <a:pt x="35" y="716"/>
                  </a:lnTo>
                  <a:lnTo>
                    <a:pt x="15" y="654"/>
                  </a:lnTo>
                  <a:lnTo>
                    <a:pt x="4" y="591"/>
                  </a:lnTo>
                  <a:lnTo>
                    <a:pt x="0" y="526"/>
                  </a:lnTo>
                  <a:lnTo>
                    <a:pt x="4" y="459"/>
                  </a:lnTo>
                  <a:lnTo>
                    <a:pt x="15" y="396"/>
                  </a:lnTo>
                  <a:lnTo>
                    <a:pt x="35" y="336"/>
                  </a:lnTo>
                  <a:lnTo>
                    <a:pt x="61" y="279"/>
                  </a:lnTo>
                  <a:lnTo>
                    <a:pt x="94" y="225"/>
                  </a:lnTo>
                  <a:lnTo>
                    <a:pt x="133" y="177"/>
                  </a:lnTo>
                  <a:lnTo>
                    <a:pt x="176" y="132"/>
                  </a:lnTo>
                  <a:lnTo>
                    <a:pt x="225" y="94"/>
                  </a:lnTo>
                  <a:lnTo>
                    <a:pt x="279" y="61"/>
                  </a:lnTo>
                  <a:lnTo>
                    <a:pt x="336" y="35"/>
                  </a:lnTo>
                  <a:lnTo>
                    <a:pt x="396" y="15"/>
                  </a:lnTo>
                  <a:lnTo>
                    <a:pt x="460" y="4"/>
                  </a:lnTo>
                  <a:lnTo>
                    <a:pt x="5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60" name="Freeform 84">
              <a:extLst>
                <a:ext uri="{FF2B5EF4-FFF2-40B4-BE49-F238E27FC236}">
                  <a16:creationId xmlns:a16="http://schemas.microsoft.com/office/drawing/2014/main" id="{00FB1336-AB1F-43A9-B92E-08E1D53B99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9104" y="1110951"/>
              <a:ext cx="139083" cy="138819"/>
            </a:xfrm>
            <a:custGeom>
              <a:avLst/>
              <a:gdLst>
                <a:gd name="T0" fmla="*/ 470 w 1053"/>
                <a:gd name="T1" fmla="*/ 149 h 1051"/>
                <a:gd name="T2" fmla="*/ 365 w 1053"/>
                <a:gd name="T3" fmla="*/ 180 h 1051"/>
                <a:gd name="T4" fmla="*/ 276 w 1053"/>
                <a:gd name="T5" fmla="*/ 238 h 1051"/>
                <a:gd name="T6" fmla="*/ 207 w 1053"/>
                <a:gd name="T7" fmla="*/ 318 h 1051"/>
                <a:gd name="T8" fmla="*/ 161 w 1053"/>
                <a:gd name="T9" fmla="*/ 416 h 1051"/>
                <a:gd name="T10" fmla="*/ 145 w 1053"/>
                <a:gd name="T11" fmla="*/ 526 h 1051"/>
                <a:gd name="T12" fmla="*/ 161 w 1053"/>
                <a:gd name="T13" fmla="*/ 636 h 1051"/>
                <a:gd name="T14" fmla="*/ 207 w 1053"/>
                <a:gd name="T15" fmla="*/ 733 h 1051"/>
                <a:gd name="T16" fmla="*/ 276 w 1053"/>
                <a:gd name="T17" fmla="*/ 813 h 1051"/>
                <a:gd name="T18" fmla="*/ 365 w 1053"/>
                <a:gd name="T19" fmla="*/ 870 h 1051"/>
                <a:gd name="T20" fmla="*/ 470 w 1053"/>
                <a:gd name="T21" fmla="*/ 902 h 1051"/>
                <a:gd name="T22" fmla="*/ 583 w 1053"/>
                <a:gd name="T23" fmla="*/ 902 h 1051"/>
                <a:gd name="T24" fmla="*/ 686 w 1053"/>
                <a:gd name="T25" fmla="*/ 870 h 1051"/>
                <a:gd name="T26" fmla="*/ 776 w 1053"/>
                <a:gd name="T27" fmla="*/ 813 h 1051"/>
                <a:gd name="T28" fmla="*/ 846 w 1053"/>
                <a:gd name="T29" fmla="*/ 733 h 1051"/>
                <a:gd name="T30" fmla="*/ 890 w 1053"/>
                <a:gd name="T31" fmla="*/ 636 h 1051"/>
                <a:gd name="T32" fmla="*/ 907 w 1053"/>
                <a:gd name="T33" fmla="*/ 526 h 1051"/>
                <a:gd name="T34" fmla="*/ 890 w 1053"/>
                <a:gd name="T35" fmla="*/ 416 h 1051"/>
                <a:gd name="T36" fmla="*/ 846 w 1053"/>
                <a:gd name="T37" fmla="*/ 318 h 1051"/>
                <a:gd name="T38" fmla="*/ 776 w 1053"/>
                <a:gd name="T39" fmla="*/ 238 h 1051"/>
                <a:gd name="T40" fmla="*/ 686 w 1053"/>
                <a:gd name="T41" fmla="*/ 180 h 1051"/>
                <a:gd name="T42" fmla="*/ 583 w 1053"/>
                <a:gd name="T43" fmla="*/ 149 h 1051"/>
                <a:gd name="T44" fmla="*/ 526 w 1053"/>
                <a:gd name="T45" fmla="*/ 0 h 1051"/>
                <a:gd name="T46" fmla="*/ 656 w 1053"/>
                <a:gd name="T47" fmla="*/ 15 h 1051"/>
                <a:gd name="T48" fmla="*/ 772 w 1053"/>
                <a:gd name="T49" fmla="*/ 61 h 1051"/>
                <a:gd name="T50" fmla="*/ 874 w 1053"/>
                <a:gd name="T51" fmla="*/ 132 h 1051"/>
                <a:gd name="T52" fmla="*/ 957 w 1053"/>
                <a:gd name="T53" fmla="*/ 225 h 1051"/>
                <a:gd name="T54" fmla="*/ 1016 w 1053"/>
                <a:gd name="T55" fmla="*/ 336 h 1051"/>
                <a:gd name="T56" fmla="*/ 1047 w 1053"/>
                <a:gd name="T57" fmla="*/ 459 h 1051"/>
                <a:gd name="T58" fmla="*/ 1047 w 1053"/>
                <a:gd name="T59" fmla="*/ 591 h 1051"/>
                <a:gd name="T60" fmla="*/ 1016 w 1053"/>
                <a:gd name="T61" fmla="*/ 716 h 1051"/>
                <a:gd name="T62" fmla="*/ 957 w 1053"/>
                <a:gd name="T63" fmla="*/ 826 h 1051"/>
                <a:gd name="T64" fmla="*/ 874 w 1053"/>
                <a:gd name="T65" fmla="*/ 919 h 1051"/>
                <a:gd name="T66" fmla="*/ 772 w 1053"/>
                <a:gd name="T67" fmla="*/ 989 h 1051"/>
                <a:gd name="T68" fmla="*/ 656 w 1053"/>
                <a:gd name="T69" fmla="*/ 1035 h 1051"/>
                <a:gd name="T70" fmla="*/ 526 w 1053"/>
                <a:gd name="T71" fmla="*/ 1051 h 1051"/>
                <a:gd name="T72" fmla="*/ 397 w 1053"/>
                <a:gd name="T73" fmla="*/ 1035 h 1051"/>
                <a:gd name="T74" fmla="*/ 279 w 1053"/>
                <a:gd name="T75" fmla="*/ 989 h 1051"/>
                <a:gd name="T76" fmla="*/ 177 w 1053"/>
                <a:gd name="T77" fmla="*/ 919 h 1051"/>
                <a:gd name="T78" fmla="*/ 94 w 1053"/>
                <a:gd name="T79" fmla="*/ 826 h 1051"/>
                <a:gd name="T80" fmla="*/ 35 w 1053"/>
                <a:gd name="T81" fmla="*/ 716 h 1051"/>
                <a:gd name="T82" fmla="*/ 4 w 1053"/>
                <a:gd name="T83" fmla="*/ 591 h 1051"/>
                <a:gd name="T84" fmla="*/ 4 w 1053"/>
                <a:gd name="T85" fmla="*/ 459 h 1051"/>
                <a:gd name="T86" fmla="*/ 35 w 1053"/>
                <a:gd name="T87" fmla="*/ 336 h 1051"/>
                <a:gd name="T88" fmla="*/ 94 w 1053"/>
                <a:gd name="T89" fmla="*/ 225 h 1051"/>
                <a:gd name="T90" fmla="*/ 177 w 1053"/>
                <a:gd name="T91" fmla="*/ 132 h 1051"/>
                <a:gd name="T92" fmla="*/ 279 w 1053"/>
                <a:gd name="T93" fmla="*/ 61 h 1051"/>
                <a:gd name="T94" fmla="*/ 397 w 1053"/>
                <a:gd name="T95" fmla="*/ 15 h 1051"/>
                <a:gd name="T96" fmla="*/ 526 w 1053"/>
                <a:gd name="T97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3" h="1051">
                  <a:moveTo>
                    <a:pt x="526" y="145"/>
                  </a:moveTo>
                  <a:lnTo>
                    <a:pt x="470" y="149"/>
                  </a:lnTo>
                  <a:lnTo>
                    <a:pt x="416" y="161"/>
                  </a:lnTo>
                  <a:lnTo>
                    <a:pt x="365" y="180"/>
                  </a:lnTo>
                  <a:lnTo>
                    <a:pt x="318" y="207"/>
                  </a:lnTo>
                  <a:lnTo>
                    <a:pt x="276" y="238"/>
                  </a:lnTo>
                  <a:lnTo>
                    <a:pt x="238" y="276"/>
                  </a:lnTo>
                  <a:lnTo>
                    <a:pt x="207" y="318"/>
                  </a:lnTo>
                  <a:lnTo>
                    <a:pt x="181" y="365"/>
                  </a:lnTo>
                  <a:lnTo>
                    <a:pt x="161" y="416"/>
                  </a:lnTo>
                  <a:lnTo>
                    <a:pt x="149" y="470"/>
                  </a:lnTo>
                  <a:lnTo>
                    <a:pt x="145" y="526"/>
                  </a:lnTo>
                  <a:lnTo>
                    <a:pt x="149" y="582"/>
                  </a:lnTo>
                  <a:lnTo>
                    <a:pt x="161" y="636"/>
                  </a:lnTo>
                  <a:lnTo>
                    <a:pt x="181" y="686"/>
                  </a:lnTo>
                  <a:lnTo>
                    <a:pt x="207" y="733"/>
                  </a:lnTo>
                  <a:lnTo>
                    <a:pt x="238" y="775"/>
                  </a:lnTo>
                  <a:lnTo>
                    <a:pt x="276" y="813"/>
                  </a:lnTo>
                  <a:lnTo>
                    <a:pt x="318" y="845"/>
                  </a:lnTo>
                  <a:lnTo>
                    <a:pt x="365" y="870"/>
                  </a:lnTo>
                  <a:lnTo>
                    <a:pt x="416" y="890"/>
                  </a:lnTo>
                  <a:lnTo>
                    <a:pt x="470" y="902"/>
                  </a:lnTo>
                  <a:lnTo>
                    <a:pt x="526" y="907"/>
                  </a:lnTo>
                  <a:lnTo>
                    <a:pt x="583" y="902"/>
                  </a:lnTo>
                  <a:lnTo>
                    <a:pt x="636" y="890"/>
                  </a:lnTo>
                  <a:lnTo>
                    <a:pt x="686" y="870"/>
                  </a:lnTo>
                  <a:lnTo>
                    <a:pt x="733" y="845"/>
                  </a:lnTo>
                  <a:lnTo>
                    <a:pt x="776" y="813"/>
                  </a:lnTo>
                  <a:lnTo>
                    <a:pt x="813" y="775"/>
                  </a:lnTo>
                  <a:lnTo>
                    <a:pt x="846" y="733"/>
                  </a:lnTo>
                  <a:lnTo>
                    <a:pt x="872" y="686"/>
                  </a:lnTo>
                  <a:lnTo>
                    <a:pt x="890" y="636"/>
                  </a:lnTo>
                  <a:lnTo>
                    <a:pt x="903" y="582"/>
                  </a:lnTo>
                  <a:lnTo>
                    <a:pt x="907" y="526"/>
                  </a:lnTo>
                  <a:lnTo>
                    <a:pt x="903" y="470"/>
                  </a:lnTo>
                  <a:lnTo>
                    <a:pt x="890" y="416"/>
                  </a:lnTo>
                  <a:lnTo>
                    <a:pt x="872" y="365"/>
                  </a:lnTo>
                  <a:lnTo>
                    <a:pt x="846" y="318"/>
                  </a:lnTo>
                  <a:lnTo>
                    <a:pt x="813" y="276"/>
                  </a:lnTo>
                  <a:lnTo>
                    <a:pt x="776" y="238"/>
                  </a:lnTo>
                  <a:lnTo>
                    <a:pt x="733" y="207"/>
                  </a:lnTo>
                  <a:lnTo>
                    <a:pt x="686" y="180"/>
                  </a:lnTo>
                  <a:lnTo>
                    <a:pt x="636" y="161"/>
                  </a:lnTo>
                  <a:lnTo>
                    <a:pt x="583" y="149"/>
                  </a:lnTo>
                  <a:lnTo>
                    <a:pt x="526" y="145"/>
                  </a:lnTo>
                  <a:close/>
                  <a:moveTo>
                    <a:pt x="526" y="0"/>
                  </a:moveTo>
                  <a:lnTo>
                    <a:pt x="592" y="4"/>
                  </a:lnTo>
                  <a:lnTo>
                    <a:pt x="656" y="15"/>
                  </a:lnTo>
                  <a:lnTo>
                    <a:pt x="716" y="35"/>
                  </a:lnTo>
                  <a:lnTo>
                    <a:pt x="772" y="61"/>
                  </a:lnTo>
                  <a:lnTo>
                    <a:pt x="826" y="94"/>
                  </a:lnTo>
                  <a:lnTo>
                    <a:pt x="874" y="132"/>
                  </a:lnTo>
                  <a:lnTo>
                    <a:pt x="919" y="177"/>
                  </a:lnTo>
                  <a:lnTo>
                    <a:pt x="957" y="225"/>
                  </a:lnTo>
                  <a:lnTo>
                    <a:pt x="990" y="279"/>
                  </a:lnTo>
                  <a:lnTo>
                    <a:pt x="1016" y="336"/>
                  </a:lnTo>
                  <a:lnTo>
                    <a:pt x="1035" y="396"/>
                  </a:lnTo>
                  <a:lnTo>
                    <a:pt x="1047" y="459"/>
                  </a:lnTo>
                  <a:lnTo>
                    <a:pt x="1053" y="526"/>
                  </a:lnTo>
                  <a:lnTo>
                    <a:pt x="1047" y="591"/>
                  </a:lnTo>
                  <a:lnTo>
                    <a:pt x="1035" y="654"/>
                  </a:lnTo>
                  <a:lnTo>
                    <a:pt x="1016" y="716"/>
                  </a:lnTo>
                  <a:lnTo>
                    <a:pt x="990" y="772"/>
                  </a:lnTo>
                  <a:lnTo>
                    <a:pt x="957" y="826"/>
                  </a:lnTo>
                  <a:lnTo>
                    <a:pt x="919" y="874"/>
                  </a:lnTo>
                  <a:lnTo>
                    <a:pt x="874" y="919"/>
                  </a:lnTo>
                  <a:lnTo>
                    <a:pt x="826" y="957"/>
                  </a:lnTo>
                  <a:lnTo>
                    <a:pt x="772" y="989"/>
                  </a:lnTo>
                  <a:lnTo>
                    <a:pt x="716" y="1016"/>
                  </a:lnTo>
                  <a:lnTo>
                    <a:pt x="656" y="1035"/>
                  </a:lnTo>
                  <a:lnTo>
                    <a:pt x="592" y="1047"/>
                  </a:lnTo>
                  <a:lnTo>
                    <a:pt x="526" y="1051"/>
                  </a:lnTo>
                  <a:lnTo>
                    <a:pt x="459" y="1047"/>
                  </a:lnTo>
                  <a:lnTo>
                    <a:pt x="397" y="1035"/>
                  </a:lnTo>
                  <a:lnTo>
                    <a:pt x="336" y="1016"/>
                  </a:lnTo>
                  <a:lnTo>
                    <a:pt x="279" y="989"/>
                  </a:lnTo>
                  <a:lnTo>
                    <a:pt x="225" y="957"/>
                  </a:lnTo>
                  <a:lnTo>
                    <a:pt x="177" y="919"/>
                  </a:lnTo>
                  <a:lnTo>
                    <a:pt x="132" y="874"/>
                  </a:lnTo>
                  <a:lnTo>
                    <a:pt x="94" y="826"/>
                  </a:lnTo>
                  <a:lnTo>
                    <a:pt x="62" y="772"/>
                  </a:lnTo>
                  <a:lnTo>
                    <a:pt x="35" y="716"/>
                  </a:lnTo>
                  <a:lnTo>
                    <a:pt x="16" y="654"/>
                  </a:lnTo>
                  <a:lnTo>
                    <a:pt x="4" y="591"/>
                  </a:lnTo>
                  <a:lnTo>
                    <a:pt x="0" y="526"/>
                  </a:lnTo>
                  <a:lnTo>
                    <a:pt x="4" y="459"/>
                  </a:lnTo>
                  <a:lnTo>
                    <a:pt x="16" y="396"/>
                  </a:lnTo>
                  <a:lnTo>
                    <a:pt x="35" y="336"/>
                  </a:lnTo>
                  <a:lnTo>
                    <a:pt x="62" y="279"/>
                  </a:lnTo>
                  <a:lnTo>
                    <a:pt x="94" y="225"/>
                  </a:lnTo>
                  <a:lnTo>
                    <a:pt x="132" y="177"/>
                  </a:lnTo>
                  <a:lnTo>
                    <a:pt x="177" y="132"/>
                  </a:lnTo>
                  <a:lnTo>
                    <a:pt x="225" y="94"/>
                  </a:lnTo>
                  <a:lnTo>
                    <a:pt x="279" y="61"/>
                  </a:lnTo>
                  <a:lnTo>
                    <a:pt x="336" y="35"/>
                  </a:lnTo>
                  <a:lnTo>
                    <a:pt x="397" y="15"/>
                  </a:lnTo>
                  <a:lnTo>
                    <a:pt x="459" y="4"/>
                  </a:lnTo>
                  <a:lnTo>
                    <a:pt x="5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61" name="Freeform 85">
              <a:extLst>
                <a:ext uri="{FF2B5EF4-FFF2-40B4-BE49-F238E27FC236}">
                  <a16:creationId xmlns:a16="http://schemas.microsoft.com/office/drawing/2014/main" id="{2520904E-AFF8-4739-A9CF-1FBEFE204A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40554" y="1398230"/>
              <a:ext cx="138951" cy="139083"/>
            </a:xfrm>
            <a:custGeom>
              <a:avLst/>
              <a:gdLst>
                <a:gd name="T0" fmla="*/ 470 w 1052"/>
                <a:gd name="T1" fmla="*/ 150 h 1053"/>
                <a:gd name="T2" fmla="*/ 365 w 1052"/>
                <a:gd name="T3" fmla="*/ 181 h 1053"/>
                <a:gd name="T4" fmla="*/ 276 w 1052"/>
                <a:gd name="T5" fmla="*/ 240 h 1053"/>
                <a:gd name="T6" fmla="*/ 207 w 1052"/>
                <a:gd name="T7" fmla="*/ 320 h 1053"/>
                <a:gd name="T8" fmla="*/ 161 w 1052"/>
                <a:gd name="T9" fmla="*/ 417 h 1053"/>
                <a:gd name="T10" fmla="*/ 145 w 1052"/>
                <a:gd name="T11" fmla="*/ 527 h 1053"/>
                <a:gd name="T12" fmla="*/ 161 w 1052"/>
                <a:gd name="T13" fmla="*/ 637 h 1053"/>
                <a:gd name="T14" fmla="*/ 207 w 1052"/>
                <a:gd name="T15" fmla="*/ 735 h 1053"/>
                <a:gd name="T16" fmla="*/ 276 w 1052"/>
                <a:gd name="T17" fmla="*/ 815 h 1053"/>
                <a:gd name="T18" fmla="*/ 365 w 1052"/>
                <a:gd name="T19" fmla="*/ 872 h 1053"/>
                <a:gd name="T20" fmla="*/ 470 w 1052"/>
                <a:gd name="T21" fmla="*/ 904 h 1053"/>
                <a:gd name="T22" fmla="*/ 582 w 1052"/>
                <a:gd name="T23" fmla="*/ 904 h 1053"/>
                <a:gd name="T24" fmla="*/ 686 w 1052"/>
                <a:gd name="T25" fmla="*/ 872 h 1053"/>
                <a:gd name="T26" fmla="*/ 776 w 1052"/>
                <a:gd name="T27" fmla="*/ 815 h 1053"/>
                <a:gd name="T28" fmla="*/ 845 w 1052"/>
                <a:gd name="T29" fmla="*/ 735 h 1053"/>
                <a:gd name="T30" fmla="*/ 891 w 1052"/>
                <a:gd name="T31" fmla="*/ 637 h 1053"/>
                <a:gd name="T32" fmla="*/ 907 w 1052"/>
                <a:gd name="T33" fmla="*/ 527 h 1053"/>
                <a:gd name="T34" fmla="*/ 891 w 1052"/>
                <a:gd name="T35" fmla="*/ 417 h 1053"/>
                <a:gd name="T36" fmla="*/ 845 w 1052"/>
                <a:gd name="T37" fmla="*/ 320 h 1053"/>
                <a:gd name="T38" fmla="*/ 776 w 1052"/>
                <a:gd name="T39" fmla="*/ 240 h 1053"/>
                <a:gd name="T40" fmla="*/ 686 w 1052"/>
                <a:gd name="T41" fmla="*/ 181 h 1053"/>
                <a:gd name="T42" fmla="*/ 582 w 1052"/>
                <a:gd name="T43" fmla="*/ 150 h 1053"/>
                <a:gd name="T44" fmla="*/ 526 w 1052"/>
                <a:gd name="T45" fmla="*/ 0 h 1053"/>
                <a:gd name="T46" fmla="*/ 656 w 1052"/>
                <a:gd name="T47" fmla="*/ 18 h 1053"/>
                <a:gd name="T48" fmla="*/ 773 w 1052"/>
                <a:gd name="T49" fmla="*/ 63 h 1053"/>
                <a:gd name="T50" fmla="*/ 875 w 1052"/>
                <a:gd name="T51" fmla="*/ 134 h 1053"/>
                <a:gd name="T52" fmla="*/ 958 w 1052"/>
                <a:gd name="T53" fmla="*/ 227 h 1053"/>
                <a:gd name="T54" fmla="*/ 1017 w 1052"/>
                <a:gd name="T55" fmla="*/ 337 h 1053"/>
                <a:gd name="T56" fmla="*/ 1048 w 1052"/>
                <a:gd name="T57" fmla="*/ 461 h 1053"/>
                <a:gd name="T58" fmla="*/ 1048 w 1052"/>
                <a:gd name="T59" fmla="*/ 594 h 1053"/>
                <a:gd name="T60" fmla="*/ 1017 w 1052"/>
                <a:gd name="T61" fmla="*/ 717 h 1053"/>
                <a:gd name="T62" fmla="*/ 958 w 1052"/>
                <a:gd name="T63" fmla="*/ 828 h 1053"/>
                <a:gd name="T64" fmla="*/ 875 w 1052"/>
                <a:gd name="T65" fmla="*/ 919 h 1053"/>
                <a:gd name="T66" fmla="*/ 773 w 1052"/>
                <a:gd name="T67" fmla="*/ 991 h 1053"/>
                <a:gd name="T68" fmla="*/ 656 w 1052"/>
                <a:gd name="T69" fmla="*/ 1037 h 1053"/>
                <a:gd name="T70" fmla="*/ 526 w 1052"/>
                <a:gd name="T71" fmla="*/ 1053 h 1053"/>
                <a:gd name="T72" fmla="*/ 396 w 1052"/>
                <a:gd name="T73" fmla="*/ 1037 h 1053"/>
                <a:gd name="T74" fmla="*/ 279 w 1052"/>
                <a:gd name="T75" fmla="*/ 991 h 1053"/>
                <a:gd name="T76" fmla="*/ 176 w 1052"/>
                <a:gd name="T77" fmla="*/ 919 h 1053"/>
                <a:gd name="T78" fmla="*/ 94 w 1052"/>
                <a:gd name="T79" fmla="*/ 828 h 1053"/>
                <a:gd name="T80" fmla="*/ 35 w 1052"/>
                <a:gd name="T81" fmla="*/ 717 h 1053"/>
                <a:gd name="T82" fmla="*/ 4 w 1052"/>
                <a:gd name="T83" fmla="*/ 594 h 1053"/>
                <a:gd name="T84" fmla="*/ 4 w 1052"/>
                <a:gd name="T85" fmla="*/ 461 h 1053"/>
                <a:gd name="T86" fmla="*/ 35 w 1052"/>
                <a:gd name="T87" fmla="*/ 337 h 1053"/>
                <a:gd name="T88" fmla="*/ 94 w 1052"/>
                <a:gd name="T89" fmla="*/ 227 h 1053"/>
                <a:gd name="T90" fmla="*/ 176 w 1052"/>
                <a:gd name="T91" fmla="*/ 134 h 1053"/>
                <a:gd name="T92" fmla="*/ 279 w 1052"/>
                <a:gd name="T93" fmla="*/ 63 h 1053"/>
                <a:gd name="T94" fmla="*/ 396 w 1052"/>
                <a:gd name="T95" fmla="*/ 18 h 1053"/>
                <a:gd name="T96" fmla="*/ 526 w 1052"/>
                <a:gd name="T97" fmla="*/ 0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2" h="1053">
                  <a:moveTo>
                    <a:pt x="526" y="146"/>
                  </a:moveTo>
                  <a:lnTo>
                    <a:pt x="470" y="150"/>
                  </a:lnTo>
                  <a:lnTo>
                    <a:pt x="416" y="163"/>
                  </a:lnTo>
                  <a:lnTo>
                    <a:pt x="365" y="181"/>
                  </a:lnTo>
                  <a:lnTo>
                    <a:pt x="319" y="207"/>
                  </a:lnTo>
                  <a:lnTo>
                    <a:pt x="276" y="240"/>
                  </a:lnTo>
                  <a:lnTo>
                    <a:pt x="238" y="277"/>
                  </a:lnTo>
                  <a:lnTo>
                    <a:pt x="207" y="320"/>
                  </a:lnTo>
                  <a:lnTo>
                    <a:pt x="180" y="367"/>
                  </a:lnTo>
                  <a:lnTo>
                    <a:pt x="161" y="417"/>
                  </a:lnTo>
                  <a:lnTo>
                    <a:pt x="149" y="470"/>
                  </a:lnTo>
                  <a:lnTo>
                    <a:pt x="145" y="527"/>
                  </a:lnTo>
                  <a:lnTo>
                    <a:pt x="149" y="583"/>
                  </a:lnTo>
                  <a:lnTo>
                    <a:pt x="161" y="637"/>
                  </a:lnTo>
                  <a:lnTo>
                    <a:pt x="180" y="688"/>
                  </a:lnTo>
                  <a:lnTo>
                    <a:pt x="207" y="735"/>
                  </a:lnTo>
                  <a:lnTo>
                    <a:pt x="238" y="777"/>
                  </a:lnTo>
                  <a:lnTo>
                    <a:pt x="276" y="815"/>
                  </a:lnTo>
                  <a:lnTo>
                    <a:pt x="319" y="846"/>
                  </a:lnTo>
                  <a:lnTo>
                    <a:pt x="365" y="872"/>
                  </a:lnTo>
                  <a:lnTo>
                    <a:pt x="416" y="892"/>
                  </a:lnTo>
                  <a:lnTo>
                    <a:pt x="470" y="904"/>
                  </a:lnTo>
                  <a:lnTo>
                    <a:pt x="526" y="908"/>
                  </a:lnTo>
                  <a:lnTo>
                    <a:pt x="582" y="904"/>
                  </a:lnTo>
                  <a:lnTo>
                    <a:pt x="636" y="892"/>
                  </a:lnTo>
                  <a:lnTo>
                    <a:pt x="686" y="872"/>
                  </a:lnTo>
                  <a:lnTo>
                    <a:pt x="733" y="846"/>
                  </a:lnTo>
                  <a:lnTo>
                    <a:pt x="776" y="815"/>
                  </a:lnTo>
                  <a:lnTo>
                    <a:pt x="813" y="777"/>
                  </a:lnTo>
                  <a:lnTo>
                    <a:pt x="845" y="735"/>
                  </a:lnTo>
                  <a:lnTo>
                    <a:pt x="872" y="688"/>
                  </a:lnTo>
                  <a:lnTo>
                    <a:pt x="891" y="637"/>
                  </a:lnTo>
                  <a:lnTo>
                    <a:pt x="903" y="583"/>
                  </a:lnTo>
                  <a:lnTo>
                    <a:pt x="907" y="527"/>
                  </a:lnTo>
                  <a:lnTo>
                    <a:pt x="903" y="470"/>
                  </a:lnTo>
                  <a:lnTo>
                    <a:pt x="891" y="417"/>
                  </a:lnTo>
                  <a:lnTo>
                    <a:pt x="872" y="367"/>
                  </a:lnTo>
                  <a:lnTo>
                    <a:pt x="845" y="320"/>
                  </a:lnTo>
                  <a:lnTo>
                    <a:pt x="813" y="277"/>
                  </a:lnTo>
                  <a:lnTo>
                    <a:pt x="776" y="240"/>
                  </a:lnTo>
                  <a:lnTo>
                    <a:pt x="733" y="207"/>
                  </a:lnTo>
                  <a:lnTo>
                    <a:pt x="686" y="181"/>
                  </a:lnTo>
                  <a:lnTo>
                    <a:pt x="636" y="163"/>
                  </a:lnTo>
                  <a:lnTo>
                    <a:pt x="582" y="150"/>
                  </a:lnTo>
                  <a:lnTo>
                    <a:pt x="526" y="146"/>
                  </a:lnTo>
                  <a:close/>
                  <a:moveTo>
                    <a:pt x="526" y="0"/>
                  </a:moveTo>
                  <a:lnTo>
                    <a:pt x="591" y="6"/>
                  </a:lnTo>
                  <a:lnTo>
                    <a:pt x="656" y="18"/>
                  </a:lnTo>
                  <a:lnTo>
                    <a:pt x="716" y="37"/>
                  </a:lnTo>
                  <a:lnTo>
                    <a:pt x="773" y="63"/>
                  </a:lnTo>
                  <a:lnTo>
                    <a:pt x="826" y="96"/>
                  </a:lnTo>
                  <a:lnTo>
                    <a:pt x="875" y="134"/>
                  </a:lnTo>
                  <a:lnTo>
                    <a:pt x="919" y="179"/>
                  </a:lnTo>
                  <a:lnTo>
                    <a:pt x="958" y="227"/>
                  </a:lnTo>
                  <a:lnTo>
                    <a:pt x="991" y="279"/>
                  </a:lnTo>
                  <a:lnTo>
                    <a:pt x="1017" y="337"/>
                  </a:lnTo>
                  <a:lnTo>
                    <a:pt x="1035" y="397"/>
                  </a:lnTo>
                  <a:lnTo>
                    <a:pt x="1048" y="461"/>
                  </a:lnTo>
                  <a:lnTo>
                    <a:pt x="1052" y="527"/>
                  </a:lnTo>
                  <a:lnTo>
                    <a:pt x="1048" y="594"/>
                  </a:lnTo>
                  <a:lnTo>
                    <a:pt x="1035" y="656"/>
                  </a:lnTo>
                  <a:lnTo>
                    <a:pt x="1017" y="717"/>
                  </a:lnTo>
                  <a:lnTo>
                    <a:pt x="991" y="774"/>
                  </a:lnTo>
                  <a:lnTo>
                    <a:pt x="958" y="828"/>
                  </a:lnTo>
                  <a:lnTo>
                    <a:pt x="919" y="876"/>
                  </a:lnTo>
                  <a:lnTo>
                    <a:pt x="875" y="919"/>
                  </a:lnTo>
                  <a:lnTo>
                    <a:pt x="826" y="959"/>
                  </a:lnTo>
                  <a:lnTo>
                    <a:pt x="773" y="991"/>
                  </a:lnTo>
                  <a:lnTo>
                    <a:pt x="716" y="1018"/>
                  </a:lnTo>
                  <a:lnTo>
                    <a:pt x="656" y="1037"/>
                  </a:lnTo>
                  <a:lnTo>
                    <a:pt x="591" y="1049"/>
                  </a:lnTo>
                  <a:lnTo>
                    <a:pt x="526" y="1053"/>
                  </a:lnTo>
                  <a:lnTo>
                    <a:pt x="460" y="1049"/>
                  </a:lnTo>
                  <a:lnTo>
                    <a:pt x="396" y="1037"/>
                  </a:lnTo>
                  <a:lnTo>
                    <a:pt x="336" y="1018"/>
                  </a:lnTo>
                  <a:lnTo>
                    <a:pt x="279" y="991"/>
                  </a:lnTo>
                  <a:lnTo>
                    <a:pt x="225" y="959"/>
                  </a:lnTo>
                  <a:lnTo>
                    <a:pt x="176" y="919"/>
                  </a:lnTo>
                  <a:lnTo>
                    <a:pt x="133" y="876"/>
                  </a:lnTo>
                  <a:lnTo>
                    <a:pt x="94" y="828"/>
                  </a:lnTo>
                  <a:lnTo>
                    <a:pt x="61" y="774"/>
                  </a:lnTo>
                  <a:lnTo>
                    <a:pt x="35" y="717"/>
                  </a:lnTo>
                  <a:lnTo>
                    <a:pt x="15" y="656"/>
                  </a:lnTo>
                  <a:lnTo>
                    <a:pt x="4" y="594"/>
                  </a:lnTo>
                  <a:lnTo>
                    <a:pt x="0" y="527"/>
                  </a:lnTo>
                  <a:lnTo>
                    <a:pt x="4" y="461"/>
                  </a:lnTo>
                  <a:lnTo>
                    <a:pt x="15" y="397"/>
                  </a:lnTo>
                  <a:lnTo>
                    <a:pt x="35" y="337"/>
                  </a:lnTo>
                  <a:lnTo>
                    <a:pt x="61" y="279"/>
                  </a:lnTo>
                  <a:lnTo>
                    <a:pt x="94" y="227"/>
                  </a:lnTo>
                  <a:lnTo>
                    <a:pt x="133" y="179"/>
                  </a:lnTo>
                  <a:lnTo>
                    <a:pt x="176" y="134"/>
                  </a:lnTo>
                  <a:lnTo>
                    <a:pt x="225" y="96"/>
                  </a:lnTo>
                  <a:lnTo>
                    <a:pt x="279" y="63"/>
                  </a:lnTo>
                  <a:lnTo>
                    <a:pt x="336" y="37"/>
                  </a:lnTo>
                  <a:lnTo>
                    <a:pt x="396" y="18"/>
                  </a:lnTo>
                  <a:lnTo>
                    <a:pt x="460" y="6"/>
                  </a:lnTo>
                  <a:lnTo>
                    <a:pt x="5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62" name="Freeform 86">
              <a:extLst>
                <a:ext uri="{FF2B5EF4-FFF2-40B4-BE49-F238E27FC236}">
                  <a16:creationId xmlns:a16="http://schemas.microsoft.com/office/drawing/2014/main" id="{89C9CE33-0372-4CD3-8BB2-1D07302FA4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29104" y="1398230"/>
              <a:ext cx="139083" cy="139083"/>
            </a:xfrm>
            <a:custGeom>
              <a:avLst/>
              <a:gdLst>
                <a:gd name="T0" fmla="*/ 470 w 1053"/>
                <a:gd name="T1" fmla="*/ 150 h 1053"/>
                <a:gd name="T2" fmla="*/ 365 w 1053"/>
                <a:gd name="T3" fmla="*/ 181 h 1053"/>
                <a:gd name="T4" fmla="*/ 276 w 1053"/>
                <a:gd name="T5" fmla="*/ 240 h 1053"/>
                <a:gd name="T6" fmla="*/ 207 w 1053"/>
                <a:gd name="T7" fmla="*/ 320 h 1053"/>
                <a:gd name="T8" fmla="*/ 161 w 1053"/>
                <a:gd name="T9" fmla="*/ 417 h 1053"/>
                <a:gd name="T10" fmla="*/ 145 w 1053"/>
                <a:gd name="T11" fmla="*/ 527 h 1053"/>
                <a:gd name="T12" fmla="*/ 161 w 1053"/>
                <a:gd name="T13" fmla="*/ 637 h 1053"/>
                <a:gd name="T14" fmla="*/ 207 w 1053"/>
                <a:gd name="T15" fmla="*/ 735 h 1053"/>
                <a:gd name="T16" fmla="*/ 276 w 1053"/>
                <a:gd name="T17" fmla="*/ 815 h 1053"/>
                <a:gd name="T18" fmla="*/ 365 w 1053"/>
                <a:gd name="T19" fmla="*/ 872 h 1053"/>
                <a:gd name="T20" fmla="*/ 470 w 1053"/>
                <a:gd name="T21" fmla="*/ 904 h 1053"/>
                <a:gd name="T22" fmla="*/ 583 w 1053"/>
                <a:gd name="T23" fmla="*/ 904 h 1053"/>
                <a:gd name="T24" fmla="*/ 686 w 1053"/>
                <a:gd name="T25" fmla="*/ 872 h 1053"/>
                <a:gd name="T26" fmla="*/ 776 w 1053"/>
                <a:gd name="T27" fmla="*/ 815 h 1053"/>
                <a:gd name="T28" fmla="*/ 846 w 1053"/>
                <a:gd name="T29" fmla="*/ 735 h 1053"/>
                <a:gd name="T30" fmla="*/ 890 w 1053"/>
                <a:gd name="T31" fmla="*/ 637 h 1053"/>
                <a:gd name="T32" fmla="*/ 907 w 1053"/>
                <a:gd name="T33" fmla="*/ 527 h 1053"/>
                <a:gd name="T34" fmla="*/ 890 w 1053"/>
                <a:gd name="T35" fmla="*/ 417 h 1053"/>
                <a:gd name="T36" fmla="*/ 846 w 1053"/>
                <a:gd name="T37" fmla="*/ 320 h 1053"/>
                <a:gd name="T38" fmla="*/ 776 w 1053"/>
                <a:gd name="T39" fmla="*/ 240 h 1053"/>
                <a:gd name="T40" fmla="*/ 686 w 1053"/>
                <a:gd name="T41" fmla="*/ 181 h 1053"/>
                <a:gd name="T42" fmla="*/ 583 w 1053"/>
                <a:gd name="T43" fmla="*/ 150 h 1053"/>
                <a:gd name="T44" fmla="*/ 526 w 1053"/>
                <a:gd name="T45" fmla="*/ 0 h 1053"/>
                <a:gd name="T46" fmla="*/ 656 w 1053"/>
                <a:gd name="T47" fmla="*/ 18 h 1053"/>
                <a:gd name="T48" fmla="*/ 772 w 1053"/>
                <a:gd name="T49" fmla="*/ 63 h 1053"/>
                <a:gd name="T50" fmla="*/ 874 w 1053"/>
                <a:gd name="T51" fmla="*/ 134 h 1053"/>
                <a:gd name="T52" fmla="*/ 957 w 1053"/>
                <a:gd name="T53" fmla="*/ 227 h 1053"/>
                <a:gd name="T54" fmla="*/ 1016 w 1053"/>
                <a:gd name="T55" fmla="*/ 337 h 1053"/>
                <a:gd name="T56" fmla="*/ 1047 w 1053"/>
                <a:gd name="T57" fmla="*/ 461 h 1053"/>
                <a:gd name="T58" fmla="*/ 1047 w 1053"/>
                <a:gd name="T59" fmla="*/ 594 h 1053"/>
                <a:gd name="T60" fmla="*/ 1016 w 1053"/>
                <a:gd name="T61" fmla="*/ 717 h 1053"/>
                <a:gd name="T62" fmla="*/ 957 w 1053"/>
                <a:gd name="T63" fmla="*/ 828 h 1053"/>
                <a:gd name="T64" fmla="*/ 874 w 1053"/>
                <a:gd name="T65" fmla="*/ 919 h 1053"/>
                <a:gd name="T66" fmla="*/ 772 w 1053"/>
                <a:gd name="T67" fmla="*/ 991 h 1053"/>
                <a:gd name="T68" fmla="*/ 656 w 1053"/>
                <a:gd name="T69" fmla="*/ 1037 h 1053"/>
                <a:gd name="T70" fmla="*/ 526 w 1053"/>
                <a:gd name="T71" fmla="*/ 1053 h 1053"/>
                <a:gd name="T72" fmla="*/ 397 w 1053"/>
                <a:gd name="T73" fmla="*/ 1037 h 1053"/>
                <a:gd name="T74" fmla="*/ 279 w 1053"/>
                <a:gd name="T75" fmla="*/ 991 h 1053"/>
                <a:gd name="T76" fmla="*/ 177 w 1053"/>
                <a:gd name="T77" fmla="*/ 919 h 1053"/>
                <a:gd name="T78" fmla="*/ 94 w 1053"/>
                <a:gd name="T79" fmla="*/ 828 h 1053"/>
                <a:gd name="T80" fmla="*/ 35 w 1053"/>
                <a:gd name="T81" fmla="*/ 717 h 1053"/>
                <a:gd name="T82" fmla="*/ 4 w 1053"/>
                <a:gd name="T83" fmla="*/ 594 h 1053"/>
                <a:gd name="T84" fmla="*/ 4 w 1053"/>
                <a:gd name="T85" fmla="*/ 461 h 1053"/>
                <a:gd name="T86" fmla="*/ 35 w 1053"/>
                <a:gd name="T87" fmla="*/ 337 h 1053"/>
                <a:gd name="T88" fmla="*/ 94 w 1053"/>
                <a:gd name="T89" fmla="*/ 227 h 1053"/>
                <a:gd name="T90" fmla="*/ 177 w 1053"/>
                <a:gd name="T91" fmla="*/ 134 h 1053"/>
                <a:gd name="T92" fmla="*/ 279 w 1053"/>
                <a:gd name="T93" fmla="*/ 63 h 1053"/>
                <a:gd name="T94" fmla="*/ 397 w 1053"/>
                <a:gd name="T95" fmla="*/ 18 h 1053"/>
                <a:gd name="T96" fmla="*/ 526 w 1053"/>
                <a:gd name="T97" fmla="*/ 0 h 1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3" h="1053">
                  <a:moveTo>
                    <a:pt x="526" y="146"/>
                  </a:moveTo>
                  <a:lnTo>
                    <a:pt x="470" y="150"/>
                  </a:lnTo>
                  <a:lnTo>
                    <a:pt x="416" y="163"/>
                  </a:lnTo>
                  <a:lnTo>
                    <a:pt x="365" y="181"/>
                  </a:lnTo>
                  <a:lnTo>
                    <a:pt x="318" y="207"/>
                  </a:lnTo>
                  <a:lnTo>
                    <a:pt x="276" y="240"/>
                  </a:lnTo>
                  <a:lnTo>
                    <a:pt x="238" y="277"/>
                  </a:lnTo>
                  <a:lnTo>
                    <a:pt x="207" y="320"/>
                  </a:lnTo>
                  <a:lnTo>
                    <a:pt x="181" y="367"/>
                  </a:lnTo>
                  <a:lnTo>
                    <a:pt x="161" y="417"/>
                  </a:lnTo>
                  <a:lnTo>
                    <a:pt x="149" y="470"/>
                  </a:lnTo>
                  <a:lnTo>
                    <a:pt x="145" y="527"/>
                  </a:lnTo>
                  <a:lnTo>
                    <a:pt x="149" y="583"/>
                  </a:lnTo>
                  <a:lnTo>
                    <a:pt x="161" y="637"/>
                  </a:lnTo>
                  <a:lnTo>
                    <a:pt x="181" y="688"/>
                  </a:lnTo>
                  <a:lnTo>
                    <a:pt x="207" y="735"/>
                  </a:lnTo>
                  <a:lnTo>
                    <a:pt x="238" y="777"/>
                  </a:lnTo>
                  <a:lnTo>
                    <a:pt x="276" y="815"/>
                  </a:lnTo>
                  <a:lnTo>
                    <a:pt x="318" y="846"/>
                  </a:lnTo>
                  <a:lnTo>
                    <a:pt x="365" y="872"/>
                  </a:lnTo>
                  <a:lnTo>
                    <a:pt x="416" y="892"/>
                  </a:lnTo>
                  <a:lnTo>
                    <a:pt x="470" y="904"/>
                  </a:lnTo>
                  <a:lnTo>
                    <a:pt x="526" y="908"/>
                  </a:lnTo>
                  <a:lnTo>
                    <a:pt x="583" y="904"/>
                  </a:lnTo>
                  <a:lnTo>
                    <a:pt x="636" y="892"/>
                  </a:lnTo>
                  <a:lnTo>
                    <a:pt x="686" y="872"/>
                  </a:lnTo>
                  <a:lnTo>
                    <a:pt x="733" y="846"/>
                  </a:lnTo>
                  <a:lnTo>
                    <a:pt x="776" y="815"/>
                  </a:lnTo>
                  <a:lnTo>
                    <a:pt x="813" y="777"/>
                  </a:lnTo>
                  <a:lnTo>
                    <a:pt x="846" y="735"/>
                  </a:lnTo>
                  <a:lnTo>
                    <a:pt x="872" y="688"/>
                  </a:lnTo>
                  <a:lnTo>
                    <a:pt x="890" y="637"/>
                  </a:lnTo>
                  <a:lnTo>
                    <a:pt x="903" y="583"/>
                  </a:lnTo>
                  <a:lnTo>
                    <a:pt x="907" y="527"/>
                  </a:lnTo>
                  <a:lnTo>
                    <a:pt x="903" y="470"/>
                  </a:lnTo>
                  <a:lnTo>
                    <a:pt x="890" y="417"/>
                  </a:lnTo>
                  <a:lnTo>
                    <a:pt x="872" y="367"/>
                  </a:lnTo>
                  <a:lnTo>
                    <a:pt x="846" y="320"/>
                  </a:lnTo>
                  <a:lnTo>
                    <a:pt x="813" y="277"/>
                  </a:lnTo>
                  <a:lnTo>
                    <a:pt x="776" y="240"/>
                  </a:lnTo>
                  <a:lnTo>
                    <a:pt x="733" y="207"/>
                  </a:lnTo>
                  <a:lnTo>
                    <a:pt x="686" y="181"/>
                  </a:lnTo>
                  <a:lnTo>
                    <a:pt x="636" y="163"/>
                  </a:lnTo>
                  <a:lnTo>
                    <a:pt x="583" y="150"/>
                  </a:lnTo>
                  <a:lnTo>
                    <a:pt x="526" y="146"/>
                  </a:lnTo>
                  <a:close/>
                  <a:moveTo>
                    <a:pt x="526" y="0"/>
                  </a:moveTo>
                  <a:lnTo>
                    <a:pt x="592" y="6"/>
                  </a:lnTo>
                  <a:lnTo>
                    <a:pt x="656" y="18"/>
                  </a:lnTo>
                  <a:lnTo>
                    <a:pt x="716" y="37"/>
                  </a:lnTo>
                  <a:lnTo>
                    <a:pt x="772" y="63"/>
                  </a:lnTo>
                  <a:lnTo>
                    <a:pt x="826" y="96"/>
                  </a:lnTo>
                  <a:lnTo>
                    <a:pt x="874" y="134"/>
                  </a:lnTo>
                  <a:lnTo>
                    <a:pt x="919" y="179"/>
                  </a:lnTo>
                  <a:lnTo>
                    <a:pt x="957" y="227"/>
                  </a:lnTo>
                  <a:lnTo>
                    <a:pt x="990" y="279"/>
                  </a:lnTo>
                  <a:lnTo>
                    <a:pt x="1016" y="337"/>
                  </a:lnTo>
                  <a:lnTo>
                    <a:pt x="1035" y="397"/>
                  </a:lnTo>
                  <a:lnTo>
                    <a:pt x="1047" y="461"/>
                  </a:lnTo>
                  <a:lnTo>
                    <a:pt x="1053" y="527"/>
                  </a:lnTo>
                  <a:lnTo>
                    <a:pt x="1047" y="594"/>
                  </a:lnTo>
                  <a:lnTo>
                    <a:pt x="1035" y="656"/>
                  </a:lnTo>
                  <a:lnTo>
                    <a:pt x="1016" y="717"/>
                  </a:lnTo>
                  <a:lnTo>
                    <a:pt x="990" y="774"/>
                  </a:lnTo>
                  <a:lnTo>
                    <a:pt x="957" y="828"/>
                  </a:lnTo>
                  <a:lnTo>
                    <a:pt x="919" y="876"/>
                  </a:lnTo>
                  <a:lnTo>
                    <a:pt x="874" y="919"/>
                  </a:lnTo>
                  <a:lnTo>
                    <a:pt x="826" y="959"/>
                  </a:lnTo>
                  <a:lnTo>
                    <a:pt x="772" y="991"/>
                  </a:lnTo>
                  <a:lnTo>
                    <a:pt x="716" y="1018"/>
                  </a:lnTo>
                  <a:lnTo>
                    <a:pt x="656" y="1037"/>
                  </a:lnTo>
                  <a:lnTo>
                    <a:pt x="592" y="1049"/>
                  </a:lnTo>
                  <a:lnTo>
                    <a:pt x="526" y="1053"/>
                  </a:lnTo>
                  <a:lnTo>
                    <a:pt x="459" y="1049"/>
                  </a:lnTo>
                  <a:lnTo>
                    <a:pt x="397" y="1037"/>
                  </a:lnTo>
                  <a:lnTo>
                    <a:pt x="336" y="1018"/>
                  </a:lnTo>
                  <a:lnTo>
                    <a:pt x="279" y="991"/>
                  </a:lnTo>
                  <a:lnTo>
                    <a:pt x="225" y="959"/>
                  </a:lnTo>
                  <a:lnTo>
                    <a:pt x="177" y="919"/>
                  </a:lnTo>
                  <a:lnTo>
                    <a:pt x="132" y="876"/>
                  </a:lnTo>
                  <a:lnTo>
                    <a:pt x="94" y="828"/>
                  </a:lnTo>
                  <a:lnTo>
                    <a:pt x="62" y="774"/>
                  </a:lnTo>
                  <a:lnTo>
                    <a:pt x="35" y="717"/>
                  </a:lnTo>
                  <a:lnTo>
                    <a:pt x="16" y="656"/>
                  </a:lnTo>
                  <a:lnTo>
                    <a:pt x="4" y="594"/>
                  </a:lnTo>
                  <a:lnTo>
                    <a:pt x="0" y="527"/>
                  </a:lnTo>
                  <a:lnTo>
                    <a:pt x="4" y="461"/>
                  </a:lnTo>
                  <a:lnTo>
                    <a:pt x="16" y="397"/>
                  </a:lnTo>
                  <a:lnTo>
                    <a:pt x="35" y="337"/>
                  </a:lnTo>
                  <a:lnTo>
                    <a:pt x="62" y="279"/>
                  </a:lnTo>
                  <a:lnTo>
                    <a:pt x="94" y="227"/>
                  </a:lnTo>
                  <a:lnTo>
                    <a:pt x="132" y="179"/>
                  </a:lnTo>
                  <a:lnTo>
                    <a:pt x="177" y="134"/>
                  </a:lnTo>
                  <a:lnTo>
                    <a:pt x="225" y="96"/>
                  </a:lnTo>
                  <a:lnTo>
                    <a:pt x="279" y="63"/>
                  </a:lnTo>
                  <a:lnTo>
                    <a:pt x="336" y="37"/>
                  </a:lnTo>
                  <a:lnTo>
                    <a:pt x="397" y="18"/>
                  </a:lnTo>
                  <a:lnTo>
                    <a:pt x="459" y="6"/>
                  </a:lnTo>
                  <a:lnTo>
                    <a:pt x="5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63" name="Freeform 87">
              <a:extLst>
                <a:ext uri="{FF2B5EF4-FFF2-40B4-BE49-F238E27FC236}">
                  <a16:creationId xmlns:a16="http://schemas.microsoft.com/office/drawing/2014/main" id="{88592399-FF1F-4F42-A2D9-732B08280E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0353" y="967245"/>
              <a:ext cx="138819" cy="138819"/>
            </a:xfrm>
            <a:custGeom>
              <a:avLst/>
              <a:gdLst>
                <a:gd name="T0" fmla="*/ 470 w 1051"/>
                <a:gd name="T1" fmla="*/ 149 h 1051"/>
                <a:gd name="T2" fmla="*/ 365 w 1051"/>
                <a:gd name="T3" fmla="*/ 179 h 1051"/>
                <a:gd name="T4" fmla="*/ 276 w 1051"/>
                <a:gd name="T5" fmla="*/ 238 h 1051"/>
                <a:gd name="T6" fmla="*/ 207 w 1051"/>
                <a:gd name="T7" fmla="*/ 318 h 1051"/>
                <a:gd name="T8" fmla="*/ 161 w 1051"/>
                <a:gd name="T9" fmla="*/ 415 h 1051"/>
                <a:gd name="T10" fmla="*/ 145 w 1051"/>
                <a:gd name="T11" fmla="*/ 525 h 1051"/>
                <a:gd name="T12" fmla="*/ 161 w 1051"/>
                <a:gd name="T13" fmla="*/ 635 h 1051"/>
                <a:gd name="T14" fmla="*/ 207 w 1051"/>
                <a:gd name="T15" fmla="*/ 733 h 1051"/>
                <a:gd name="T16" fmla="*/ 276 w 1051"/>
                <a:gd name="T17" fmla="*/ 813 h 1051"/>
                <a:gd name="T18" fmla="*/ 365 w 1051"/>
                <a:gd name="T19" fmla="*/ 870 h 1051"/>
                <a:gd name="T20" fmla="*/ 470 w 1051"/>
                <a:gd name="T21" fmla="*/ 902 h 1051"/>
                <a:gd name="T22" fmla="*/ 582 w 1051"/>
                <a:gd name="T23" fmla="*/ 902 h 1051"/>
                <a:gd name="T24" fmla="*/ 686 w 1051"/>
                <a:gd name="T25" fmla="*/ 870 h 1051"/>
                <a:gd name="T26" fmla="*/ 775 w 1051"/>
                <a:gd name="T27" fmla="*/ 813 h 1051"/>
                <a:gd name="T28" fmla="*/ 846 w 1051"/>
                <a:gd name="T29" fmla="*/ 733 h 1051"/>
                <a:gd name="T30" fmla="*/ 890 w 1051"/>
                <a:gd name="T31" fmla="*/ 635 h 1051"/>
                <a:gd name="T32" fmla="*/ 907 w 1051"/>
                <a:gd name="T33" fmla="*/ 525 h 1051"/>
                <a:gd name="T34" fmla="*/ 890 w 1051"/>
                <a:gd name="T35" fmla="*/ 415 h 1051"/>
                <a:gd name="T36" fmla="*/ 846 w 1051"/>
                <a:gd name="T37" fmla="*/ 318 h 1051"/>
                <a:gd name="T38" fmla="*/ 775 w 1051"/>
                <a:gd name="T39" fmla="*/ 238 h 1051"/>
                <a:gd name="T40" fmla="*/ 686 w 1051"/>
                <a:gd name="T41" fmla="*/ 179 h 1051"/>
                <a:gd name="T42" fmla="*/ 582 w 1051"/>
                <a:gd name="T43" fmla="*/ 149 h 1051"/>
                <a:gd name="T44" fmla="*/ 526 w 1051"/>
                <a:gd name="T45" fmla="*/ 0 h 1051"/>
                <a:gd name="T46" fmla="*/ 654 w 1051"/>
                <a:gd name="T47" fmla="*/ 16 h 1051"/>
                <a:gd name="T48" fmla="*/ 772 w 1051"/>
                <a:gd name="T49" fmla="*/ 61 h 1051"/>
                <a:gd name="T50" fmla="*/ 874 w 1051"/>
                <a:gd name="T51" fmla="*/ 132 h 1051"/>
                <a:gd name="T52" fmla="*/ 957 w 1051"/>
                <a:gd name="T53" fmla="*/ 225 h 1051"/>
                <a:gd name="T54" fmla="*/ 1016 w 1051"/>
                <a:gd name="T55" fmla="*/ 335 h 1051"/>
                <a:gd name="T56" fmla="*/ 1047 w 1051"/>
                <a:gd name="T57" fmla="*/ 459 h 1051"/>
                <a:gd name="T58" fmla="*/ 1047 w 1051"/>
                <a:gd name="T59" fmla="*/ 592 h 1051"/>
                <a:gd name="T60" fmla="*/ 1016 w 1051"/>
                <a:gd name="T61" fmla="*/ 715 h 1051"/>
                <a:gd name="T62" fmla="*/ 957 w 1051"/>
                <a:gd name="T63" fmla="*/ 826 h 1051"/>
                <a:gd name="T64" fmla="*/ 874 w 1051"/>
                <a:gd name="T65" fmla="*/ 919 h 1051"/>
                <a:gd name="T66" fmla="*/ 772 w 1051"/>
                <a:gd name="T67" fmla="*/ 990 h 1051"/>
                <a:gd name="T68" fmla="*/ 654 w 1051"/>
                <a:gd name="T69" fmla="*/ 1035 h 1051"/>
                <a:gd name="T70" fmla="*/ 526 w 1051"/>
                <a:gd name="T71" fmla="*/ 1051 h 1051"/>
                <a:gd name="T72" fmla="*/ 397 w 1051"/>
                <a:gd name="T73" fmla="*/ 1035 h 1051"/>
                <a:gd name="T74" fmla="*/ 279 w 1051"/>
                <a:gd name="T75" fmla="*/ 990 h 1051"/>
                <a:gd name="T76" fmla="*/ 177 w 1051"/>
                <a:gd name="T77" fmla="*/ 919 h 1051"/>
                <a:gd name="T78" fmla="*/ 94 w 1051"/>
                <a:gd name="T79" fmla="*/ 826 h 1051"/>
                <a:gd name="T80" fmla="*/ 35 w 1051"/>
                <a:gd name="T81" fmla="*/ 715 h 1051"/>
                <a:gd name="T82" fmla="*/ 4 w 1051"/>
                <a:gd name="T83" fmla="*/ 592 h 1051"/>
                <a:gd name="T84" fmla="*/ 4 w 1051"/>
                <a:gd name="T85" fmla="*/ 459 h 1051"/>
                <a:gd name="T86" fmla="*/ 35 w 1051"/>
                <a:gd name="T87" fmla="*/ 335 h 1051"/>
                <a:gd name="T88" fmla="*/ 94 w 1051"/>
                <a:gd name="T89" fmla="*/ 225 h 1051"/>
                <a:gd name="T90" fmla="*/ 177 w 1051"/>
                <a:gd name="T91" fmla="*/ 132 h 1051"/>
                <a:gd name="T92" fmla="*/ 279 w 1051"/>
                <a:gd name="T93" fmla="*/ 61 h 1051"/>
                <a:gd name="T94" fmla="*/ 397 w 1051"/>
                <a:gd name="T95" fmla="*/ 16 h 1051"/>
                <a:gd name="T96" fmla="*/ 526 w 1051"/>
                <a:gd name="T97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1" h="1051">
                  <a:moveTo>
                    <a:pt x="526" y="144"/>
                  </a:moveTo>
                  <a:lnTo>
                    <a:pt x="470" y="149"/>
                  </a:lnTo>
                  <a:lnTo>
                    <a:pt x="416" y="161"/>
                  </a:lnTo>
                  <a:lnTo>
                    <a:pt x="365" y="179"/>
                  </a:lnTo>
                  <a:lnTo>
                    <a:pt x="318" y="205"/>
                  </a:lnTo>
                  <a:lnTo>
                    <a:pt x="276" y="238"/>
                  </a:lnTo>
                  <a:lnTo>
                    <a:pt x="238" y="276"/>
                  </a:lnTo>
                  <a:lnTo>
                    <a:pt x="207" y="318"/>
                  </a:lnTo>
                  <a:lnTo>
                    <a:pt x="181" y="365"/>
                  </a:lnTo>
                  <a:lnTo>
                    <a:pt x="161" y="415"/>
                  </a:lnTo>
                  <a:lnTo>
                    <a:pt x="149" y="469"/>
                  </a:lnTo>
                  <a:lnTo>
                    <a:pt x="145" y="525"/>
                  </a:lnTo>
                  <a:lnTo>
                    <a:pt x="149" y="581"/>
                  </a:lnTo>
                  <a:lnTo>
                    <a:pt x="161" y="635"/>
                  </a:lnTo>
                  <a:lnTo>
                    <a:pt x="181" y="686"/>
                  </a:lnTo>
                  <a:lnTo>
                    <a:pt x="207" y="733"/>
                  </a:lnTo>
                  <a:lnTo>
                    <a:pt x="238" y="775"/>
                  </a:lnTo>
                  <a:lnTo>
                    <a:pt x="276" y="813"/>
                  </a:lnTo>
                  <a:lnTo>
                    <a:pt x="318" y="844"/>
                  </a:lnTo>
                  <a:lnTo>
                    <a:pt x="365" y="870"/>
                  </a:lnTo>
                  <a:lnTo>
                    <a:pt x="416" y="890"/>
                  </a:lnTo>
                  <a:lnTo>
                    <a:pt x="470" y="902"/>
                  </a:lnTo>
                  <a:lnTo>
                    <a:pt x="526" y="906"/>
                  </a:lnTo>
                  <a:lnTo>
                    <a:pt x="582" y="902"/>
                  </a:lnTo>
                  <a:lnTo>
                    <a:pt x="636" y="890"/>
                  </a:lnTo>
                  <a:lnTo>
                    <a:pt x="686" y="870"/>
                  </a:lnTo>
                  <a:lnTo>
                    <a:pt x="733" y="844"/>
                  </a:lnTo>
                  <a:lnTo>
                    <a:pt x="775" y="813"/>
                  </a:lnTo>
                  <a:lnTo>
                    <a:pt x="813" y="775"/>
                  </a:lnTo>
                  <a:lnTo>
                    <a:pt x="846" y="733"/>
                  </a:lnTo>
                  <a:lnTo>
                    <a:pt x="872" y="686"/>
                  </a:lnTo>
                  <a:lnTo>
                    <a:pt x="890" y="635"/>
                  </a:lnTo>
                  <a:lnTo>
                    <a:pt x="902" y="581"/>
                  </a:lnTo>
                  <a:lnTo>
                    <a:pt x="907" y="525"/>
                  </a:lnTo>
                  <a:lnTo>
                    <a:pt x="902" y="469"/>
                  </a:lnTo>
                  <a:lnTo>
                    <a:pt x="890" y="415"/>
                  </a:lnTo>
                  <a:lnTo>
                    <a:pt x="872" y="365"/>
                  </a:lnTo>
                  <a:lnTo>
                    <a:pt x="846" y="318"/>
                  </a:lnTo>
                  <a:lnTo>
                    <a:pt x="813" y="276"/>
                  </a:lnTo>
                  <a:lnTo>
                    <a:pt x="775" y="238"/>
                  </a:lnTo>
                  <a:lnTo>
                    <a:pt x="733" y="205"/>
                  </a:lnTo>
                  <a:lnTo>
                    <a:pt x="686" y="179"/>
                  </a:lnTo>
                  <a:lnTo>
                    <a:pt x="636" y="161"/>
                  </a:lnTo>
                  <a:lnTo>
                    <a:pt x="582" y="149"/>
                  </a:lnTo>
                  <a:lnTo>
                    <a:pt x="526" y="144"/>
                  </a:lnTo>
                  <a:close/>
                  <a:moveTo>
                    <a:pt x="526" y="0"/>
                  </a:moveTo>
                  <a:lnTo>
                    <a:pt x="592" y="4"/>
                  </a:lnTo>
                  <a:lnTo>
                    <a:pt x="654" y="16"/>
                  </a:lnTo>
                  <a:lnTo>
                    <a:pt x="716" y="35"/>
                  </a:lnTo>
                  <a:lnTo>
                    <a:pt x="772" y="61"/>
                  </a:lnTo>
                  <a:lnTo>
                    <a:pt x="826" y="94"/>
                  </a:lnTo>
                  <a:lnTo>
                    <a:pt x="874" y="132"/>
                  </a:lnTo>
                  <a:lnTo>
                    <a:pt x="919" y="177"/>
                  </a:lnTo>
                  <a:lnTo>
                    <a:pt x="957" y="225"/>
                  </a:lnTo>
                  <a:lnTo>
                    <a:pt x="990" y="279"/>
                  </a:lnTo>
                  <a:lnTo>
                    <a:pt x="1016" y="335"/>
                  </a:lnTo>
                  <a:lnTo>
                    <a:pt x="1035" y="397"/>
                  </a:lnTo>
                  <a:lnTo>
                    <a:pt x="1047" y="459"/>
                  </a:lnTo>
                  <a:lnTo>
                    <a:pt x="1051" y="525"/>
                  </a:lnTo>
                  <a:lnTo>
                    <a:pt x="1047" y="592"/>
                  </a:lnTo>
                  <a:lnTo>
                    <a:pt x="1035" y="654"/>
                  </a:lnTo>
                  <a:lnTo>
                    <a:pt x="1016" y="715"/>
                  </a:lnTo>
                  <a:lnTo>
                    <a:pt x="990" y="772"/>
                  </a:lnTo>
                  <a:lnTo>
                    <a:pt x="957" y="826"/>
                  </a:lnTo>
                  <a:lnTo>
                    <a:pt x="919" y="874"/>
                  </a:lnTo>
                  <a:lnTo>
                    <a:pt x="874" y="919"/>
                  </a:lnTo>
                  <a:lnTo>
                    <a:pt x="826" y="957"/>
                  </a:lnTo>
                  <a:lnTo>
                    <a:pt x="772" y="990"/>
                  </a:lnTo>
                  <a:lnTo>
                    <a:pt x="716" y="1016"/>
                  </a:lnTo>
                  <a:lnTo>
                    <a:pt x="654" y="1035"/>
                  </a:lnTo>
                  <a:lnTo>
                    <a:pt x="592" y="1047"/>
                  </a:lnTo>
                  <a:lnTo>
                    <a:pt x="526" y="1051"/>
                  </a:lnTo>
                  <a:lnTo>
                    <a:pt x="459" y="1047"/>
                  </a:lnTo>
                  <a:lnTo>
                    <a:pt x="397" y="1035"/>
                  </a:lnTo>
                  <a:lnTo>
                    <a:pt x="336" y="1016"/>
                  </a:lnTo>
                  <a:lnTo>
                    <a:pt x="279" y="990"/>
                  </a:lnTo>
                  <a:lnTo>
                    <a:pt x="225" y="957"/>
                  </a:lnTo>
                  <a:lnTo>
                    <a:pt x="177" y="919"/>
                  </a:lnTo>
                  <a:lnTo>
                    <a:pt x="132" y="874"/>
                  </a:lnTo>
                  <a:lnTo>
                    <a:pt x="94" y="826"/>
                  </a:lnTo>
                  <a:lnTo>
                    <a:pt x="61" y="772"/>
                  </a:lnTo>
                  <a:lnTo>
                    <a:pt x="35" y="715"/>
                  </a:lnTo>
                  <a:lnTo>
                    <a:pt x="16" y="654"/>
                  </a:lnTo>
                  <a:lnTo>
                    <a:pt x="4" y="592"/>
                  </a:lnTo>
                  <a:lnTo>
                    <a:pt x="0" y="525"/>
                  </a:lnTo>
                  <a:lnTo>
                    <a:pt x="4" y="459"/>
                  </a:lnTo>
                  <a:lnTo>
                    <a:pt x="16" y="397"/>
                  </a:lnTo>
                  <a:lnTo>
                    <a:pt x="35" y="335"/>
                  </a:lnTo>
                  <a:lnTo>
                    <a:pt x="61" y="279"/>
                  </a:lnTo>
                  <a:lnTo>
                    <a:pt x="94" y="225"/>
                  </a:lnTo>
                  <a:lnTo>
                    <a:pt x="132" y="177"/>
                  </a:lnTo>
                  <a:lnTo>
                    <a:pt x="177" y="132"/>
                  </a:lnTo>
                  <a:lnTo>
                    <a:pt x="225" y="94"/>
                  </a:lnTo>
                  <a:lnTo>
                    <a:pt x="279" y="61"/>
                  </a:lnTo>
                  <a:lnTo>
                    <a:pt x="336" y="35"/>
                  </a:lnTo>
                  <a:lnTo>
                    <a:pt x="397" y="16"/>
                  </a:lnTo>
                  <a:lnTo>
                    <a:pt x="459" y="4"/>
                  </a:lnTo>
                  <a:lnTo>
                    <a:pt x="5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64" name="Freeform 88">
              <a:extLst>
                <a:ext uri="{FF2B5EF4-FFF2-40B4-BE49-F238E27FC236}">
                  <a16:creationId xmlns:a16="http://schemas.microsoft.com/office/drawing/2014/main" id="{4246B032-10EC-4333-B2F3-95A0D6D792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8903" y="967245"/>
              <a:ext cx="138819" cy="138819"/>
            </a:xfrm>
            <a:custGeom>
              <a:avLst/>
              <a:gdLst>
                <a:gd name="T0" fmla="*/ 470 w 1051"/>
                <a:gd name="T1" fmla="*/ 149 h 1051"/>
                <a:gd name="T2" fmla="*/ 365 w 1051"/>
                <a:gd name="T3" fmla="*/ 179 h 1051"/>
                <a:gd name="T4" fmla="*/ 276 w 1051"/>
                <a:gd name="T5" fmla="*/ 238 h 1051"/>
                <a:gd name="T6" fmla="*/ 207 w 1051"/>
                <a:gd name="T7" fmla="*/ 318 h 1051"/>
                <a:gd name="T8" fmla="*/ 161 w 1051"/>
                <a:gd name="T9" fmla="*/ 415 h 1051"/>
                <a:gd name="T10" fmla="*/ 146 w 1051"/>
                <a:gd name="T11" fmla="*/ 525 h 1051"/>
                <a:gd name="T12" fmla="*/ 161 w 1051"/>
                <a:gd name="T13" fmla="*/ 635 h 1051"/>
                <a:gd name="T14" fmla="*/ 207 w 1051"/>
                <a:gd name="T15" fmla="*/ 733 h 1051"/>
                <a:gd name="T16" fmla="*/ 276 w 1051"/>
                <a:gd name="T17" fmla="*/ 813 h 1051"/>
                <a:gd name="T18" fmla="*/ 365 w 1051"/>
                <a:gd name="T19" fmla="*/ 870 h 1051"/>
                <a:gd name="T20" fmla="*/ 470 w 1051"/>
                <a:gd name="T21" fmla="*/ 902 h 1051"/>
                <a:gd name="T22" fmla="*/ 581 w 1051"/>
                <a:gd name="T23" fmla="*/ 902 h 1051"/>
                <a:gd name="T24" fmla="*/ 686 w 1051"/>
                <a:gd name="T25" fmla="*/ 870 h 1051"/>
                <a:gd name="T26" fmla="*/ 775 w 1051"/>
                <a:gd name="T27" fmla="*/ 813 h 1051"/>
                <a:gd name="T28" fmla="*/ 846 w 1051"/>
                <a:gd name="T29" fmla="*/ 733 h 1051"/>
                <a:gd name="T30" fmla="*/ 890 w 1051"/>
                <a:gd name="T31" fmla="*/ 635 h 1051"/>
                <a:gd name="T32" fmla="*/ 906 w 1051"/>
                <a:gd name="T33" fmla="*/ 525 h 1051"/>
                <a:gd name="T34" fmla="*/ 890 w 1051"/>
                <a:gd name="T35" fmla="*/ 415 h 1051"/>
                <a:gd name="T36" fmla="*/ 846 w 1051"/>
                <a:gd name="T37" fmla="*/ 318 h 1051"/>
                <a:gd name="T38" fmla="*/ 775 w 1051"/>
                <a:gd name="T39" fmla="*/ 238 h 1051"/>
                <a:gd name="T40" fmla="*/ 686 w 1051"/>
                <a:gd name="T41" fmla="*/ 179 h 1051"/>
                <a:gd name="T42" fmla="*/ 581 w 1051"/>
                <a:gd name="T43" fmla="*/ 149 h 1051"/>
                <a:gd name="T44" fmla="*/ 526 w 1051"/>
                <a:gd name="T45" fmla="*/ 0 h 1051"/>
                <a:gd name="T46" fmla="*/ 655 w 1051"/>
                <a:gd name="T47" fmla="*/ 16 h 1051"/>
                <a:gd name="T48" fmla="*/ 773 w 1051"/>
                <a:gd name="T49" fmla="*/ 61 h 1051"/>
                <a:gd name="T50" fmla="*/ 875 w 1051"/>
                <a:gd name="T51" fmla="*/ 132 h 1051"/>
                <a:gd name="T52" fmla="*/ 957 w 1051"/>
                <a:gd name="T53" fmla="*/ 225 h 1051"/>
                <a:gd name="T54" fmla="*/ 1016 w 1051"/>
                <a:gd name="T55" fmla="*/ 335 h 1051"/>
                <a:gd name="T56" fmla="*/ 1047 w 1051"/>
                <a:gd name="T57" fmla="*/ 459 h 1051"/>
                <a:gd name="T58" fmla="*/ 1047 w 1051"/>
                <a:gd name="T59" fmla="*/ 592 h 1051"/>
                <a:gd name="T60" fmla="*/ 1016 w 1051"/>
                <a:gd name="T61" fmla="*/ 715 h 1051"/>
                <a:gd name="T62" fmla="*/ 957 w 1051"/>
                <a:gd name="T63" fmla="*/ 826 h 1051"/>
                <a:gd name="T64" fmla="*/ 875 w 1051"/>
                <a:gd name="T65" fmla="*/ 919 h 1051"/>
                <a:gd name="T66" fmla="*/ 773 w 1051"/>
                <a:gd name="T67" fmla="*/ 990 h 1051"/>
                <a:gd name="T68" fmla="*/ 655 w 1051"/>
                <a:gd name="T69" fmla="*/ 1035 h 1051"/>
                <a:gd name="T70" fmla="*/ 526 w 1051"/>
                <a:gd name="T71" fmla="*/ 1051 h 1051"/>
                <a:gd name="T72" fmla="*/ 397 w 1051"/>
                <a:gd name="T73" fmla="*/ 1035 h 1051"/>
                <a:gd name="T74" fmla="*/ 279 w 1051"/>
                <a:gd name="T75" fmla="*/ 990 h 1051"/>
                <a:gd name="T76" fmla="*/ 177 w 1051"/>
                <a:gd name="T77" fmla="*/ 919 h 1051"/>
                <a:gd name="T78" fmla="*/ 94 w 1051"/>
                <a:gd name="T79" fmla="*/ 826 h 1051"/>
                <a:gd name="T80" fmla="*/ 36 w 1051"/>
                <a:gd name="T81" fmla="*/ 715 h 1051"/>
                <a:gd name="T82" fmla="*/ 4 w 1051"/>
                <a:gd name="T83" fmla="*/ 592 h 1051"/>
                <a:gd name="T84" fmla="*/ 4 w 1051"/>
                <a:gd name="T85" fmla="*/ 459 h 1051"/>
                <a:gd name="T86" fmla="*/ 36 w 1051"/>
                <a:gd name="T87" fmla="*/ 335 h 1051"/>
                <a:gd name="T88" fmla="*/ 94 w 1051"/>
                <a:gd name="T89" fmla="*/ 225 h 1051"/>
                <a:gd name="T90" fmla="*/ 177 w 1051"/>
                <a:gd name="T91" fmla="*/ 132 h 1051"/>
                <a:gd name="T92" fmla="*/ 279 w 1051"/>
                <a:gd name="T93" fmla="*/ 61 h 1051"/>
                <a:gd name="T94" fmla="*/ 397 w 1051"/>
                <a:gd name="T95" fmla="*/ 16 h 1051"/>
                <a:gd name="T96" fmla="*/ 526 w 1051"/>
                <a:gd name="T97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1" h="1051">
                  <a:moveTo>
                    <a:pt x="526" y="144"/>
                  </a:moveTo>
                  <a:lnTo>
                    <a:pt x="470" y="149"/>
                  </a:lnTo>
                  <a:lnTo>
                    <a:pt x="416" y="161"/>
                  </a:lnTo>
                  <a:lnTo>
                    <a:pt x="365" y="179"/>
                  </a:lnTo>
                  <a:lnTo>
                    <a:pt x="318" y="205"/>
                  </a:lnTo>
                  <a:lnTo>
                    <a:pt x="276" y="238"/>
                  </a:lnTo>
                  <a:lnTo>
                    <a:pt x="238" y="276"/>
                  </a:lnTo>
                  <a:lnTo>
                    <a:pt x="207" y="318"/>
                  </a:lnTo>
                  <a:lnTo>
                    <a:pt x="181" y="365"/>
                  </a:lnTo>
                  <a:lnTo>
                    <a:pt x="161" y="415"/>
                  </a:lnTo>
                  <a:lnTo>
                    <a:pt x="149" y="469"/>
                  </a:lnTo>
                  <a:lnTo>
                    <a:pt x="146" y="525"/>
                  </a:lnTo>
                  <a:lnTo>
                    <a:pt x="149" y="581"/>
                  </a:lnTo>
                  <a:lnTo>
                    <a:pt x="161" y="635"/>
                  </a:lnTo>
                  <a:lnTo>
                    <a:pt x="181" y="686"/>
                  </a:lnTo>
                  <a:lnTo>
                    <a:pt x="207" y="733"/>
                  </a:lnTo>
                  <a:lnTo>
                    <a:pt x="238" y="775"/>
                  </a:lnTo>
                  <a:lnTo>
                    <a:pt x="276" y="813"/>
                  </a:lnTo>
                  <a:lnTo>
                    <a:pt x="318" y="844"/>
                  </a:lnTo>
                  <a:lnTo>
                    <a:pt x="365" y="870"/>
                  </a:lnTo>
                  <a:lnTo>
                    <a:pt x="416" y="890"/>
                  </a:lnTo>
                  <a:lnTo>
                    <a:pt x="470" y="902"/>
                  </a:lnTo>
                  <a:lnTo>
                    <a:pt x="526" y="906"/>
                  </a:lnTo>
                  <a:lnTo>
                    <a:pt x="581" y="902"/>
                  </a:lnTo>
                  <a:lnTo>
                    <a:pt x="635" y="890"/>
                  </a:lnTo>
                  <a:lnTo>
                    <a:pt x="686" y="870"/>
                  </a:lnTo>
                  <a:lnTo>
                    <a:pt x="733" y="844"/>
                  </a:lnTo>
                  <a:lnTo>
                    <a:pt x="775" y="813"/>
                  </a:lnTo>
                  <a:lnTo>
                    <a:pt x="813" y="775"/>
                  </a:lnTo>
                  <a:lnTo>
                    <a:pt x="846" y="733"/>
                  </a:lnTo>
                  <a:lnTo>
                    <a:pt x="871" y="686"/>
                  </a:lnTo>
                  <a:lnTo>
                    <a:pt x="890" y="635"/>
                  </a:lnTo>
                  <a:lnTo>
                    <a:pt x="902" y="581"/>
                  </a:lnTo>
                  <a:lnTo>
                    <a:pt x="906" y="525"/>
                  </a:lnTo>
                  <a:lnTo>
                    <a:pt x="902" y="469"/>
                  </a:lnTo>
                  <a:lnTo>
                    <a:pt x="890" y="415"/>
                  </a:lnTo>
                  <a:lnTo>
                    <a:pt x="871" y="365"/>
                  </a:lnTo>
                  <a:lnTo>
                    <a:pt x="846" y="318"/>
                  </a:lnTo>
                  <a:lnTo>
                    <a:pt x="813" y="276"/>
                  </a:lnTo>
                  <a:lnTo>
                    <a:pt x="775" y="238"/>
                  </a:lnTo>
                  <a:lnTo>
                    <a:pt x="733" y="205"/>
                  </a:lnTo>
                  <a:lnTo>
                    <a:pt x="686" y="179"/>
                  </a:lnTo>
                  <a:lnTo>
                    <a:pt x="635" y="161"/>
                  </a:lnTo>
                  <a:lnTo>
                    <a:pt x="581" y="149"/>
                  </a:lnTo>
                  <a:lnTo>
                    <a:pt x="526" y="144"/>
                  </a:lnTo>
                  <a:close/>
                  <a:moveTo>
                    <a:pt x="526" y="0"/>
                  </a:moveTo>
                  <a:lnTo>
                    <a:pt x="592" y="4"/>
                  </a:lnTo>
                  <a:lnTo>
                    <a:pt x="655" y="16"/>
                  </a:lnTo>
                  <a:lnTo>
                    <a:pt x="716" y="35"/>
                  </a:lnTo>
                  <a:lnTo>
                    <a:pt x="773" y="61"/>
                  </a:lnTo>
                  <a:lnTo>
                    <a:pt x="826" y="94"/>
                  </a:lnTo>
                  <a:lnTo>
                    <a:pt x="875" y="132"/>
                  </a:lnTo>
                  <a:lnTo>
                    <a:pt x="919" y="177"/>
                  </a:lnTo>
                  <a:lnTo>
                    <a:pt x="957" y="225"/>
                  </a:lnTo>
                  <a:lnTo>
                    <a:pt x="990" y="279"/>
                  </a:lnTo>
                  <a:lnTo>
                    <a:pt x="1016" y="335"/>
                  </a:lnTo>
                  <a:lnTo>
                    <a:pt x="1036" y="397"/>
                  </a:lnTo>
                  <a:lnTo>
                    <a:pt x="1047" y="459"/>
                  </a:lnTo>
                  <a:lnTo>
                    <a:pt x="1051" y="525"/>
                  </a:lnTo>
                  <a:lnTo>
                    <a:pt x="1047" y="592"/>
                  </a:lnTo>
                  <a:lnTo>
                    <a:pt x="1036" y="654"/>
                  </a:lnTo>
                  <a:lnTo>
                    <a:pt x="1016" y="715"/>
                  </a:lnTo>
                  <a:lnTo>
                    <a:pt x="990" y="772"/>
                  </a:lnTo>
                  <a:lnTo>
                    <a:pt x="957" y="826"/>
                  </a:lnTo>
                  <a:lnTo>
                    <a:pt x="919" y="874"/>
                  </a:lnTo>
                  <a:lnTo>
                    <a:pt x="875" y="919"/>
                  </a:lnTo>
                  <a:lnTo>
                    <a:pt x="826" y="957"/>
                  </a:lnTo>
                  <a:lnTo>
                    <a:pt x="773" y="990"/>
                  </a:lnTo>
                  <a:lnTo>
                    <a:pt x="716" y="1016"/>
                  </a:lnTo>
                  <a:lnTo>
                    <a:pt x="655" y="1035"/>
                  </a:lnTo>
                  <a:lnTo>
                    <a:pt x="592" y="1047"/>
                  </a:lnTo>
                  <a:lnTo>
                    <a:pt x="526" y="1051"/>
                  </a:lnTo>
                  <a:lnTo>
                    <a:pt x="460" y="1047"/>
                  </a:lnTo>
                  <a:lnTo>
                    <a:pt x="397" y="1035"/>
                  </a:lnTo>
                  <a:lnTo>
                    <a:pt x="335" y="1016"/>
                  </a:lnTo>
                  <a:lnTo>
                    <a:pt x="279" y="990"/>
                  </a:lnTo>
                  <a:lnTo>
                    <a:pt x="225" y="957"/>
                  </a:lnTo>
                  <a:lnTo>
                    <a:pt x="177" y="919"/>
                  </a:lnTo>
                  <a:lnTo>
                    <a:pt x="132" y="874"/>
                  </a:lnTo>
                  <a:lnTo>
                    <a:pt x="94" y="826"/>
                  </a:lnTo>
                  <a:lnTo>
                    <a:pt x="62" y="772"/>
                  </a:lnTo>
                  <a:lnTo>
                    <a:pt x="36" y="715"/>
                  </a:lnTo>
                  <a:lnTo>
                    <a:pt x="16" y="654"/>
                  </a:lnTo>
                  <a:lnTo>
                    <a:pt x="4" y="592"/>
                  </a:lnTo>
                  <a:lnTo>
                    <a:pt x="0" y="525"/>
                  </a:lnTo>
                  <a:lnTo>
                    <a:pt x="4" y="459"/>
                  </a:lnTo>
                  <a:lnTo>
                    <a:pt x="16" y="397"/>
                  </a:lnTo>
                  <a:lnTo>
                    <a:pt x="36" y="335"/>
                  </a:lnTo>
                  <a:lnTo>
                    <a:pt x="62" y="279"/>
                  </a:lnTo>
                  <a:lnTo>
                    <a:pt x="94" y="225"/>
                  </a:lnTo>
                  <a:lnTo>
                    <a:pt x="132" y="177"/>
                  </a:lnTo>
                  <a:lnTo>
                    <a:pt x="177" y="132"/>
                  </a:lnTo>
                  <a:lnTo>
                    <a:pt x="225" y="94"/>
                  </a:lnTo>
                  <a:lnTo>
                    <a:pt x="279" y="61"/>
                  </a:lnTo>
                  <a:lnTo>
                    <a:pt x="335" y="35"/>
                  </a:lnTo>
                  <a:lnTo>
                    <a:pt x="397" y="16"/>
                  </a:lnTo>
                  <a:lnTo>
                    <a:pt x="460" y="4"/>
                  </a:lnTo>
                  <a:lnTo>
                    <a:pt x="5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65" name="Freeform 89">
              <a:extLst>
                <a:ext uri="{FF2B5EF4-FFF2-40B4-BE49-F238E27FC236}">
                  <a16:creationId xmlns:a16="http://schemas.microsoft.com/office/drawing/2014/main" id="{FA40FA69-BA4D-4E58-8427-82C777B19F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60353" y="1254656"/>
              <a:ext cx="138819" cy="138951"/>
            </a:xfrm>
            <a:custGeom>
              <a:avLst/>
              <a:gdLst>
                <a:gd name="T0" fmla="*/ 470 w 1051"/>
                <a:gd name="T1" fmla="*/ 149 h 1052"/>
                <a:gd name="T2" fmla="*/ 365 w 1051"/>
                <a:gd name="T3" fmla="*/ 180 h 1052"/>
                <a:gd name="T4" fmla="*/ 276 w 1051"/>
                <a:gd name="T5" fmla="*/ 238 h 1052"/>
                <a:gd name="T6" fmla="*/ 207 w 1051"/>
                <a:gd name="T7" fmla="*/ 319 h 1052"/>
                <a:gd name="T8" fmla="*/ 161 w 1051"/>
                <a:gd name="T9" fmla="*/ 416 h 1052"/>
                <a:gd name="T10" fmla="*/ 145 w 1051"/>
                <a:gd name="T11" fmla="*/ 526 h 1052"/>
                <a:gd name="T12" fmla="*/ 161 w 1051"/>
                <a:gd name="T13" fmla="*/ 636 h 1052"/>
                <a:gd name="T14" fmla="*/ 207 w 1051"/>
                <a:gd name="T15" fmla="*/ 733 h 1052"/>
                <a:gd name="T16" fmla="*/ 276 w 1051"/>
                <a:gd name="T17" fmla="*/ 813 h 1052"/>
                <a:gd name="T18" fmla="*/ 365 w 1051"/>
                <a:gd name="T19" fmla="*/ 871 h 1052"/>
                <a:gd name="T20" fmla="*/ 470 w 1051"/>
                <a:gd name="T21" fmla="*/ 903 h 1052"/>
                <a:gd name="T22" fmla="*/ 582 w 1051"/>
                <a:gd name="T23" fmla="*/ 903 h 1052"/>
                <a:gd name="T24" fmla="*/ 686 w 1051"/>
                <a:gd name="T25" fmla="*/ 871 h 1052"/>
                <a:gd name="T26" fmla="*/ 775 w 1051"/>
                <a:gd name="T27" fmla="*/ 813 h 1052"/>
                <a:gd name="T28" fmla="*/ 846 w 1051"/>
                <a:gd name="T29" fmla="*/ 733 h 1052"/>
                <a:gd name="T30" fmla="*/ 890 w 1051"/>
                <a:gd name="T31" fmla="*/ 636 h 1052"/>
                <a:gd name="T32" fmla="*/ 907 w 1051"/>
                <a:gd name="T33" fmla="*/ 526 h 1052"/>
                <a:gd name="T34" fmla="*/ 890 w 1051"/>
                <a:gd name="T35" fmla="*/ 416 h 1052"/>
                <a:gd name="T36" fmla="*/ 846 w 1051"/>
                <a:gd name="T37" fmla="*/ 319 h 1052"/>
                <a:gd name="T38" fmla="*/ 775 w 1051"/>
                <a:gd name="T39" fmla="*/ 238 h 1052"/>
                <a:gd name="T40" fmla="*/ 686 w 1051"/>
                <a:gd name="T41" fmla="*/ 180 h 1052"/>
                <a:gd name="T42" fmla="*/ 582 w 1051"/>
                <a:gd name="T43" fmla="*/ 149 h 1052"/>
                <a:gd name="T44" fmla="*/ 526 w 1051"/>
                <a:gd name="T45" fmla="*/ 0 h 1052"/>
                <a:gd name="T46" fmla="*/ 654 w 1051"/>
                <a:gd name="T47" fmla="*/ 15 h 1052"/>
                <a:gd name="T48" fmla="*/ 772 w 1051"/>
                <a:gd name="T49" fmla="*/ 61 h 1052"/>
                <a:gd name="T50" fmla="*/ 874 w 1051"/>
                <a:gd name="T51" fmla="*/ 133 h 1052"/>
                <a:gd name="T52" fmla="*/ 957 w 1051"/>
                <a:gd name="T53" fmla="*/ 226 h 1052"/>
                <a:gd name="T54" fmla="*/ 1016 w 1051"/>
                <a:gd name="T55" fmla="*/ 336 h 1052"/>
                <a:gd name="T56" fmla="*/ 1047 w 1051"/>
                <a:gd name="T57" fmla="*/ 460 h 1052"/>
                <a:gd name="T58" fmla="*/ 1047 w 1051"/>
                <a:gd name="T59" fmla="*/ 591 h 1052"/>
                <a:gd name="T60" fmla="*/ 1016 w 1051"/>
                <a:gd name="T61" fmla="*/ 716 h 1052"/>
                <a:gd name="T62" fmla="*/ 957 w 1051"/>
                <a:gd name="T63" fmla="*/ 826 h 1052"/>
                <a:gd name="T64" fmla="*/ 874 w 1051"/>
                <a:gd name="T65" fmla="*/ 919 h 1052"/>
                <a:gd name="T66" fmla="*/ 772 w 1051"/>
                <a:gd name="T67" fmla="*/ 991 h 1052"/>
                <a:gd name="T68" fmla="*/ 654 w 1051"/>
                <a:gd name="T69" fmla="*/ 1035 h 1052"/>
                <a:gd name="T70" fmla="*/ 526 w 1051"/>
                <a:gd name="T71" fmla="*/ 1052 h 1052"/>
                <a:gd name="T72" fmla="*/ 397 w 1051"/>
                <a:gd name="T73" fmla="*/ 1035 h 1052"/>
                <a:gd name="T74" fmla="*/ 279 w 1051"/>
                <a:gd name="T75" fmla="*/ 991 h 1052"/>
                <a:gd name="T76" fmla="*/ 177 w 1051"/>
                <a:gd name="T77" fmla="*/ 919 h 1052"/>
                <a:gd name="T78" fmla="*/ 94 w 1051"/>
                <a:gd name="T79" fmla="*/ 826 h 1052"/>
                <a:gd name="T80" fmla="*/ 35 w 1051"/>
                <a:gd name="T81" fmla="*/ 716 h 1052"/>
                <a:gd name="T82" fmla="*/ 4 w 1051"/>
                <a:gd name="T83" fmla="*/ 591 h 1052"/>
                <a:gd name="T84" fmla="*/ 4 w 1051"/>
                <a:gd name="T85" fmla="*/ 460 h 1052"/>
                <a:gd name="T86" fmla="*/ 35 w 1051"/>
                <a:gd name="T87" fmla="*/ 336 h 1052"/>
                <a:gd name="T88" fmla="*/ 94 w 1051"/>
                <a:gd name="T89" fmla="*/ 226 h 1052"/>
                <a:gd name="T90" fmla="*/ 177 w 1051"/>
                <a:gd name="T91" fmla="*/ 133 h 1052"/>
                <a:gd name="T92" fmla="*/ 279 w 1051"/>
                <a:gd name="T93" fmla="*/ 61 h 1052"/>
                <a:gd name="T94" fmla="*/ 397 w 1051"/>
                <a:gd name="T95" fmla="*/ 15 h 1052"/>
                <a:gd name="T96" fmla="*/ 526 w 1051"/>
                <a:gd name="T97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1" h="1052">
                  <a:moveTo>
                    <a:pt x="526" y="145"/>
                  </a:moveTo>
                  <a:lnTo>
                    <a:pt x="470" y="149"/>
                  </a:lnTo>
                  <a:lnTo>
                    <a:pt x="416" y="161"/>
                  </a:lnTo>
                  <a:lnTo>
                    <a:pt x="365" y="180"/>
                  </a:lnTo>
                  <a:lnTo>
                    <a:pt x="318" y="206"/>
                  </a:lnTo>
                  <a:lnTo>
                    <a:pt x="276" y="238"/>
                  </a:lnTo>
                  <a:lnTo>
                    <a:pt x="238" y="276"/>
                  </a:lnTo>
                  <a:lnTo>
                    <a:pt x="207" y="319"/>
                  </a:lnTo>
                  <a:lnTo>
                    <a:pt x="181" y="365"/>
                  </a:lnTo>
                  <a:lnTo>
                    <a:pt x="161" y="416"/>
                  </a:lnTo>
                  <a:lnTo>
                    <a:pt x="149" y="470"/>
                  </a:lnTo>
                  <a:lnTo>
                    <a:pt x="145" y="526"/>
                  </a:lnTo>
                  <a:lnTo>
                    <a:pt x="149" y="582"/>
                  </a:lnTo>
                  <a:lnTo>
                    <a:pt x="161" y="636"/>
                  </a:lnTo>
                  <a:lnTo>
                    <a:pt x="181" y="686"/>
                  </a:lnTo>
                  <a:lnTo>
                    <a:pt x="207" y="733"/>
                  </a:lnTo>
                  <a:lnTo>
                    <a:pt x="238" y="776"/>
                  </a:lnTo>
                  <a:lnTo>
                    <a:pt x="276" y="813"/>
                  </a:lnTo>
                  <a:lnTo>
                    <a:pt x="318" y="845"/>
                  </a:lnTo>
                  <a:lnTo>
                    <a:pt x="365" y="871"/>
                  </a:lnTo>
                  <a:lnTo>
                    <a:pt x="416" y="891"/>
                  </a:lnTo>
                  <a:lnTo>
                    <a:pt x="470" y="903"/>
                  </a:lnTo>
                  <a:lnTo>
                    <a:pt x="526" y="907"/>
                  </a:lnTo>
                  <a:lnTo>
                    <a:pt x="582" y="903"/>
                  </a:lnTo>
                  <a:lnTo>
                    <a:pt x="636" y="891"/>
                  </a:lnTo>
                  <a:lnTo>
                    <a:pt x="686" y="871"/>
                  </a:lnTo>
                  <a:lnTo>
                    <a:pt x="733" y="845"/>
                  </a:lnTo>
                  <a:lnTo>
                    <a:pt x="775" y="813"/>
                  </a:lnTo>
                  <a:lnTo>
                    <a:pt x="813" y="776"/>
                  </a:lnTo>
                  <a:lnTo>
                    <a:pt x="846" y="733"/>
                  </a:lnTo>
                  <a:lnTo>
                    <a:pt x="872" y="686"/>
                  </a:lnTo>
                  <a:lnTo>
                    <a:pt x="890" y="636"/>
                  </a:lnTo>
                  <a:lnTo>
                    <a:pt x="902" y="582"/>
                  </a:lnTo>
                  <a:lnTo>
                    <a:pt x="907" y="526"/>
                  </a:lnTo>
                  <a:lnTo>
                    <a:pt x="902" y="470"/>
                  </a:lnTo>
                  <a:lnTo>
                    <a:pt x="890" y="416"/>
                  </a:lnTo>
                  <a:lnTo>
                    <a:pt x="872" y="365"/>
                  </a:lnTo>
                  <a:lnTo>
                    <a:pt x="846" y="319"/>
                  </a:lnTo>
                  <a:lnTo>
                    <a:pt x="813" y="276"/>
                  </a:lnTo>
                  <a:lnTo>
                    <a:pt x="775" y="238"/>
                  </a:lnTo>
                  <a:lnTo>
                    <a:pt x="733" y="206"/>
                  </a:lnTo>
                  <a:lnTo>
                    <a:pt x="686" y="180"/>
                  </a:lnTo>
                  <a:lnTo>
                    <a:pt x="636" y="161"/>
                  </a:lnTo>
                  <a:lnTo>
                    <a:pt x="582" y="149"/>
                  </a:lnTo>
                  <a:lnTo>
                    <a:pt x="526" y="145"/>
                  </a:lnTo>
                  <a:close/>
                  <a:moveTo>
                    <a:pt x="526" y="0"/>
                  </a:moveTo>
                  <a:lnTo>
                    <a:pt x="592" y="4"/>
                  </a:lnTo>
                  <a:lnTo>
                    <a:pt x="654" y="15"/>
                  </a:lnTo>
                  <a:lnTo>
                    <a:pt x="716" y="35"/>
                  </a:lnTo>
                  <a:lnTo>
                    <a:pt x="772" y="61"/>
                  </a:lnTo>
                  <a:lnTo>
                    <a:pt x="826" y="94"/>
                  </a:lnTo>
                  <a:lnTo>
                    <a:pt x="874" y="133"/>
                  </a:lnTo>
                  <a:lnTo>
                    <a:pt x="919" y="176"/>
                  </a:lnTo>
                  <a:lnTo>
                    <a:pt x="957" y="226"/>
                  </a:lnTo>
                  <a:lnTo>
                    <a:pt x="990" y="278"/>
                  </a:lnTo>
                  <a:lnTo>
                    <a:pt x="1016" y="336"/>
                  </a:lnTo>
                  <a:lnTo>
                    <a:pt x="1035" y="396"/>
                  </a:lnTo>
                  <a:lnTo>
                    <a:pt x="1047" y="460"/>
                  </a:lnTo>
                  <a:lnTo>
                    <a:pt x="1051" y="526"/>
                  </a:lnTo>
                  <a:lnTo>
                    <a:pt x="1047" y="591"/>
                  </a:lnTo>
                  <a:lnTo>
                    <a:pt x="1035" y="655"/>
                  </a:lnTo>
                  <a:lnTo>
                    <a:pt x="1016" y="716"/>
                  </a:lnTo>
                  <a:lnTo>
                    <a:pt x="990" y="773"/>
                  </a:lnTo>
                  <a:lnTo>
                    <a:pt x="957" y="826"/>
                  </a:lnTo>
                  <a:lnTo>
                    <a:pt x="919" y="875"/>
                  </a:lnTo>
                  <a:lnTo>
                    <a:pt x="874" y="919"/>
                  </a:lnTo>
                  <a:lnTo>
                    <a:pt x="826" y="958"/>
                  </a:lnTo>
                  <a:lnTo>
                    <a:pt x="772" y="991"/>
                  </a:lnTo>
                  <a:lnTo>
                    <a:pt x="716" y="1017"/>
                  </a:lnTo>
                  <a:lnTo>
                    <a:pt x="654" y="1035"/>
                  </a:lnTo>
                  <a:lnTo>
                    <a:pt x="592" y="1048"/>
                  </a:lnTo>
                  <a:lnTo>
                    <a:pt x="526" y="1052"/>
                  </a:lnTo>
                  <a:lnTo>
                    <a:pt x="459" y="1048"/>
                  </a:lnTo>
                  <a:lnTo>
                    <a:pt x="397" y="1035"/>
                  </a:lnTo>
                  <a:lnTo>
                    <a:pt x="336" y="1017"/>
                  </a:lnTo>
                  <a:lnTo>
                    <a:pt x="279" y="991"/>
                  </a:lnTo>
                  <a:lnTo>
                    <a:pt x="225" y="958"/>
                  </a:lnTo>
                  <a:lnTo>
                    <a:pt x="177" y="919"/>
                  </a:lnTo>
                  <a:lnTo>
                    <a:pt x="132" y="875"/>
                  </a:lnTo>
                  <a:lnTo>
                    <a:pt x="94" y="826"/>
                  </a:lnTo>
                  <a:lnTo>
                    <a:pt x="61" y="773"/>
                  </a:lnTo>
                  <a:lnTo>
                    <a:pt x="35" y="716"/>
                  </a:lnTo>
                  <a:lnTo>
                    <a:pt x="16" y="655"/>
                  </a:lnTo>
                  <a:lnTo>
                    <a:pt x="4" y="591"/>
                  </a:lnTo>
                  <a:lnTo>
                    <a:pt x="0" y="526"/>
                  </a:lnTo>
                  <a:lnTo>
                    <a:pt x="4" y="460"/>
                  </a:lnTo>
                  <a:lnTo>
                    <a:pt x="16" y="396"/>
                  </a:lnTo>
                  <a:lnTo>
                    <a:pt x="35" y="336"/>
                  </a:lnTo>
                  <a:lnTo>
                    <a:pt x="61" y="278"/>
                  </a:lnTo>
                  <a:lnTo>
                    <a:pt x="94" y="226"/>
                  </a:lnTo>
                  <a:lnTo>
                    <a:pt x="132" y="176"/>
                  </a:lnTo>
                  <a:lnTo>
                    <a:pt x="177" y="133"/>
                  </a:lnTo>
                  <a:lnTo>
                    <a:pt x="225" y="94"/>
                  </a:lnTo>
                  <a:lnTo>
                    <a:pt x="279" y="61"/>
                  </a:lnTo>
                  <a:lnTo>
                    <a:pt x="336" y="35"/>
                  </a:lnTo>
                  <a:lnTo>
                    <a:pt x="397" y="15"/>
                  </a:lnTo>
                  <a:lnTo>
                    <a:pt x="459" y="4"/>
                  </a:lnTo>
                  <a:lnTo>
                    <a:pt x="5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  <p:sp>
          <p:nvSpPr>
            <p:cNvPr id="66" name="Freeform 90">
              <a:extLst>
                <a:ext uri="{FF2B5EF4-FFF2-40B4-BE49-F238E27FC236}">
                  <a16:creationId xmlns:a16="http://schemas.microsoft.com/office/drawing/2014/main" id="{8EDA142A-52AC-4657-AFFA-B297DE86CB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8903" y="1254656"/>
              <a:ext cx="138819" cy="138951"/>
            </a:xfrm>
            <a:custGeom>
              <a:avLst/>
              <a:gdLst>
                <a:gd name="T0" fmla="*/ 470 w 1051"/>
                <a:gd name="T1" fmla="*/ 149 h 1052"/>
                <a:gd name="T2" fmla="*/ 365 w 1051"/>
                <a:gd name="T3" fmla="*/ 180 h 1052"/>
                <a:gd name="T4" fmla="*/ 276 w 1051"/>
                <a:gd name="T5" fmla="*/ 238 h 1052"/>
                <a:gd name="T6" fmla="*/ 207 w 1051"/>
                <a:gd name="T7" fmla="*/ 319 h 1052"/>
                <a:gd name="T8" fmla="*/ 161 w 1051"/>
                <a:gd name="T9" fmla="*/ 416 h 1052"/>
                <a:gd name="T10" fmla="*/ 146 w 1051"/>
                <a:gd name="T11" fmla="*/ 526 h 1052"/>
                <a:gd name="T12" fmla="*/ 161 w 1051"/>
                <a:gd name="T13" fmla="*/ 636 h 1052"/>
                <a:gd name="T14" fmla="*/ 207 w 1051"/>
                <a:gd name="T15" fmla="*/ 733 h 1052"/>
                <a:gd name="T16" fmla="*/ 276 w 1051"/>
                <a:gd name="T17" fmla="*/ 813 h 1052"/>
                <a:gd name="T18" fmla="*/ 365 w 1051"/>
                <a:gd name="T19" fmla="*/ 871 h 1052"/>
                <a:gd name="T20" fmla="*/ 470 w 1051"/>
                <a:gd name="T21" fmla="*/ 903 h 1052"/>
                <a:gd name="T22" fmla="*/ 581 w 1051"/>
                <a:gd name="T23" fmla="*/ 903 h 1052"/>
                <a:gd name="T24" fmla="*/ 686 w 1051"/>
                <a:gd name="T25" fmla="*/ 871 h 1052"/>
                <a:gd name="T26" fmla="*/ 775 w 1051"/>
                <a:gd name="T27" fmla="*/ 813 h 1052"/>
                <a:gd name="T28" fmla="*/ 846 w 1051"/>
                <a:gd name="T29" fmla="*/ 733 h 1052"/>
                <a:gd name="T30" fmla="*/ 890 w 1051"/>
                <a:gd name="T31" fmla="*/ 636 h 1052"/>
                <a:gd name="T32" fmla="*/ 906 w 1051"/>
                <a:gd name="T33" fmla="*/ 526 h 1052"/>
                <a:gd name="T34" fmla="*/ 890 w 1051"/>
                <a:gd name="T35" fmla="*/ 416 h 1052"/>
                <a:gd name="T36" fmla="*/ 846 w 1051"/>
                <a:gd name="T37" fmla="*/ 319 h 1052"/>
                <a:gd name="T38" fmla="*/ 775 w 1051"/>
                <a:gd name="T39" fmla="*/ 238 h 1052"/>
                <a:gd name="T40" fmla="*/ 686 w 1051"/>
                <a:gd name="T41" fmla="*/ 180 h 1052"/>
                <a:gd name="T42" fmla="*/ 581 w 1051"/>
                <a:gd name="T43" fmla="*/ 149 h 1052"/>
                <a:gd name="T44" fmla="*/ 526 w 1051"/>
                <a:gd name="T45" fmla="*/ 0 h 1052"/>
                <a:gd name="T46" fmla="*/ 655 w 1051"/>
                <a:gd name="T47" fmla="*/ 15 h 1052"/>
                <a:gd name="T48" fmla="*/ 773 w 1051"/>
                <a:gd name="T49" fmla="*/ 61 h 1052"/>
                <a:gd name="T50" fmla="*/ 875 w 1051"/>
                <a:gd name="T51" fmla="*/ 133 h 1052"/>
                <a:gd name="T52" fmla="*/ 957 w 1051"/>
                <a:gd name="T53" fmla="*/ 226 h 1052"/>
                <a:gd name="T54" fmla="*/ 1016 w 1051"/>
                <a:gd name="T55" fmla="*/ 336 h 1052"/>
                <a:gd name="T56" fmla="*/ 1047 w 1051"/>
                <a:gd name="T57" fmla="*/ 460 h 1052"/>
                <a:gd name="T58" fmla="*/ 1047 w 1051"/>
                <a:gd name="T59" fmla="*/ 591 h 1052"/>
                <a:gd name="T60" fmla="*/ 1016 w 1051"/>
                <a:gd name="T61" fmla="*/ 716 h 1052"/>
                <a:gd name="T62" fmla="*/ 957 w 1051"/>
                <a:gd name="T63" fmla="*/ 826 h 1052"/>
                <a:gd name="T64" fmla="*/ 875 w 1051"/>
                <a:gd name="T65" fmla="*/ 919 h 1052"/>
                <a:gd name="T66" fmla="*/ 773 w 1051"/>
                <a:gd name="T67" fmla="*/ 991 h 1052"/>
                <a:gd name="T68" fmla="*/ 655 w 1051"/>
                <a:gd name="T69" fmla="*/ 1035 h 1052"/>
                <a:gd name="T70" fmla="*/ 526 w 1051"/>
                <a:gd name="T71" fmla="*/ 1052 h 1052"/>
                <a:gd name="T72" fmla="*/ 397 w 1051"/>
                <a:gd name="T73" fmla="*/ 1035 h 1052"/>
                <a:gd name="T74" fmla="*/ 279 w 1051"/>
                <a:gd name="T75" fmla="*/ 991 h 1052"/>
                <a:gd name="T76" fmla="*/ 177 w 1051"/>
                <a:gd name="T77" fmla="*/ 919 h 1052"/>
                <a:gd name="T78" fmla="*/ 94 w 1051"/>
                <a:gd name="T79" fmla="*/ 826 h 1052"/>
                <a:gd name="T80" fmla="*/ 36 w 1051"/>
                <a:gd name="T81" fmla="*/ 716 h 1052"/>
                <a:gd name="T82" fmla="*/ 4 w 1051"/>
                <a:gd name="T83" fmla="*/ 591 h 1052"/>
                <a:gd name="T84" fmla="*/ 4 w 1051"/>
                <a:gd name="T85" fmla="*/ 460 h 1052"/>
                <a:gd name="T86" fmla="*/ 36 w 1051"/>
                <a:gd name="T87" fmla="*/ 336 h 1052"/>
                <a:gd name="T88" fmla="*/ 94 w 1051"/>
                <a:gd name="T89" fmla="*/ 226 h 1052"/>
                <a:gd name="T90" fmla="*/ 177 w 1051"/>
                <a:gd name="T91" fmla="*/ 133 h 1052"/>
                <a:gd name="T92" fmla="*/ 279 w 1051"/>
                <a:gd name="T93" fmla="*/ 61 h 1052"/>
                <a:gd name="T94" fmla="*/ 397 w 1051"/>
                <a:gd name="T95" fmla="*/ 15 h 1052"/>
                <a:gd name="T96" fmla="*/ 526 w 1051"/>
                <a:gd name="T97" fmla="*/ 0 h 10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51" h="1052">
                  <a:moveTo>
                    <a:pt x="526" y="145"/>
                  </a:moveTo>
                  <a:lnTo>
                    <a:pt x="470" y="149"/>
                  </a:lnTo>
                  <a:lnTo>
                    <a:pt x="416" y="161"/>
                  </a:lnTo>
                  <a:lnTo>
                    <a:pt x="365" y="180"/>
                  </a:lnTo>
                  <a:lnTo>
                    <a:pt x="318" y="206"/>
                  </a:lnTo>
                  <a:lnTo>
                    <a:pt x="276" y="238"/>
                  </a:lnTo>
                  <a:lnTo>
                    <a:pt x="238" y="276"/>
                  </a:lnTo>
                  <a:lnTo>
                    <a:pt x="207" y="319"/>
                  </a:lnTo>
                  <a:lnTo>
                    <a:pt x="181" y="365"/>
                  </a:lnTo>
                  <a:lnTo>
                    <a:pt x="161" y="416"/>
                  </a:lnTo>
                  <a:lnTo>
                    <a:pt x="149" y="470"/>
                  </a:lnTo>
                  <a:lnTo>
                    <a:pt x="146" y="526"/>
                  </a:lnTo>
                  <a:lnTo>
                    <a:pt x="149" y="582"/>
                  </a:lnTo>
                  <a:lnTo>
                    <a:pt x="161" y="636"/>
                  </a:lnTo>
                  <a:lnTo>
                    <a:pt x="181" y="686"/>
                  </a:lnTo>
                  <a:lnTo>
                    <a:pt x="207" y="733"/>
                  </a:lnTo>
                  <a:lnTo>
                    <a:pt x="238" y="776"/>
                  </a:lnTo>
                  <a:lnTo>
                    <a:pt x="276" y="813"/>
                  </a:lnTo>
                  <a:lnTo>
                    <a:pt x="318" y="845"/>
                  </a:lnTo>
                  <a:lnTo>
                    <a:pt x="365" y="871"/>
                  </a:lnTo>
                  <a:lnTo>
                    <a:pt x="416" y="891"/>
                  </a:lnTo>
                  <a:lnTo>
                    <a:pt x="470" y="903"/>
                  </a:lnTo>
                  <a:lnTo>
                    <a:pt x="526" y="907"/>
                  </a:lnTo>
                  <a:lnTo>
                    <a:pt x="581" y="903"/>
                  </a:lnTo>
                  <a:lnTo>
                    <a:pt x="635" y="891"/>
                  </a:lnTo>
                  <a:lnTo>
                    <a:pt x="686" y="871"/>
                  </a:lnTo>
                  <a:lnTo>
                    <a:pt x="733" y="845"/>
                  </a:lnTo>
                  <a:lnTo>
                    <a:pt x="775" y="813"/>
                  </a:lnTo>
                  <a:lnTo>
                    <a:pt x="813" y="776"/>
                  </a:lnTo>
                  <a:lnTo>
                    <a:pt x="846" y="733"/>
                  </a:lnTo>
                  <a:lnTo>
                    <a:pt x="871" y="686"/>
                  </a:lnTo>
                  <a:lnTo>
                    <a:pt x="890" y="636"/>
                  </a:lnTo>
                  <a:lnTo>
                    <a:pt x="902" y="582"/>
                  </a:lnTo>
                  <a:lnTo>
                    <a:pt x="906" y="526"/>
                  </a:lnTo>
                  <a:lnTo>
                    <a:pt x="902" y="470"/>
                  </a:lnTo>
                  <a:lnTo>
                    <a:pt x="890" y="416"/>
                  </a:lnTo>
                  <a:lnTo>
                    <a:pt x="871" y="365"/>
                  </a:lnTo>
                  <a:lnTo>
                    <a:pt x="846" y="319"/>
                  </a:lnTo>
                  <a:lnTo>
                    <a:pt x="813" y="276"/>
                  </a:lnTo>
                  <a:lnTo>
                    <a:pt x="775" y="238"/>
                  </a:lnTo>
                  <a:lnTo>
                    <a:pt x="733" y="206"/>
                  </a:lnTo>
                  <a:lnTo>
                    <a:pt x="686" y="180"/>
                  </a:lnTo>
                  <a:lnTo>
                    <a:pt x="635" y="161"/>
                  </a:lnTo>
                  <a:lnTo>
                    <a:pt x="581" y="149"/>
                  </a:lnTo>
                  <a:lnTo>
                    <a:pt x="526" y="145"/>
                  </a:lnTo>
                  <a:close/>
                  <a:moveTo>
                    <a:pt x="526" y="0"/>
                  </a:moveTo>
                  <a:lnTo>
                    <a:pt x="592" y="4"/>
                  </a:lnTo>
                  <a:lnTo>
                    <a:pt x="655" y="15"/>
                  </a:lnTo>
                  <a:lnTo>
                    <a:pt x="716" y="35"/>
                  </a:lnTo>
                  <a:lnTo>
                    <a:pt x="773" y="61"/>
                  </a:lnTo>
                  <a:lnTo>
                    <a:pt x="826" y="94"/>
                  </a:lnTo>
                  <a:lnTo>
                    <a:pt x="875" y="133"/>
                  </a:lnTo>
                  <a:lnTo>
                    <a:pt x="919" y="176"/>
                  </a:lnTo>
                  <a:lnTo>
                    <a:pt x="957" y="226"/>
                  </a:lnTo>
                  <a:lnTo>
                    <a:pt x="990" y="278"/>
                  </a:lnTo>
                  <a:lnTo>
                    <a:pt x="1016" y="336"/>
                  </a:lnTo>
                  <a:lnTo>
                    <a:pt x="1036" y="396"/>
                  </a:lnTo>
                  <a:lnTo>
                    <a:pt x="1047" y="460"/>
                  </a:lnTo>
                  <a:lnTo>
                    <a:pt x="1051" y="526"/>
                  </a:lnTo>
                  <a:lnTo>
                    <a:pt x="1047" y="591"/>
                  </a:lnTo>
                  <a:lnTo>
                    <a:pt x="1036" y="655"/>
                  </a:lnTo>
                  <a:lnTo>
                    <a:pt x="1016" y="716"/>
                  </a:lnTo>
                  <a:lnTo>
                    <a:pt x="990" y="773"/>
                  </a:lnTo>
                  <a:lnTo>
                    <a:pt x="957" y="826"/>
                  </a:lnTo>
                  <a:lnTo>
                    <a:pt x="919" y="875"/>
                  </a:lnTo>
                  <a:lnTo>
                    <a:pt x="875" y="919"/>
                  </a:lnTo>
                  <a:lnTo>
                    <a:pt x="826" y="958"/>
                  </a:lnTo>
                  <a:lnTo>
                    <a:pt x="773" y="991"/>
                  </a:lnTo>
                  <a:lnTo>
                    <a:pt x="716" y="1017"/>
                  </a:lnTo>
                  <a:lnTo>
                    <a:pt x="655" y="1035"/>
                  </a:lnTo>
                  <a:lnTo>
                    <a:pt x="592" y="1048"/>
                  </a:lnTo>
                  <a:lnTo>
                    <a:pt x="526" y="1052"/>
                  </a:lnTo>
                  <a:lnTo>
                    <a:pt x="460" y="1048"/>
                  </a:lnTo>
                  <a:lnTo>
                    <a:pt x="397" y="1035"/>
                  </a:lnTo>
                  <a:lnTo>
                    <a:pt x="335" y="1017"/>
                  </a:lnTo>
                  <a:lnTo>
                    <a:pt x="279" y="991"/>
                  </a:lnTo>
                  <a:lnTo>
                    <a:pt x="225" y="958"/>
                  </a:lnTo>
                  <a:lnTo>
                    <a:pt x="177" y="919"/>
                  </a:lnTo>
                  <a:lnTo>
                    <a:pt x="132" y="875"/>
                  </a:lnTo>
                  <a:lnTo>
                    <a:pt x="94" y="826"/>
                  </a:lnTo>
                  <a:lnTo>
                    <a:pt x="62" y="773"/>
                  </a:lnTo>
                  <a:lnTo>
                    <a:pt x="36" y="716"/>
                  </a:lnTo>
                  <a:lnTo>
                    <a:pt x="16" y="655"/>
                  </a:lnTo>
                  <a:lnTo>
                    <a:pt x="4" y="591"/>
                  </a:lnTo>
                  <a:lnTo>
                    <a:pt x="0" y="526"/>
                  </a:lnTo>
                  <a:lnTo>
                    <a:pt x="4" y="460"/>
                  </a:lnTo>
                  <a:lnTo>
                    <a:pt x="16" y="396"/>
                  </a:lnTo>
                  <a:lnTo>
                    <a:pt x="36" y="336"/>
                  </a:lnTo>
                  <a:lnTo>
                    <a:pt x="62" y="278"/>
                  </a:lnTo>
                  <a:lnTo>
                    <a:pt x="94" y="226"/>
                  </a:lnTo>
                  <a:lnTo>
                    <a:pt x="132" y="176"/>
                  </a:lnTo>
                  <a:lnTo>
                    <a:pt x="177" y="133"/>
                  </a:lnTo>
                  <a:lnTo>
                    <a:pt x="225" y="94"/>
                  </a:lnTo>
                  <a:lnTo>
                    <a:pt x="279" y="61"/>
                  </a:lnTo>
                  <a:lnTo>
                    <a:pt x="335" y="35"/>
                  </a:lnTo>
                  <a:lnTo>
                    <a:pt x="397" y="15"/>
                  </a:lnTo>
                  <a:lnTo>
                    <a:pt x="460" y="4"/>
                  </a:lnTo>
                  <a:lnTo>
                    <a:pt x="5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41E74CB5-28DB-64AD-7432-80C8C4598E75}"/>
              </a:ext>
            </a:extLst>
          </p:cNvPr>
          <p:cNvGrpSpPr/>
          <p:nvPr/>
        </p:nvGrpSpPr>
        <p:grpSpPr>
          <a:xfrm>
            <a:off x="286468" y="-485527"/>
            <a:ext cx="6876332" cy="1887633"/>
            <a:chOff x="286468" y="-485527"/>
            <a:chExt cx="6876332" cy="1887633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46F0C4B-2746-EC20-29CF-A5D652799BE1}"/>
                </a:ext>
              </a:extLst>
            </p:cNvPr>
            <p:cNvSpPr txBox="1"/>
            <p:nvPr/>
          </p:nvSpPr>
          <p:spPr>
            <a:xfrm>
              <a:off x="1215855" y="295358"/>
              <a:ext cx="5946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562D8EE6-EC4D-23CE-35E5-F7E712C1F0AB}"/>
                </a:ext>
              </a:extLst>
            </p:cNvPr>
            <p:cNvSpPr/>
            <p:nvPr/>
          </p:nvSpPr>
          <p:spPr>
            <a:xfrm>
              <a:off x="286468" y="-485527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十字形 75">
              <a:extLst>
                <a:ext uri="{FF2B5EF4-FFF2-40B4-BE49-F238E27FC236}">
                  <a16:creationId xmlns:a16="http://schemas.microsoft.com/office/drawing/2014/main" id="{B03BD8FE-DBA0-D8DB-AFBF-008A6377CFF9}"/>
                </a:ext>
              </a:extLst>
            </p:cNvPr>
            <p:cNvSpPr/>
            <p:nvPr/>
          </p:nvSpPr>
          <p:spPr>
            <a:xfrm>
              <a:off x="440387" y="129698"/>
              <a:ext cx="530592" cy="530592"/>
            </a:xfrm>
            <a:prstGeom prst="plus">
              <a:avLst>
                <a:gd name="adj" fmla="val 358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1B543305-9602-8A01-2556-33FF5DF89D3A}"/>
              </a:ext>
            </a:extLst>
          </p:cNvPr>
          <p:cNvGrpSpPr/>
          <p:nvPr/>
        </p:nvGrpSpPr>
        <p:grpSpPr>
          <a:xfrm>
            <a:off x="5962158" y="2033266"/>
            <a:ext cx="4714304" cy="3627760"/>
            <a:chOff x="1215855" y="2033266"/>
            <a:chExt cx="4714304" cy="3627760"/>
          </a:xfrm>
        </p:grpSpPr>
        <p:sp>
          <p:nvSpPr>
            <p:cNvPr id="77" name="TextBox 40">
              <a:extLst>
                <a:ext uri="{FF2B5EF4-FFF2-40B4-BE49-F238E27FC236}">
                  <a16:creationId xmlns:a16="http://schemas.microsoft.com/office/drawing/2014/main" id="{0F4491DC-9487-4CC0-2F18-88E57B83B09B}"/>
                </a:ext>
              </a:extLst>
            </p:cNvPr>
            <p:cNvSpPr txBox="1"/>
            <p:nvPr/>
          </p:nvSpPr>
          <p:spPr>
            <a:xfrm>
              <a:off x="1215855" y="2033266"/>
              <a:ext cx="42095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78" name="TextBox 41">
              <a:extLst>
                <a:ext uri="{FF2B5EF4-FFF2-40B4-BE49-F238E27FC236}">
                  <a16:creationId xmlns:a16="http://schemas.microsoft.com/office/drawing/2014/main" id="{CFB9ADCE-5B66-CF0E-C83C-EA702E191EE4}"/>
                </a:ext>
              </a:extLst>
            </p:cNvPr>
            <p:cNvSpPr txBox="1"/>
            <p:nvPr/>
          </p:nvSpPr>
          <p:spPr>
            <a:xfrm>
              <a:off x="1228213" y="2450024"/>
              <a:ext cx="46762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9" name="TextBox 40">
              <a:extLst>
                <a:ext uri="{FF2B5EF4-FFF2-40B4-BE49-F238E27FC236}">
                  <a16:creationId xmlns:a16="http://schemas.microsoft.com/office/drawing/2014/main" id="{8D580736-C56F-5F4C-08EB-3D7068879712}"/>
                </a:ext>
              </a:extLst>
            </p:cNvPr>
            <p:cNvSpPr txBox="1"/>
            <p:nvPr/>
          </p:nvSpPr>
          <p:spPr>
            <a:xfrm>
              <a:off x="1228391" y="3349448"/>
              <a:ext cx="42095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80" name="TextBox 41">
              <a:extLst>
                <a:ext uri="{FF2B5EF4-FFF2-40B4-BE49-F238E27FC236}">
                  <a16:creationId xmlns:a16="http://schemas.microsoft.com/office/drawing/2014/main" id="{1EC3EF5C-FB6A-8CE3-534C-6BC99A7C3A65}"/>
                </a:ext>
              </a:extLst>
            </p:cNvPr>
            <p:cNvSpPr txBox="1"/>
            <p:nvPr/>
          </p:nvSpPr>
          <p:spPr>
            <a:xfrm>
              <a:off x="1240749" y="3766206"/>
              <a:ext cx="46762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81" name="TextBox 40">
              <a:extLst>
                <a:ext uri="{FF2B5EF4-FFF2-40B4-BE49-F238E27FC236}">
                  <a16:creationId xmlns:a16="http://schemas.microsoft.com/office/drawing/2014/main" id="{5B9A10A4-327C-449E-215F-CF5380632134}"/>
                </a:ext>
              </a:extLst>
            </p:cNvPr>
            <p:cNvSpPr txBox="1"/>
            <p:nvPr/>
          </p:nvSpPr>
          <p:spPr>
            <a:xfrm>
              <a:off x="1241586" y="4721048"/>
              <a:ext cx="42095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82" name="TextBox 41">
              <a:extLst>
                <a:ext uri="{FF2B5EF4-FFF2-40B4-BE49-F238E27FC236}">
                  <a16:creationId xmlns:a16="http://schemas.microsoft.com/office/drawing/2014/main" id="{7C207FE7-DD0C-C0B5-9BE8-370643F5AF33}"/>
                </a:ext>
              </a:extLst>
            </p:cNvPr>
            <p:cNvSpPr txBox="1"/>
            <p:nvPr/>
          </p:nvSpPr>
          <p:spPr>
            <a:xfrm>
              <a:off x="1253944" y="5137806"/>
              <a:ext cx="46762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4463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7B55288-3253-4B60-65AE-164640104A71}"/>
              </a:ext>
            </a:extLst>
          </p:cNvPr>
          <p:cNvGrpSpPr/>
          <p:nvPr/>
        </p:nvGrpSpPr>
        <p:grpSpPr>
          <a:xfrm>
            <a:off x="0" y="-1707"/>
            <a:ext cx="12192000" cy="6859707"/>
            <a:chOff x="0" y="-1707"/>
            <a:chExt cx="12192000" cy="6859707"/>
          </a:xfrm>
        </p:grpSpPr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id="{D3D71763-7CB1-4794-DFEE-0465ED5A83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12"/>
            <a:stretch/>
          </p:blipFill>
          <p:spPr>
            <a:xfrm flipH="1">
              <a:off x="0" y="-1707"/>
              <a:ext cx="12192000" cy="6859707"/>
            </a:xfrm>
            <a:prstGeom prst="rect">
              <a:avLst/>
            </a:prstGeom>
          </p:spPr>
        </p:pic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E6418CE1-8B37-53D4-076B-ECC27508EEB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96000">
                  <a:srgbClr val="4B7BEC"/>
                </a:gs>
                <a:gs pos="49000">
                  <a:srgbClr val="766DEB">
                    <a:alpha val="73000"/>
                  </a:srgbClr>
                </a:gs>
                <a:gs pos="0">
                  <a:srgbClr val="A55EE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5" name="椭圆 134">
            <a:extLst>
              <a:ext uri="{FF2B5EF4-FFF2-40B4-BE49-F238E27FC236}">
                <a16:creationId xmlns:a16="http://schemas.microsoft.com/office/drawing/2014/main" id="{151AB534-8A7C-17A5-5D45-21219191AC06}"/>
              </a:ext>
            </a:extLst>
          </p:cNvPr>
          <p:cNvSpPr/>
          <p:nvPr/>
        </p:nvSpPr>
        <p:spPr>
          <a:xfrm>
            <a:off x="6679649" y="-1457211"/>
            <a:ext cx="10275692" cy="1027569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99B744E6-266D-822B-F950-6A049337D73E}"/>
              </a:ext>
            </a:extLst>
          </p:cNvPr>
          <p:cNvSpPr/>
          <p:nvPr/>
        </p:nvSpPr>
        <p:spPr>
          <a:xfrm>
            <a:off x="1081563" y="5280593"/>
            <a:ext cx="1069650" cy="1069650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ED02FF70-A3A6-2C9E-23D6-7F5E8B7A5B46}"/>
              </a:ext>
            </a:extLst>
          </p:cNvPr>
          <p:cNvGrpSpPr/>
          <p:nvPr/>
        </p:nvGrpSpPr>
        <p:grpSpPr>
          <a:xfrm>
            <a:off x="2669256" y="1016022"/>
            <a:ext cx="2706921" cy="2062736"/>
            <a:chOff x="3974288" y="847861"/>
            <a:chExt cx="3717439" cy="2832774"/>
          </a:xfrm>
        </p:grpSpPr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DE6C8BF0-2E71-C2B3-A497-A0083A627D45}"/>
                </a:ext>
              </a:extLst>
            </p:cNvPr>
            <p:cNvSpPr/>
            <p:nvPr/>
          </p:nvSpPr>
          <p:spPr>
            <a:xfrm>
              <a:off x="5804094" y="847861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42ACCD0B-4587-ACA1-CD9B-1C1F24408F5B}"/>
                </a:ext>
              </a:extLst>
            </p:cNvPr>
            <p:cNvGrpSpPr/>
            <p:nvPr/>
          </p:nvGrpSpPr>
          <p:grpSpPr>
            <a:xfrm>
              <a:off x="3974288" y="1104688"/>
              <a:ext cx="3512531" cy="2575947"/>
              <a:chOff x="3974288" y="1018138"/>
              <a:chExt cx="3512531" cy="2575947"/>
            </a:xfrm>
          </p:grpSpPr>
          <p:sp>
            <p:nvSpPr>
              <p:cNvPr id="128" name="平行四边形 127">
                <a:extLst>
                  <a:ext uri="{FF2B5EF4-FFF2-40B4-BE49-F238E27FC236}">
                    <a16:creationId xmlns:a16="http://schemas.microsoft.com/office/drawing/2014/main" id="{4C4C3311-F1F1-F7E6-1CF1-DC8E09F55024}"/>
                  </a:ext>
                </a:extLst>
              </p:cNvPr>
              <p:cNvSpPr/>
              <p:nvPr/>
            </p:nvSpPr>
            <p:spPr>
              <a:xfrm>
                <a:off x="4260240" y="2949742"/>
                <a:ext cx="2754600" cy="644343"/>
              </a:xfrm>
              <a:prstGeom prst="parallelogram">
                <a:avLst>
                  <a:gd name="adj" fmla="val 10096"/>
                </a:avLst>
              </a:prstGeom>
              <a:gradFill flip="none" rotWithShape="1">
                <a:gsLst>
                  <a:gs pos="0">
                    <a:srgbClr val="4B7BEC"/>
                  </a:gs>
                  <a:gs pos="100000">
                    <a:srgbClr val="70A1FF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7" name="平行四边形 126">
                <a:extLst>
                  <a:ext uri="{FF2B5EF4-FFF2-40B4-BE49-F238E27FC236}">
                    <a16:creationId xmlns:a16="http://schemas.microsoft.com/office/drawing/2014/main" id="{EEADF2D7-E94D-47FE-B48B-994F556595C7}"/>
                  </a:ext>
                </a:extLst>
              </p:cNvPr>
              <p:cNvSpPr/>
              <p:nvPr/>
            </p:nvSpPr>
            <p:spPr>
              <a:xfrm>
                <a:off x="3974288" y="1623746"/>
                <a:ext cx="2776487" cy="1462353"/>
              </a:xfrm>
              <a:prstGeom prst="parallelogram">
                <a:avLst>
                  <a:gd name="adj" fmla="val 10096"/>
                </a:avLst>
              </a:prstGeom>
              <a:gradFill flip="none" rotWithShape="1">
                <a:gsLst>
                  <a:gs pos="100000">
                    <a:srgbClr val="4B7BEC"/>
                  </a:gs>
                  <a:gs pos="0">
                    <a:srgbClr val="A55EEA"/>
                  </a:gs>
                </a:gsLst>
                <a:lin ang="0" scaled="1"/>
                <a:tileRect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9D6717A-BE5B-4883-9BC3-B568D9D11C6B}"/>
                  </a:ext>
                </a:extLst>
              </p:cNvPr>
              <p:cNvSpPr txBox="1"/>
              <p:nvPr/>
            </p:nvSpPr>
            <p:spPr>
              <a:xfrm>
                <a:off x="4350388" y="1441231"/>
                <a:ext cx="1994918" cy="16484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7200" dirty="0">
                    <a:solidFill>
                      <a:schemeClr val="bg1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05</a:t>
                </a:r>
                <a:endParaRPr lang="zh-CN" altLang="en-US" sz="72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B44E980F-705A-29A4-7869-42FCE4120216}"/>
                  </a:ext>
                </a:extLst>
              </p:cNvPr>
              <p:cNvSpPr txBox="1"/>
              <p:nvPr/>
            </p:nvSpPr>
            <p:spPr>
              <a:xfrm>
                <a:off x="4444763" y="3137897"/>
                <a:ext cx="1835536" cy="4226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/>
                    </a:solidFill>
                  </a:rPr>
                  <a:t>PART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5" name="十字形 124">
                <a:extLst>
                  <a:ext uri="{FF2B5EF4-FFF2-40B4-BE49-F238E27FC236}">
                    <a16:creationId xmlns:a16="http://schemas.microsoft.com/office/drawing/2014/main" id="{390B671C-B511-96AC-27B0-283043D02176}"/>
                  </a:ext>
                </a:extLst>
              </p:cNvPr>
              <p:cNvSpPr/>
              <p:nvPr/>
            </p:nvSpPr>
            <p:spPr>
              <a:xfrm>
                <a:off x="6758152" y="1018138"/>
                <a:ext cx="728667" cy="728667"/>
              </a:xfrm>
              <a:prstGeom prst="plus">
                <a:avLst>
                  <a:gd name="adj" fmla="val 3589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</p:grpSp>
      <p:sp>
        <p:nvSpPr>
          <p:cNvPr id="139" name="rate_157193">
            <a:extLst>
              <a:ext uri="{FF2B5EF4-FFF2-40B4-BE49-F238E27FC236}">
                <a16:creationId xmlns:a16="http://schemas.microsoft.com/office/drawing/2014/main" id="{0F862385-E008-8A0A-53C7-C6266EB8BD10}"/>
              </a:ext>
            </a:extLst>
          </p:cNvPr>
          <p:cNvSpPr/>
          <p:nvPr/>
        </p:nvSpPr>
        <p:spPr>
          <a:xfrm>
            <a:off x="9871122" y="5681989"/>
            <a:ext cx="1591821" cy="650906"/>
          </a:xfrm>
          <a:custGeom>
            <a:avLst/>
            <a:gdLst>
              <a:gd name="T0" fmla="*/ 840 w 853"/>
              <a:gd name="T1" fmla="*/ 248 h 613"/>
              <a:gd name="T2" fmla="*/ 840 w 853"/>
              <a:gd name="T3" fmla="*/ 248 h 613"/>
              <a:gd name="T4" fmla="*/ 700 w 853"/>
              <a:gd name="T5" fmla="*/ 249 h 613"/>
              <a:gd name="T6" fmla="*/ 687 w 853"/>
              <a:gd name="T7" fmla="*/ 258 h 613"/>
              <a:gd name="T8" fmla="*/ 641 w 853"/>
              <a:gd name="T9" fmla="*/ 393 h 613"/>
              <a:gd name="T10" fmla="*/ 585 w 853"/>
              <a:gd name="T11" fmla="*/ 32 h 613"/>
              <a:gd name="T12" fmla="*/ 573 w 853"/>
              <a:gd name="T13" fmla="*/ 21 h 613"/>
              <a:gd name="T14" fmla="*/ 559 w 853"/>
              <a:gd name="T15" fmla="*/ 31 h 613"/>
              <a:gd name="T16" fmla="*/ 472 w 853"/>
              <a:gd name="T17" fmla="*/ 431 h 613"/>
              <a:gd name="T18" fmla="*/ 409 w 853"/>
              <a:gd name="T19" fmla="*/ 185 h 613"/>
              <a:gd name="T20" fmla="*/ 396 w 853"/>
              <a:gd name="T21" fmla="*/ 175 h 613"/>
              <a:gd name="T22" fmla="*/ 383 w 853"/>
              <a:gd name="T23" fmla="*/ 186 h 613"/>
              <a:gd name="T24" fmla="*/ 321 w 853"/>
              <a:gd name="T25" fmla="*/ 516 h 613"/>
              <a:gd name="T26" fmla="*/ 253 w 853"/>
              <a:gd name="T27" fmla="*/ 12 h 613"/>
              <a:gd name="T28" fmla="*/ 241 w 853"/>
              <a:gd name="T29" fmla="*/ 0 h 613"/>
              <a:gd name="T30" fmla="*/ 227 w 853"/>
              <a:gd name="T31" fmla="*/ 10 h 613"/>
              <a:gd name="T32" fmla="*/ 164 w 853"/>
              <a:gd name="T33" fmla="*/ 261 h 613"/>
              <a:gd name="T34" fmla="*/ 13 w 853"/>
              <a:gd name="T35" fmla="*/ 261 h 613"/>
              <a:gd name="T36" fmla="*/ 0 w 853"/>
              <a:gd name="T37" fmla="*/ 274 h 613"/>
              <a:gd name="T38" fmla="*/ 13 w 853"/>
              <a:gd name="T39" fmla="*/ 288 h 613"/>
              <a:gd name="T40" fmla="*/ 175 w 853"/>
              <a:gd name="T41" fmla="*/ 288 h 613"/>
              <a:gd name="T42" fmla="*/ 188 w 853"/>
              <a:gd name="T43" fmla="*/ 278 h 613"/>
              <a:gd name="T44" fmla="*/ 236 w 853"/>
              <a:gd name="T45" fmla="*/ 84 h 613"/>
              <a:gd name="T46" fmla="*/ 305 w 853"/>
              <a:gd name="T47" fmla="*/ 602 h 613"/>
              <a:gd name="T48" fmla="*/ 318 w 853"/>
              <a:gd name="T49" fmla="*/ 613 h 613"/>
              <a:gd name="T50" fmla="*/ 319 w 853"/>
              <a:gd name="T51" fmla="*/ 613 h 613"/>
              <a:gd name="T52" fmla="*/ 332 w 853"/>
              <a:gd name="T53" fmla="*/ 602 h 613"/>
              <a:gd name="T54" fmla="*/ 398 w 853"/>
              <a:gd name="T55" fmla="*/ 250 h 613"/>
              <a:gd name="T56" fmla="*/ 460 w 853"/>
              <a:gd name="T57" fmla="*/ 493 h 613"/>
              <a:gd name="T58" fmla="*/ 473 w 853"/>
              <a:gd name="T59" fmla="*/ 503 h 613"/>
              <a:gd name="T60" fmla="*/ 486 w 853"/>
              <a:gd name="T61" fmla="*/ 492 h 613"/>
              <a:gd name="T62" fmla="*/ 570 w 853"/>
              <a:gd name="T63" fmla="*/ 107 h 613"/>
              <a:gd name="T64" fmla="*/ 623 w 853"/>
              <a:gd name="T65" fmla="*/ 450 h 613"/>
              <a:gd name="T66" fmla="*/ 635 w 853"/>
              <a:gd name="T67" fmla="*/ 461 h 613"/>
              <a:gd name="T68" fmla="*/ 649 w 853"/>
              <a:gd name="T69" fmla="*/ 452 h 613"/>
              <a:gd name="T70" fmla="*/ 709 w 853"/>
              <a:gd name="T71" fmla="*/ 275 h 613"/>
              <a:gd name="T72" fmla="*/ 840 w 853"/>
              <a:gd name="T73" fmla="*/ 274 h 613"/>
              <a:gd name="T74" fmla="*/ 853 w 853"/>
              <a:gd name="T75" fmla="*/ 261 h 613"/>
              <a:gd name="T76" fmla="*/ 840 w 853"/>
              <a:gd name="T77" fmla="*/ 248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3" h="613">
                <a:moveTo>
                  <a:pt x="840" y="248"/>
                </a:moveTo>
                <a:lnTo>
                  <a:pt x="840" y="248"/>
                </a:lnTo>
                <a:lnTo>
                  <a:pt x="700" y="249"/>
                </a:lnTo>
                <a:cubicBezTo>
                  <a:pt x="694" y="249"/>
                  <a:pt x="689" y="252"/>
                  <a:pt x="687" y="258"/>
                </a:cubicBezTo>
                <a:lnTo>
                  <a:pt x="641" y="393"/>
                </a:lnTo>
                <a:lnTo>
                  <a:pt x="585" y="32"/>
                </a:lnTo>
                <a:cubicBezTo>
                  <a:pt x="584" y="26"/>
                  <a:pt x="579" y="21"/>
                  <a:pt x="573" y="21"/>
                </a:cubicBezTo>
                <a:cubicBezTo>
                  <a:pt x="566" y="21"/>
                  <a:pt x="560" y="25"/>
                  <a:pt x="559" y="31"/>
                </a:cubicBezTo>
                <a:lnTo>
                  <a:pt x="472" y="431"/>
                </a:lnTo>
                <a:lnTo>
                  <a:pt x="409" y="185"/>
                </a:lnTo>
                <a:cubicBezTo>
                  <a:pt x="408" y="179"/>
                  <a:pt x="402" y="175"/>
                  <a:pt x="396" y="175"/>
                </a:cubicBezTo>
                <a:cubicBezTo>
                  <a:pt x="390" y="175"/>
                  <a:pt x="384" y="180"/>
                  <a:pt x="383" y="186"/>
                </a:cubicBezTo>
                <a:lnTo>
                  <a:pt x="321" y="516"/>
                </a:lnTo>
                <a:lnTo>
                  <a:pt x="253" y="12"/>
                </a:lnTo>
                <a:cubicBezTo>
                  <a:pt x="253" y="5"/>
                  <a:pt x="247" y="0"/>
                  <a:pt x="241" y="0"/>
                </a:cubicBezTo>
                <a:cubicBezTo>
                  <a:pt x="235" y="0"/>
                  <a:pt x="229" y="4"/>
                  <a:pt x="227" y="10"/>
                </a:cubicBezTo>
                <a:lnTo>
                  <a:pt x="164" y="261"/>
                </a:lnTo>
                <a:lnTo>
                  <a:pt x="13" y="261"/>
                </a:lnTo>
                <a:cubicBezTo>
                  <a:pt x="6" y="261"/>
                  <a:pt x="0" y="267"/>
                  <a:pt x="0" y="274"/>
                </a:cubicBezTo>
                <a:cubicBezTo>
                  <a:pt x="0" y="282"/>
                  <a:pt x="6" y="288"/>
                  <a:pt x="13" y="288"/>
                </a:cubicBezTo>
                <a:lnTo>
                  <a:pt x="175" y="288"/>
                </a:lnTo>
                <a:cubicBezTo>
                  <a:pt x="181" y="288"/>
                  <a:pt x="186" y="284"/>
                  <a:pt x="188" y="278"/>
                </a:cubicBezTo>
                <a:lnTo>
                  <a:pt x="236" y="84"/>
                </a:lnTo>
                <a:lnTo>
                  <a:pt x="305" y="602"/>
                </a:lnTo>
                <a:cubicBezTo>
                  <a:pt x="306" y="608"/>
                  <a:pt x="312" y="613"/>
                  <a:pt x="318" y="613"/>
                </a:cubicBezTo>
                <a:lnTo>
                  <a:pt x="319" y="613"/>
                </a:lnTo>
                <a:cubicBezTo>
                  <a:pt x="325" y="613"/>
                  <a:pt x="330" y="609"/>
                  <a:pt x="332" y="602"/>
                </a:cubicBezTo>
                <a:lnTo>
                  <a:pt x="398" y="250"/>
                </a:lnTo>
                <a:lnTo>
                  <a:pt x="460" y="493"/>
                </a:lnTo>
                <a:cubicBezTo>
                  <a:pt x="461" y="499"/>
                  <a:pt x="467" y="503"/>
                  <a:pt x="473" y="503"/>
                </a:cubicBezTo>
                <a:cubicBezTo>
                  <a:pt x="479" y="503"/>
                  <a:pt x="484" y="498"/>
                  <a:pt x="486" y="492"/>
                </a:cubicBezTo>
                <a:lnTo>
                  <a:pt x="570" y="107"/>
                </a:lnTo>
                <a:lnTo>
                  <a:pt x="623" y="450"/>
                </a:lnTo>
                <a:cubicBezTo>
                  <a:pt x="624" y="456"/>
                  <a:pt x="629" y="461"/>
                  <a:pt x="635" y="461"/>
                </a:cubicBezTo>
                <a:cubicBezTo>
                  <a:pt x="642" y="462"/>
                  <a:pt x="647" y="458"/>
                  <a:pt x="649" y="452"/>
                </a:cubicBezTo>
                <a:lnTo>
                  <a:pt x="709" y="275"/>
                </a:lnTo>
                <a:lnTo>
                  <a:pt x="840" y="274"/>
                </a:lnTo>
                <a:cubicBezTo>
                  <a:pt x="847" y="274"/>
                  <a:pt x="853" y="268"/>
                  <a:pt x="853" y="261"/>
                </a:cubicBezTo>
                <a:cubicBezTo>
                  <a:pt x="853" y="254"/>
                  <a:pt x="847" y="248"/>
                  <a:pt x="840" y="248"/>
                </a:cubicBezTo>
                <a:close/>
              </a:path>
            </a:pathLst>
          </a:custGeom>
          <a:gradFill>
            <a:gsLst>
              <a:gs pos="53000">
                <a:schemeClr val="bg1">
                  <a:alpha val="22000"/>
                </a:schemeClr>
              </a:gs>
              <a:gs pos="100000">
                <a:schemeClr val="bg1">
                  <a:alpha val="18000"/>
                </a:schemeClr>
              </a:gs>
              <a:gs pos="0">
                <a:schemeClr val="bg1">
                  <a:alpha val="19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图形 88">
            <a:extLst>
              <a:ext uri="{FF2B5EF4-FFF2-40B4-BE49-F238E27FC236}">
                <a16:creationId xmlns:a16="http://schemas.microsoft.com/office/drawing/2014/main" id="{277A8D51-5261-1ADC-9444-3BE397A64641}"/>
              </a:ext>
            </a:extLst>
          </p:cNvPr>
          <p:cNvGrpSpPr/>
          <p:nvPr/>
        </p:nvGrpSpPr>
        <p:grpSpPr>
          <a:xfrm>
            <a:off x="8812131" y="599714"/>
            <a:ext cx="1854901" cy="7156600"/>
            <a:chOff x="3288599" y="3953806"/>
            <a:chExt cx="1156148" cy="4460663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BD60405-F5C3-B8D7-5058-21D6E0C6318F}"/>
                </a:ext>
              </a:extLst>
            </p:cNvPr>
            <p:cNvSpPr/>
            <p:nvPr/>
          </p:nvSpPr>
          <p:spPr>
            <a:xfrm>
              <a:off x="3440797" y="4317760"/>
              <a:ext cx="807528" cy="1181218"/>
            </a:xfrm>
            <a:custGeom>
              <a:avLst/>
              <a:gdLst>
                <a:gd name="connsiteX0" fmla="*/ 57735 w 807528"/>
                <a:gd name="connsiteY0" fmla="*/ 122059 h 1181218"/>
                <a:gd name="connsiteX1" fmla="*/ 10110 w 807528"/>
                <a:gd name="connsiteY1" fmla="*/ 1011694 h 1181218"/>
                <a:gd name="connsiteX2" fmla="*/ 776872 w 807528"/>
                <a:gd name="connsiteY2" fmla="*/ 1135520 h 1181218"/>
                <a:gd name="connsiteX3" fmla="*/ 749250 w 807528"/>
                <a:gd name="connsiteY3" fmla="*/ 28714 h 1181218"/>
                <a:gd name="connsiteX4" fmla="*/ 57735 w 807528"/>
                <a:gd name="connsiteY4" fmla="*/ 122059 h 118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528" h="1181218">
                  <a:moveTo>
                    <a:pt x="57735" y="122059"/>
                  </a:moveTo>
                  <a:cubicBezTo>
                    <a:pt x="57735" y="122059"/>
                    <a:pt x="-28942" y="725944"/>
                    <a:pt x="10110" y="1011694"/>
                  </a:cubicBezTo>
                  <a:cubicBezTo>
                    <a:pt x="49163" y="1297445"/>
                    <a:pt x="776872" y="1135520"/>
                    <a:pt x="776872" y="1135520"/>
                  </a:cubicBezTo>
                  <a:cubicBezTo>
                    <a:pt x="776872" y="1135520"/>
                    <a:pt x="861645" y="128727"/>
                    <a:pt x="749250" y="28714"/>
                  </a:cubicBezTo>
                  <a:cubicBezTo>
                    <a:pt x="636855" y="-71298"/>
                    <a:pt x="57735" y="122059"/>
                    <a:pt x="57735" y="12205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5F7F1D4-B29A-B4EF-911F-E64E852A13C7}"/>
                </a:ext>
              </a:extLst>
            </p:cNvPr>
            <p:cNvSpPr/>
            <p:nvPr/>
          </p:nvSpPr>
          <p:spPr>
            <a:xfrm>
              <a:off x="3451859" y="4135193"/>
              <a:ext cx="766723" cy="905654"/>
            </a:xfrm>
            <a:custGeom>
              <a:avLst/>
              <a:gdLst>
                <a:gd name="connsiteX0" fmla="*/ 761047 w 766723"/>
                <a:gd name="connsiteY0" fmla="*/ 469409 h 905654"/>
                <a:gd name="connsiteX1" fmla="*/ 765810 w 766723"/>
                <a:gd name="connsiteY1" fmla="*/ 568469 h 905654"/>
                <a:gd name="connsiteX2" fmla="*/ 762000 w 766723"/>
                <a:gd name="connsiteY2" fmla="*/ 565612 h 905654"/>
                <a:gd name="connsiteX3" fmla="*/ 543878 w 766723"/>
                <a:gd name="connsiteY3" fmla="*/ 873269 h 905654"/>
                <a:gd name="connsiteX4" fmla="*/ 519113 w 766723"/>
                <a:gd name="connsiteY4" fmla="*/ 905654 h 905654"/>
                <a:gd name="connsiteX5" fmla="*/ 365760 w 766723"/>
                <a:gd name="connsiteY5" fmla="*/ 878032 h 905654"/>
                <a:gd name="connsiteX6" fmla="*/ 277178 w 766723"/>
                <a:gd name="connsiteY6" fmla="*/ 887557 h 905654"/>
                <a:gd name="connsiteX7" fmla="*/ 263843 w 766723"/>
                <a:gd name="connsiteY7" fmla="*/ 878984 h 905654"/>
                <a:gd name="connsiteX8" fmla="*/ 33338 w 766723"/>
                <a:gd name="connsiteY8" fmla="*/ 561802 h 905654"/>
                <a:gd name="connsiteX9" fmla="*/ 0 w 766723"/>
                <a:gd name="connsiteY9" fmla="*/ 577042 h 905654"/>
                <a:gd name="connsiteX10" fmla="*/ 40005 w 766723"/>
                <a:gd name="connsiteY10" fmla="*/ 373207 h 905654"/>
                <a:gd name="connsiteX11" fmla="*/ 54293 w 766723"/>
                <a:gd name="connsiteY11" fmla="*/ 250334 h 905654"/>
                <a:gd name="connsiteX12" fmla="*/ 542925 w 766723"/>
                <a:gd name="connsiteY12" fmla="*/ 6494 h 905654"/>
                <a:gd name="connsiteX13" fmla="*/ 729615 w 766723"/>
                <a:gd name="connsiteY13" fmla="*/ 127462 h 905654"/>
                <a:gd name="connsiteX14" fmla="*/ 764858 w 766723"/>
                <a:gd name="connsiteY14" fmla="*/ 385589 h 905654"/>
                <a:gd name="connsiteX15" fmla="*/ 761047 w 766723"/>
                <a:gd name="connsiteY15" fmla="*/ 469409 h 90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6723" h="905654">
                  <a:moveTo>
                    <a:pt x="761047" y="469409"/>
                  </a:moveTo>
                  <a:cubicBezTo>
                    <a:pt x="760095" y="502747"/>
                    <a:pt x="762000" y="536084"/>
                    <a:pt x="765810" y="568469"/>
                  </a:cubicBezTo>
                  <a:cubicBezTo>
                    <a:pt x="764858" y="567517"/>
                    <a:pt x="762953" y="566564"/>
                    <a:pt x="762000" y="565612"/>
                  </a:cubicBezTo>
                  <a:cubicBezTo>
                    <a:pt x="738188" y="704677"/>
                    <a:pt x="654368" y="818977"/>
                    <a:pt x="543878" y="873269"/>
                  </a:cubicBezTo>
                  <a:cubicBezTo>
                    <a:pt x="530543" y="879937"/>
                    <a:pt x="521970" y="892319"/>
                    <a:pt x="519113" y="905654"/>
                  </a:cubicBezTo>
                  <a:cubicBezTo>
                    <a:pt x="464820" y="891367"/>
                    <a:pt x="412433" y="878032"/>
                    <a:pt x="365760" y="878032"/>
                  </a:cubicBezTo>
                  <a:cubicBezTo>
                    <a:pt x="339090" y="878032"/>
                    <a:pt x="308610" y="881842"/>
                    <a:pt x="277178" y="887557"/>
                  </a:cubicBezTo>
                  <a:cubicBezTo>
                    <a:pt x="273368" y="883747"/>
                    <a:pt x="269558" y="880889"/>
                    <a:pt x="263843" y="878984"/>
                  </a:cubicBezTo>
                  <a:cubicBezTo>
                    <a:pt x="145733" y="826597"/>
                    <a:pt x="56197" y="707534"/>
                    <a:pt x="33338" y="561802"/>
                  </a:cubicBezTo>
                  <a:cubicBezTo>
                    <a:pt x="23813" y="571327"/>
                    <a:pt x="12383" y="576089"/>
                    <a:pt x="0" y="577042"/>
                  </a:cubicBezTo>
                  <a:cubicBezTo>
                    <a:pt x="19050" y="512272"/>
                    <a:pt x="30480" y="442739"/>
                    <a:pt x="40005" y="373207"/>
                  </a:cubicBezTo>
                  <a:cubicBezTo>
                    <a:pt x="45720" y="332249"/>
                    <a:pt x="49530" y="290339"/>
                    <a:pt x="54293" y="250334"/>
                  </a:cubicBezTo>
                  <a:cubicBezTo>
                    <a:pt x="85725" y="-48751"/>
                    <a:pt x="463868" y="779"/>
                    <a:pt x="542925" y="6494"/>
                  </a:cubicBezTo>
                  <a:cubicBezTo>
                    <a:pt x="615315" y="11257"/>
                    <a:pt x="684847" y="39832"/>
                    <a:pt x="729615" y="127462"/>
                  </a:cubicBezTo>
                  <a:cubicBezTo>
                    <a:pt x="770572" y="207472"/>
                    <a:pt x="768668" y="295102"/>
                    <a:pt x="764858" y="385589"/>
                  </a:cubicBezTo>
                  <a:cubicBezTo>
                    <a:pt x="762953" y="413212"/>
                    <a:pt x="761047" y="440834"/>
                    <a:pt x="761047" y="46940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C5F90D5-3299-4194-D88A-D6C6F06F8AB9}"/>
                </a:ext>
              </a:extLst>
            </p:cNvPr>
            <p:cNvSpPr/>
            <p:nvPr/>
          </p:nvSpPr>
          <p:spPr>
            <a:xfrm>
              <a:off x="3288599" y="4346564"/>
              <a:ext cx="1156148" cy="4035962"/>
            </a:xfrm>
            <a:custGeom>
              <a:avLst/>
              <a:gdLst>
                <a:gd name="connsiteX0" fmla="*/ 891923 w 1156148"/>
                <a:gd name="connsiteY0" fmla="*/ 3807053 h 4035962"/>
                <a:gd name="connsiteX1" fmla="*/ 733808 w 1156148"/>
                <a:gd name="connsiteY1" fmla="*/ 3756571 h 4035962"/>
                <a:gd name="connsiteX2" fmla="*/ 884303 w 1156148"/>
                <a:gd name="connsiteY2" fmla="*/ 2565946 h 4035962"/>
                <a:gd name="connsiteX3" fmla="*/ 982411 w 1156148"/>
                <a:gd name="connsiteY3" fmla="*/ 2283053 h 4035962"/>
                <a:gd name="connsiteX4" fmla="*/ 994793 w 1156148"/>
                <a:gd name="connsiteY4" fmla="*/ 2279243 h 4035962"/>
                <a:gd name="connsiteX5" fmla="*/ 1003366 w 1156148"/>
                <a:gd name="connsiteY5" fmla="*/ 2278291 h 4035962"/>
                <a:gd name="connsiteX6" fmla="*/ 1016701 w 1156148"/>
                <a:gd name="connsiteY6" fmla="*/ 2307818 h 4035962"/>
                <a:gd name="connsiteX7" fmla="*/ 977648 w 1156148"/>
                <a:gd name="connsiteY7" fmla="*/ 2480221 h 4035962"/>
                <a:gd name="connsiteX8" fmla="*/ 1154813 w 1156148"/>
                <a:gd name="connsiteY8" fmla="*/ 2119223 h 4035962"/>
                <a:gd name="connsiteX9" fmla="*/ 1154813 w 1156148"/>
                <a:gd name="connsiteY9" fmla="*/ 2117318 h 4035962"/>
                <a:gd name="connsiteX10" fmla="*/ 1117666 w 1156148"/>
                <a:gd name="connsiteY10" fmla="*/ 1281976 h 4035962"/>
                <a:gd name="connsiteX11" fmla="*/ 1117666 w 1156148"/>
                <a:gd name="connsiteY11" fmla="*/ 1281976 h 4035962"/>
                <a:gd name="connsiteX12" fmla="*/ 1108141 w 1156148"/>
                <a:gd name="connsiteY12" fmla="*/ 1060043 h 4035962"/>
                <a:gd name="connsiteX13" fmla="*/ 920498 w 1156148"/>
                <a:gd name="connsiteY13" fmla="*/ 836206 h 4035962"/>
                <a:gd name="connsiteX14" fmla="*/ 748096 w 1156148"/>
                <a:gd name="connsiteY14" fmla="*/ 793343 h 4035962"/>
                <a:gd name="connsiteX15" fmla="*/ 720473 w 1156148"/>
                <a:gd name="connsiteY15" fmla="*/ 780008 h 4035962"/>
                <a:gd name="connsiteX16" fmla="*/ 684278 w 1156148"/>
                <a:gd name="connsiteY16" fmla="*/ 718096 h 4035962"/>
                <a:gd name="connsiteX17" fmla="*/ 682373 w 1156148"/>
                <a:gd name="connsiteY17" fmla="*/ 695236 h 4035962"/>
                <a:gd name="connsiteX18" fmla="*/ 707138 w 1156148"/>
                <a:gd name="connsiteY18" fmla="*/ 662851 h 4035962"/>
                <a:gd name="connsiteX19" fmla="*/ 925261 w 1156148"/>
                <a:gd name="connsiteY19" fmla="*/ 355193 h 4035962"/>
                <a:gd name="connsiteX20" fmla="*/ 929071 w 1156148"/>
                <a:gd name="connsiteY20" fmla="*/ 358051 h 4035962"/>
                <a:gd name="connsiteX21" fmla="*/ 954788 w 1156148"/>
                <a:gd name="connsiteY21" fmla="*/ 366623 h 4035962"/>
                <a:gd name="connsiteX22" fmla="*/ 1019558 w 1156148"/>
                <a:gd name="connsiteY22" fmla="*/ 265658 h 4035962"/>
                <a:gd name="connsiteX23" fmla="*/ 954788 w 1156148"/>
                <a:gd name="connsiteY23" fmla="*/ 164693 h 4035962"/>
                <a:gd name="connsiteX24" fmla="*/ 927166 w 1156148"/>
                <a:gd name="connsiteY24" fmla="*/ 174218 h 4035962"/>
                <a:gd name="connsiteX25" fmla="*/ 922403 w 1156148"/>
                <a:gd name="connsiteY25" fmla="*/ 178028 h 4035962"/>
                <a:gd name="connsiteX26" fmla="*/ 917641 w 1156148"/>
                <a:gd name="connsiteY26" fmla="*/ 156121 h 4035962"/>
                <a:gd name="connsiteX27" fmla="*/ 894781 w 1156148"/>
                <a:gd name="connsiteY27" fmla="*/ 258991 h 4035962"/>
                <a:gd name="connsiteX28" fmla="*/ 744286 w 1156148"/>
                <a:gd name="connsiteY28" fmla="*/ 28486 h 4035962"/>
                <a:gd name="connsiteX29" fmla="*/ 622366 w 1156148"/>
                <a:gd name="connsiteY29" fmla="*/ 3721 h 4035962"/>
                <a:gd name="connsiteX30" fmla="*/ 412816 w 1156148"/>
                <a:gd name="connsiteY30" fmla="*/ 5626 h 4035962"/>
                <a:gd name="connsiteX31" fmla="*/ 224221 w 1156148"/>
                <a:gd name="connsiteY31" fmla="*/ 240893 h 4035962"/>
                <a:gd name="connsiteX32" fmla="*/ 195646 w 1156148"/>
                <a:gd name="connsiteY32" fmla="*/ 351383 h 4035962"/>
                <a:gd name="connsiteX33" fmla="*/ 426151 w 1156148"/>
                <a:gd name="connsiteY33" fmla="*/ 668566 h 4035962"/>
                <a:gd name="connsiteX34" fmla="*/ 439486 w 1156148"/>
                <a:gd name="connsiteY34" fmla="*/ 677138 h 4035962"/>
                <a:gd name="connsiteX35" fmla="*/ 451868 w 1156148"/>
                <a:gd name="connsiteY35" fmla="*/ 720001 h 4035962"/>
                <a:gd name="connsiteX36" fmla="*/ 421388 w 1156148"/>
                <a:gd name="connsiteY36" fmla="*/ 780008 h 4035962"/>
                <a:gd name="connsiteX37" fmla="*/ 409958 w 1156148"/>
                <a:gd name="connsiteY37" fmla="*/ 783818 h 4035962"/>
                <a:gd name="connsiteX38" fmla="*/ 219458 w 1156148"/>
                <a:gd name="connsiteY38" fmla="*/ 845731 h 4035962"/>
                <a:gd name="connsiteX39" fmla="*/ 50866 w 1156148"/>
                <a:gd name="connsiteY39" fmla="*/ 1044803 h 4035962"/>
                <a:gd name="connsiteX40" fmla="*/ 44198 w 1156148"/>
                <a:gd name="connsiteY40" fmla="*/ 1310551 h 4035962"/>
                <a:gd name="connsiteX41" fmla="*/ 1336 w 1156148"/>
                <a:gd name="connsiteY41" fmla="*/ 2117318 h 4035962"/>
                <a:gd name="connsiteX42" fmla="*/ 1336 w 1156148"/>
                <a:gd name="connsiteY42" fmla="*/ 2119223 h 4035962"/>
                <a:gd name="connsiteX43" fmla="*/ 178501 w 1156148"/>
                <a:gd name="connsiteY43" fmla="*/ 2480221 h 4035962"/>
                <a:gd name="connsiteX44" fmla="*/ 139448 w 1156148"/>
                <a:gd name="connsiteY44" fmla="*/ 2307818 h 4035962"/>
                <a:gd name="connsiteX45" fmla="*/ 152783 w 1156148"/>
                <a:gd name="connsiteY45" fmla="*/ 2278291 h 4035962"/>
                <a:gd name="connsiteX46" fmla="*/ 161356 w 1156148"/>
                <a:gd name="connsiteY46" fmla="*/ 2279243 h 4035962"/>
                <a:gd name="connsiteX47" fmla="*/ 205171 w 1156148"/>
                <a:gd name="connsiteY47" fmla="*/ 2276386 h 4035962"/>
                <a:gd name="connsiteX48" fmla="*/ 281371 w 1156148"/>
                <a:gd name="connsiteY48" fmla="*/ 2565946 h 4035962"/>
                <a:gd name="connsiteX49" fmla="*/ 410911 w 1156148"/>
                <a:gd name="connsiteY49" fmla="*/ 3756571 h 4035962"/>
                <a:gd name="connsiteX50" fmla="*/ 248033 w 1156148"/>
                <a:gd name="connsiteY50" fmla="*/ 3807053 h 4035962"/>
                <a:gd name="connsiteX51" fmla="*/ 99443 w 1156148"/>
                <a:gd name="connsiteY51" fmla="*/ 3992791 h 4035962"/>
                <a:gd name="connsiteX52" fmla="*/ 509018 w 1156148"/>
                <a:gd name="connsiteY52" fmla="*/ 4002316 h 4035962"/>
                <a:gd name="connsiteX53" fmla="*/ 538546 w 1156148"/>
                <a:gd name="connsiteY53" fmla="*/ 3962311 h 4035962"/>
                <a:gd name="connsiteX54" fmla="*/ 560453 w 1156148"/>
                <a:gd name="connsiteY54" fmla="*/ 2493556 h 4035962"/>
                <a:gd name="connsiteX55" fmla="*/ 538546 w 1156148"/>
                <a:gd name="connsiteY55" fmla="*/ 2338298 h 4035962"/>
                <a:gd name="connsiteX56" fmla="*/ 565216 w 1156148"/>
                <a:gd name="connsiteY56" fmla="*/ 2297341 h 4035962"/>
                <a:gd name="connsiteX57" fmla="*/ 569026 w 1156148"/>
                <a:gd name="connsiteY57" fmla="*/ 2297341 h 4035962"/>
                <a:gd name="connsiteX58" fmla="*/ 569026 w 1156148"/>
                <a:gd name="connsiteY58" fmla="*/ 2297341 h 4035962"/>
                <a:gd name="connsiteX59" fmla="*/ 571883 w 1156148"/>
                <a:gd name="connsiteY59" fmla="*/ 2297341 h 4035962"/>
                <a:gd name="connsiteX60" fmla="*/ 612841 w 1156148"/>
                <a:gd name="connsiteY60" fmla="*/ 2338298 h 4035962"/>
                <a:gd name="connsiteX61" fmla="*/ 592838 w 1156148"/>
                <a:gd name="connsiteY61" fmla="*/ 2501176 h 4035962"/>
                <a:gd name="connsiteX62" fmla="*/ 612841 w 1156148"/>
                <a:gd name="connsiteY62" fmla="*/ 3961358 h 4035962"/>
                <a:gd name="connsiteX63" fmla="*/ 642368 w 1156148"/>
                <a:gd name="connsiteY63" fmla="*/ 4001363 h 4035962"/>
                <a:gd name="connsiteX64" fmla="*/ 1037656 w 1156148"/>
                <a:gd name="connsiteY64" fmla="*/ 3991838 h 4035962"/>
                <a:gd name="connsiteX65" fmla="*/ 891923 w 1156148"/>
                <a:gd name="connsiteY65" fmla="*/ 3807053 h 4035962"/>
                <a:gd name="connsiteX66" fmla="*/ 881446 w 1156148"/>
                <a:gd name="connsiteY66" fmla="*/ 1272451 h 4035962"/>
                <a:gd name="connsiteX67" fmla="*/ 891923 w 1156148"/>
                <a:gd name="connsiteY67" fmla="*/ 1216253 h 4035962"/>
                <a:gd name="connsiteX68" fmla="*/ 948121 w 1156148"/>
                <a:gd name="connsiteY68" fmla="*/ 1221968 h 4035962"/>
                <a:gd name="connsiteX69" fmla="*/ 973838 w 1156148"/>
                <a:gd name="connsiteY69" fmla="*/ 1425803 h 4035962"/>
                <a:gd name="connsiteX70" fmla="*/ 1008128 w 1156148"/>
                <a:gd name="connsiteY70" fmla="*/ 2067788 h 4035962"/>
                <a:gd name="connsiteX71" fmla="*/ 959551 w 1156148"/>
                <a:gd name="connsiteY71" fmla="*/ 2200186 h 4035962"/>
                <a:gd name="connsiteX72" fmla="*/ 910021 w 1156148"/>
                <a:gd name="connsiteY72" fmla="*/ 2092553 h 4035962"/>
                <a:gd name="connsiteX73" fmla="*/ 788101 w 1156148"/>
                <a:gd name="connsiteY73" fmla="*/ 1779181 h 4035962"/>
                <a:gd name="connsiteX74" fmla="*/ 881446 w 1156148"/>
                <a:gd name="connsiteY74" fmla="*/ 1272451 h 4035962"/>
                <a:gd name="connsiteX75" fmla="*/ 203266 w 1156148"/>
                <a:gd name="connsiteY75" fmla="*/ 2222093 h 4035962"/>
                <a:gd name="connsiteX76" fmla="*/ 147068 w 1156148"/>
                <a:gd name="connsiteY76" fmla="*/ 2066836 h 4035962"/>
                <a:gd name="connsiteX77" fmla="*/ 178501 w 1156148"/>
                <a:gd name="connsiteY77" fmla="*/ 1451521 h 4035962"/>
                <a:gd name="connsiteX78" fmla="*/ 200408 w 1156148"/>
                <a:gd name="connsiteY78" fmla="*/ 1268641 h 4035962"/>
                <a:gd name="connsiteX79" fmla="*/ 258511 w 1156148"/>
                <a:gd name="connsiteY79" fmla="*/ 1270546 h 4035962"/>
                <a:gd name="connsiteX80" fmla="*/ 258511 w 1156148"/>
                <a:gd name="connsiteY80" fmla="*/ 1271498 h 4035962"/>
                <a:gd name="connsiteX81" fmla="*/ 366143 w 1156148"/>
                <a:gd name="connsiteY81" fmla="*/ 1777276 h 4035962"/>
                <a:gd name="connsiteX82" fmla="*/ 248986 w 1156148"/>
                <a:gd name="connsiteY82" fmla="*/ 2090648 h 4035962"/>
                <a:gd name="connsiteX83" fmla="*/ 203266 w 1156148"/>
                <a:gd name="connsiteY83" fmla="*/ 2222093 h 4035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56148" h="4035962">
                  <a:moveTo>
                    <a:pt x="891923" y="3807053"/>
                  </a:moveTo>
                  <a:cubicBezTo>
                    <a:pt x="875731" y="3801338"/>
                    <a:pt x="733808" y="3773716"/>
                    <a:pt x="733808" y="3756571"/>
                  </a:cubicBezTo>
                  <a:cubicBezTo>
                    <a:pt x="733808" y="3756571"/>
                    <a:pt x="822391" y="3036481"/>
                    <a:pt x="884303" y="2565946"/>
                  </a:cubicBezTo>
                  <a:cubicBezTo>
                    <a:pt x="901448" y="2437358"/>
                    <a:pt x="983363" y="2360206"/>
                    <a:pt x="982411" y="2283053"/>
                  </a:cubicBezTo>
                  <a:cubicBezTo>
                    <a:pt x="986221" y="2282101"/>
                    <a:pt x="990983" y="2281148"/>
                    <a:pt x="994793" y="2279243"/>
                  </a:cubicBezTo>
                  <a:cubicBezTo>
                    <a:pt x="997651" y="2278291"/>
                    <a:pt x="1000508" y="2278291"/>
                    <a:pt x="1003366" y="2278291"/>
                  </a:cubicBezTo>
                  <a:cubicBezTo>
                    <a:pt x="1017653" y="2279243"/>
                    <a:pt x="1024321" y="2296388"/>
                    <a:pt x="1016701" y="2307818"/>
                  </a:cubicBezTo>
                  <a:cubicBezTo>
                    <a:pt x="996698" y="2339251"/>
                    <a:pt x="927166" y="2456408"/>
                    <a:pt x="977648" y="2480221"/>
                  </a:cubicBezTo>
                  <a:cubicBezTo>
                    <a:pt x="1035751" y="2506891"/>
                    <a:pt x="1171006" y="2364968"/>
                    <a:pt x="1154813" y="2119223"/>
                  </a:cubicBezTo>
                  <a:cubicBezTo>
                    <a:pt x="1154813" y="2118271"/>
                    <a:pt x="1154813" y="2118271"/>
                    <a:pt x="1154813" y="2117318"/>
                  </a:cubicBezTo>
                  <a:lnTo>
                    <a:pt x="1117666" y="1281976"/>
                  </a:lnTo>
                  <a:lnTo>
                    <a:pt x="1117666" y="1281976"/>
                  </a:lnTo>
                  <a:lnTo>
                    <a:pt x="1108141" y="1060043"/>
                  </a:lnTo>
                  <a:cubicBezTo>
                    <a:pt x="1109093" y="943838"/>
                    <a:pt x="1035751" y="846683"/>
                    <a:pt x="920498" y="836206"/>
                  </a:cubicBezTo>
                  <a:cubicBezTo>
                    <a:pt x="843346" y="829538"/>
                    <a:pt x="781433" y="807631"/>
                    <a:pt x="748096" y="793343"/>
                  </a:cubicBezTo>
                  <a:cubicBezTo>
                    <a:pt x="729998" y="785723"/>
                    <a:pt x="720473" y="780008"/>
                    <a:pt x="720473" y="780008"/>
                  </a:cubicBezTo>
                  <a:cubicBezTo>
                    <a:pt x="707138" y="780008"/>
                    <a:pt x="694756" y="746671"/>
                    <a:pt x="684278" y="718096"/>
                  </a:cubicBezTo>
                  <a:cubicBezTo>
                    <a:pt x="681421" y="710476"/>
                    <a:pt x="681421" y="702856"/>
                    <a:pt x="682373" y="695236"/>
                  </a:cubicBezTo>
                  <a:cubicBezTo>
                    <a:pt x="685231" y="680948"/>
                    <a:pt x="693803" y="668566"/>
                    <a:pt x="707138" y="662851"/>
                  </a:cubicBezTo>
                  <a:cubicBezTo>
                    <a:pt x="818581" y="608558"/>
                    <a:pt x="901448" y="494258"/>
                    <a:pt x="925261" y="355193"/>
                  </a:cubicBezTo>
                  <a:cubicBezTo>
                    <a:pt x="926213" y="356146"/>
                    <a:pt x="928118" y="357098"/>
                    <a:pt x="929071" y="358051"/>
                  </a:cubicBezTo>
                  <a:cubicBezTo>
                    <a:pt x="936691" y="363766"/>
                    <a:pt x="946216" y="366623"/>
                    <a:pt x="954788" y="366623"/>
                  </a:cubicBezTo>
                  <a:cubicBezTo>
                    <a:pt x="990983" y="366623"/>
                    <a:pt x="1019558" y="321856"/>
                    <a:pt x="1019558" y="265658"/>
                  </a:cubicBezTo>
                  <a:cubicBezTo>
                    <a:pt x="1019558" y="210413"/>
                    <a:pt x="990031" y="164693"/>
                    <a:pt x="954788" y="164693"/>
                  </a:cubicBezTo>
                  <a:cubicBezTo>
                    <a:pt x="945263" y="164693"/>
                    <a:pt x="935738" y="168503"/>
                    <a:pt x="927166" y="174218"/>
                  </a:cubicBezTo>
                  <a:cubicBezTo>
                    <a:pt x="925261" y="175171"/>
                    <a:pt x="924308" y="176123"/>
                    <a:pt x="922403" y="178028"/>
                  </a:cubicBezTo>
                  <a:cubicBezTo>
                    <a:pt x="921451" y="170408"/>
                    <a:pt x="919546" y="163741"/>
                    <a:pt x="917641" y="156121"/>
                  </a:cubicBezTo>
                  <a:cubicBezTo>
                    <a:pt x="917641" y="184696"/>
                    <a:pt x="903353" y="290423"/>
                    <a:pt x="894781" y="258991"/>
                  </a:cubicBezTo>
                  <a:cubicBezTo>
                    <a:pt x="869063" y="172313"/>
                    <a:pt x="791911" y="17056"/>
                    <a:pt x="744286" y="28486"/>
                  </a:cubicBezTo>
                  <a:cubicBezTo>
                    <a:pt x="672848" y="46583"/>
                    <a:pt x="709996" y="3721"/>
                    <a:pt x="622366" y="3721"/>
                  </a:cubicBezTo>
                  <a:cubicBezTo>
                    <a:pt x="532831" y="3721"/>
                    <a:pt x="487111" y="-5804"/>
                    <a:pt x="412816" y="5626"/>
                  </a:cubicBezTo>
                  <a:cubicBezTo>
                    <a:pt x="350903" y="15151"/>
                    <a:pt x="245176" y="167551"/>
                    <a:pt x="224221" y="240893"/>
                  </a:cubicBezTo>
                  <a:cubicBezTo>
                    <a:pt x="217553" y="266611"/>
                    <a:pt x="186121" y="359956"/>
                    <a:pt x="195646" y="351383"/>
                  </a:cubicBezTo>
                  <a:cubicBezTo>
                    <a:pt x="219458" y="497116"/>
                    <a:pt x="308041" y="616178"/>
                    <a:pt x="426151" y="668566"/>
                  </a:cubicBezTo>
                  <a:cubicBezTo>
                    <a:pt x="430913" y="670471"/>
                    <a:pt x="435676" y="674281"/>
                    <a:pt x="439486" y="677138"/>
                  </a:cubicBezTo>
                  <a:cubicBezTo>
                    <a:pt x="450916" y="687616"/>
                    <a:pt x="455678" y="704761"/>
                    <a:pt x="451868" y="720001"/>
                  </a:cubicBezTo>
                  <a:cubicBezTo>
                    <a:pt x="445201" y="747623"/>
                    <a:pt x="434723" y="779056"/>
                    <a:pt x="421388" y="780008"/>
                  </a:cubicBezTo>
                  <a:lnTo>
                    <a:pt x="409958" y="783818"/>
                  </a:lnTo>
                  <a:lnTo>
                    <a:pt x="219458" y="845731"/>
                  </a:lnTo>
                  <a:cubicBezTo>
                    <a:pt x="116588" y="855256"/>
                    <a:pt x="51818" y="941933"/>
                    <a:pt x="50866" y="1044803"/>
                  </a:cubicBezTo>
                  <a:cubicBezTo>
                    <a:pt x="49913" y="1121003"/>
                    <a:pt x="48008" y="1212443"/>
                    <a:pt x="44198" y="1310551"/>
                  </a:cubicBezTo>
                  <a:cubicBezTo>
                    <a:pt x="30863" y="1673453"/>
                    <a:pt x="1336" y="2117318"/>
                    <a:pt x="1336" y="2117318"/>
                  </a:cubicBezTo>
                  <a:cubicBezTo>
                    <a:pt x="1336" y="2118271"/>
                    <a:pt x="1336" y="2118271"/>
                    <a:pt x="1336" y="2119223"/>
                  </a:cubicBezTo>
                  <a:cubicBezTo>
                    <a:pt x="-14857" y="2364968"/>
                    <a:pt x="120398" y="2506891"/>
                    <a:pt x="178501" y="2480221"/>
                  </a:cubicBezTo>
                  <a:cubicBezTo>
                    <a:pt x="228983" y="2456408"/>
                    <a:pt x="160403" y="2340203"/>
                    <a:pt x="139448" y="2307818"/>
                  </a:cubicBezTo>
                  <a:cubicBezTo>
                    <a:pt x="131828" y="2296388"/>
                    <a:pt x="138496" y="2279243"/>
                    <a:pt x="152783" y="2278291"/>
                  </a:cubicBezTo>
                  <a:cubicBezTo>
                    <a:pt x="155641" y="2278291"/>
                    <a:pt x="158498" y="2278291"/>
                    <a:pt x="161356" y="2279243"/>
                  </a:cubicBezTo>
                  <a:cubicBezTo>
                    <a:pt x="185168" y="2287816"/>
                    <a:pt x="198503" y="2285911"/>
                    <a:pt x="205171" y="2276386"/>
                  </a:cubicBezTo>
                  <a:cubicBezTo>
                    <a:pt x="218506" y="2351633"/>
                    <a:pt x="268036" y="2442121"/>
                    <a:pt x="281371" y="2565946"/>
                  </a:cubicBezTo>
                  <a:cubicBezTo>
                    <a:pt x="335663" y="3046006"/>
                    <a:pt x="410911" y="3756571"/>
                    <a:pt x="410911" y="3756571"/>
                  </a:cubicBezTo>
                  <a:cubicBezTo>
                    <a:pt x="410911" y="3773716"/>
                    <a:pt x="264226" y="3801338"/>
                    <a:pt x="248033" y="3807053"/>
                  </a:cubicBezTo>
                  <a:cubicBezTo>
                    <a:pt x="175643" y="3833723"/>
                    <a:pt x="-12952" y="3913733"/>
                    <a:pt x="99443" y="3992791"/>
                  </a:cubicBezTo>
                  <a:cubicBezTo>
                    <a:pt x="208981" y="4070896"/>
                    <a:pt x="431866" y="4023271"/>
                    <a:pt x="509018" y="4002316"/>
                  </a:cubicBezTo>
                  <a:cubicBezTo>
                    <a:pt x="527116" y="3997553"/>
                    <a:pt x="538546" y="3981361"/>
                    <a:pt x="538546" y="3962311"/>
                  </a:cubicBezTo>
                  <a:lnTo>
                    <a:pt x="560453" y="2493556"/>
                  </a:lnTo>
                  <a:lnTo>
                    <a:pt x="538546" y="2338298"/>
                  </a:lnTo>
                  <a:cubicBezTo>
                    <a:pt x="538546" y="2315438"/>
                    <a:pt x="542356" y="2297341"/>
                    <a:pt x="565216" y="2297341"/>
                  </a:cubicBezTo>
                  <a:cubicBezTo>
                    <a:pt x="566168" y="2297341"/>
                    <a:pt x="568073" y="2297341"/>
                    <a:pt x="569026" y="2297341"/>
                  </a:cubicBezTo>
                  <a:cubicBezTo>
                    <a:pt x="569026" y="2297341"/>
                    <a:pt x="569026" y="2297341"/>
                    <a:pt x="569026" y="2297341"/>
                  </a:cubicBezTo>
                  <a:cubicBezTo>
                    <a:pt x="569978" y="2297341"/>
                    <a:pt x="570931" y="2297341"/>
                    <a:pt x="571883" y="2297341"/>
                  </a:cubicBezTo>
                  <a:cubicBezTo>
                    <a:pt x="594743" y="2297341"/>
                    <a:pt x="612841" y="2315438"/>
                    <a:pt x="612841" y="2338298"/>
                  </a:cubicBezTo>
                  <a:lnTo>
                    <a:pt x="592838" y="2501176"/>
                  </a:lnTo>
                  <a:lnTo>
                    <a:pt x="612841" y="3961358"/>
                  </a:lnTo>
                  <a:cubicBezTo>
                    <a:pt x="612841" y="3979456"/>
                    <a:pt x="625223" y="3995648"/>
                    <a:pt x="642368" y="4001363"/>
                  </a:cubicBezTo>
                  <a:cubicBezTo>
                    <a:pt x="719521" y="4023271"/>
                    <a:pt x="927166" y="4070896"/>
                    <a:pt x="1037656" y="3991838"/>
                  </a:cubicBezTo>
                  <a:cubicBezTo>
                    <a:pt x="1151956" y="3913733"/>
                    <a:pt x="964313" y="3833723"/>
                    <a:pt x="891923" y="3807053"/>
                  </a:cubicBezTo>
                  <a:close/>
                  <a:moveTo>
                    <a:pt x="881446" y="1272451"/>
                  </a:moveTo>
                  <a:cubicBezTo>
                    <a:pt x="882398" y="1252448"/>
                    <a:pt x="886208" y="1233398"/>
                    <a:pt x="891923" y="1216253"/>
                  </a:cubicBezTo>
                  <a:cubicBezTo>
                    <a:pt x="902401" y="1187678"/>
                    <a:pt x="944311" y="1191488"/>
                    <a:pt x="948121" y="1221968"/>
                  </a:cubicBezTo>
                  <a:cubicBezTo>
                    <a:pt x="956693" y="1285786"/>
                    <a:pt x="965266" y="1354366"/>
                    <a:pt x="973838" y="1425803"/>
                  </a:cubicBezTo>
                  <a:cubicBezTo>
                    <a:pt x="1001461" y="1667738"/>
                    <a:pt x="1024321" y="1931581"/>
                    <a:pt x="1008128" y="2067788"/>
                  </a:cubicBezTo>
                  <a:cubicBezTo>
                    <a:pt x="1005271" y="2094458"/>
                    <a:pt x="976696" y="2150656"/>
                    <a:pt x="959551" y="2200186"/>
                  </a:cubicBezTo>
                  <a:cubicBezTo>
                    <a:pt x="947168" y="2167801"/>
                    <a:pt x="929071" y="2130653"/>
                    <a:pt x="910021" y="2092553"/>
                  </a:cubicBezTo>
                  <a:cubicBezTo>
                    <a:pt x="855728" y="1983968"/>
                    <a:pt x="790006" y="1862048"/>
                    <a:pt x="788101" y="1779181"/>
                  </a:cubicBezTo>
                  <a:cubicBezTo>
                    <a:pt x="785243" y="1648688"/>
                    <a:pt x="881446" y="1272451"/>
                    <a:pt x="881446" y="1272451"/>
                  </a:cubicBezTo>
                  <a:close/>
                  <a:moveTo>
                    <a:pt x="203266" y="2222093"/>
                  </a:moveTo>
                  <a:cubicBezTo>
                    <a:pt x="188026" y="2168753"/>
                    <a:pt x="150878" y="2097316"/>
                    <a:pt x="147068" y="2066836"/>
                  </a:cubicBezTo>
                  <a:cubicBezTo>
                    <a:pt x="131828" y="1936343"/>
                    <a:pt x="151831" y="1686788"/>
                    <a:pt x="178501" y="1451521"/>
                  </a:cubicBezTo>
                  <a:cubicBezTo>
                    <a:pt x="185168" y="1388656"/>
                    <a:pt x="192788" y="1326743"/>
                    <a:pt x="200408" y="1268641"/>
                  </a:cubicBezTo>
                  <a:cubicBezTo>
                    <a:pt x="205171" y="1233398"/>
                    <a:pt x="256606" y="1235303"/>
                    <a:pt x="258511" y="1270546"/>
                  </a:cubicBezTo>
                  <a:lnTo>
                    <a:pt x="258511" y="1271498"/>
                  </a:lnTo>
                  <a:cubicBezTo>
                    <a:pt x="258511" y="1271498"/>
                    <a:pt x="368048" y="1645831"/>
                    <a:pt x="366143" y="1777276"/>
                  </a:cubicBezTo>
                  <a:cubicBezTo>
                    <a:pt x="365191" y="1870621"/>
                    <a:pt x="296611" y="1988731"/>
                    <a:pt x="248986" y="2090648"/>
                  </a:cubicBezTo>
                  <a:cubicBezTo>
                    <a:pt x="226126" y="2140178"/>
                    <a:pt x="208028" y="2184946"/>
                    <a:pt x="203266" y="2222093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0C5A0AE-31B4-CF2C-880F-464BD258AD05}"/>
                </a:ext>
              </a:extLst>
            </p:cNvPr>
            <p:cNvSpPr/>
            <p:nvPr/>
          </p:nvSpPr>
          <p:spPr>
            <a:xfrm>
              <a:off x="3463784" y="6392444"/>
              <a:ext cx="839019" cy="839152"/>
            </a:xfrm>
            <a:custGeom>
              <a:avLst/>
              <a:gdLst>
                <a:gd name="connsiteX0" fmla="*/ 410033 w 839019"/>
                <a:gd name="connsiteY0" fmla="*/ 839153 h 839152"/>
                <a:gd name="connsiteX1" fmla="*/ 125236 w 839019"/>
                <a:gd name="connsiteY1" fmla="*/ 818197 h 839152"/>
                <a:gd name="connsiteX2" fmla="*/ 1411 w 839019"/>
                <a:gd name="connsiteY2" fmla="*/ 151447 h 839152"/>
                <a:gd name="connsiteX3" fmla="*/ 76658 w 839019"/>
                <a:gd name="connsiteY3" fmla="*/ 0 h 839152"/>
                <a:gd name="connsiteX4" fmla="*/ 747218 w 839019"/>
                <a:gd name="connsiteY4" fmla="*/ 0 h 839152"/>
                <a:gd name="connsiteX5" fmla="*/ 837706 w 839019"/>
                <a:gd name="connsiteY5" fmla="*/ 175260 h 839152"/>
                <a:gd name="connsiteX6" fmla="*/ 687211 w 839019"/>
                <a:gd name="connsiteY6" fmla="*/ 818197 h 839152"/>
                <a:gd name="connsiteX7" fmla="*/ 410033 w 839019"/>
                <a:gd name="connsiteY7" fmla="*/ 839153 h 83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019" h="839152">
                  <a:moveTo>
                    <a:pt x="410033" y="839153"/>
                  </a:moveTo>
                  <a:lnTo>
                    <a:pt x="125236" y="818197"/>
                  </a:lnTo>
                  <a:cubicBezTo>
                    <a:pt x="60466" y="607695"/>
                    <a:pt x="-10972" y="237172"/>
                    <a:pt x="1411" y="151447"/>
                  </a:cubicBezTo>
                  <a:cubicBezTo>
                    <a:pt x="14746" y="59055"/>
                    <a:pt x="76658" y="0"/>
                    <a:pt x="76658" y="0"/>
                  </a:cubicBezTo>
                  <a:lnTo>
                    <a:pt x="747218" y="0"/>
                  </a:lnTo>
                  <a:cubicBezTo>
                    <a:pt x="747218" y="0"/>
                    <a:pt x="818656" y="61913"/>
                    <a:pt x="837706" y="175260"/>
                  </a:cubicBezTo>
                  <a:cubicBezTo>
                    <a:pt x="851993" y="258128"/>
                    <a:pt x="746266" y="653415"/>
                    <a:pt x="687211" y="818197"/>
                  </a:cubicBezTo>
                  <a:lnTo>
                    <a:pt x="410033" y="839153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F5BAF9B-FE9A-C08F-09E1-84C12C5F634C}"/>
                </a:ext>
              </a:extLst>
            </p:cNvPr>
            <p:cNvSpPr/>
            <p:nvPr/>
          </p:nvSpPr>
          <p:spPr>
            <a:xfrm>
              <a:off x="3327000" y="8128710"/>
              <a:ext cx="523004" cy="285760"/>
            </a:xfrm>
            <a:custGeom>
              <a:avLst/>
              <a:gdLst>
                <a:gd name="connsiteX0" fmla="*/ 209632 w 523004"/>
                <a:gd name="connsiteY0" fmla="*/ 142 h 285760"/>
                <a:gd name="connsiteX1" fmla="*/ 345840 w 523004"/>
                <a:gd name="connsiteY1" fmla="*/ 193500 h 285760"/>
                <a:gd name="connsiteX2" fmla="*/ 465855 w 523004"/>
                <a:gd name="connsiteY2" fmla="*/ 170640 h 285760"/>
                <a:gd name="connsiteX3" fmla="*/ 523005 w 523004"/>
                <a:gd name="connsiteY3" fmla="*/ 123015 h 285760"/>
                <a:gd name="connsiteX4" fmla="*/ 523005 w 523004"/>
                <a:gd name="connsiteY4" fmla="*/ 253507 h 285760"/>
                <a:gd name="connsiteX5" fmla="*/ 183915 w 523004"/>
                <a:gd name="connsiteY5" fmla="*/ 284940 h 285760"/>
                <a:gd name="connsiteX6" fmla="*/ 14369 w 523004"/>
                <a:gd name="connsiteY6" fmla="*/ 194452 h 285760"/>
                <a:gd name="connsiteX7" fmla="*/ 56280 w 523004"/>
                <a:gd name="connsiteY7" fmla="*/ 55387 h 285760"/>
                <a:gd name="connsiteX8" fmla="*/ 209632 w 523004"/>
                <a:gd name="connsiteY8" fmla="*/ 142 h 28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5760">
                  <a:moveTo>
                    <a:pt x="209632" y="142"/>
                  </a:moveTo>
                  <a:lnTo>
                    <a:pt x="345840" y="193500"/>
                  </a:lnTo>
                  <a:lnTo>
                    <a:pt x="465855" y="170640"/>
                  </a:lnTo>
                  <a:lnTo>
                    <a:pt x="523005" y="123015"/>
                  </a:lnTo>
                  <a:lnTo>
                    <a:pt x="523005" y="253507"/>
                  </a:lnTo>
                  <a:lnTo>
                    <a:pt x="183915" y="284940"/>
                  </a:lnTo>
                  <a:cubicBezTo>
                    <a:pt x="114382" y="291607"/>
                    <a:pt x="46755" y="257317"/>
                    <a:pt x="14369" y="194452"/>
                  </a:cubicBezTo>
                  <a:cubicBezTo>
                    <a:pt x="-8491" y="150637"/>
                    <a:pt x="-10395" y="99202"/>
                    <a:pt x="56280" y="55387"/>
                  </a:cubicBezTo>
                  <a:cubicBezTo>
                    <a:pt x="149625" y="-5573"/>
                    <a:pt x="209632" y="142"/>
                    <a:pt x="209632" y="1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52F1AC1-84B1-3CAF-4C6C-065CC32A6483}"/>
                </a:ext>
              </a:extLst>
            </p:cNvPr>
            <p:cNvSpPr/>
            <p:nvPr/>
          </p:nvSpPr>
          <p:spPr>
            <a:xfrm>
              <a:off x="3889057" y="8124903"/>
              <a:ext cx="523004" cy="286709"/>
            </a:xfrm>
            <a:custGeom>
              <a:avLst/>
              <a:gdLst>
                <a:gd name="connsiteX0" fmla="*/ 313373 w 523004"/>
                <a:gd name="connsiteY0" fmla="*/ 139 h 286709"/>
                <a:gd name="connsiteX1" fmla="*/ 177165 w 523004"/>
                <a:gd name="connsiteY1" fmla="*/ 193496 h 286709"/>
                <a:gd name="connsiteX2" fmla="*/ 57150 w 523004"/>
                <a:gd name="connsiteY2" fmla="*/ 170637 h 286709"/>
                <a:gd name="connsiteX3" fmla="*/ 0 w 523004"/>
                <a:gd name="connsiteY3" fmla="*/ 123012 h 286709"/>
                <a:gd name="connsiteX4" fmla="*/ 0 w 523004"/>
                <a:gd name="connsiteY4" fmla="*/ 254456 h 286709"/>
                <a:gd name="connsiteX5" fmla="*/ 339090 w 523004"/>
                <a:gd name="connsiteY5" fmla="*/ 285889 h 286709"/>
                <a:gd name="connsiteX6" fmla="*/ 508635 w 523004"/>
                <a:gd name="connsiteY6" fmla="*/ 195401 h 286709"/>
                <a:gd name="connsiteX7" fmla="*/ 466725 w 523004"/>
                <a:gd name="connsiteY7" fmla="*/ 56337 h 286709"/>
                <a:gd name="connsiteX8" fmla="*/ 313373 w 523004"/>
                <a:gd name="connsiteY8" fmla="*/ 139 h 28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6709">
                  <a:moveTo>
                    <a:pt x="313373" y="139"/>
                  </a:moveTo>
                  <a:lnTo>
                    <a:pt x="177165" y="193496"/>
                  </a:lnTo>
                  <a:lnTo>
                    <a:pt x="57150" y="170637"/>
                  </a:lnTo>
                  <a:lnTo>
                    <a:pt x="0" y="123012"/>
                  </a:lnTo>
                  <a:lnTo>
                    <a:pt x="0" y="254456"/>
                  </a:lnTo>
                  <a:lnTo>
                    <a:pt x="339090" y="285889"/>
                  </a:lnTo>
                  <a:cubicBezTo>
                    <a:pt x="408623" y="292556"/>
                    <a:pt x="476250" y="258267"/>
                    <a:pt x="508635" y="195401"/>
                  </a:cubicBezTo>
                  <a:cubicBezTo>
                    <a:pt x="531495" y="151587"/>
                    <a:pt x="533400" y="100151"/>
                    <a:pt x="466725" y="56337"/>
                  </a:cubicBezTo>
                  <a:cubicBezTo>
                    <a:pt x="374333" y="-5576"/>
                    <a:pt x="313373" y="139"/>
                    <a:pt x="313373" y="1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C8E0A0E-027E-08A5-745D-22F8465DF45C}"/>
                </a:ext>
              </a:extLst>
            </p:cNvPr>
            <p:cNvSpPr/>
            <p:nvPr/>
          </p:nvSpPr>
          <p:spPr>
            <a:xfrm>
              <a:off x="3302317" y="5102760"/>
              <a:ext cx="1141094" cy="1335405"/>
            </a:xfrm>
            <a:custGeom>
              <a:avLst/>
              <a:gdLst>
                <a:gd name="connsiteX0" fmla="*/ 869632 w 1141094"/>
                <a:gd name="connsiteY0" fmla="*/ 1182053 h 1335405"/>
                <a:gd name="connsiteX1" fmla="*/ 948690 w 1141094"/>
                <a:gd name="connsiteY1" fmla="*/ 1335405 h 1335405"/>
                <a:gd name="connsiteX2" fmla="*/ 197167 w 1141094"/>
                <a:gd name="connsiteY2" fmla="*/ 1335405 h 1335405"/>
                <a:gd name="connsiteX3" fmla="*/ 266700 w 1141094"/>
                <a:gd name="connsiteY3" fmla="*/ 1159193 h 1335405"/>
                <a:gd name="connsiteX4" fmla="*/ 272415 w 1141094"/>
                <a:gd name="connsiteY4" fmla="*/ 881063 h 1335405"/>
                <a:gd name="connsiteX5" fmla="*/ 230505 w 1141094"/>
                <a:gd name="connsiteY5" fmla="*/ 603885 h 1335405"/>
                <a:gd name="connsiteX6" fmla="*/ 202882 w 1141094"/>
                <a:gd name="connsiteY6" fmla="*/ 737235 h 1335405"/>
                <a:gd name="connsiteX7" fmla="*/ 0 w 1141094"/>
                <a:gd name="connsiteY7" fmla="*/ 712470 h 1335405"/>
                <a:gd name="connsiteX8" fmla="*/ 8572 w 1141094"/>
                <a:gd name="connsiteY8" fmla="*/ 300038 h 1335405"/>
                <a:gd name="connsiteX9" fmla="*/ 194310 w 1141094"/>
                <a:gd name="connsiteY9" fmla="*/ 58103 h 1335405"/>
                <a:gd name="connsiteX10" fmla="*/ 382905 w 1141094"/>
                <a:gd name="connsiteY10" fmla="*/ 0 h 1335405"/>
                <a:gd name="connsiteX11" fmla="*/ 593407 w 1141094"/>
                <a:gd name="connsiteY11" fmla="*/ 497205 h 1335405"/>
                <a:gd name="connsiteX12" fmla="*/ 743902 w 1141094"/>
                <a:gd name="connsiteY12" fmla="*/ 0 h 1335405"/>
                <a:gd name="connsiteX13" fmla="*/ 965835 w 1141094"/>
                <a:gd name="connsiteY13" fmla="*/ 48578 h 1335405"/>
                <a:gd name="connsiteX14" fmla="*/ 1135380 w 1141094"/>
                <a:gd name="connsiteY14" fmla="*/ 241935 h 1335405"/>
                <a:gd name="connsiteX15" fmla="*/ 1141095 w 1141094"/>
                <a:gd name="connsiteY15" fmla="*/ 667703 h 1335405"/>
                <a:gd name="connsiteX16" fmla="*/ 937260 w 1141094"/>
                <a:gd name="connsiteY16" fmla="*/ 691515 h 1335405"/>
                <a:gd name="connsiteX17" fmla="*/ 917257 w 1141094"/>
                <a:gd name="connsiteY17" fmla="*/ 560070 h 1335405"/>
                <a:gd name="connsiteX18" fmla="*/ 862965 w 1141094"/>
                <a:gd name="connsiteY18" fmla="*/ 830580 h 1335405"/>
                <a:gd name="connsiteX19" fmla="*/ 869632 w 1141094"/>
                <a:gd name="connsiteY19" fmla="*/ 1182053 h 133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1094" h="1335405">
                  <a:moveTo>
                    <a:pt x="869632" y="1182053"/>
                  </a:moveTo>
                  <a:lnTo>
                    <a:pt x="948690" y="1335405"/>
                  </a:lnTo>
                  <a:lnTo>
                    <a:pt x="197167" y="1335405"/>
                  </a:lnTo>
                  <a:lnTo>
                    <a:pt x="266700" y="1159193"/>
                  </a:lnTo>
                  <a:cubicBezTo>
                    <a:pt x="284797" y="1067753"/>
                    <a:pt x="286702" y="973455"/>
                    <a:pt x="272415" y="881063"/>
                  </a:cubicBezTo>
                  <a:lnTo>
                    <a:pt x="230505" y="603885"/>
                  </a:lnTo>
                  <a:lnTo>
                    <a:pt x="202882" y="737235"/>
                  </a:lnTo>
                  <a:lnTo>
                    <a:pt x="0" y="712470"/>
                  </a:lnTo>
                  <a:lnTo>
                    <a:pt x="8572" y="300038"/>
                  </a:lnTo>
                  <a:cubicBezTo>
                    <a:pt x="13335" y="187642"/>
                    <a:pt x="87630" y="91440"/>
                    <a:pt x="194310" y="58103"/>
                  </a:cubicBezTo>
                  <a:lnTo>
                    <a:pt x="382905" y="0"/>
                  </a:lnTo>
                  <a:lnTo>
                    <a:pt x="593407" y="497205"/>
                  </a:lnTo>
                  <a:lnTo>
                    <a:pt x="743902" y="0"/>
                  </a:lnTo>
                  <a:lnTo>
                    <a:pt x="965835" y="48578"/>
                  </a:lnTo>
                  <a:cubicBezTo>
                    <a:pt x="1058227" y="68580"/>
                    <a:pt x="1126807" y="147638"/>
                    <a:pt x="1135380" y="241935"/>
                  </a:cubicBezTo>
                  <a:lnTo>
                    <a:pt x="1141095" y="667703"/>
                  </a:lnTo>
                  <a:lnTo>
                    <a:pt x="937260" y="691515"/>
                  </a:lnTo>
                  <a:lnTo>
                    <a:pt x="917257" y="560070"/>
                  </a:lnTo>
                  <a:lnTo>
                    <a:pt x="862965" y="830580"/>
                  </a:lnTo>
                  <a:cubicBezTo>
                    <a:pt x="840105" y="946785"/>
                    <a:pt x="842010" y="1066800"/>
                    <a:pt x="869632" y="11820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75ECE31-1FBB-8A8B-96DB-CD579B46FEC5}"/>
                </a:ext>
              </a:extLst>
            </p:cNvPr>
            <p:cNvSpPr/>
            <p:nvPr/>
          </p:nvSpPr>
          <p:spPr>
            <a:xfrm>
              <a:off x="3289551" y="6438165"/>
              <a:ext cx="209655" cy="391816"/>
            </a:xfrm>
            <a:custGeom>
              <a:avLst/>
              <a:gdLst>
                <a:gd name="connsiteX0" fmla="*/ 139448 w 209655"/>
                <a:gd name="connsiteY0" fmla="*/ 216217 h 391816"/>
                <a:gd name="connsiteX1" fmla="*/ 178501 w 209655"/>
                <a:gd name="connsiteY1" fmla="*/ 388620 h 391816"/>
                <a:gd name="connsiteX2" fmla="*/ 1336 w 209655"/>
                <a:gd name="connsiteY2" fmla="*/ 27622 h 391816"/>
                <a:gd name="connsiteX3" fmla="*/ 1336 w 209655"/>
                <a:gd name="connsiteY3" fmla="*/ 25717 h 391816"/>
                <a:gd name="connsiteX4" fmla="*/ 3241 w 209655"/>
                <a:gd name="connsiteY4" fmla="*/ 0 h 391816"/>
                <a:gd name="connsiteX5" fmla="*/ 152783 w 209655"/>
                <a:gd name="connsiteY5" fmla="*/ 0 h 391816"/>
                <a:gd name="connsiteX6" fmla="*/ 161356 w 209655"/>
                <a:gd name="connsiteY6" fmla="*/ 187642 h 391816"/>
                <a:gd name="connsiteX7" fmla="*/ 152783 w 209655"/>
                <a:gd name="connsiteY7" fmla="*/ 186690 h 391816"/>
                <a:gd name="connsiteX8" fmla="*/ 139448 w 209655"/>
                <a:gd name="connsiteY8" fmla="*/ 216217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655" h="391816">
                  <a:moveTo>
                    <a:pt x="139448" y="216217"/>
                  </a:moveTo>
                  <a:cubicBezTo>
                    <a:pt x="159451" y="247650"/>
                    <a:pt x="228983" y="364807"/>
                    <a:pt x="178501" y="388620"/>
                  </a:cubicBezTo>
                  <a:cubicBezTo>
                    <a:pt x="120398" y="415290"/>
                    <a:pt x="-14857" y="273367"/>
                    <a:pt x="1336" y="27622"/>
                  </a:cubicBezTo>
                  <a:cubicBezTo>
                    <a:pt x="1336" y="26670"/>
                    <a:pt x="1336" y="26670"/>
                    <a:pt x="1336" y="25717"/>
                  </a:cubicBezTo>
                  <a:cubicBezTo>
                    <a:pt x="1336" y="25717"/>
                    <a:pt x="2288" y="16192"/>
                    <a:pt x="3241" y="0"/>
                  </a:cubicBezTo>
                  <a:lnTo>
                    <a:pt x="152783" y="0"/>
                  </a:lnTo>
                  <a:cubicBezTo>
                    <a:pt x="177548" y="74295"/>
                    <a:pt x="262321" y="223838"/>
                    <a:pt x="161356" y="187642"/>
                  </a:cubicBezTo>
                  <a:cubicBezTo>
                    <a:pt x="158498" y="186690"/>
                    <a:pt x="155641" y="186690"/>
                    <a:pt x="152783" y="186690"/>
                  </a:cubicBezTo>
                  <a:cubicBezTo>
                    <a:pt x="138496" y="187642"/>
                    <a:pt x="131828" y="204788"/>
                    <a:pt x="139448" y="216217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20DAEE6-2D36-5DFB-98D1-E01F6CD1A4E3}"/>
                </a:ext>
              </a:extLst>
            </p:cNvPr>
            <p:cNvSpPr/>
            <p:nvPr/>
          </p:nvSpPr>
          <p:spPr>
            <a:xfrm>
              <a:off x="4234859" y="6438165"/>
              <a:ext cx="209888" cy="391816"/>
            </a:xfrm>
            <a:custGeom>
              <a:avLst/>
              <a:gdLst>
                <a:gd name="connsiteX0" fmla="*/ 31388 w 209888"/>
                <a:gd name="connsiteY0" fmla="*/ 388620 h 391816"/>
                <a:gd name="connsiteX1" fmla="*/ 70440 w 209888"/>
                <a:gd name="connsiteY1" fmla="*/ 216217 h 391816"/>
                <a:gd name="connsiteX2" fmla="*/ 57105 w 209888"/>
                <a:gd name="connsiteY2" fmla="*/ 186690 h 391816"/>
                <a:gd name="connsiteX3" fmla="*/ 48533 w 209888"/>
                <a:gd name="connsiteY3" fmla="*/ 187642 h 391816"/>
                <a:gd name="connsiteX4" fmla="*/ 57105 w 209888"/>
                <a:gd name="connsiteY4" fmla="*/ 0 h 391816"/>
                <a:gd name="connsiteX5" fmla="*/ 207600 w 209888"/>
                <a:gd name="connsiteY5" fmla="*/ 0 h 391816"/>
                <a:gd name="connsiteX6" fmla="*/ 208553 w 209888"/>
                <a:gd name="connsiteY6" fmla="*/ 25717 h 391816"/>
                <a:gd name="connsiteX7" fmla="*/ 208553 w 209888"/>
                <a:gd name="connsiteY7" fmla="*/ 27622 h 391816"/>
                <a:gd name="connsiteX8" fmla="*/ 31388 w 209888"/>
                <a:gd name="connsiteY8" fmla="*/ 388620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888" h="391816">
                  <a:moveTo>
                    <a:pt x="31388" y="388620"/>
                  </a:moveTo>
                  <a:cubicBezTo>
                    <a:pt x="-19095" y="364807"/>
                    <a:pt x="49485" y="248602"/>
                    <a:pt x="70440" y="216217"/>
                  </a:cubicBezTo>
                  <a:cubicBezTo>
                    <a:pt x="78060" y="204788"/>
                    <a:pt x="71393" y="187642"/>
                    <a:pt x="57105" y="186690"/>
                  </a:cubicBezTo>
                  <a:cubicBezTo>
                    <a:pt x="54248" y="186690"/>
                    <a:pt x="51390" y="186690"/>
                    <a:pt x="48533" y="187642"/>
                  </a:cubicBezTo>
                  <a:cubicBezTo>
                    <a:pt x="-52432" y="222885"/>
                    <a:pt x="31388" y="73342"/>
                    <a:pt x="57105" y="0"/>
                  </a:cubicBezTo>
                  <a:lnTo>
                    <a:pt x="207600" y="0"/>
                  </a:lnTo>
                  <a:lnTo>
                    <a:pt x="208553" y="25717"/>
                  </a:lnTo>
                  <a:cubicBezTo>
                    <a:pt x="208553" y="26670"/>
                    <a:pt x="208553" y="26670"/>
                    <a:pt x="208553" y="27622"/>
                  </a:cubicBezTo>
                  <a:cubicBezTo>
                    <a:pt x="224745" y="273367"/>
                    <a:pt x="89490" y="415290"/>
                    <a:pt x="31388" y="388620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3F9F594-251A-A156-52CA-6619DBA5C2F4}"/>
                </a:ext>
              </a:extLst>
            </p:cNvPr>
            <p:cNvSpPr/>
            <p:nvPr/>
          </p:nvSpPr>
          <p:spPr>
            <a:xfrm>
              <a:off x="3880485" y="5685690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94FC458-D178-B8CF-A868-993D84BD37EF}"/>
                </a:ext>
              </a:extLst>
            </p:cNvPr>
            <p:cNvSpPr/>
            <p:nvPr/>
          </p:nvSpPr>
          <p:spPr>
            <a:xfrm>
              <a:off x="3880485" y="5878095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BFC4F5F-7DC5-AB8E-A55B-B238D12F7AE4}"/>
                </a:ext>
              </a:extLst>
            </p:cNvPr>
            <p:cNvSpPr/>
            <p:nvPr/>
          </p:nvSpPr>
          <p:spPr>
            <a:xfrm>
              <a:off x="3880485" y="6071452"/>
              <a:ext cx="40005" cy="40005"/>
            </a:xfrm>
            <a:custGeom>
              <a:avLst/>
              <a:gdLst>
                <a:gd name="connsiteX0" fmla="*/ 40005 w 40005"/>
                <a:gd name="connsiteY0" fmla="*/ 20002 h 40005"/>
                <a:gd name="connsiteX1" fmla="*/ 20003 w 40005"/>
                <a:gd name="connsiteY1" fmla="*/ 40005 h 40005"/>
                <a:gd name="connsiteX2" fmla="*/ 0 w 40005"/>
                <a:gd name="connsiteY2" fmla="*/ 20002 h 40005"/>
                <a:gd name="connsiteX3" fmla="*/ 20003 w 40005"/>
                <a:gd name="connsiteY3" fmla="*/ 0 h 40005"/>
                <a:gd name="connsiteX4" fmla="*/ 40005 w 40005"/>
                <a:gd name="connsiteY4" fmla="*/ 20002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2"/>
                  </a:moveTo>
                  <a:cubicBezTo>
                    <a:pt x="40005" y="31049"/>
                    <a:pt x="31050" y="40005"/>
                    <a:pt x="20003" y="40005"/>
                  </a:cubicBezTo>
                  <a:cubicBezTo>
                    <a:pt x="8956" y="40005"/>
                    <a:pt x="0" y="31049"/>
                    <a:pt x="0" y="20002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2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217A803-DDC5-5CFF-95AF-58E0BFD27112}"/>
                </a:ext>
              </a:extLst>
            </p:cNvPr>
            <p:cNvSpPr/>
            <p:nvPr/>
          </p:nvSpPr>
          <p:spPr>
            <a:xfrm>
              <a:off x="3880485" y="6284812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2E0EAEF-4589-3BAF-E304-154EAE2C1F5A}"/>
                </a:ext>
              </a:extLst>
            </p:cNvPr>
            <p:cNvSpPr/>
            <p:nvPr/>
          </p:nvSpPr>
          <p:spPr>
            <a:xfrm>
              <a:off x="3430728" y="4302727"/>
              <a:ext cx="424609" cy="1274451"/>
            </a:xfrm>
            <a:custGeom>
              <a:avLst/>
              <a:gdLst>
                <a:gd name="connsiteX0" fmla="*/ 60184 w 424609"/>
                <a:gd name="connsiteY0" fmla="*/ 205672 h 1274451"/>
                <a:gd name="connsiteX1" fmla="*/ 2082 w 424609"/>
                <a:gd name="connsiteY1" fmla="*/ 1217227 h 1274451"/>
                <a:gd name="connsiteX2" fmla="*/ 100190 w 424609"/>
                <a:gd name="connsiteY2" fmla="*/ 1255327 h 1274451"/>
                <a:gd name="connsiteX3" fmla="*/ 112572 w 424609"/>
                <a:gd name="connsiteY3" fmla="*/ 1240087 h 1274451"/>
                <a:gd name="connsiteX4" fmla="*/ 172579 w 424609"/>
                <a:gd name="connsiteY4" fmla="*/ 1256280 h 1274451"/>
                <a:gd name="connsiteX5" fmla="*/ 208774 w 424609"/>
                <a:gd name="connsiteY5" fmla="*/ 1261995 h 1274451"/>
                <a:gd name="connsiteX6" fmla="*/ 224967 w 424609"/>
                <a:gd name="connsiteY6" fmla="*/ 1240087 h 1274451"/>
                <a:gd name="connsiteX7" fmla="*/ 278307 w 424609"/>
                <a:gd name="connsiteY7" fmla="*/ 1246755 h 1274451"/>
                <a:gd name="connsiteX8" fmla="*/ 315454 w 424609"/>
                <a:gd name="connsiteY8" fmla="*/ 1230562 h 1274451"/>
                <a:gd name="connsiteX9" fmla="*/ 414515 w 424609"/>
                <a:gd name="connsiteY9" fmla="*/ 15172 h 1274451"/>
                <a:gd name="connsiteX10" fmla="*/ 60184 w 424609"/>
                <a:gd name="connsiteY10" fmla="*/ 205672 h 127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609" h="1274451">
                  <a:moveTo>
                    <a:pt x="60184" y="205672"/>
                  </a:moveTo>
                  <a:cubicBezTo>
                    <a:pt x="-16968" y="446654"/>
                    <a:pt x="2082" y="1217227"/>
                    <a:pt x="2082" y="1217227"/>
                  </a:cubicBezTo>
                  <a:cubicBezTo>
                    <a:pt x="1129" y="1269615"/>
                    <a:pt x="65899" y="1294380"/>
                    <a:pt x="100190" y="1255327"/>
                  </a:cubicBezTo>
                  <a:cubicBezTo>
                    <a:pt x="103999" y="1250565"/>
                    <a:pt x="107809" y="1245802"/>
                    <a:pt x="112572" y="1240087"/>
                  </a:cubicBezTo>
                  <a:cubicBezTo>
                    <a:pt x="144957" y="1195320"/>
                    <a:pt x="163054" y="1223895"/>
                    <a:pt x="172579" y="1256280"/>
                  </a:cubicBezTo>
                  <a:cubicBezTo>
                    <a:pt x="177342" y="1272472"/>
                    <a:pt x="199249" y="1276282"/>
                    <a:pt x="208774" y="1261995"/>
                  </a:cubicBezTo>
                  <a:cubicBezTo>
                    <a:pt x="214490" y="1252470"/>
                    <a:pt x="220204" y="1244850"/>
                    <a:pt x="224967" y="1240087"/>
                  </a:cubicBezTo>
                  <a:cubicBezTo>
                    <a:pt x="244017" y="1222942"/>
                    <a:pt x="262115" y="1230562"/>
                    <a:pt x="278307" y="1246755"/>
                  </a:cubicBezTo>
                  <a:cubicBezTo>
                    <a:pt x="292594" y="1261042"/>
                    <a:pt x="316407" y="1249612"/>
                    <a:pt x="315454" y="1230562"/>
                  </a:cubicBezTo>
                  <a:cubicBezTo>
                    <a:pt x="315454" y="1230562"/>
                    <a:pt x="-52211" y="136140"/>
                    <a:pt x="414515" y="15172"/>
                  </a:cubicBezTo>
                  <a:cubicBezTo>
                    <a:pt x="487857" y="-3878"/>
                    <a:pt x="140194" y="-46741"/>
                    <a:pt x="60184" y="205672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8279E01-A5BD-37B4-034C-25D87CD07080}"/>
                </a:ext>
              </a:extLst>
            </p:cNvPr>
            <p:cNvSpPr/>
            <p:nvPr/>
          </p:nvSpPr>
          <p:spPr>
            <a:xfrm>
              <a:off x="3570922" y="3953806"/>
              <a:ext cx="591502" cy="302180"/>
            </a:xfrm>
            <a:custGeom>
              <a:avLst/>
              <a:gdLst>
                <a:gd name="connsiteX0" fmla="*/ 591503 w 591502"/>
                <a:gd name="connsiteY0" fmla="*/ 302181 h 302180"/>
                <a:gd name="connsiteX1" fmla="*/ 0 w 591502"/>
                <a:gd name="connsiteY1" fmla="*/ 302181 h 302180"/>
                <a:gd name="connsiteX2" fmla="*/ 35243 w 591502"/>
                <a:gd name="connsiteY2" fmla="*/ 107871 h 302180"/>
                <a:gd name="connsiteX3" fmla="*/ 557213 w 591502"/>
                <a:gd name="connsiteY3" fmla="*/ 107871 h 302180"/>
                <a:gd name="connsiteX4" fmla="*/ 591503 w 591502"/>
                <a:gd name="connsiteY4" fmla="*/ 302181 h 30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502" h="302180">
                  <a:moveTo>
                    <a:pt x="591503" y="302181"/>
                  </a:moveTo>
                  <a:cubicBezTo>
                    <a:pt x="417195" y="138351"/>
                    <a:pt x="174308" y="138351"/>
                    <a:pt x="0" y="302181"/>
                  </a:cubicBezTo>
                  <a:cubicBezTo>
                    <a:pt x="11430" y="237411"/>
                    <a:pt x="22860" y="172641"/>
                    <a:pt x="35243" y="107871"/>
                  </a:cubicBezTo>
                  <a:cubicBezTo>
                    <a:pt x="188595" y="-35957"/>
                    <a:pt x="403860" y="-35957"/>
                    <a:pt x="557213" y="107871"/>
                  </a:cubicBezTo>
                  <a:cubicBezTo>
                    <a:pt x="568643" y="173593"/>
                    <a:pt x="580072" y="238363"/>
                    <a:pt x="591503" y="3021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AF7B243-6AB3-6945-C319-391F1388720A}"/>
                </a:ext>
              </a:extLst>
            </p:cNvPr>
            <p:cNvSpPr/>
            <p:nvPr/>
          </p:nvSpPr>
          <p:spPr>
            <a:xfrm>
              <a:off x="3803332" y="3995002"/>
              <a:ext cx="113347" cy="105727"/>
            </a:xfrm>
            <a:custGeom>
              <a:avLst/>
              <a:gdLst>
                <a:gd name="connsiteX0" fmla="*/ 103823 w 113347"/>
                <a:gd name="connsiteY0" fmla="*/ 36195 h 105727"/>
                <a:gd name="connsiteX1" fmla="*/ 113348 w 113347"/>
                <a:gd name="connsiteY1" fmla="*/ 70485 h 105727"/>
                <a:gd name="connsiteX2" fmla="*/ 75248 w 113347"/>
                <a:gd name="connsiteY2" fmla="*/ 69533 h 105727"/>
                <a:gd name="connsiteX3" fmla="*/ 78105 w 113347"/>
                <a:gd name="connsiteY3" fmla="*/ 105728 h 105727"/>
                <a:gd name="connsiteX4" fmla="*/ 35243 w 113347"/>
                <a:gd name="connsiteY4" fmla="*/ 104775 h 105727"/>
                <a:gd name="connsiteX5" fmla="*/ 38100 w 113347"/>
                <a:gd name="connsiteY5" fmla="*/ 69533 h 105727"/>
                <a:gd name="connsiteX6" fmla="*/ 0 w 113347"/>
                <a:gd name="connsiteY6" fmla="*/ 68580 h 105727"/>
                <a:gd name="connsiteX7" fmla="*/ 9525 w 113347"/>
                <a:gd name="connsiteY7" fmla="*/ 36195 h 105727"/>
                <a:gd name="connsiteX8" fmla="*/ 41910 w 113347"/>
                <a:gd name="connsiteY8" fmla="*/ 36195 h 105727"/>
                <a:gd name="connsiteX9" fmla="*/ 44768 w 113347"/>
                <a:gd name="connsiteY9" fmla="*/ 953 h 105727"/>
                <a:gd name="connsiteX10" fmla="*/ 68580 w 113347"/>
                <a:gd name="connsiteY10" fmla="*/ 0 h 105727"/>
                <a:gd name="connsiteX11" fmla="*/ 71438 w 113347"/>
                <a:gd name="connsiteY11" fmla="*/ 35243 h 105727"/>
                <a:gd name="connsiteX12" fmla="*/ 103823 w 113347"/>
                <a:gd name="connsiteY12" fmla="*/ 36195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347" h="105727">
                  <a:moveTo>
                    <a:pt x="103823" y="36195"/>
                  </a:moveTo>
                  <a:cubicBezTo>
                    <a:pt x="106680" y="47625"/>
                    <a:pt x="110490" y="59055"/>
                    <a:pt x="113348" y="70485"/>
                  </a:cubicBezTo>
                  <a:cubicBezTo>
                    <a:pt x="100965" y="70485"/>
                    <a:pt x="87630" y="70485"/>
                    <a:pt x="75248" y="69533"/>
                  </a:cubicBezTo>
                  <a:cubicBezTo>
                    <a:pt x="76200" y="81915"/>
                    <a:pt x="77153" y="93345"/>
                    <a:pt x="78105" y="105728"/>
                  </a:cubicBezTo>
                  <a:cubicBezTo>
                    <a:pt x="63818" y="105728"/>
                    <a:pt x="49530" y="104775"/>
                    <a:pt x="35243" y="104775"/>
                  </a:cubicBezTo>
                  <a:cubicBezTo>
                    <a:pt x="36195" y="93345"/>
                    <a:pt x="37148" y="81915"/>
                    <a:pt x="38100" y="69533"/>
                  </a:cubicBezTo>
                  <a:cubicBezTo>
                    <a:pt x="25718" y="69533"/>
                    <a:pt x="12383" y="69533"/>
                    <a:pt x="0" y="68580"/>
                  </a:cubicBezTo>
                  <a:cubicBezTo>
                    <a:pt x="2858" y="58103"/>
                    <a:pt x="6668" y="46673"/>
                    <a:pt x="9525" y="36195"/>
                  </a:cubicBezTo>
                  <a:cubicBezTo>
                    <a:pt x="20003" y="36195"/>
                    <a:pt x="31433" y="36195"/>
                    <a:pt x="41910" y="36195"/>
                  </a:cubicBezTo>
                  <a:cubicBezTo>
                    <a:pt x="42863" y="24765"/>
                    <a:pt x="43815" y="12383"/>
                    <a:pt x="44768" y="953"/>
                  </a:cubicBezTo>
                  <a:cubicBezTo>
                    <a:pt x="52388" y="953"/>
                    <a:pt x="60960" y="0"/>
                    <a:pt x="68580" y="0"/>
                  </a:cubicBezTo>
                  <a:cubicBezTo>
                    <a:pt x="69533" y="11430"/>
                    <a:pt x="70485" y="23813"/>
                    <a:pt x="71438" y="35243"/>
                  </a:cubicBezTo>
                  <a:cubicBezTo>
                    <a:pt x="81915" y="36195"/>
                    <a:pt x="92393" y="36195"/>
                    <a:pt x="103823" y="3619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1EAD4637-D0E0-A757-59D9-461136AEF11B}"/>
                </a:ext>
              </a:extLst>
            </p:cNvPr>
            <p:cNvSpPr/>
            <p:nvPr/>
          </p:nvSpPr>
          <p:spPr>
            <a:xfrm>
              <a:off x="3607117" y="3964522"/>
              <a:ext cx="510539" cy="120014"/>
            </a:xfrm>
            <a:custGeom>
              <a:avLst/>
              <a:gdLst>
                <a:gd name="connsiteX0" fmla="*/ 0 w 510539"/>
                <a:gd name="connsiteY0" fmla="*/ 120015 h 120014"/>
                <a:gd name="connsiteX1" fmla="*/ 114300 w 510539"/>
                <a:gd name="connsiteY1" fmla="*/ 36195 h 120014"/>
                <a:gd name="connsiteX2" fmla="*/ 253365 w 510539"/>
                <a:gd name="connsiteY2" fmla="*/ 0 h 120014"/>
                <a:gd name="connsiteX3" fmla="*/ 393382 w 510539"/>
                <a:gd name="connsiteY3" fmla="*/ 29527 h 120014"/>
                <a:gd name="connsiteX4" fmla="*/ 510540 w 510539"/>
                <a:gd name="connsiteY4" fmla="*/ 110490 h 120014"/>
                <a:gd name="connsiteX5" fmla="*/ 452438 w 510539"/>
                <a:gd name="connsiteY5" fmla="*/ 70485 h 120014"/>
                <a:gd name="connsiteX6" fmla="*/ 389572 w 510539"/>
                <a:gd name="connsiteY6" fmla="*/ 40005 h 120014"/>
                <a:gd name="connsiteX7" fmla="*/ 253365 w 510539"/>
                <a:gd name="connsiteY7" fmla="*/ 14288 h 120014"/>
                <a:gd name="connsiteX8" fmla="*/ 119063 w 510539"/>
                <a:gd name="connsiteY8" fmla="*/ 45720 h 120014"/>
                <a:gd name="connsiteX9" fmla="*/ 57150 w 510539"/>
                <a:gd name="connsiteY9" fmla="*/ 79058 h 120014"/>
                <a:gd name="connsiteX10" fmla="*/ 0 w 510539"/>
                <a:gd name="connsiteY10" fmla="*/ 120015 h 12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0539" h="120014">
                  <a:moveTo>
                    <a:pt x="0" y="120015"/>
                  </a:moveTo>
                  <a:cubicBezTo>
                    <a:pt x="33338" y="85725"/>
                    <a:pt x="72390" y="58102"/>
                    <a:pt x="114300" y="36195"/>
                  </a:cubicBezTo>
                  <a:cubicBezTo>
                    <a:pt x="157163" y="14288"/>
                    <a:pt x="204788" y="952"/>
                    <a:pt x="253365" y="0"/>
                  </a:cubicBezTo>
                  <a:cubicBezTo>
                    <a:pt x="300990" y="952"/>
                    <a:pt x="349567" y="10477"/>
                    <a:pt x="393382" y="29527"/>
                  </a:cubicBezTo>
                  <a:cubicBezTo>
                    <a:pt x="437197" y="48577"/>
                    <a:pt x="478155" y="75248"/>
                    <a:pt x="510540" y="110490"/>
                  </a:cubicBezTo>
                  <a:cubicBezTo>
                    <a:pt x="492442" y="95250"/>
                    <a:pt x="473392" y="81915"/>
                    <a:pt x="452438" y="70485"/>
                  </a:cubicBezTo>
                  <a:cubicBezTo>
                    <a:pt x="432435" y="58102"/>
                    <a:pt x="411480" y="48577"/>
                    <a:pt x="389572" y="40005"/>
                  </a:cubicBezTo>
                  <a:cubicBezTo>
                    <a:pt x="345757" y="22860"/>
                    <a:pt x="300038" y="15240"/>
                    <a:pt x="253365" y="14288"/>
                  </a:cubicBezTo>
                  <a:cubicBezTo>
                    <a:pt x="207645" y="14288"/>
                    <a:pt x="161925" y="26670"/>
                    <a:pt x="119063" y="45720"/>
                  </a:cubicBezTo>
                  <a:cubicBezTo>
                    <a:pt x="98107" y="55245"/>
                    <a:pt x="77152" y="66675"/>
                    <a:pt x="57150" y="79058"/>
                  </a:cubicBezTo>
                  <a:cubicBezTo>
                    <a:pt x="37147" y="91440"/>
                    <a:pt x="18097" y="104775"/>
                    <a:pt x="0" y="12001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DEB0718-8689-A967-A4E4-1E287C609F33}"/>
                </a:ext>
              </a:extLst>
            </p:cNvPr>
            <p:cNvSpPr/>
            <p:nvPr/>
          </p:nvSpPr>
          <p:spPr>
            <a:xfrm>
              <a:off x="3611880" y="6183847"/>
              <a:ext cx="198120" cy="191452"/>
            </a:xfrm>
            <a:custGeom>
              <a:avLst/>
              <a:gdLst>
                <a:gd name="connsiteX0" fmla="*/ 0 w 198120"/>
                <a:gd name="connsiteY0" fmla="*/ 0 h 191452"/>
                <a:gd name="connsiteX1" fmla="*/ 198120 w 198120"/>
                <a:gd name="connsiteY1" fmla="*/ 0 h 191452"/>
                <a:gd name="connsiteX2" fmla="*/ 198120 w 198120"/>
                <a:gd name="connsiteY2" fmla="*/ 191453 h 191452"/>
                <a:gd name="connsiteX3" fmla="*/ 0 w 198120"/>
                <a:gd name="connsiteY3" fmla="*/ 191453 h 19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20" h="191452">
                  <a:moveTo>
                    <a:pt x="0" y="0"/>
                  </a:moveTo>
                  <a:lnTo>
                    <a:pt x="198120" y="0"/>
                  </a:lnTo>
                  <a:lnTo>
                    <a:pt x="198120" y="191453"/>
                  </a:lnTo>
                  <a:lnTo>
                    <a:pt x="0" y="191453"/>
                  </a:lnTo>
                  <a:close/>
                </a:path>
              </a:pathLst>
            </a:custGeom>
            <a:solidFill>
              <a:srgbClr val="F9F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6B54E1E-FE4C-B6A2-A62A-BDA1A9CBDC6E}"/>
                </a:ext>
              </a:extLst>
            </p:cNvPr>
            <p:cNvSpPr/>
            <p:nvPr/>
          </p:nvSpPr>
          <p:spPr>
            <a:xfrm>
              <a:off x="3641407" y="6052402"/>
              <a:ext cx="43815" cy="131444"/>
            </a:xfrm>
            <a:custGeom>
              <a:avLst/>
              <a:gdLst>
                <a:gd name="connsiteX0" fmla="*/ 43815 w 43815"/>
                <a:gd name="connsiteY0" fmla="*/ 21907 h 131444"/>
                <a:gd name="connsiteX1" fmla="*/ 43815 w 43815"/>
                <a:gd name="connsiteY1" fmla="*/ 131445 h 131444"/>
                <a:gd name="connsiteX2" fmla="*/ 0 w 43815"/>
                <a:gd name="connsiteY2" fmla="*/ 131445 h 131444"/>
                <a:gd name="connsiteX3" fmla="*/ 0 w 43815"/>
                <a:gd name="connsiteY3" fmla="*/ 21907 h 131444"/>
                <a:gd name="connsiteX4" fmla="*/ 21908 w 43815"/>
                <a:gd name="connsiteY4" fmla="*/ 0 h 131444"/>
                <a:gd name="connsiteX5" fmla="*/ 43815 w 43815"/>
                <a:gd name="connsiteY5" fmla="*/ 21907 h 13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815" h="131444">
                  <a:moveTo>
                    <a:pt x="43815" y="21907"/>
                  </a:moveTo>
                  <a:lnTo>
                    <a:pt x="43815" y="131445"/>
                  </a:lnTo>
                  <a:lnTo>
                    <a:pt x="0" y="131445"/>
                  </a:lnTo>
                  <a:lnTo>
                    <a:pt x="0" y="21907"/>
                  </a:lnTo>
                  <a:cubicBezTo>
                    <a:pt x="0" y="9525"/>
                    <a:pt x="9525" y="0"/>
                    <a:pt x="21908" y="0"/>
                  </a:cubicBezTo>
                  <a:cubicBezTo>
                    <a:pt x="34290" y="0"/>
                    <a:pt x="43815" y="9525"/>
                    <a:pt x="43815" y="21907"/>
                  </a:cubicBezTo>
                  <a:close/>
                </a:path>
              </a:pathLst>
            </a:custGeom>
            <a:solidFill>
              <a:srgbClr val="E2D7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9CC283D-E1AF-9E1A-CAD6-35034834AC69}"/>
                </a:ext>
              </a:extLst>
            </p:cNvPr>
            <p:cNvSpPr/>
            <p:nvPr/>
          </p:nvSpPr>
          <p:spPr>
            <a:xfrm>
              <a:off x="3620452" y="6200992"/>
              <a:ext cx="170497" cy="9525"/>
            </a:xfrm>
            <a:custGeom>
              <a:avLst/>
              <a:gdLst>
                <a:gd name="connsiteX0" fmla="*/ 0 w 170497"/>
                <a:gd name="connsiteY0" fmla="*/ 0 h 9525"/>
                <a:gd name="connsiteX1" fmla="*/ 170498 w 17049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497" h="9525">
                  <a:moveTo>
                    <a:pt x="0" y="0"/>
                  </a:moveTo>
                  <a:lnTo>
                    <a:pt x="170498" y="0"/>
                  </a:lnTo>
                </a:path>
              </a:pathLst>
            </a:custGeom>
            <a:ln w="9525" cap="flat">
              <a:solidFill>
                <a:srgbClr val="E206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754BF56-16FF-0448-9734-E197EBC3FBC8}"/>
              </a:ext>
            </a:extLst>
          </p:cNvPr>
          <p:cNvGrpSpPr/>
          <p:nvPr/>
        </p:nvGrpSpPr>
        <p:grpSpPr>
          <a:xfrm>
            <a:off x="963245" y="3579975"/>
            <a:ext cx="5556464" cy="1200329"/>
            <a:chOff x="4940982" y="1301198"/>
            <a:chExt cx="4182596" cy="120032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0ABE462-D00E-670E-DD49-F2DF7145E644}"/>
                </a:ext>
              </a:extLst>
            </p:cNvPr>
            <p:cNvSpPr txBox="1"/>
            <p:nvPr/>
          </p:nvSpPr>
          <p:spPr>
            <a:xfrm>
              <a:off x="4940982" y="1301198"/>
              <a:ext cx="418259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588C89D-5B8E-A5E0-567C-E9D9C99436AE}"/>
                </a:ext>
              </a:extLst>
            </p:cNvPr>
            <p:cNvSpPr txBox="1"/>
            <p:nvPr/>
          </p:nvSpPr>
          <p:spPr>
            <a:xfrm>
              <a:off x="5579802" y="1877720"/>
              <a:ext cx="28515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id="{677A3B4B-DA3E-7FCA-5C6F-F8BDDFDEA1C9}"/>
              </a:ext>
            </a:extLst>
          </p:cNvPr>
          <p:cNvSpPr/>
          <p:nvPr/>
        </p:nvSpPr>
        <p:spPr>
          <a:xfrm>
            <a:off x="3703983" y="710934"/>
            <a:ext cx="1887633" cy="18876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85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06808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7B55288-3253-4B60-65AE-164640104A71}"/>
              </a:ext>
            </a:extLst>
          </p:cNvPr>
          <p:cNvGrpSpPr/>
          <p:nvPr/>
        </p:nvGrpSpPr>
        <p:grpSpPr>
          <a:xfrm>
            <a:off x="0" y="-1707"/>
            <a:ext cx="12192000" cy="6859707"/>
            <a:chOff x="0" y="-1707"/>
            <a:chExt cx="12192000" cy="6859707"/>
          </a:xfrm>
        </p:grpSpPr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id="{D3D71763-7CB1-4794-DFEE-0465ED5A83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12"/>
            <a:stretch/>
          </p:blipFill>
          <p:spPr>
            <a:xfrm flipH="1">
              <a:off x="0" y="-1707"/>
              <a:ext cx="12192000" cy="6859707"/>
            </a:xfrm>
            <a:prstGeom prst="rect">
              <a:avLst/>
            </a:prstGeom>
          </p:spPr>
        </p:pic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E6418CE1-8B37-53D4-076B-ECC27508EEB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96000">
                  <a:srgbClr val="4B7BEC"/>
                </a:gs>
                <a:gs pos="49000">
                  <a:srgbClr val="766DEB">
                    <a:alpha val="73000"/>
                  </a:srgbClr>
                </a:gs>
                <a:gs pos="0">
                  <a:srgbClr val="A55EE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5" name="椭圆 134">
            <a:extLst>
              <a:ext uri="{FF2B5EF4-FFF2-40B4-BE49-F238E27FC236}">
                <a16:creationId xmlns:a16="http://schemas.microsoft.com/office/drawing/2014/main" id="{151AB534-8A7C-17A5-5D45-21219191AC06}"/>
              </a:ext>
            </a:extLst>
          </p:cNvPr>
          <p:cNvSpPr/>
          <p:nvPr/>
        </p:nvSpPr>
        <p:spPr>
          <a:xfrm>
            <a:off x="-4742876" y="-1457211"/>
            <a:ext cx="10275692" cy="1027569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99B744E6-266D-822B-F950-6A049337D73E}"/>
              </a:ext>
            </a:extLst>
          </p:cNvPr>
          <p:cNvSpPr/>
          <p:nvPr/>
        </p:nvSpPr>
        <p:spPr>
          <a:xfrm>
            <a:off x="1081563" y="5280593"/>
            <a:ext cx="1069650" cy="1069650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ED02FF70-A3A6-2C9E-23D6-7F5E8B7A5B46}"/>
              </a:ext>
            </a:extLst>
          </p:cNvPr>
          <p:cNvGrpSpPr/>
          <p:nvPr/>
        </p:nvGrpSpPr>
        <p:grpSpPr>
          <a:xfrm>
            <a:off x="9094584" y="119132"/>
            <a:ext cx="2706921" cy="2062736"/>
            <a:chOff x="3974288" y="847861"/>
            <a:chExt cx="3717439" cy="2832774"/>
          </a:xfrm>
        </p:grpSpPr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DE6C8BF0-2E71-C2B3-A497-A0083A627D45}"/>
                </a:ext>
              </a:extLst>
            </p:cNvPr>
            <p:cNvSpPr/>
            <p:nvPr/>
          </p:nvSpPr>
          <p:spPr>
            <a:xfrm>
              <a:off x="5804094" y="847861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42ACCD0B-4587-ACA1-CD9B-1C1F24408F5B}"/>
                </a:ext>
              </a:extLst>
            </p:cNvPr>
            <p:cNvGrpSpPr/>
            <p:nvPr/>
          </p:nvGrpSpPr>
          <p:grpSpPr>
            <a:xfrm>
              <a:off x="3974288" y="1104688"/>
              <a:ext cx="3512531" cy="2575947"/>
              <a:chOff x="3974288" y="1018138"/>
              <a:chExt cx="3512531" cy="2575947"/>
            </a:xfrm>
          </p:grpSpPr>
          <p:sp>
            <p:nvSpPr>
              <p:cNvPr id="128" name="平行四边形 127">
                <a:extLst>
                  <a:ext uri="{FF2B5EF4-FFF2-40B4-BE49-F238E27FC236}">
                    <a16:creationId xmlns:a16="http://schemas.microsoft.com/office/drawing/2014/main" id="{4C4C3311-F1F1-F7E6-1CF1-DC8E09F55024}"/>
                  </a:ext>
                </a:extLst>
              </p:cNvPr>
              <p:cNvSpPr/>
              <p:nvPr/>
            </p:nvSpPr>
            <p:spPr>
              <a:xfrm>
                <a:off x="4260240" y="2949742"/>
                <a:ext cx="2754600" cy="644343"/>
              </a:xfrm>
              <a:prstGeom prst="parallelogram">
                <a:avLst>
                  <a:gd name="adj" fmla="val 10096"/>
                </a:avLst>
              </a:prstGeom>
              <a:gradFill flip="none" rotWithShape="1">
                <a:gsLst>
                  <a:gs pos="0">
                    <a:srgbClr val="4B7BEC"/>
                  </a:gs>
                  <a:gs pos="100000">
                    <a:srgbClr val="70A1FF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7" name="平行四边形 126">
                <a:extLst>
                  <a:ext uri="{FF2B5EF4-FFF2-40B4-BE49-F238E27FC236}">
                    <a16:creationId xmlns:a16="http://schemas.microsoft.com/office/drawing/2014/main" id="{EEADF2D7-E94D-47FE-B48B-994F556595C7}"/>
                  </a:ext>
                </a:extLst>
              </p:cNvPr>
              <p:cNvSpPr/>
              <p:nvPr/>
            </p:nvSpPr>
            <p:spPr>
              <a:xfrm>
                <a:off x="3974288" y="1623746"/>
                <a:ext cx="2776487" cy="1462353"/>
              </a:xfrm>
              <a:prstGeom prst="parallelogram">
                <a:avLst>
                  <a:gd name="adj" fmla="val 10096"/>
                </a:avLst>
              </a:prstGeom>
              <a:gradFill flip="none" rotWithShape="1">
                <a:gsLst>
                  <a:gs pos="100000">
                    <a:srgbClr val="4B7BEC"/>
                  </a:gs>
                  <a:gs pos="0">
                    <a:srgbClr val="A55EEA"/>
                  </a:gs>
                </a:gsLst>
                <a:lin ang="0" scaled="1"/>
                <a:tileRect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9D6717A-BE5B-4883-9BC3-B568D9D11C6B}"/>
                  </a:ext>
                </a:extLst>
              </p:cNvPr>
              <p:cNvSpPr txBox="1"/>
              <p:nvPr/>
            </p:nvSpPr>
            <p:spPr>
              <a:xfrm>
                <a:off x="4185057" y="1421299"/>
                <a:ext cx="2488391" cy="16484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dirty="0">
                    <a:solidFill>
                      <a:schemeClr val="bg1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目录</a:t>
                </a:r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B44E980F-705A-29A4-7869-42FCE4120216}"/>
                  </a:ext>
                </a:extLst>
              </p:cNvPr>
              <p:cNvSpPr txBox="1"/>
              <p:nvPr/>
            </p:nvSpPr>
            <p:spPr>
              <a:xfrm>
                <a:off x="4444763" y="3137897"/>
                <a:ext cx="1835536" cy="4226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/>
                    </a:solidFill>
                  </a:rPr>
                  <a:t>CONTENTS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5" name="十字形 124">
                <a:extLst>
                  <a:ext uri="{FF2B5EF4-FFF2-40B4-BE49-F238E27FC236}">
                    <a16:creationId xmlns:a16="http://schemas.microsoft.com/office/drawing/2014/main" id="{390B671C-B511-96AC-27B0-283043D02176}"/>
                  </a:ext>
                </a:extLst>
              </p:cNvPr>
              <p:cNvSpPr/>
              <p:nvPr/>
            </p:nvSpPr>
            <p:spPr>
              <a:xfrm>
                <a:off x="6758152" y="1018138"/>
                <a:ext cx="728667" cy="728667"/>
              </a:xfrm>
              <a:prstGeom prst="plus">
                <a:avLst>
                  <a:gd name="adj" fmla="val 3589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</p:grpSp>
      <p:sp>
        <p:nvSpPr>
          <p:cNvPr id="139" name="rate_157193">
            <a:extLst>
              <a:ext uri="{FF2B5EF4-FFF2-40B4-BE49-F238E27FC236}">
                <a16:creationId xmlns:a16="http://schemas.microsoft.com/office/drawing/2014/main" id="{0F862385-E008-8A0A-53C7-C6266EB8BD10}"/>
              </a:ext>
            </a:extLst>
          </p:cNvPr>
          <p:cNvSpPr/>
          <p:nvPr/>
        </p:nvSpPr>
        <p:spPr>
          <a:xfrm>
            <a:off x="9871122" y="5681989"/>
            <a:ext cx="1591821" cy="650906"/>
          </a:xfrm>
          <a:custGeom>
            <a:avLst/>
            <a:gdLst>
              <a:gd name="T0" fmla="*/ 840 w 853"/>
              <a:gd name="T1" fmla="*/ 248 h 613"/>
              <a:gd name="T2" fmla="*/ 840 w 853"/>
              <a:gd name="T3" fmla="*/ 248 h 613"/>
              <a:gd name="T4" fmla="*/ 700 w 853"/>
              <a:gd name="T5" fmla="*/ 249 h 613"/>
              <a:gd name="T6" fmla="*/ 687 w 853"/>
              <a:gd name="T7" fmla="*/ 258 h 613"/>
              <a:gd name="T8" fmla="*/ 641 w 853"/>
              <a:gd name="T9" fmla="*/ 393 h 613"/>
              <a:gd name="T10" fmla="*/ 585 w 853"/>
              <a:gd name="T11" fmla="*/ 32 h 613"/>
              <a:gd name="T12" fmla="*/ 573 w 853"/>
              <a:gd name="T13" fmla="*/ 21 h 613"/>
              <a:gd name="T14" fmla="*/ 559 w 853"/>
              <a:gd name="T15" fmla="*/ 31 h 613"/>
              <a:gd name="T16" fmla="*/ 472 w 853"/>
              <a:gd name="T17" fmla="*/ 431 h 613"/>
              <a:gd name="T18" fmla="*/ 409 w 853"/>
              <a:gd name="T19" fmla="*/ 185 h 613"/>
              <a:gd name="T20" fmla="*/ 396 w 853"/>
              <a:gd name="T21" fmla="*/ 175 h 613"/>
              <a:gd name="T22" fmla="*/ 383 w 853"/>
              <a:gd name="T23" fmla="*/ 186 h 613"/>
              <a:gd name="T24" fmla="*/ 321 w 853"/>
              <a:gd name="T25" fmla="*/ 516 h 613"/>
              <a:gd name="T26" fmla="*/ 253 w 853"/>
              <a:gd name="T27" fmla="*/ 12 h 613"/>
              <a:gd name="T28" fmla="*/ 241 w 853"/>
              <a:gd name="T29" fmla="*/ 0 h 613"/>
              <a:gd name="T30" fmla="*/ 227 w 853"/>
              <a:gd name="T31" fmla="*/ 10 h 613"/>
              <a:gd name="T32" fmla="*/ 164 w 853"/>
              <a:gd name="T33" fmla="*/ 261 h 613"/>
              <a:gd name="T34" fmla="*/ 13 w 853"/>
              <a:gd name="T35" fmla="*/ 261 h 613"/>
              <a:gd name="T36" fmla="*/ 0 w 853"/>
              <a:gd name="T37" fmla="*/ 274 h 613"/>
              <a:gd name="T38" fmla="*/ 13 w 853"/>
              <a:gd name="T39" fmla="*/ 288 h 613"/>
              <a:gd name="T40" fmla="*/ 175 w 853"/>
              <a:gd name="T41" fmla="*/ 288 h 613"/>
              <a:gd name="T42" fmla="*/ 188 w 853"/>
              <a:gd name="T43" fmla="*/ 278 h 613"/>
              <a:gd name="T44" fmla="*/ 236 w 853"/>
              <a:gd name="T45" fmla="*/ 84 h 613"/>
              <a:gd name="T46" fmla="*/ 305 w 853"/>
              <a:gd name="T47" fmla="*/ 602 h 613"/>
              <a:gd name="T48" fmla="*/ 318 w 853"/>
              <a:gd name="T49" fmla="*/ 613 h 613"/>
              <a:gd name="T50" fmla="*/ 319 w 853"/>
              <a:gd name="T51" fmla="*/ 613 h 613"/>
              <a:gd name="T52" fmla="*/ 332 w 853"/>
              <a:gd name="T53" fmla="*/ 602 h 613"/>
              <a:gd name="T54" fmla="*/ 398 w 853"/>
              <a:gd name="T55" fmla="*/ 250 h 613"/>
              <a:gd name="T56" fmla="*/ 460 w 853"/>
              <a:gd name="T57" fmla="*/ 493 h 613"/>
              <a:gd name="T58" fmla="*/ 473 w 853"/>
              <a:gd name="T59" fmla="*/ 503 h 613"/>
              <a:gd name="T60" fmla="*/ 486 w 853"/>
              <a:gd name="T61" fmla="*/ 492 h 613"/>
              <a:gd name="T62" fmla="*/ 570 w 853"/>
              <a:gd name="T63" fmla="*/ 107 h 613"/>
              <a:gd name="T64" fmla="*/ 623 w 853"/>
              <a:gd name="T65" fmla="*/ 450 h 613"/>
              <a:gd name="T66" fmla="*/ 635 w 853"/>
              <a:gd name="T67" fmla="*/ 461 h 613"/>
              <a:gd name="T68" fmla="*/ 649 w 853"/>
              <a:gd name="T69" fmla="*/ 452 h 613"/>
              <a:gd name="T70" fmla="*/ 709 w 853"/>
              <a:gd name="T71" fmla="*/ 275 h 613"/>
              <a:gd name="T72" fmla="*/ 840 w 853"/>
              <a:gd name="T73" fmla="*/ 274 h 613"/>
              <a:gd name="T74" fmla="*/ 853 w 853"/>
              <a:gd name="T75" fmla="*/ 261 h 613"/>
              <a:gd name="T76" fmla="*/ 840 w 853"/>
              <a:gd name="T77" fmla="*/ 248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3" h="613">
                <a:moveTo>
                  <a:pt x="840" y="248"/>
                </a:moveTo>
                <a:lnTo>
                  <a:pt x="840" y="248"/>
                </a:lnTo>
                <a:lnTo>
                  <a:pt x="700" y="249"/>
                </a:lnTo>
                <a:cubicBezTo>
                  <a:pt x="694" y="249"/>
                  <a:pt x="689" y="252"/>
                  <a:pt x="687" y="258"/>
                </a:cubicBezTo>
                <a:lnTo>
                  <a:pt x="641" y="393"/>
                </a:lnTo>
                <a:lnTo>
                  <a:pt x="585" y="32"/>
                </a:lnTo>
                <a:cubicBezTo>
                  <a:pt x="584" y="26"/>
                  <a:pt x="579" y="21"/>
                  <a:pt x="573" y="21"/>
                </a:cubicBezTo>
                <a:cubicBezTo>
                  <a:pt x="566" y="21"/>
                  <a:pt x="560" y="25"/>
                  <a:pt x="559" y="31"/>
                </a:cubicBezTo>
                <a:lnTo>
                  <a:pt x="472" y="431"/>
                </a:lnTo>
                <a:lnTo>
                  <a:pt x="409" y="185"/>
                </a:lnTo>
                <a:cubicBezTo>
                  <a:pt x="408" y="179"/>
                  <a:pt x="402" y="175"/>
                  <a:pt x="396" y="175"/>
                </a:cubicBezTo>
                <a:cubicBezTo>
                  <a:pt x="390" y="175"/>
                  <a:pt x="384" y="180"/>
                  <a:pt x="383" y="186"/>
                </a:cubicBezTo>
                <a:lnTo>
                  <a:pt x="321" y="516"/>
                </a:lnTo>
                <a:lnTo>
                  <a:pt x="253" y="12"/>
                </a:lnTo>
                <a:cubicBezTo>
                  <a:pt x="253" y="5"/>
                  <a:pt x="247" y="0"/>
                  <a:pt x="241" y="0"/>
                </a:cubicBezTo>
                <a:cubicBezTo>
                  <a:pt x="235" y="0"/>
                  <a:pt x="229" y="4"/>
                  <a:pt x="227" y="10"/>
                </a:cubicBezTo>
                <a:lnTo>
                  <a:pt x="164" y="261"/>
                </a:lnTo>
                <a:lnTo>
                  <a:pt x="13" y="261"/>
                </a:lnTo>
                <a:cubicBezTo>
                  <a:pt x="6" y="261"/>
                  <a:pt x="0" y="267"/>
                  <a:pt x="0" y="274"/>
                </a:cubicBezTo>
                <a:cubicBezTo>
                  <a:pt x="0" y="282"/>
                  <a:pt x="6" y="288"/>
                  <a:pt x="13" y="288"/>
                </a:cubicBezTo>
                <a:lnTo>
                  <a:pt x="175" y="288"/>
                </a:lnTo>
                <a:cubicBezTo>
                  <a:pt x="181" y="288"/>
                  <a:pt x="186" y="284"/>
                  <a:pt x="188" y="278"/>
                </a:cubicBezTo>
                <a:lnTo>
                  <a:pt x="236" y="84"/>
                </a:lnTo>
                <a:lnTo>
                  <a:pt x="305" y="602"/>
                </a:lnTo>
                <a:cubicBezTo>
                  <a:pt x="306" y="608"/>
                  <a:pt x="312" y="613"/>
                  <a:pt x="318" y="613"/>
                </a:cubicBezTo>
                <a:lnTo>
                  <a:pt x="319" y="613"/>
                </a:lnTo>
                <a:cubicBezTo>
                  <a:pt x="325" y="613"/>
                  <a:pt x="330" y="609"/>
                  <a:pt x="332" y="602"/>
                </a:cubicBezTo>
                <a:lnTo>
                  <a:pt x="398" y="250"/>
                </a:lnTo>
                <a:lnTo>
                  <a:pt x="460" y="493"/>
                </a:lnTo>
                <a:cubicBezTo>
                  <a:pt x="461" y="499"/>
                  <a:pt x="467" y="503"/>
                  <a:pt x="473" y="503"/>
                </a:cubicBezTo>
                <a:cubicBezTo>
                  <a:pt x="479" y="503"/>
                  <a:pt x="484" y="498"/>
                  <a:pt x="486" y="492"/>
                </a:cubicBezTo>
                <a:lnTo>
                  <a:pt x="570" y="107"/>
                </a:lnTo>
                <a:lnTo>
                  <a:pt x="623" y="450"/>
                </a:lnTo>
                <a:cubicBezTo>
                  <a:pt x="624" y="456"/>
                  <a:pt x="629" y="461"/>
                  <a:pt x="635" y="461"/>
                </a:cubicBezTo>
                <a:cubicBezTo>
                  <a:pt x="642" y="462"/>
                  <a:pt x="647" y="458"/>
                  <a:pt x="649" y="452"/>
                </a:cubicBezTo>
                <a:lnTo>
                  <a:pt x="709" y="275"/>
                </a:lnTo>
                <a:lnTo>
                  <a:pt x="840" y="274"/>
                </a:lnTo>
                <a:cubicBezTo>
                  <a:pt x="847" y="274"/>
                  <a:pt x="853" y="268"/>
                  <a:pt x="853" y="261"/>
                </a:cubicBezTo>
                <a:cubicBezTo>
                  <a:pt x="853" y="254"/>
                  <a:pt x="847" y="248"/>
                  <a:pt x="840" y="248"/>
                </a:cubicBezTo>
                <a:close/>
              </a:path>
            </a:pathLst>
          </a:custGeom>
          <a:gradFill>
            <a:gsLst>
              <a:gs pos="53000">
                <a:schemeClr val="bg1">
                  <a:alpha val="22000"/>
                </a:schemeClr>
              </a:gs>
              <a:gs pos="100000">
                <a:schemeClr val="bg1">
                  <a:alpha val="18000"/>
                </a:schemeClr>
              </a:gs>
              <a:gs pos="0">
                <a:schemeClr val="bg1">
                  <a:alpha val="19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图形 88">
            <a:extLst>
              <a:ext uri="{FF2B5EF4-FFF2-40B4-BE49-F238E27FC236}">
                <a16:creationId xmlns:a16="http://schemas.microsoft.com/office/drawing/2014/main" id="{277A8D51-5261-1ADC-9444-3BE397A64641}"/>
              </a:ext>
            </a:extLst>
          </p:cNvPr>
          <p:cNvGrpSpPr/>
          <p:nvPr/>
        </p:nvGrpSpPr>
        <p:grpSpPr>
          <a:xfrm>
            <a:off x="1482024" y="599714"/>
            <a:ext cx="1854901" cy="7156600"/>
            <a:chOff x="3288599" y="3953806"/>
            <a:chExt cx="1156148" cy="4460663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BD60405-F5C3-B8D7-5058-21D6E0C6318F}"/>
                </a:ext>
              </a:extLst>
            </p:cNvPr>
            <p:cNvSpPr/>
            <p:nvPr/>
          </p:nvSpPr>
          <p:spPr>
            <a:xfrm>
              <a:off x="3440797" y="4317760"/>
              <a:ext cx="807528" cy="1181218"/>
            </a:xfrm>
            <a:custGeom>
              <a:avLst/>
              <a:gdLst>
                <a:gd name="connsiteX0" fmla="*/ 57735 w 807528"/>
                <a:gd name="connsiteY0" fmla="*/ 122059 h 1181218"/>
                <a:gd name="connsiteX1" fmla="*/ 10110 w 807528"/>
                <a:gd name="connsiteY1" fmla="*/ 1011694 h 1181218"/>
                <a:gd name="connsiteX2" fmla="*/ 776872 w 807528"/>
                <a:gd name="connsiteY2" fmla="*/ 1135520 h 1181218"/>
                <a:gd name="connsiteX3" fmla="*/ 749250 w 807528"/>
                <a:gd name="connsiteY3" fmla="*/ 28714 h 1181218"/>
                <a:gd name="connsiteX4" fmla="*/ 57735 w 807528"/>
                <a:gd name="connsiteY4" fmla="*/ 122059 h 118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528" h="1181218">
                  <a:moveTo>
                    <a:pt x="57735" y="122059"/>
                  </a:moveTo>
                  <a:cubicBezTo>
                    <a:pt x="57735" y="122059"/>
                    <a:pt x="-28942" y="725944"/>
                    <a:pt x="10110" y="1011694"/>
                  </a:cubicBezTo>
                  <a:cubicBezTo>
                    <a:pt x="49163" y="1297445"/>
                    <a:pt x="776872" y="1135520"/>
                    <a:pt x="776872" y="1135520"/>
                  </a:cubicBezTo>
                  <a:cubicBezTo>
                    <a:pt x="776872" y="1135520"/>
                    <a:pt x="861645" y="128727"/>
                    <a:pt x="749250" y="28714"/>
                  </a:cubicBezTo>
                  <a:cubicBezTo>
                    <a:pt x="636855" y="-71298"/>
                    <a:pt x="57735" y="122059"/>
                    <a:pt x="57735" y="12205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5F7F1D4-B29A-B4EF-911F-E64E852A13C7}"/>
                </a:ext>
              </a:extLst>
            </p:cNvPr>
            <p:cNvSpPr/>
            <p:nvPr/>
          </p:nvSpPr>
          <p:spPr>
            <a:xfrm>
              <a:off x="3451859" y="4135193"/>
              <a:ext cx="766723" cy="905654"/>
            </a:xfrm>
            <a:custGeom>
              <a:avLst/>
              <a:gdLst>
                <a:gd name="connsiteX0" fmla="*/ 761047 w 766723"/>
                <a:gd name="connsiteY0" fmla="*/ 469409 h 905654"/>
                <a:gd name="connsiteX1" fmla="*/ 765810 w 766723"/>
                <a:gd name="connsiteY1" fmla="*/ 568469 h 905654"/>
                <a:gd name="connsiteX2" fmla="*/ 762000 w 766723"/>
                <a:gd name="connsiteY2" fmla="*/ 565612 h 905654"/>
                <a:gd name="connsiteX3" fmla="*/ 543878 w 766723"/>
                <a:gd name="connsiteY3" fmla="*/ 873269 h 905654"/>
                <a:gd name="connsiteX4" fmla="*/ 519113 w 766723"/>
                <a:gd name="connsiteY4" fmla="*/ 905654 h 905654"/>
                <a:gd name="connsiteX5" fmla="*/ 365760 w 766723"/>
                <a:gd name="connsiteY5" fmla="*/ 878032 h 905654"/>
                <a:gd name="connsiteX6" fmla="*/ 277178 w 766723"/>
                <a:gd name="connsiteY6" fmla="*/ 887557 h 905654"/>
                <a:gd name="connsiteX7" fmla="*/ 263843 w 766723"/>
                <a:gd name="connsiteY7" fmla="*/ 878984 h 905654"/>
                <a:gd name="connsiteX8" fmla="*/ 33338 w 766723"/>
                <a:gd name="connsiteY8" fmla="*/ 561802 h 905654"/>
                <a:gd name="connsiteX9" fmla="*/ 0 w 766723"/>
                <a:gd name="connsiteY9" fmla="*/ 577042 h 905654"/>
                <a:gd name="connsiteX10" fmla="*/ 40005 w 766723"/>
                <a:gd name="connsiteY10" fmla="*/ 373207 h 905654"/>
                <a:gd name="connsiteX11" fmla="*/ 54293 w 766723"/>
                <a:gd name="connsiteY11" fmla="*/ 250334 h 905654"/>
                <a:gd name="connsiteX12" fmla="*/ 542925 w 766723"/>
                <a:gd name="connsiteY12" fmla="*/ 6494 h 905654"/>
                <a:gd name="connsiteX13" fmla="*/ 729615 w 766723"/>
                <a:gd name="connsiteY13" fmla="*/ 127462 h 905654"/>
                <a:gd name="connsiteX14" fmla="*/ 764858 w 766723"/>
                <a:gd name="connsiteY14" fmla="*/ 385589 h 905654"/>
                <a:gd name="connsiteX15" fmla="*/ 761047 w 766723"/>
                <a:gd name="connsiteY15" fmla="*/ 469409 h 90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6723" h="905654">
                  <a:moveTo>
                    <a:pt x="761047" y="469409"/>
                  </a:moveTo>
                  <a:cubicBezTo>
                    <a:pt x="760095" y="502747"/>
                    <a:pt x="762000" y="536084"/>
                    <a:pt x="765810" y="568469"/>
                  </a:cubicBezTo>
                  <a:cubicBezTo>
                    <a:pt x="764858" y="567517"/>
                    <a:pt x="762953" y="566564"/>
                    <a:pt x="762000" y="565612"/>
                  </a:cubicBezTo>
                  <a:cubicBezTo>
                    <a:pt x="738188" y="704677"/>
                    <a:pt x="654368" y="818977"/>
                    <a:pt x="543878" y="873269"/>
                  </a:cubicBezTo>
                  <a:cubicBezTo>
                    <a:pt x="530543" y="879937"/>
                    <a:pt x="521970" y="892319"/>
                    <a:pt x="519113" y="905654"/>
                  </a:cubicBezTo>
                  <a:cubicBezTo>
                    <a:pt x="464820" y="891367"/>
                    <a:pt x="412433" y="878032"/>
                    <a:pt x="365760" y="878032"/>
                  </a:cubicBezTo>
                  <a:cubicBezTo>
                    <a:pt x="339090" y="878032"/>
                    <a:pt x="308610" y="881842"/>
                    <a:pt x="277178" y="887557"/>
                  </a:cubicBezTo>
                  <a:cubicBezTo>
                    <a:pt x="273368" y="883747"/>
                    <a:pt x="269558" y="880889"/>
                    <a:pt x="263843" y="878984"/>
                  </a:cubicBezTo>
                  <a:cubicBezTo>
                    <a:pt x="145733" y="826597"/>
                    <a:pt x="56197" y="707534"/>
                    <a:pt x="33338" y="561802"/>
                  </a:cubicBezTo>
                  <a:cubicBezTo>
                    <a:pt x="23813" y="571327"/>
                    <a:pt x="12383" y="576089"/>
                    <a:pt x="0" y="577042"/>
                  </a:cubicBezTo>
                  <a:cubicBezTo>
                    <a:pt x="19050" y="512272"/>
                    <a:pt x="30480" y="442739"/>
                    <a:pt x="40005" y="373207"/>
                  </a:cubicBezTo>
                  <a:cubicBezTo>
                    <a:pt x="45720" y="332249"/>
                    <a:pt x="49530" y="290339"/>
                    <a:pt x="54293" y="250334"/>
                  </a:cubicBezTo>
                  <a:cubicBezTo>
                    <a:pt x="85725" y="-48751"/>
                    <a:pt x="463868" y="779"/>
                    <a:pt x="542925" y="6494"/>
                  </a:cubicBezTo>
                  <a:cubicBezTo>
                    <a:pt x="615315" y="11257"/>
                    <a:pt x="684847" y="39832"/>
                    <a:pt x="729615" y="127462"/>
                  </a:cubicBezTo>
                  <a:cubicBezTo>
                    <a:pt x="770572" y="207472"/>
                    <a:pt x="768668" y="295102"/>
                    <a:pt x="764858" y="385589"/>
                  </a:cubicBezTo>
                  <a:cubicBezTo>
                    <a:pt x="762953" y="413212"/>
                    <a:pt x="761047" y="440834"/>
                    <a:pt x="761047" y="46940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C5F90D5-3299-4194-D88A-D6C6F06F8AB9}"/>
                </a:ext>
              </a:extLst>
            </p:cNvPr>
            <p:cNvSpPr/>
            <p:nvPr/>
          </p:nvSpPr>
          <p:spPr>
            <a:xfrm>
              <a:off x="3288599" y="4346564"/>
              <a:ext cx="1156148" cy="4035962"/>
            </a:xfrm>
            <a:custGeom>
              <a:avLst/>
              <a:gdLst>
                <a:gd name="connsiteX0" fmla="*/ 891923 w 1156148"/>
                <a:gd name="connsiteY0" fmla="*/ 3807053 h 4035962"/>
                <a:gd name="connsiteX1" fmla="*/ 733808 w 1156148"/>
                <a:gd name="connsiteY1" fmla="*/ 3756571 h 4035962"/>
                <a:gd name="connsiteX2" fmla="*/ 884303 w 1156148"/>
                <a:gd name="connsiteY2" fmla="*/ 2565946 h 4035962"/>
                <a:gd name="connsiteX3" fmla="*/ 982411 w 1156148"/>
                <a:gd name="connsiteY3" fmla="*/ 2283053 h 4035962"/>
                <a:gd name="connsiteX4" fmla="*/ 994793 w 1156148"/>
                <a:gd name="connsiteY4" fmla="*/ 2279243 h 4035962"/>
                <a:gd name="connsiteX5" fmla="*/ 1003366 w 1156148"/>
                <a:gd name="connsiteY5" fmla="*/ 2278291 h 4035962"/>
                <a:gd name="connsiteX6" fmla="*/ 1016701 w 1156148"/>
                <a:gd name="connsiteY6" fmla="*/ 2307818 h 4035962"/>
                <a:gd name="connsiteX7" fmla="*/ 977648 w 1156148"/>
                <a:gd name="connsiteY7" fmla="*/ 2480221 h 4035962"/>
                <a:gd name="connsiteX8" fmla="*/ 1154813 w 1156148"/>
                <a:gd name="connsiteY8" fmla="*/ 2119223 h 4035962"/>
                <a:gd name="connsiteX9" fmla="*/ 1154813 w 1156148"/>
                <a:gd name="connsiteY9" fmla="*/ 2117318 h 4035962"/>
                <a:gd name="connsiteX10" fmla="*/ 1117666 w 1156148"/>
                <a:gd name="connsiteY10" fmla="*/ 1281976 h 4035962"/>
                <a:gd name="connsiteX11" fmla="*/ 1117666 w 1156148"/>
                <a:gd name="connsiteY11" fmla="*/ 1281976 h 4035962"/>
                <a:gd name="connsiteX12" fmla="*/ 1108141 w 1156148"/>
                <a:gd name="connsiteY12" fmla="*/ 1060043 h 4035962"/>
                <a:gd name="connsiteX13" fmla="*/ 920498 w 1156148"/>
                <a:gd name="connsiteY13" fmla="*/ 836206 h 4035962"/>
                <a:gd name="connsiteX14" fmla="*/ 748096 w 1156148"/>
                <a:gd name="connsiteY14" fmla="*/ 793343 h 4035962"/>
                <a:gd name="connsiteX15" fmla="*/ 720473 w 1156148"/>
                <a:gd name="connsiteY15" fmla="*/ 780008 h 4035962"/>
                <a:gd name="connsiteX16" fmla="*/ 684278 w 1156148"/>
                <a:gd name="connsiteY16" fmla="*/ 718096 h 4035962"/>
                <a:gd name="connsiteX17" fmla="*/ 682373 w 1156148"/>
                <a:gd name="connsiteY17" fmla="*/ 695236 h 4035962"/>
                <a:gd name="connsiteX18" fmla="*/ 707138 w 1156148"/>
                <a:gd name="connsiteY18" fmla="*/ 662851 h 4035962"/>
                <a:gd name="connsiteX19" fmla="*/ 925261 w 1156148"/>
                <a:gd name="connsiteY19" fmla="*/ 355193 h 4035962"/>
                <a:gd name="connsiteX20" fmla="*/ 929071 w 1156148"/>
                <a:gd name="connsiteY20" fmla="*/ 358051 h 4035962"/>
                <a:gd name="connsiteX21" fmla="*/ 954788 w 1156148"/>
                <a:gd name="connsiteY21" fmla="*/ 366623 h 4035962"/>
                <a:gd name="connsiteX22" fmla="*/ 1019558 w 1156148"/>
                <a:gd name="connsiteY22" fmla="*/ 265658 h 4035962"/>
                <a:gd name="connsiteX23" fmla="*/ 954788 w 1156148"/>
                <a:gd name="connsiteY23" fmla="*/ 164693 h 4035962"/>
                <a:gd name="connsiteX24" fmla="*/ 927166 w 1156148"/>
                <a:gd name="connsiteY24" fmla="*/ 174218 h 4035962"/>
                <a:gd name="connsiteX25" fmla="*/ 922403 w 1156148"/>
                <a:gd name="connsiteY25" fmla="*/ 178028 h 4035962"/>
                <a:gd name="connsiteX26" fmla="*/ 917641 w 1156148"/>
                <a:gd name="connsiteY26" fmla="*/ 156121 h 4035962"/>
                <a:gd name="connsiteX27" fmla="*/ 894781 w 1156148"/>
                <a:gd name="connsiteY27" fmla="*/ 258991 h 4035962"/>
                <a:gd name="connsiteX28" fmla="*/ 744286 w 1156148"/>
                <a:gd name="connsiteY28" fmla="*/ 28486 h 4035962"/>
                <a:gd name="connsiteX29" fmla="*/ 622366 w 1156148"/>
                <a:gd name="connsiteY29" fmla="*/ 3721 h 4035962"/>
                <a:gd name="connsiteX30" fmla="*/ 412816 w 1156148"/>
                <a:gd name="connsiteY30" fmla="*/ 5626 h 4035962"/>
                <a:gd name="connsiteX31" fmla="*/ 224221 w 1156148"/>
                <a:gd name="connsiteY31" fmla="*/ 240893 h 4035962"/>
                <a:gd name="connsiteX32" fmla="*/ 195646 w 1156148"/>
                <a:gd name="connsiteY32" fmla="*/ 351383 h 4035962"/>
                <a:gd name="connsiteX33" fmla="*/ 426151 w 1156148"/>
                <a:gd name="connsiteY33" fmla="*/ 668566 h 4035962"/>
                <a:gd name="connsiteX34" fmla="*/ 439486 w 1156148"/>
                <a:gd name="connsiteY34" fmla="*/ 677138 h 4035962"/>
                <a:gd name="connsiteX35" fmla="*/ 451868 w 1156148"/>
                <a:gd name="connsiteY35" fmla="*/ 720001 h 4035962"/>
                <a:gd name="connsiteX36" fmla="*/ 421388 w 1156148"/>
                <a:gd name="connsiteY36" fmla="*/ 780008 h 4035962"/>
                <a:gd name="connsiteX37" fmla="*/ 409958 w 1156148"/>
                <a:gd name="connsiteY37" fmla="*/ 783818 h 4035962"/>
                <a:gd name="connsiteX38" fmla="*/ 219458 w 1156148"/>
                <a:gd name="connsiteY38" fmla="*/ 845731 h 4035962"/>
                <a:gd name="connsiteX39" fmla="*/ 50866 w 1156148"/>
                <a:gd name="connsiteY39" fmla="*/ 1044803 h 4035962"/>
                <a:gd name="connsiteX40" fmla="*/ 44198 w 1156148"/>
                <a:gd name="connsiteY40" fmla="*/ 1310551 h 4035962"/>
                <a:gd name="connsiteX41" fmla="*/ 1336 w 1156148"/>
                <a:gd name="connsiteY41" fmla="*/ 2117318 h 4035962"/>
                <a:gd name="connsiteX42" fmla="*/ 1336 w 1156148"/>
                <a:gd name="connsiteY42" fmla="*/ 2119223 h 4035962"/>
                <a:gd name="connsiteX43" fmla="*/ 178501 w 1156148"/>
                <a:gd name="connsiteY43" fmla="*/ 2480221 h 4035962"/>
                <a:gd name="connsiteX44" fmla="*/ 139448 w 1156148"/>
                <a:gd name="connsiteY44" fmla="*/ 2307818 h 4035962"/>
                <a:gd name="connsiteX45" fmla="*/ 152783 w 1156148"/>
                <a:gd name="connsiteY45" fmla="*/ 2278291 h 4035962"/>
                <a:gd name="connsiteX46" fmla="*/ 161356 w 1156148"/>
                <a:gd name="connsiteY46" fmla="*/ 2279243 h 4035962"/>
                <a:gd name="connsiteX47" fmla="*/ 205171 w 1156148"/>
                <a:gd name="connsiteY47" fmla="*/ 2276386 h 4035962"/>
                <a:gd name="connsiteX48" fmla="*/ 281371 w 1156148"/>
                <a:gd name="connsiteY48" fmla="*/ 2565946 h 4035962"/>
                <a:gd name="connsiteX49" fmla="*/ 410911 w 1156148"/>
                <a:gd name="connsiteY49" fmla="*/ 3756571 h 4035962"/>
                <a:gd name="connsiteX50" fmla="*/ 248033 w 1156148"/>
                <a:gd name="connsiteY50" fmla="*/ 3807053 h 4035962"/>
                <a:gd name="connsiteX51" fmla="*/ 99443 w 1156148"/>
                <a:gd name="connsiteY51" fmla="*/ 3992791 h 4035962"/>
                <a:gd name="connsiteX52" fmla="*/ 509018 w 1156148"/>
                <a:gd name="connsiteY52" fmla="*/ 4002316 h 4035962"/>
                <a:gd name="connsiteX53" fmla="*/ 538546 w 1156148"/>
                <a:gd name="connsiteY53" fmla="*/ 3962311 h 4035962"/>
                <a:gd name="connsiteX54" fmla="*/ 560453 w 1156148"/>
                <a:gd name="connsiteY54" fmla="*/ 2493556 h 4035962"/>
                <a:gd name="connsiteX55" fmla="*/ 538546 w 1156148"/>
                <a:gd name="connsiteY55" fmla="*/ 2338298 h 4035962"/>
                <a:gd name="connsiteX56" fmla="*/ 565216 w 1156148"/>
                <a:gd name="connsiteY56" fmla="*/ 2297341 h 4035962"/>
                <a:gd name="connsiteX57" fmla="*/ 569026 w 1156148"/>
                <a:gd name="connsiteY57" fmla="*/ 2297341 h 4035962"/>
                <a:gd name="connsiteX58" fmla="*/ 569026 w 1156148"/>
                <a:gd name="connsiteY58" fmla="*/ 2297341 h 4035962"/>
                <a:gd name="connsiteX59" fmla="*/ 571883 w 1156148"/>
                <a:gd name="connsiteY59" fmla="*/ 2297341 h 4035962"/>
                <a:gd name="connsiteX60" fmla="*/ 612841 w 1156148"/>
                <a:gd name="connsiteY60" fmla="*/ 2338298 h 4035962"/>
                <a:gd name="connsiteX61" fmla="*/ 592838 w 1156148"/>
                <a:gd name="connsiteY61" fmla="*/ 2501176 h 4035962"/>
                <a:gd name="connsiteX62" fmla="*/ 612841 w 1156148"/>
                <a:gd name="connsiteY62" fmla="*/ 3961358 h 4035962"/>
                <a:gd name="connsiteX63" fmla="*/ 642368 w 1156148"/>
                <a:gd name="connsiteY63" fmla="*/ 4001363 h 4035962"/>
                <a:gd name="connsiteX64" fmla="*/ 1037656 w 1156148"/>
                <a:gd name="connsiteY64" fmla="*/ 3991838 h 4035962"/>
                <a:gd name="connsiteX65" fmla="*/ 891923 w 1156148"/>
                <a:gd name="connsiteY65" fmla="*/ 3807053 h 4035962"/>
                <a:gd name="connsiteX66" fmla="*/ 881446 w 1156148"/>
                <a:gd name="connsiteY66" fmla="*/ 1272451 h 4035962"/>
                <a:gd name="connsiteX67" fmla="*/ 891923 w 1156148"/>
                <a:gd name="connsiteY67" fmla="*/ 1216253 h 4035962"/>
                <a:gd name="connsiteX68" fmla="*/ 948121 w 1156148"/>
                <a:gd name="connsiteY68" fmla="*/ 1221968 h 4035962"/>
                <a:gd name="connsiteX69" fmla="*/ 973838 w 1156148"/>
                <a:gd name="connsiteY69" fmla="*/ 1425803 h 4035962"/>
                <a:gd name="connsiteX70" fmla="*/ 1008128 w 1156148"/>
                <a:gd name="connsiteY70" fmla="*/ 2067788 h 4035962"/>
                <a:gd name="connsiteX71" fmla="*/ 959551 w 1156148"/>
                <a:gd name="connsiteY71" fmla="*/ 2200186 h 4035962"/>
                <a:gd name="connsiteX72" fmla="*/ 910021 w 1156148"/>
                <a:gd name="connsiteY72" fmla="*/ 2092553 h 4035962"/>
                <a:gd name="connsiteX73" fmla="*/ 788101 w 1156148"/>
                <a:gd name="connsiteY73" fmla="*/ 1779181 h 4035962"/>
                <a:gd name="connsiteX74" fmla="*/ 881446 w 1156148"/>
                <a:gd name="connsiteY74" fmla="*/ 1272451 h 4035962"/>
                <a:gd name="connsiteX75" fmla="*/ 203266 w 1156148"/>
                <a:gd name="connsiteY75" fmla="*/ 2222093 h 4035962"/>
                <a:gd name="connsiteX76" fmla="*/ 147068 w 1156148"/>
                <a:gd name="connsiteY76" fmla="*/ 2066836 h 4035962"/>
                <a:gd name="connsiteX77" fmla="*/ 178501 w 1156148"/>
                <a:gd name="connsiteY77" fmla="*/ 1451521 h 4035962"/>
                <a:gd name="connsiteX78" fmla="*/ 200408 w 1156148"/>
                <a:gd name="connsiteY78" fmla="*/ 1268641 h 4035962"/>
                <a:gd name="connsiteX79" fmla="*/ 258511 w 1156148"/>
                <a:gd name="connsiteY79" fmla="*/ 1270546 h 4035962"/>
                <a:gd name="connsiteX80" fmla="*/ 258511 w 1156148"/>
                <a:gd name="connsiteY80" fmla="*/ 1271498 h 4035962"/>
                <a:gd name="connsiteX81" fmla="*/ 366143 w 1156148"/>
                <a:gd name="connsiteY81" fmla="*/ 1777276 h 4035962"/>
                <a:gd name="connsiteX82" fmla="*/ 248986 w 1156148"/>
                <a:gd name="connsiteY82" fmla="*/ 2090648 h 4035962"/>
                <a:gd name="connsiteX83" fmla="*/ 203266 w 1156148"/>
                <a:gd name="connsiteY83" fmla="*/ 2222093 h 4035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56148" h="4035962">
                  <a:moveTo>
                    <a:pt x="891923" y="3807053"/>
                  </a:moveTo>
                  <a:cubicBezTo>
                    <a:pt x="875731" y="3801338"/>
                    <a:pt x="733808" y="3773716"/>
                    <a:pt x="733808" y="3756571"/>
                  </a:cubicBezTo>
                  <a:cubicBezTo>
                    <a:pt x="733808" y="3756571"/>
                    <a:pt x="822391" y="3036481"/>
                    <a:pt x="884303" y="2565946"/>
                  </a:cubicBezTo>
                  <a:cubicBezTo>
                    <a:pt x="901448" y="2437358"/>
                    <a:pt x="983363" y="2360206"/>
                    <a:pt x="982411" y="2283053"/>
                  </a:cubicBezTo>
                  <a:cubicBezTo>
                    <a:pt x="986221" y="2282101"/>
                    <a:pt x="990983" y="2281148"/>
                    <a:pt x="994793" y="2279243"/>
                  </a:cubicBezTo>
                  <a:cubicBezTo>
                    <a:pt x="997651" y="2278291"/>
                    <a:pt x="1000508" y="2278291"/>
                    <a:pt x="1003366" y="2278291"/>
                  </a:cubicBezTo>
                  <a:cubicBezTo>
                    <a:pt x="1017653" y="2279243"/>
                    <a:pt x="1024321" y="2296388"/>
                    <a:pt x="1016701" y="2307818"/>
                  </a:cubicBezTo>
                  <a:cubicBezTo>
                    <a:pt x="996698" y="2339251"/>
                    <a:pt x="927166" y="2456408"/>
                    <a:pt x="977648" y="2480221"/>
                  </a:cubicBezTo>
                  <a:cubicBezTo>
                    <a:pt x="1035751" y="2506891"/>
                    <a:pt x="1171006" y="2364968"/>
                    <a:pt x="1154813" y="2119223"/>
                  </a:cubicBezTo>
                  <a:cubicBezTo>
                    <a:pt x="1154813" y="2118271"/>
                    <a:pt x="1154813" y="2118271"/>
                    <a:pt x="1154813" y="2117318"/>
                  </a:cubicBezTo>
                  <a:lnTo>
                    <a:pt x="1117666" y="1281976"/>
                  </a:lnTo>
                  <a:lnTo>
                    <a:pt x="1117666" y="1281976"/>
                  </a:lnTo>
                  <a:lnTo>
                    <a:pt x="1108141" y="1060043"/>
                  </a:lnTo>
                  <a:cubicBezTo>
                    <a:pt x="1109093" y="943838"/>
                    <a:pt x="1035751" y="846683"/>
                    <a:pt x="920498" y="836206"/>
                  </a:cubicBezTo>
                  <a:cubicBezTo>
                    <a:pt x="843346" y="829538"/>
                    <a:pt x="781433" y="807631"/>
                    <a:pt x="748096" y="793343"/>
                  </a:cubicBezTo>
                  <a:cubicBezTo>
                    <a:pt x="729998" y="785723"/>
                    <a:pt x="720473" y="780008"/>
                    <a:pt x="720473" y="780008"/>
                  </a:cubicBezTo>
                  <a:cubicBezTo>
                    <a:pt x="707138" y="780008"/>
                    <a:pt x="694756" y="746671"/>
                    <a:pt x="684278" y="718096"/>
                  </a:cubicBezTo>
                  <a:cubicBezTo>
                    <a:pt x="681421" y="710476"/>
                    <a:pt x="681421" y="702856"/>
                    <a:pt x="682373" y="695236"/>
                  </a:cubicBezTo>
                  <a:cubicBezTo>
                    <a:pt x="685231" y="680948"/>
                    <a:pt x="693803" y="668566"/>
                    <a:pt x="707138" y="662851"/>
                  </a:cubicBezTo>
                  <a:cubicBezTo>
                    <a:pt x="818581" y="608558"/>
                    <a:pt x="901448" y="494258"/>
                    <a:pt x="925261" y="355193"/>
                  </a:cubicBezTo>
                  <a:cubicBezTo>
                    <a:pt x="926213" y="356146"/>
                    <a:pt x="928118" y="357098"/>
                    <a:pt x="929071" y="358051"/>
                  </a:cubicBezTo>
                  <a:cubicBezTo>
                    <a:pt x="936691" y="363766"/>
                    <a:pt x="946216" y="366623"/>
                    <a:pt x="954788" y="366623"/>
                  </a:cubicBezTo>
                  <a:cubicBezTo>
                    <a:pt x="990983" y="366623"/>
                    <a:pt x="1019558" y="321856"/>
                    <a:pt x="1019558" y="265658"/>
                  </a:cubicBezTo>
                  <a:cubicBezTo>
                    <a:pt x="1019558" y="210413"/>
                    <a:pt x="990031" y="164693"/>
                    <a:pt x="954788" y="164693"/>
                  </a:cubicBezTo>
                  <a:cubicBezTo>
                    <a:pt x="945263" y="164693"/>
                    <a:pt x="935738" y="168503"/>
                    <a:pt x="927166" y="174218"/>
                  </a:cubicBezTo>
                  <a:cubicBezTo>
                    <a:pt x="925261" y="175171"/>
                    <a:pt x="924308" y="176123"/>
                    <a:pt x="922403" y="178028"/>
                  </a:cubicBezTo>
                  <a:cubicBezTo>
                    <a:pt x="921451" y="170408"/>
                    <a:pt x="919546" y="163741"/>
                    <a:pt x="917641" y="156121"/>
                  </a:cubicBezTo>
                  <a:cubicBezTo>
                    <a:pt x="917641" y="184696"/>
                    <a:pt x="903353" y="290423"/>
                    <a:pt x="894781" y="258991"/>
                  </a:cubicBezTo>
                  <a:cubicBezTo>
                    <a:pt x="869063" y="172313"/>
                    <a:pt x="791911" y="17056"/>
                    <a:pt x="744286" y="28486"/>
                  </a:cubicBezTo>
                  <a:cubicBezTo>
                    <a:pt x="672848" y="46583"/>
                    <a:pt x="709996" y="3721"/>
                    <a:pt x="622366" y="3721"/>
                  </a:cubicBezTo>
                  <a:cubicBezTo>
                    <a:pt x="532831" y="3721"/>
                    <a:pt x="487111" y="-5804"/>
                    <a:pt x="412816" y="5626"/>
                  </a:cubicBezTo>
                  <a:cubicBezTo>
                    <a:pt x="350903" y="15151"/>
                    <a:pt x="245176" y="167551"/>
                    <a:pt x="224221" y="240893"/>
                  </a:cubicBezTo>
                  <a:cubicBezTo>
                    <a:pt x="217553" y="266611"/>
                    <a:pt x="186121" y="359956"/>
                    <a:pt x="195646" y="351383"/>
                  </a:cubicBezTo>
                  <a:cubicBezTo>
                    <a:pt x="219458" y="497116"/>
                    <a:pt x="308041" y="616178"/>
                    <a:pt x="426151" y="668566"/>
                  </a:cubicBezTo>
                  <a:cubicBezTo>
                    <a:pt x="430913" y="670471"/>
                    <a:pt x="435676" y="674281"/>
                    <a:pt x="439486" y="677138"/>
                  </a:cubicBezTo>
                  <a:cubicBezTo>
                    <a:pt x="450916" y="687616"/>
                    <a:pt x="455678" y="704761"/>
                    <a:pt x="451868" y="720001"/>
                  </a:cubicBezTo>
                  <a:cubicBezTo>
                    <a:pt x="445201" y="747623"/>
                    <a:pt x="434723" y="779056"/>
                    <a:pt x="421388" y="780008"/>
                  </a:cubicBezTo>
                  <a:lnTo>
                    <a:pt x="409958" y="783818"/>
                  </a:lnTo>
                  <a:lnTo>
                    <a:pt x="219458" y="845731"/>
                  </a:lnTo>
                  <a:cubicBezTo>
                    <a:pt x="116588" y="855256"/>
                    <a:pt x="51818" y="941933"/>
                    <a:pt x="50866" y="1044803"/>
                  </a:cubicBezTo>
                  <a:cubicBezTo>
                    <a:pt x="49913" y="1121003"/>
                    <a:pt x="48008" y="1212443"/>
                    <a:pt x="44198" y="1310551"/>
                  </a:cubicBezTo>
                  <a:cubicBezTo>
                    <a:pt x="30863" y="1673453"/>
                    <a:pt x="1336" y="2117318"/>
                    <a:pt x="1336" y="2117318"/>
                  </a:cubicBezTo>
                  <a:cubicBezTo>
                    <a:pt x="1336" y="2118271"/>
                    <a:pt x="1336" y="2118271"/>
                    <a:pt x="1336" y="2119223"/>
                  </a:cubicBezTo>
                  <a:cubicBezTo>
                    <a:pt x="-14857" y="2364968"/>
                    <a:pt x="120398" y="2506891"/>
                    <a:pt x="178501" y="2480221"/>
                  </a:cubicBezTo>
                  <a:cubicBezTo>
                    <a:pt x="228983" y="2456408"/>
                    <a:pt x="160403" y="2340203"/>
                    <a:pt x="139448" y="2307818"/>
                  </a:cubicBezTo>
                  <a:cubicBezTo>
                    <a:pt x="131828" y="2296388"/>
                    <a:pt x="138496" y="2279243"/>
                    <a:pt x="152783" y="2278291"/>
                  </a:cubicBezTo>
                  <a:cubicBezTo>
                    <a:pt x="155641" y="2278291"/>
                    <a:pt x="158498" y="2278291"/>
                    <a:pt x="161356" y="2279243"/>
                  </a:cubicBezTo>
                  <a:cubicBezTo>
                    <a:pt x="185168" y="2287816"/>
                    <a:pt x="198503" y="2285911"/>
                    <a:pt x="205171" y="2276386"/>
                  </a:cubicBezTo>
                  <a:cubicBezTo>
                    <a:pt x="218506" y="2351633"/>
                    <a:pt x="268036" y="2442121"/>
                    <a:pt x="281371" y="2565946"/>
                  </a:cubicBezTo>
                  <a:cubicBezTo>
                    <a:pt x="335663" y="3046006"/>
                    <a:pt x="410911" y="3756571"/>
                    <a:pt x="410911" y="3756571"/>
                  </a:cubicBezTo>
                  <a:cubicBezTo>
                    <a:pt x="410911" y="3773716"/>
                    <a:pt x="264226" y="3801338"/>
                    <a:pt x="248033" y="3807053"/>
                  </a:cubicBezTo>
                  <a:cubicBezTo>
                    <a:pt x="175643" y="3833723"/>
                    <a:pt x="-12952" y="3913733"/>
                    <a:pt x="99443" y="3992791"/>
                  </a:cubicBezTo>
                  <a:cubicBezTo>
                    <a:pt x="208981" y="4070896"/>
                    <a:pt x="431866" y="4023271"/>
                    <a:pt x="509018" y="4002316"/>
                  </a:cubicBezTo>
                  <a:cubicBezTo>
                    <a:pt x="527116" y="3997553"/>
                    <a:pt x="538546" y="3981361"/>
                    <a:pt x="538546" y="3962311"/>
                  </a:cubicBezTo>
                  <a:lnTo>
                    <a:pt x="560453" y="2493556"/>
                  </a:lnTo>
                  <a:lnTo>
                    <a:pt x="538546" y="2338298"/>
                  </a:lnTo>
                  <a:cubicBezTo>
                    <a:pt x="538546" y="2315438"/>
                    <a:pt x="542356" y="2297341"/>
                    <a:pt x="565216" y="2297341"/>
                  </a:cubicBezTo>
                  <a:cubicBezTo>
                    <a:pt x="566168" y="2297341"/>
                    <a:pt x="568073" y="2297341"/>
                    <a:pt x="569026" y="2297341"/>
                  </a:cubicBezTo>
                  <a:cubicBezTo>
                    <a:pt x="569026" y="2297341"/>
                    <a:pt x="569026" y="2297341"/>
                    <a:pt x="569026" y="2297341"/>
                  </a:cubicBezTo>
                  <a:cubicBezTo>
                    <a:pt x="569978" y="2297341"/>
                    <a:pt x="570931" y="2297341"/>
                    <a:pt x="571883" y="2297341"/>
                  </a:cubicBezTo>
                  <a:cubicBezTo>
                    <a:pt x="594743" y="2297341"/>
                    <a:pt x="612841" y="2315438"/>
                    <a:pt x="612841" y="2338298"/>
                  </a:cubicBezTo>
                  <a:lnTo>
                    <a:pt x="592838" y="2501176"/>
                  </a:lnTo>
                  <a:lnTo>
                    <a:pt x="612841" y="3961358"/>
                  </a:lnTo>
                  <a:cubicBezTo>
                    <a:pt x="612841" y="3979456"/>
                    <a:pt x="625223" y="3995648"/>
                    <a:pt x="642368" y="4001363"/>
                  </a:cubicBezTo>
                  <a:cubicBezTo>
                    <a:pt x="719521" y="4023271"/>
                    <a:pt x="927166" y="4070896"/>
                    <a:pt x="1037656" y="3991838"/>
                  </a:cubicBezTo>
                  <a:cubicBezTo>
                    <a:pt x="1151956" y="3913733"/>
                    <a:pt x="964313" y="3833723"/>
                    <a:pt x="891923" y="3807053"/>
                  </a:cubicBezTo>
                  <a:close/>
                  <a:moveTo>
                    <a:pt x="881446" y="1272451"/>
                  </a:moveTo>
                  <a:cubicBezTo>
                    <a:pt x="882398" y="1252448"/>
                    <a:pt x="886208" y="1233398"/>
                    <a:pt x="891923" y="1216253"/>
                  </a:cubicBezTo>
                  <a:cubicBezTo>
                    <a:pt x="902401" y="1187678"/>
                    <a:pt x="944311" y="1191488"/>
                    <a:pt x="948121" y="1221968"/>
                  </a:cubicBezTo>
                  <a:cubicBezTo>
                    <a:pt x="956693" y="1285786"/>
                    <a:pt x="965266" y="1354366"/>
                    <a:pt x="973838" y="1425803"/>
                  </a:cubicBezTo>
                  <a:cubicBezTo>
                    <a:pt x="1001461" y="1667738"/>
                    <a:pt x="1024321" y="1931581"/>
                    <a:pt x="1008128" y="2067788"/>
                  </a:cubicBezTo>
                  <a:cubicBezTo>
                    <a:pt x="1005271" y="2094458"/>
                    <a:pt x="976696" y="2150656"/>
                    <a:pt x="959551" y="2200186"/>
                  </a:cubicBezTo>
                  <a:cubicBezTo>
                    <a:pt x="947168" y="2167801"/>
                    <a:pt x="929071" y="2130653"/>
                    <a:pt x="910021" y="2092553"/>
                  </a:cubicBezTo>
                  <a:cubicBezTo>
                    <a:pt x="855728" y="1983968"/>
                    <a:pt x="790006" y="1862048"/>
                    <a:pt x="788101" y="1779181"/>
                  </a:cubicBezTo>
                  <a:cubicBezTo>
                    <a:pt x="785243" y="1648688"/>
                    <a:pt x="881446" y="1272451"/>
                    <a:pt x="881446" y="1272451"/>
                  </a:cubicBezTo>
                  <a:close/>
                  <a:moveTo>
                    <a:pt x="203266" y="2222093"/>
                  </a:moveTo>
                  <a:cubicBezTo>
                    <a:pt x="188026" y="2168753"/>
                    <a:pt x="150878" y="2097316"/>
                    <a:pt x="147068" y="2066836"/>
                  </a:cubicBezTo>
                  <a:cubicBezTo>
                    <a:pt x="131828" y="1936343"/>
                    <a:pt x="151831" y="1686788"/>
                    <a:pt x="178501" y="1451521"/>
                  </a:cubicBezTo>
                  <a:cubicBezTo>
                    <a:pt x="185168" y="1388656"/>
                    <a:pt x="192788" y="1326743"/>
                    <a:pt x="200408" y="1268641"/>
                  </a:cubicBezTo>
                  <a:cubicBezTo>
                    <a:pt x="205171" y="1233398"/>
                    <a:pt x="256606" y="1235303"/>
                    <a:pt x="258511" y="1270546"/>
                  </a:cubicBezTo>
                  <a:lnTo>
                    <a:pt x="258511" y="1271498"/>
                  </a:lnTo>
                  <a:cubicBezTo>
                    <a:pt x="258511" y="1271498"/>
                    <a:pt x="368048" y="1645831"/>
                    <a:pt x="366143" y="1777276"/>
                  </a:cubicBezTo>
                  <a:cubicBezTo>
                    <a:pt x="365191" y="1870621"/>
                    <a:pt x="296611" y="1988731"/>
                    <a:pt x="248986" y="2090648"/>
                  </a:cubicBezTo>
                  <a:cubicBezTo>
                    <a:pt x="226126" y="2140178"/>
                    <a:pt x="208028" y="2184946"/>
                    <a:pt x="203266" y="2222093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0C5A0AE-31B4-CF2C-880F-464BD258AD05}"/>
                </a:ext>
              </a:extLst>
            </p:cNvPr>
            <p:cNvSpPr/>
            <p:nvPr/>
          </p:nvSpPr>
          <p:spPr>
            <a:xfrm>
              <a:off x="3463784" y="6392444"/>
              <a:ext cx="839019" cy="839152"/>
            </a:xfrm>
            <a:custGeom>
              <a:avLst/>
              <a:gdLst>
                <a:gd name="connsiteX0" fmla="*/ 410033 w 839019"/>
                <a:gd name="connsiteY0" fmla="*/ 839153 h 839152"/>
                <a:gd name="connsiteX1" fmla="*/ 125236 w 839019"/>
                <a:gd name="connsiteY1" fmla="*/ 818197 h 839152"/>
                <a:gd name="connsiteX2" fmla="*/ 1411 w 839019"/>
                <a:gd name="connsiteY2" fmla="*/ 151447 h 839152"/>
                <a:gd name="connsiteX3" fmla="*/ 76658 w 839019"/>
                <a:gd name="connsiteY3" fmla="*/ 0 h 839152"/>
                <a:gd name="connsiteX4" fmla="*/ 747218 w 839019"/>
                <a:gd name="connsiteY4" fmla="*/ 0 h 839152"/>
                <a:gd name="connsiteX5" fmla="*/ 837706 w 839019"/>
                <a:gd name="connsiteY5" fmla="*/ 175260 h 839152"/>
                <a:gd name="connsiteX6" fmla="*/ 687211 w 839019"/>
                <a:gd name="connsiteY6" fmla="*/ 818197 h 839152"/>
                <a:gd name="connsiteX7" fmla="*/ 410033 w 839019"/>
                <a:gd name="connsiteY7" fmla="*/ 839153 h 83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019" h="839152">
                  <a:moveTo>
                    <a:pt x="410033" y="839153"/>
                  </a:moveTo>
                  <a:lnTo>
                    <a:pt x="125236" y="818197"/>
                  </a:lnTo>
                  <a:cubicBezTo>
                    <a:pt x="60466" y="607695"/>
                    <a:pt x="-10972" y="237172"/>
                    <a:pt x="1411" y="151447"/>
                  </a:cubicBezTo>
                  <a:cubicBezTo>
                    <a:pt x="14746" y="59055"/>
                    <a:pt x="76658" y="0"/>
                    <a:pt x="76658" y="0"/>
                  </a:cubicBezTo>
                  <a:lnTo>
                    <a:pt x="747218" y="0"/>
                  </a:lnTo>
                  <a:cubicBezTo>
                    <a:pt x="747218" y="0"/>
                    <a:pt x="818656" y="61913"/>
                    <a:pt x="837706" y="175260"/>
                  </a:cubicBezTo>
                  <a:cubicBezTo>
                    <a:pt x="851993" y="258128"/>
                    <a:pt x="746266" y="653415"/>
                    <a:pt x="687211" y="818197"/>
                  </a:cubicBezTo>
                  <a:lnTo>
                    <a:pt x="410033" y="839153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F5BAF9B-FE9A-C08F-09E1-84C12C5F634C}"/>
                </a:ext>
              </a:extLst>
            </p:cNvPr>
            <p:cNvSpPr/>
            <p:nvPr/>
          </p:nvSpPr>
          <p:spPr>
            <a:xfrm>
              <a:off x="3327000" y="8128710"/>
              <a:ext cx="523004" cy="285760"/>
            </a:xfrm>
            <a:custGeom>
              <a:avLst/>
              <a:gdLst>
                <a:gd name="connsiteX0" fmla="*/ 209632 w 523004"/>
                <a:gd name="connsiteY0" fmla="*/ 142 h 285760"/>
                <a:gd name="connsiteX1" fmla="*/ 345840 w 523004"/>
                <a:gd name="connsiteY1" fmla="*/ 193500 h 285760"/>
                <a:gd name="connsiteX2" fmla="*/ 465855 w 523004"/>
                <a:gd name="connsiteY2" fmla="*/ 170640 h 285760"/>
                <a:gd name="connsiteX3" fmla="*/ 523005 w 523004"/>
                <a:gd name="connsiteY3" fmla="*/ 123015 h 285760"/>
                <a:gd name="connsiteX4" fmla="*/ 523005 w 523004"/>
                <a:gd name="connsiteY4" fmla="*/ 253507 h 285760"/>
                <a:gd name="connsiteX5" fmla="*/ 183915 w 523004"/>
                <a:gd name="connsiteY5" fmla="*/ 284940 h 285760"/>
                <a:gd name="connsiteX6" fmla="*/ 14369 w 523004"/>
                <a:gd name="connsiteY6" fmla="*/ 194452 h 285760"/>
                <a:gd name="connsiteX7" fmla="*/ 56280 w 523004"/>
                <a:gd name="connsiteY7" fmla="*/ 55387 h 285760"/>
                <a:gd name="connsiteX8" fmla="*/ 209632 w 523004"/>
                <a:gd name="connsiteY8" fmla="*/ 142 h 28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5760">
                  <a:moveTo>
                    <a:pt x="209632" y="142"/>
                  </a:moveTo>
                  <a:lnTo>
                    <a:pt x="345840" y="193500"/>
                  </a:lnTo>
                  <a:lnTo>
                    <a:pt x="465855" y="170640"/>
                  </a:lnTo>
                  <a:lnTo>
                    <a:pt x="523005" y="123015"/>
                  </a:lnTo>
                  <a:lnTo>
                    <a:pt x="523005" y="253507"/>
                  </a:lnTo>
                  <a:lnTo>
                    <a:pt x="183915" y="284940"/>
                  </a:lnTo>
                  <a:cubicBezTo>
                    <a:pt x="114382" y="291607"/>
                    <a:pt x="46755" y="257317"/>
                    <a:pt x="14369" y="194452"/>
                  </a:cubicBezTo>
                  <a:cubicBezTo>
                    <a:pt x="-8491" y="150637"/>
                    <a:pt x="-10395" y="99202"/>
                    <a:pt x="56280" y="55387"/>
                  </a:cubicBezTo>
                  <a:cubicBezTo>
                    <a:pt x="149625" y="-5573"/>
                    <a:pt x="209632" y="142"/>
                    <a:pt x="209632" y="1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52F1AC1-84B1-3CAF-4C6C-065CC32A6483}"/>
                </a:ext>
              </a:extLst>
            </p:cNvPr>
            <p:cNvSpPr/>
            <p:nvPr/>
          </p:nvSpPr>
          <p:spPr>
            <a:xfrm>
              <a:off x="3889057" y="8124903"/>
              <a:ext cx="523004" cy="286709"/>
            </a:xfrm>
            <a:custGeom>
              <a:avLst/>
              <a:gdLst>
                <a:gd name="connsiteX0" fmla="*/ 313373 w 523004"/>
                <a:gd name="connsiteY0" fmla="*/ 139 h 286709"/>
                <a:gd name="connsiteX1" fmla="*/ 177165 w 523004"/>
                <a:gd name="connsiteY1" fmla="*/ 193496 h 286709"/>
                <a:gd name="connsiteX2" fmla="*/ 57150 w 523004"/>
                <a:gd name="connsiteY2" fmla="*/ 170637 h 286709"/>
                <a:gd name="connsiteX3" fmla="*/ 0 w 523004"/>
                <a:gd name="connsiteY3" fmla="*/ 123012 h 286709"/>
                <a:gd name="connsiteX4" fmla="*/ 0 w 523004"/>
                <a:gd name="connsiteY4" fmla="*/ 254456 h 286709"/>
                <a:gd name="connsiteX5" fmla="*/ 339090 w 523004"/>
                <a:gd name="connsiteY5" fmla="*/ 285889 h 286709"/>
                <a:gd name="connsiteX6" fmla="*/ 508635 w 523004"/>
                <a:gd name="connsiteY6" fmla="*/ 195401 h 286709"/>
                <a:gd name="connsiteX7" fmla="*/ 466725 w 523004"/>
                <a:gd name="connsiteY7" fmla="*/ 56337 h 286709"/>
                <a:gd name="connsiteX8" fmla="*/ 313373 w 523004"/>
                <a:gd name="connsiteY8" fmla="*/ 139 h 28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6709">
                  <a:moveTo>
                    <a:pt x="313373" y="139"/>
                  </a:moveTo>
                  <a:lnTo>
                    <a:pt x="177165" y="193496"/>
                  </a:lnTo>
                  <a:lnTo>
                    <a:pt x="57150" y="170637"/>
                  </a:lnTo>
                  <a:lnTo>
                    <a:pt x="0" y="123012"/>
                  </a:lnTo>
                  <a:lnTo>
                    <a:pt x="0" y="254456"/>
                  </a:lnTo>
                  <a:lnTo>
                    <a:pt x="339090" y="285889"/>
                  </a:lnTo>
                  <a:cubicBezTo>
                    <a:pt x="408623" y="292556"/>
                    <a:pt x="476250" y="258267"/>
                    <a:pt x="508635" y="195401"/>
                  </a:cubicBezTo>
                  <a:cubicBezTo>
                    <a:pt x="531495" y="151587"/>
                    <a:pt x="533400" y="100151"/>
                    <a:pt x="466725" y="56337"/>
                  </a:cubicBezTo>
                  <a:cubicBezTo>
                    <a:pt x="374333" y="-5576"/>
                    <a:pt x="313373" y="139"/>
                    <a:pt x="313373" y="1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C8E0A0E-027E-08A5-745D-22F8465DF45C}"/>
                </a:ext>
              </a:extLst>
            </p:cNvPr>
            <p:cNvSpPr/>
            <p:nvPr/>
          </p:nvSpPr>
          <p:spPr>
            <a:xfrm>
              <a:off x="3302317" y="5102760"/>
              <a:ext cx="1141094" cy="1335405"/>
            </a:xfrm>
            <a:custGeom>
              <a:avLst/>
              <a:gdLst>
                <a:gd name="connsiteX0" fmla="*/ 869632 w 1141094"/>
                <a:gd name="connsiteY0" fmla="*/ 1182053 h 1335405"/>
                <a:gd name="connsiteX1" fmla="*/ 948690 w 1141094"/>
                <a:gd name="connsiteY1" fmla="*/ 1335405 h 1335405"/>
                <a:gd name="connsiteX2" fmla="*/ 197167 w 1141094"/>
                <a:gd name="connsiteY2" fmla="*/ 1335405 h 1335405"/>
                <a:gd name="connsiteX3" fmla="*/ 266700 w 1141094"/>
                <a:gd name="connsiteY3" fmla="*/ 1159193 h 1335405"/>
                <a:gd name="connsiteX4" fmla="*/ 272415 w 1141094"/>
                <a:gd name="connsiteY4" fmla="*/ 881063 h 1335405"/>
                <a:gd name="connsiteX5" fmla="*/ 230505 w 1141094"/>
                <a:gd name="connsiteY5" fmla="*/ 603885 h 1335405"/>
                <a:gd name="connsiteX6" fmla="*/ 202882 w 1141094"/>
                <a:gd name="connsiteY6" fmla="*/ 737235 h 1335405"/>
                <a:gd name="connsiteX7" fmla="*/ 0 w 1141094"/>
                <a:gd name="connsiteY7" fmla="*/ 712470 h 1335405"/>
                <a:gd name="connsiteX8" fmla="*/ 8572 w 1141094"/>
                <a:gd name="connsiteY8" fmla="*/ 300038 h 1335405"/>
                <a:gd name="connsiteX9" fmla="*/ 194310 w 1141094"/>
                <a:gd name="connsiteY9" fmla="*/ 58103 h 1335405"/>
                <a:gd name="connsiteX10" fmla="*/ 382905 w 1141094"/>
                <a:gd name="connsiteY10" fmla="*/ 0 h 1335405"/>
                <a:gd name="connsiteX11" fmla="*/ 593407 w 1141094"/>
                <a:gd name="connsiteY11" fmla="*/ 497205 h 1335405"/>
                <a:gd name="connsiteX12" fmla="*/ 743902 w 1141094"/>
                <a:gd name="connsiteY12" fmla="*/ 0 h 1335405"/>
                <a:gd name="connsiteX13" fmla="*/ 965835 w 1141094"/>
                <a:gd name="connsiteY13" fmla="*/ 48578 h 1335405"/>
                <a:gd name="connsiteX14" fmla="*/ 1135380 w 1141094"/>
                <a:gd name="connsiteY14" fmla="*/ 241935 h 1335405"/>
                <a:gd name="connsiteX15" fmla="*/ 1141095 w 1141094"/>
                <a:gd name="connsiteY15" fmla="*/ 667703 h 1335405"/>
                <a:gd name="connsiteX16" fmla="*/ 937260 w 1141094"/>
                <a:gd name="connsiteY16" fmla="*/ 691515 h 1335405"/>
                <a:gd name="connsiteX17" fmla="*/ 917257 w 1141094"/>
                <a:gd name="connsiteY17" fmla="*/ 560070 h 1335405"/>
                <a:gd name="connsiteX18" fmla="*/ 862965 w 1141094"/>
                <a:gd name="connsiteY18" fmla="*/ 830580 h 1335405"/>
                <a:gd name="connsiteX19" fmla="*/ 869632 w 1141094"/>
                <a:gd name="connsiteY19" fmla="*/ 1182053 h 133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1094" h="1335405">
                  <a:moveTo>
                    <a:pt x="869632" y="1182053"/>
                  </a:moveTo>
                  <a:lnTo>
                    <a:pt x="948690" y="1335405"/>
                  </a:lnTo>
                  <a:lnTo>
                    <a:pt x="197167" y="1335405"/>
                  </a:lnTo>
                  <a:lnTo>
                    <a:pt x="266700" y="1159193"/>
                  </a:lnTo>
                  <a:cubicBezTo>
                    <a:pt x="284797" y="1067753"/>
                    <a:pt x="286702" y="973455"/>
                    <a:pt x="272415" y="881063"/>
                  </a:cubicBezTo>
                  <a:lnTo>
                    <a:pt x="230505" y="603885"/>
                  </a:lnTo>
                  <a:lnTo>
                    <a:pt x="202882" y="737235"/>
                  </a:lnTo>
                  <a:lnTo>
                    <a:pt x="0" y="712470"/>
                  </a:lnTo>
                  <a:lnTo>
                    <a:pt x="8572" y="300038"/>
                  </a:lnTo>
                  <a:cubicBezTo>
                    <a:pt x="13335" y="187642"/>
                    <a:pt x="87630" y="91440"/>
                    <a:pt x="194310" y="58103"/>
                  </a:cubicBezTo>
                  <a:lnTo>
                    <a:pt x="382905" y="0"/>
                  </a:lnTo>
                  <a:lnTo>
                    <a:pt x="593407" y="497205"/>
                  </a:lnTo>
                  <a:lnTo>
                    <a:pt x="743902" y="0"/>
                  </a:lnTo>
                  <a:lnTo>
                    <a:pt x="965835" y="48578"/>
                  </a:lnTo>
                  <a:cubicBezTo>
                    <a:pt x="1058227" y="68580"/>
                    <a:pt x="1126807" y="147638"/>
                    <a:pt x="1135380" y="241935"/>
                  </a:cubicBezTo>
                  <a:lnTo>
                    <a:pt x="1141095" y="667703"/>
                  </a:lnTo>
                  <a:lnTo>
                    <a:pt x="937260" y="691515"/>
                  </a:lnTo>
                  <a:lnTo>
                    <a:pt x="917257" y="560070"/>
                  </a:lnTo>
                  <a:lnTo>
                    <a:pt x="862965" y="830580"/>
                  </a:lnTo>
                  <a:cubicBezTo>
                    <a:pt x="840105" y="946785"/>
                    <a:pt x="842010" y="1066800"/>
                    <a:pt x="869632" y="11820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75ECE31-1FBB-8A8B-96DB-CD579B46FEC5}"/>
                </a:ext>
              </a:extLst>
            </p:cNvPr>
            <p:cNvSpPr/>
            <p:nvPr/>
          </p:nvSpPr>
          <p:spPr>
            <a:xfrm>
              <a:off x="3289551" y="6438165"/>
              <a:ext cx="209655" cy="391816"/>
            </a:xfrm>
            <a:custGeom>
              <a:avLst/>
              <a:gdLst>
                <a:gd name="connsiteX0" fmla="*/ 139448 w 209655"/>
                <a:gd name="connsiteY0" fmla="*/ 216217 h 391816"/>
                <a:gd name="connsiteX1" fmla="*/ 178501 w 209655"/>
                <a:gd name="connsiteY1" fmla="*/ 388620 h 391816"/>
                <a:gd name="connsiteX2" fmla="*/ 1336 w 209655"/>
                <a:gd name="connsiteY2" fmla="*/ 27622 h 391816"/>
                <a:gd name="connsiteX3" fmla="*/ 1336 w 209655"/>
                <a:gd name="connsiteY3" fmla="*/ 25717 h 391816"/>
                <a:gd name="connsiteX4" fmla="*/ 3241 w 209655"/>
                <a:gd name="connsiteY4" fmla="*/ 0 h 391816"/>
                <a:gd name="connsiteX5" fmla="*/ 152783 w 209655"/>
                <a:gd name="connsiteY5" fmla="*/ 0 h 391816"/>
                <a:gd name="connsiteX6" fmla="*/ 161356 w 209655"/>
                <a:gd name="connsiteY6" fmla="*/ 187642 h 391816"/>
                <a:gd name="connsiteX7" fmla="*/ 152783 w 209655"/>
                <a:gd name="connsiteY7" fmla="*/ 186690 h 391816"/>
                <a:gd name="connsiteX8" fmla="*/ 139448 w 209655"/>
                <a:gd name="connsiteY8" fmla="*/ 216217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655" h="391816">
                  <a:moveTo>
                    <a:pt x="139448" y="216217"/>
                  </a:moveTo>
                  <a:cubicBezTo>
                    <a:pt x="159451" y="247650"/>
                    <a:pt x="228983" y="364807"/>
                    <a:pt x="178501" y="388620"/>
                  </a:cubicBezTo>
                  <a:cubicBezTo>
                    <a:pt x="120398" y="415290"/>
                    <a:pt x="-14857" y="273367"/>
                    <a:pt x="1336" y="27622"/>
                  </a:cubicBezTo>
                  <a:cubicBezTo>
                    <a:pt x="1336" y="26670"/>
                    <a:pt x="1336" y="26670"/>
                    <a:pt x="1336" y="25717"/>
                  </a:cubicBezTo>
                  <a:cubicBezTo>
                    <a:pt x="1336" y="25717"/>
                    <a:pt x="2288" y="16192"/>
                    <a:pt x="3241" y="0"/>
                  </a:cubicBezTo>
                  <a:lnTo>
                    <a:pt x="152783" y="0"/>
                  </a:lnTo>
                  <a:cubicBezTo>
                    <a:pt x="177548" y="74295"/>
                    <a:pt x="262321" y="223838"/>
                    <a:pt x="161356" y="187642"/>
                  </a:cubicBezTo>
                  <a:cubicBezTo>
                    <a:pt x="158498" y="186690"/>
                    <a:pt x="155641" y="186690"/>
                    <a:pt x="152783" y="186690"/>
                  </a:cubicBezTo>
                  <a:cubicBezTo>
                    <a:pt x="138496" y="187642"/>
                    <a:pt x="131828" y="204788"/>
                    <a:pt x="139448" y="216217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20DAEE6-2D36-5DFB-98D1-E01F6CD1A4E3}"/>
                </a:ext>
              </a:extLst>
            </p:cNvPr>
            <p:cNvSpPr/>
            <p:nvPr/>
          </p:nvSpPr>
          <p:spPr>
            <a:xfrm>
              <a:off x="4234859" y="6438165"/>
              <a:ext cx="209888" cy="391816"/>
            </a:xfrm>
            <a:custGeom>
              <a:avLst/>
              <a:gdLst>
                <a:gd name="connsiteX0" fmla="*/ 31388 w 209888"/>
                <a:gd name="connsiteY0" fmla="*/ 388620 h 391816"/>
                <a:gd name="connsiteX1" fmla="*/ 70440 w 209888"/>
                <a:gd name="connsiteY1" fmla="*/ 216217 h 391816"/>
                <a:gd name="connsiteX2" fmla="*/ 57105 w 209888"/>
                <a:gd name="connsiteY2" fmla="*/ 186690 h 391816"/>
                <a:gd name="connsiteX3" fmla="*/ 48533 w 209888"/>
                <a:gd name="connsiteY3" fmla="*/ 187642 h 391816"/>
                <a:gd name="connsiteX4" fmla="*/ 57105 w 209888"/>
                <a:gd name="connsiteY4" fmla="*/ 0 h 391816"/>
                <a:gd name="connsiteX5" fmla="*/ 207600 w 209888"/>
                <a:gd name="connsiteY5" fmla="*/ 0 h 391816"/>
                <a:gd name="connsiteX6" fmla="*/ 208553 w 209888"/>
                <a:gd name="connsiteY6" fmla="*/ 25717 h 391816"/>
                <a:gd name="connsiteX7" fmla="*/ 208553 w 209888"/>
                <a:gd name="connsiteY7" fmla="*/ 27622 h 391816"/>
                <a:gd name="connsiteX8" fmla="*/ 31388 w 209888"/>
                <a:gd name="connsiteY8" fmla="*/ 388620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888" h="391816">
                  <a:moveTo>
                    <a:pt x="31388" y="388620"/>
                  </a:moveTo>
                  <a:cubicBezTo>
                    <a:pt x="-19095" y="364807"/>
                    <a:pt x="49485" y="248602"/>
                    <a:pt x="70440" y="216217"/>
                  </a:cubicBezTo>
                  <a:cubicBezTo>
                    <a:pt x="78060" y="204788"/>
                    <a:pt x="71393" y="187642"/>
                    <a:pt x="57105" y="186690"/>
                  </a:cubicBezTo>
                  <a:cubicBezTo>
                    <a:pt x="54248" y="186690"/>
                    <a:pt x="51390" y="186690"/>
                    <a:pt x="48533" y="187642"/>
                  </a:cubicBezTo>
                  <a:cubicBezTo>
                    <a:pt x="-52432" y="222885"/>
                    <a:pt x="31388" y="73342"/>
                    <a:pt x="57105" y="0"/>
                  </a:cubicBezTo>
                  <a:lnTo>
                    <a:pt x="207600" y="0"/>
                  </a:lnTo>
                  <a:lnTo>
                    <a:pt x="208553" y="25717"/>
                  </a:lnTo>
                  <a:cubicBezTo>
                    <a:pt x="208553" y="26670"/>
                    <a:pt x="208553" y="26670"/>
                    <a:pt x="208553" y="27622"/>
                  </a:cubicBezTo>
                  <a:cubicBezTo>
                    <a:pt x="224745" y="273367"/>
                    <a:pt x="89490" y="415290"/>
                    <a:pt x="31388" y="388620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3F9F594-251A-A156-52CA-6619DBA5C2F4}"/>
                </a:ext>
              </a:extLst>
            </p:cNvPr>
            <p:cNvSpPr/>
            <p:nvPr/>
          </p:nvSpPr>
          <p:spPr>
            <a:xfrm>
              <a:off x="3880485" y="5685690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94FC458-D178-B8CF-A868-993D84BD37EF}"/>
                </a:ext>
              </a:extLst>
            </p:cNvPr>
            <p:cNvSpPr/>
            <p:nvPr/>
          </p:nvSpPr>
          <p:spPr>
            <a:xfrm>
              <a:off x="3880485" y="5878095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BFC4F5F-7DC5-AB8E-A55B-B238D12F7AE4}"/>
                </a:ext>
              </a:extLst>
            </p:cNvPr>
            <p:cNvSpPr/>
            <p:nvPr/>
          </p:nvSpPr>
          <p:spPr>
            <a:xfrm>
              <a:off x="3880485" y="6071452"/>
              <a:ext cx="40005" cy="40005"/>
            </a:xfrm>
            <a:custGeom>
              <a:avLst/>
              <a:gdLst>
                <a:gd name="connsiteX0" fmla="*/ 40005 w 40005"/>
                <a:gd name="connsiteY0" fmla="*/ 20002 h 40005"/>
                <a:gd name="connsiteX1" fmla="*/ 20003 w 40005"/>
                <a:gd name="connsiteY1" fmla="*/ 40005 h 40005"/>
                <a:gd name="connsiteX2" fmla="*/ 0 w 40005"/>
                <a:gd name="connsiteY2" fmla="*/ 20002 h 40005"/>
                <a:gd name="connsiteX3" fmla="*/ 20003 w 40005"/>
                <a:gd name="connsiteY3" fmla="*/ 0 h 40005"/>
                <a:gd name="connsiteX4" fmla="*/ 40005 w 40005"/>
                <a:gd name="connsiteY4" fmla="*/ 20002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2"/>
                  </a:moveTo>
                  <a:cubicBezTo>
                    <a:pt x="40005" y="31049"/>
                    <a:pt x="31050" y="40005"/>
                    <a:pt x="20003" y="40005"/>
                  </a:cubicBezTo>
                  <a:cubicBezTo>
                    <a:pt x="8956" y="40005"/>
                    <a:pt x="0" y="31049"/>
                    <a:pt x="0" y="20002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2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217A803-DDC5-5CFF-95AF-58E0BFD27112}"/>
                </a:ext>
              </a:extLst>
            </p:cNvPr>
            <p:cNvSpPr/>
            <p:nvPr/>
          </p:nvSpPr>
          <p:spPr>
            <a:xfrm>
              <a:off x="3880485" y="6284812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2E0EAEF-4589-3BAF-E304-154EAE2C1F5A}"/>
                </a:ext>
              </a:extLst>
            </p:cNvPr>
            <p:cNvSpPr/>
            <p:nvPr/>
          </p:nvSpPr>
          <p:spPr>
            <a:xfrm>
              <a:off x="3430728" y="4302727"/>
              <a:ext cx="424609" cy="1274451"/>
            </a:xfrm>
            <a:custGeom>
              <a:avLst/>
              <a:gdLst>
                <a:gd name="connsiteX0" fmla="*/ 60184 w 424609"/>
                <a:gd name="connsiteY0" fmla="*/ 205672 h 1274451"/>
                <a:gd name="connsiteX1" fmla="*/ 2082 w 424609"/>
                <a:gd name="connsiteY1" fmla="*/ 1217227 h 1274451"/>
                <a:gd name="connsiteX2" fmla="*/ 100190 w 424609"/>
                <a:gd name="connsiteY2" fmla="*/ 1255327 h 1274451"/>
                <a:gd name="connsiteX3" fmla="*/ 112572 w 424609"/>
                <a:gd name="connsiteY3" fmla="*/ 1240087 h 1274451"/>
                <a:gd name="connsiteX4" fmla="*/ 172579 w 424609"/>
                <a:gd name="connsiteY4" fmla="*/ 1256280 h 1274451"/>
                <a:gd name="connsiteX5" fmla="*/ 208774 w 424609"/>
                <a:gd name="connsiteY5" fmla="*/ 1261995 h 1274451"/>
                <a:gd name="connsiteX6" fmla="*/ 224967 w 424609"/>
                <a:gd name="connsiteY6" fmla="*/ 1240087 h 1274451"/>
                <a:gd name="connsiteX7" fmla="*/ 278307 w 424609"/>
                <a:gd name="connsiteY7" fmla="*/ 1246755 h 1274451"/>
                <a:gd name="connsiteX8" fmla="*/ 315454 w 424609"/>
                <a:gd name="connsiteY8" fmla="*/ 1230562 h 1274451"/>
                <a:gd name="connsiteX9" fmla="*/ 414515 w 424609"/>
                <a:gd name="connsiteY9" fmla="*/ 15172 h 1274451"/>
                <a:gd name="connsiteX10" fmla="*/ 60184 w 424609"/>
                <a:gd name="connsiteY10" fmla="*/ 205672 h 127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609" h="1274451">
                  <a:moveTo>
                    <a:pt x="60184" y="205672"/>
                  </a:moveTo>
                  <a:cubicBezTo>
                    <a:pt x="-16968" y="446654"/>
                    <a:pt x="2082" y="1217227"/>
                    <a:pt x="2082" y="1217227"/>
                  </a:cubicBezTo>
                  <a:cubicBezTo>
                    <a:pt x="1129" y="1269615"/>
                    <a:pt x="65899" y="1294380"/>
                    <a:pt x="100190" y="1255327"/>
                  </a:cubicBezTo>
                  <a:cubicBezTo>
                    <a:pt x="103999" y="1250565"/>
                    <a:pt x="107809" y="1245802"/>
                    <a:pt x="112572" y="1240087"/>
                  </a:cubicBezTo>
                  <a:cubicBezTo>
                    <a:pt x="144957" y="1195320"/>
                    <a:pt x="163054" y="1223895"/>
                    <a:pt x="172579" y="1256280"/>
                  </a:cubicBezTo>
                  <a:cubicBezTo>
                    <a:pt x="177342" y="1272472"/>
                    <a:pt x="199249" y="1276282"/>
                    <a:pt x="208774" y="1261995"/>
                  </a:cubicBezTo>
                  <a:cubicBezTo>
                    <a:pt x="214490" y="1252470"/>
                    <a:pt x="220204" y="1244850"/>
                    <a:pt x="224967" y="1240087"/>
                  </a:cubicBezTo>
                  <a:cubicBezTo>
                    <a:pt x="244017" y="1222942"/>
                    <a:pt x="262115" y="1230562"/>
                    <a:pt x="278307" y="1246755"/>
                  </a:cubicBezTo>
                  <a:cubicBezTo>
                    <a:pt x="292594" y="1261042"/>
                    <a:pt x="316407" y="1249612"/>
                    <a:pt x="315454" y="1230562"/>
                  </a:cubicBezTo>
                  <a:cubicBezTo>
                    <a:pt x="315454" y="1230562"/>
                    <a:pt x="-52211" y="136140"/>
                    <a:pt x="414515" y="15172"/>
                  </a:cubicBezTo>
                  <a:cubicBezTo>
                    <a:pt x="487857" y="-3878"/>
                    <a:pt x="140194" y="-46741"/>
                    <a:pt x="60184" y="205672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8279E01-A5BD-37B4-034C-25D87CD07080}"/>
                </a:ext>
              </a:extLst>
            </p:cNvPr>
            <p:cNvSpPr/>
            <p:nvPr/>
          </p:nvSpPr>
          <p:spPr>
            <a:xfrm>
              <a:off x="3570922" y="3953806"/>
              <a:ext cx="591502" cy="302180"/>
            </a:xfrm>
            <a:custGeom>
              <a:avLst/>
              <a:gdLst>
                <a:gd name="connsiteX0" fmla="*/ 591503 w 591502"/>
                <a:gd name="connsiteY0" fmla="*/ 302181 h 302180"/>
                <a:gd name="connsiteX1" fmla="*/ 0 w 591502"/>
                <a:gd name="connsiteY1" fmla="*/ 302181 h 302180"/>
                <a:gd name="connsiteX2" fmla="*/ 35243 w 591502"/>
                <a:gd name="connsiteY2" fmla="*/ 107871 h 302180"/>
                <a:gd name="connsiteX3" fmla="*/ 557213 w 591502"/>
                <a:gd name="connsiteY3" fmla="*/ 107871 h 302180"/>
                <a:gd name="connsiteX4" fmla="*/ 591503 w 591502"/>
                <a:gd name="connsiteY4" fmla="*/ 302181 h 30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502" h="302180">
                  <a:moveTo>
                    <a:pt x="591503" y="302181"/>
                  </a:moveTo>
                  <a:cubicBezTo>
                    <a:pt x="417195" y="138351"/>
                    <a:pt x="174308" y="138351"/>
                    <a:pt x="0" y="302181"/>
                  </a:cubicBezTo>
                  <a:cubicBezTo>
                    <a:pt x="11430" y="237411"/>
                    <a:pt x="22860" y="172641"/>
                    <a:pt x="35243" y="107871"/>
                  </a:cubicBezTo>
                  <a:cubicBezTo>
                    <a:pt x="188595" y="-35957"/>
                    <a:pt x="403860" y="-35957"/>
                    <a:pt x="557213" y="107871"/>
                  </a:cubicBezTo>
                  <a:cubicBezTo>
                    <a:pt x="568643" y="173593"/>
                    <a:pt x="580072" y="238363"/>
                    <a:pt x="591503" y="3021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AF7B243-6AB3-6945-C319-391F1388720A}"/>
                </a:ext>
              </a:extLst>
            </p:cNvPr>
            <p:cNvSpPr/>
            <p:nvPr/>
          </p:nvSpPr>
          <p:spPr>
            <a:xfrm>
              <a:off x="3803332" y="3995002"/>
              <a:ext cx="113347" cy="105727"/>
            </a:xfrm>
            <a:custGeom>
              <a:avLst/>
              <a:gdLst>
                <a:gd name="connsiteX0" fmla="*/ 103823 w 113347"/>
                <a:gd name="connsiteY0" fmla="*/ 36195 h 105727"/>
                <a:gd name="connsiteX1" fmla="*/ 113348 w 113347"/>
                <a:gd name="connsiteY1" fmla="*/ 70485 h 105727"/>
                <a:gd name="connsiteX2" fmla="*/ 75248 w 113347"/>
                <a:gd name="connsiteY2" fmla="*/ 69533 h 105727"/>
                <a:gd name="connsiteX3" fmla="*/ 78105 w 113347"/>
                <a:gd name="connsiteY3" fmla="*/ 105728 h 105727"/>
                <a:gd name="connsiteX4" fmla="*/ 35243 w 113347"/>
                <a:gd name="connsiteY4" fmla="*/ 104775 h 105727"/>
                <a:gd name="connsiteX5" fmla="*/ 38100 w 113347"/>
                <a:gd name="connsiteY5" fmla="*/ 69533 h 105727"/>
                <a:gd name="connsiteX6" fmla="*/ 0 w 113347"/>
                <a:gd name="connsiteY6" fmla="*/ 68580 h 105727"/>
                <a:gd name="connsiteX7" fmla="*/ 9525 w 113347"/>
                <a:gd name="connsiteY7" fmla="*/ 36195 h 105727"/>
                <a:gd name="connsiteX8" fmla="*/ 41910 w 113347"/>
                <a:gd name="connsiteY8" fmla="*/ 36195 h 105727"/>
                <a:gd name="connsiteX9" fmla="*/ 44768 w 113347"/>
                <a:gd name="connsiteY9" fmla="*/ 953 h 105727"/>
                <a:gd name="connsiteX10" fmla="*/ 68580 w 113347"/>
                <a:gd name="connsiteY10" fmla="*/ 0 h 105727"/>
                <a:gd name="connsiteX11" fmla="*/ 71438 w 113347"/>
                <a:gd name="connsiteY11" fmla="*/ 35243 h 105727"/>
                <a:gd name="connsiteX12" fmla="*/ 103823 w 113347"/>
                <a:gd name="connsiteY12" fmla="*/ 36195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347" h="105727">
                  <a:moveTo>
                    <a:pt x="103823" y="36195"/>
                  </a:moveTo>
                  <a:cubicBezTo>
                    <a:pt x="106680" y="47625"/>
                    <a:pt x="110490" y="59055"/>
                    <a:pt x="113348" y="70485"/>
                  </a:cubicBezTo>
                  <a:cubicBezTo>
                    <a:pt x="100965" y="70485"/>
                    <a:pt x="87630" y="70485"/>
                    <a:pt x="75248" y="69533"/>
                  </a:cubicBezTo>
                  <a:cubicBezTo>
                    <a:pt x="76200" y="81915"/>
                    <a:pt x="77153" y="93345"/>
                    <a:pt x="78105" y="105728"/>
                  </a:cubicBezTo>
                  <a:cubicBezTo>
                    <a:pt x="63818" y="105728"/>
                    <a:pt x="49530" y="104775"/>
                    <a:pt x="35243" y="104775"/>
                  </a:cubicBezTo>
                  <a:cubicBezTo>
                    <a:pt x="36195" y="93345"/>
                    <a:pt x="37148" y="81915"/>
                    <a:pt x="38100" y="69533"/>
                  </a:cubicBezTo>
                  <a:cubicBezTo>
                    <a:pt x="25718" y="69533"/>
                    <a:pt x="12383" y="69533"/>
                    <a:pt x="0" y="68580"/>
                  </a:cubicBezTo>
                  <a:cubicBezTo>
                    <a:pt x="2858" y="58103"/>
                    <a:pt x="6668" y="46673"/>
                    <a:pt x="9525" y="36195"/>
                  </a:cubicBezTo>
                  <a:cubicBezTo>
                    <a:pt x="20003" y="36195"/>
                    <a:pt x="31433" y="36195"/>
                    <a:pt x="41910" y="36195"/>
                  </a:cubicBezTo>
                  <a:cubicBezTo>
                    <a:pt x="42863" y="24765"/>
                    <a:pt x="43815" y="12383"/>
                    <a:pt x="44768" y="953"/>
                  </a:cubicBezTo>
                  <a:cubicBezTo>
                    <a:pt x="52388" y="953"/>
                    <a:pt x="60960" y="0"/>
                    <a:pt x="68580" y="0"/>
                  </a:cubicBezTo>
                  <a:cubicBezTo>
                    <a:pt x="69533" y="11430"/>
                    <a:pt x="70485" y="23813"/>
                    <a:pt x="71438" y="35243"/>
                  </a:cubicBezTo>
                  <a:cubicBezTo>
                    <a:pt x="81915" y="36195"/>
                    <a:pt x="92393" y="36195"/>
                    <a:pt x="103823" y="3619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1EAD4637-D0E0-A757-59D9-461136AEF11B}"/>
                </a:ext>
              </a:extLst>
            </p:cNvPr>
            <p:cNvSpPr/>
            <p:nvPr/>
          </p:nvSpPr>
          <p:spPr>
            <a:xfrm>
              <a:off x="3607117" y="3964522"/>
              <a:ext cx="510539" cy="120014"/>
            </a:xfrm>
            <a:custGeom>
              <a:avLst/>
              <a:gdLst>
                <a:gd name="connsiteX0" fmla="*/ 0 w 510539"/>
                <a:gd name="connsiteY0" fmla="*/ 120015 h 120014"/>
                <a:gd name="connsiteX1" fmla="*/ 114300 w 510539"/>
                <a:gd name="connsiteY1" fmla="*/ 36195 h 120014"/>
                <a:gd name="connsiteX2" fmla="*/ 253365 w 510539"/>
                <a:gd name="connsiteY2" fmla="*/ 0 h 120014"/>
                <a:gd name="connsiteX3" fmla="*/ 393382 w 510539"/>
                <a:gd name="connsiteY3" fmla="*/ 29527 h 120014"/>
                <a:gd name="connsiteX4" fmla="*/ 510540 w 510539"/>
                <a:gd name="connsiteY4" fmla="*/ 110490 h 120014"/>
                <a:gd name="connsiteX5" fmla="*/ 452438 w 510539"/>
                <a:gd name="connsiteY5" fmla="*/ 70485 h 120014"/>
                <a:gd name="connsiteX6" fmla="*/ 389572 w 510539"/>
                <a:gd name="connsiteY6" fmla="*/ 40005 h 120014"/>
                <a:gd name="connsiteX7" fmla="*/ 253365 w 510539"/>
                <a:gd name="connsiteY7" fmla="*/ 14288 h 120014"/>
                <a:gd name="connsiteX8" fmla="*/ 119063 w 510539"/>
                <a:gd name="connsiteY8" fmla="*/ 45720 h 120014"/>
                <a:gd name="connsiteX9" fmla="*/ 57150 w 510539"/>
                <a:gd name="connsiteY9" fmla="*/ 79058 h 120014"/>
                <a:gd name="connsiteX10" fmla="*/ 0 w 510539"/>
                <a:gd name="connsiteY10" fmla="*/ 120015 h 12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0539" h="120014">
                  <a:moveTo>
                    <a:pt x="0" y="120015"/>
                  </a:moveTo>
                  <a:cubicBezTo>
                    <a:pt x="33338" y="85725"/>
                    <a:pt x="72390" y="58102"/>
                    <a:pt x="114300" y="36195"/>
                  </a:cubicBezTo>
                  <a:cubicBezTo>
                    <a:pt x="157163" y="14288"/>
                    <a:pt x="204788" y="952"/>
                    <a:pt x="253365" y="0"/>
                  </a:cubicBezTo>
                  <a:cubicBezTo>
                    <a:pt x="300990" y="952"/>
                    <a:pt x="349567" y="10477"/>
                    <a:pt x="393382" y="29527"/>
                  </a:cubicBezTo>
                  <a:cubicBezTo>
                    <a:pt x="437197" y="48577"/>
                    <a:pt x="478155" y="75248"/>
                    <a:pt x="510540" y="110490"/>
                  </a:cubicBezTo>
                  <a:cubicBezTo>
                    <a:pt x="492442" y="95250"/>
                    <a:pt x="473392" y="81915"/>
                    <a:pt x="452438" y="70485"/>
                  </a:cubicBezTo>
                  <a:cubicBezTo>
                    <a:pt x="432435" y="58102"/>
                    <a:pt x="411480" y="48577"/>
                    <a:pt x="389572" y="40005"/>
                  </a:cubicBezTo>
                  <a:cubicBezTo>
                    <a:pt x="345757" y="22860"/>
                    <a:pt x="300038" y="15240"/>
                    <a:pt x="253365" y="14288"/>
                  </a:cubicBezTo>
                  <a:cubicBezTo>
                    <a:pt x="207645" y="14288"/>
                    <a:pt x="161925" y="26670"/>
                    <a:pt x="119063" y="45720"/>
                  </a:cubicBezTo>
                  <a:cubicBezTo>
                    <a:pt x="98107" y="55245"/>
                    <a:pt x="77152" y="66675"/>
                    <a:pt x="57150" y="79058"/>
                  </a:cubicBezTo>
                  <a:cubicBezTo>
                    <a:pt x="37147" y="91440"/>
                    <a:pt x="18097" y="104775"/>
                    <a:pt x="0" y="12001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DEB0718-8689-A967-A4E4-1E287C609F33}"/>
                </a:ext>
              </a:extLst>
            </p:cNvPr>
            <p:cNvSpPr/>
            <p:nvPr/>
          </p:nvSpPr>
          <p:spPr>
            <a:xfrm>
              <a:off x="3611880" y="6183847"/>
              <a:ext cx="198120" cy="191452"/>
            </a:xfrm>
            <a:custGeom>
              <a:avLst/>
              <a:gdLst>
                <a:gd name="connsiteX0" fmla="*/ 0 w 198120"/>
                <a:gd name="connsiteY0" fmla="*/ 0 h 191452"/>
                <a:gd name="connsiteX1" fmla="*/ 198120 w 198120"/>
                <a:gd name="connsiteY1" fmla="*/ 0 h 191452"/>
                <a:gd name="connsiteX2" fmla="*/ 198120 w 198120"/>
                <a:gd name="connsiteY2" fmla="*/ 191453 h 191452"/>
                <a:gd name="connsiteX3" fmla="*/ 0 w 198120"/>
                <a:gd name="connsiteY3" fmla="*/ 191453 h 19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20" h="191452">
                  <a:moveTo>
                    <a:pt x="0" y="0"/>
                  </a:moveTo>
                  <a:lnTo>
                    <a:pt x="198120" y="0"/>
                  </a:lnTo>
                  <a:lnTo>
                    <a:pt x="198120" y="191453"/>
                  </a:lnTo>
                  <a:lnTo>
                    <a:pt x="0" y="191453"/>
                  </a:lnTo>
                  <a:close/>
                </a:path>
              </a:pathLst>
            </a:custGeom>
            <a:solidFill>
              <a:srgbClr val="F9F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6B54E1E-FE4C-B6A2-A62A-BDA1A9CBDC6E}"/>
                </a:ext>
              </a:extLst>
            </p:cNvPr>
            <p:cNvSpPr/>
            <p:nvPr/>
          </p:nvSpPr>
          <p:spPr>
            <a:xfrm>
              <a:off x="3641407" y="6052402"/>
              <a:ext cx="43815" cy="131444"/>
            </a:xfrm>
            <a:custGeom>
              <a:avLst/>
              <a:gdLst>
                <a:gd name="connsiteX0" fmla="*/ 43815 w 43815"/>
                <a:gd name="connsiteY0" fmla="*/ 21907 h 131444"/>
                <a:gd name="connsiteX1" fmla="*/ 43815 w 43815"/>
                <a:gd name="connsiteY1" fmla="*/ 131445 h 131444"/>
                <a:gd name="connsiteX2" fmla="*/ 0 w 43815"/>
                <a:gd name="connsiteY2" fmla="*/ 131445 h 131444"/>
                <a:gd name="connsiteX3" fmla="*/ 0 w 43815"/>
                <a:gd name="connsiteY3" fmla="*/ 21907 h 131444"/>
                <a:gd name="connsiteX4" fmla="*/ 21908 w 43815"/>
                <a:gd name="connsiteY4" fmla="*/ 0 h 131444"/>
                <a:gd name="connsiteX5" fmla="*/ 43815 w 43815"/>
                <a:gd name="connsiteY5" fmla="*/ 21907 h 13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815" h="131444">
                  <a:moveTo>
                    <a:pt x="43815" y="21907"/>
                  </a:moveTo>
                  <a:lnTo>
                    <a:pt x="43815" y="131445"/>
                  </a:lnTo>
                  <a:lnTo>
                    <a:pt x="0" y="131445"/>
                  </a:lnTo>
                  <a:lnTo>
                    <a:pt x="0" y="21907"/>
                  </a:lnTo>
                  <a:cubicBezTo>
                    <a:pt x="0" y="9525"/>
                    <a:pt x="9525" y="0"/>
                    <a:pt x="21908" y="0"/>
                  </a:cubicBezTo>
                  <a:cubicBezTo>
                    <a:pt x="34290" y="0"/>
                    <a:pt x="43815" y="9525"/>
                    <a:pt x="43815" y="21907"/>
                  </a:cubicBezTo>
                  <a:close/>
                </a:path>
              </a:pathLst>
            </a:custGeom>
            <a:solidFill>
              <a:srgbClr val="E2D7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9CC283D-E1AF-9E1A-CAD6-35034834AC69}"/>
                </a:ext>
              </a:extLst>
            </p:cNvPr>
            <p:cNvSpPr/>
            <p:nvPr/>
          </p:nvSpPr>
          <p:spPr>
            <a:xfrm>
              <a:off x="3620452" y="6200992"/>
              <a:ext cx="170497" cy="9525"/>
            </a:xfrm>
            <a:custGeom>
              <a:avLst/>
              <a:gdLst>
                <a:gd name="connsiteX0" fmla="*/ 0 w 170497"/>
                <a:gd name="connsiteY0" fmla="*/ 0 h 9525"/>
                <a:gd name="connsiteX1" fmla="*/ 170498 w 17049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497" h="9525">
                  <a:moveTo>
                    <a:pt x="0" y="0"/>
                  </a:moveTo>
                  <a:lnTo>
                    <a:pt x="170498" y="0"/>
                  </a:lnTo>
                </a:path>
              </a:pathLst>
            </a:custGeom>
            <a:ln w="9525" cap="flat">
              <a:solidFill>
                <a:srgbClr val="E206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754BF56-16FF-0448-9734-E197EBC3FBC8}"/>
              </a:ext>
            </a:extLst>
          </p:cNvPr>
          <p:cNvGrpSpPr/>
          <p:nvPr/>
        </p:nvGrpSpPr>
        <p:grpSpPr>
          <a:xfrm>
            <a:off x="4317541" y="1130546"/>
            <a:ext cx="4382169" cy="966345"/>
            <a:chOff x="4317541" y="1130546"/>
            <a:chExt cx="4382169" cy="966345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09C2DD28-6E08-6E93-8FFF-929549B206E2}"/>
                </a:ext>
              </a:extLst>
            </p:cNvPr>
            <p:cNvSpPr/>
            <p:nvPr/>
          </p:nvSpPr>
          <p:spPr>
            <a:xfrm>
              <a:off x="4317541" y="1130546"/>
              <a:ext cx="962911" cy="962911"/>
            </a:xfrm>
            <a:prstGeom prst="ellipse">
              <a:avLst/>
            </a:prstGeom>
            <a:gradFill flip="none" rotWithShape="1">
              <a:gsLst>
                <a:gs pos="0">
                  <a:srgbClr val="4B7BEC"/>
                </a:gs>
                <a:gs pos="100000">
                  <a:srgbClr val="A55EE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0ABE462-D00E-670E-DD49-F2DF7145E644}"/>
                </a:ext>
              </a:extLst>
            </p:cNvPr>
            <p:cNvSpPr txBox="1"/>
            <p:nvPr/>
          </p:nvSpPr>
          <p:spPr>
            <a:xfrm>
              <a:off x="5364850" y="1301198"/>
              <a:ext cx="333486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588C89D-5B8E-A5E0-567C-E9D9C99436AE}"/>
                </a:ext>
              </a:extLst>
            </p:cNvPr>
            <p:cNvSpPr txBox="1"/>
            <p:nvPr/>
          </p:nvSpPr>
          <p:spPr>
            <a:xfrm>
              <a:off x="5359478" y="1758337"/>
              <a:ext cx="28515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D7799F8-F12D-34B0-0ACE-AE17D63B6234}"/>
                </a:ext>
              </a:extLst>
            </p:cNvPr>
            <p:cNvSpPr txBox="1"/>
            <p:nvPr/>
          </p:nvSpPr>
          <p:spPr>
            <a:xfrm>
              <a:off x="4379402" y="1304587"/>
              <a:ext cx="91839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Arial Rounded MT Bold" panose="020F0704030504030204" pitchFamily="34" charset="0"/>
                <a:ea typeface="字体圈欣意冠黑体" panose="00000500000000000000" pitchFamily="2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15F6844-BB99-A640-3381-58B3DF9D1CD6}"/>
              </a:ext>
            </a:extLst>
          </p:cNvPr>
          <p:cNvGrpSpPr/>
          <p:nvPr/>
        </p:nvGrpSpPr>
        <p:grpSpPr>
          <a:xfrm>
            <a:off x="4858243" y="2335338"/>
            <a:ext cx="4382169" cy="966345"/>
            <a:chOff x="4317541" y="1130546"/>
            <a:chExt cx="4382169" cy="966345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81D0A5A9-FCEE-0D97-3BF8-82F95DD4EF7C}"/>
                </a:ext>
              </a:extLst>
            </p:cNvPr>
            <p:cNvSpPr/>
            <p:nvPr/>
          </p:nvSpPr>
          <p:spPr>
            <a:xfrm>
              <a:off x="4317541" y="1130546"/>
              <a:ext cx="962911" cy="962911"/>
            </a:xfrm>
            <a:prstGeom prst="ellipse">
              <a:avLst/>
            </a:prstGeom>
            <a:gradFill flip="none" rotWithShape="1">
              <a:gsLst>
                <a:gs pos="0">
                  <a:srgbClr val="4B7BEC"/>
                </a:gs>
                <a:gs pos="100000">
                  <a:srgbClr val="A55EE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FCBEE18-0C03-C2F5-F6CE-0457C84DA894}"/>
                </a:ext>
              </a:extLst>
            </p:cNvPr>
            <p:cNvSpPr txBox="1"/>
            <p:nvPr/>
          </p:nvSpPr>
          <p:spPr>
            <a:xfrm>
              <a:off x="5364850" y="1301198"/>
              <a:ext cx="333486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0226EEB-2CE4-E85C-4673-9D3C0565C408}"/>
                </a:ext>
              </a:extLst>
            </p:cNvPr>
            <p:cNvSpPr txBox="1"/>
            <p:nvPr/>
          </p:nvSpPr>
          <p:spPr>
            <a:xfrm>
              <a:off x="5359478" y="1758337"/>
              <a:ext cx="28515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A0291F9-E53B-41C0-7E50-DE6A0C1F6D0C}"/>
                </a:ext>
              </a:extLst>
            </p:cNvPr>
            <p:cNvSpPr txBox="1"/>
            <p:nvPr/>
          </p:nvSpPr>
          <p:spPr>
            <a:xfrm>
              <a:off x="4341302" y="1291887"/>
              <a:ext cx="91839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Arial Rounded MT Bold" panose="020F0704030504030204" pitchFamily="34" charset="0"/>
                <a:ea typeface="字体圈欣意冠黑体" panose="00000500000000000000" pitchFamily="2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D951281-0681-8F1F-D530-533DC3FC3D29}"/>
              </a:ext>
            </a:extLst>
          </p:cNvPr>
          <p:cNvGrpSpPr/>
          <p:nvPr/>
        </p:nvGrpSpPr>
        <p:grpSpPr>
          <a:xfrm>
            <a:off x="4858243" y="3540130"/>
            <a:ext cx="4382169" cy="966345"/>
            <a:chOff x="4317541" y="1130546"/>
            <a:chExt cx="4382169" cy="966345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7050DE0F-9D45-C77F-8DBF-FEC3F04FB183}"/>
                </a:ext>
              </a:extLst>
            </p:cNvPr>
            <p:cNvSpPr/>
            <p:nvPr/>
          </p:nvSpPr>
          <p:spPr>
            <a:xfrm>
              <a:off x="4317541" y="1130546"/>
              <a:ext cx="962911" cy="962911"/>
            </a:xfrm>
            <a:prstGeom prst="ellipse">
              <a:avLst/>
            </a:prstGeom>
            <a:gradFill flip="none" rotWithShape="1">
              <a:gsLst>
                <a:gs pos="0">
                  <a:srgbClr val="4B7BEC"/>
                </a:gs>
                <a:gs pos="100000">
                  <a:srgbClr val="A55EE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E6642D4-FE33-E9C4-EB8D-116562F91EC1}"/>
                </a:ext>
              </a:extLst>
            </p:cNvPr>
            <p:cNvSpPr txBox="1"/>
            <p:nvPr/>
          </p:nvSpPr>
          <p:spPr>
            <a:xfrm>
              <a:off x="5364850" y="1301198"/>
              <a:ext cx="333486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1E4E5EB-A259-2192-84F0-9C734057B799}"/>
                </a:ext>
              </a:extLst>
            </p:cNvPr>
            <p:cNvSpPr txBox="1"/>
            <p:nvPr/>
          </p:nvSpPr>
          <p:spPr>
            <a:xfrm>
              <a:off x="5359478" y="1758337"/>
              <a:ext cx="28515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22060F4-1AC3-C87E-F53F-B156F6A57DCC}"/>
                </a:ext>
              </a:extLst>
            </p:cNvPr>
            <p:cNvSpPr txBox="1"/>
            <p:nvPr/>
          </p:nvSpPr>
          <p:spPr>
            <a:xfrm>
              <a:off x="4341302" y="1291887"/>
              <a:ext cx="91839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Arial Rounded MT Bold" panose="020F0704030504030204" pitchFamily="34" charset="0"/>
                <a:ea typeface="字体圈欣意冠黑体" panose="00000500000000000000" pitchFamily="2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9246FFF2-DDD1-57AC-D11D-6DF98864073D}"/>
              </a:ext>
            </a:extLst>
          </p:cNvPr>
          <p:cNvGrpSpPr/>
          <p:nvPr/>
        </p:nvGrpSpPr>
        <p:grpSpPr>
          <a:xfrm>
            <a:off x="4317541" y="4744922"/>
            <a:ext cx="4382169" cy="966345"/>
            <a:chOff x="4317541" y="1130546"/>
            <a:chExt cx="4382169" cy="966345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8E8858EA-9145-F92D-01B1-0F13762A4BED}"/>
                </a:ext>
              </a:extLst>
            </p:cNvPr>
            <p:cNvSpPr/>
            <p:nvPr/>
          </p:nvSpPr>
          <p:spPr>
            <a:xfrm>
              <a:off x="4317541" y="1130546"/>
              <a:ext cx="962911" cy="962911"/>
            </a:xfrm>
            <a:prstGeom prst="ellipse">
              <a:avLst/>
            </a:prstGeom>
            <a:gradFill flip="none" rotWithShape="1">
              <a:gsLst>
                <a:gs pos="0">
                  <a:srgbClr val="4B7BEC"/>
                </a:gs>
                <a:gs pos="100000">
                  <a:srgbClr val="A55EEA"/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0DBE372-1E2E-E509-EF47-9BE0A8718773}"/>
                </a:ext>
              </a:extLst>
            </p:cNvPr>
            <p:cNvSpPr txBox="1"/>
            <p:nvPr/>
          </p:nvSpPr>
          <p:spPr>
            <a:xfrm>
              <a:off x="5364850" y="1301198"/>
              <a:ext cx="333486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+mn-ea"/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AC771C6-669B-915D-6EE1-385CD515BF62}"/>
                </a:ext>
              </a:extLst>
            </p:cNvPr>
            <p:cNvSpPr txBox="1"/>
            <p:nvPr/>
          </p:nvSpPr>
          <p:spPr>
            <a:xfrm>
              <a:off x="5359478" y="1758337"/>
              <a:ext cx="28515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7481C20-AFE7-C19C-5175-4A465E8C1BE2}"/>
                </a:ext>
              </a:extLst>
            </p:cNvPr>
            <p:cNvSpPr txBox="1"/>
            <p:nvPr/>
          </p:nvSpPr>
          <p:spPr>
            <a:xfrm>
              <a:off x="4341302" y="1291887"/>
              <a:ext cx="91839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Arial Rounded MT Bold" panose="020F0704030504030204" pitchFamily="34" charset="0"/>
                  <a:ea typeface="字体圈欣意冠黑体" panose="00000500000000000000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Arial Rounded MT Bold" panose="020F0704030504030204" pitchFamily="34" charset="0"/>
                <a:ea typeface="字体圈欣意冠黑体" panose="00000500000000000000" pitchFamily="2" charset="-122"/>
              </a:endParaRPr>
            </a:p>
          </p:txBody>
        </p:sp>
      </p:grpSp>
      <p:sp>
        <p:nvSpPr>
          <p:cNvPr id="62" name="椭圆 61">
            <a:extLst>
              <a:ext uri="{FF2B5EF4-FFF2-40B4-BE49-F238E27FC236}">
                <a16:creationId xmlns:a16="http://schemas.microsoft.com/office/drawing/2014/main" id="{F4EA8BD3-D503-1E8E-22E9-84CEEECE866F}"/>
              </a:ext>
            </a:extLst>
          </p:cNvPr>
          <p:cNvSpPr/>
          <p:nvPr/>
        </p:nvSpPr>
        <p:spPr>
          <a:xfrm>
            <a:off x="10105458" y="-147463"/>
            <a:ext cx="1887633" cy="18876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85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18834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Группа 8">
            <a:extLst>
              <a:ext uri="{FF2B5EF4-FFF2-40B4-BE49-F238E27FC236}">
                <a16:creationId xmlns:a16="http://schemas.microsoft.com/office/drawing/2014/main" id="{984E341E-831D-4E5A-BB1A-F34E9F2AC01E}"/>
              </a:ext>
            </a:extLst>
          </p:cNvPr>
          <p:cNvGrpSpPr/>
          <p:nvPr/>
        </p:nvGrpSpPr>
        <p:grpSpPr>
          <a:xfrm>
            <a:off x="839788" y="1912030"/>
            <a:ext cx="10512425" cy="3959782"/>
            <a:chOff x="839788" y="1665288"/>
            <a:chExt cx="10512425" cy="3959782"/>
          </a:xfrm>
        </p:grpSpPr>
        <p:sp>
          <p:nvSpPr>
            <p:cNvPr id="74" name="TextBox 331">
              <a:extLst>
                <a:ext uri="{FF2B5EF4-FFF2-40B4-BE49-F238E27FC236}">
                  <a16:creationId xmlns:a16="http://schemas.microsoft.com/office/drawing/2014/main" id="{4A686AA1-F8D7-40D7-9B62-8D1331DAEACA}"/>
                </a:ext>
              </a:extLst>
            </p:cNvPr>
            <p:cNvSpPr txBox="1"/>
            <p:nvPr/>
          </p:nvSpPr>
          <p:spPr>
            <a:xfrm>
              <a:off x="987566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Jan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TextBox 332">
              <a:extLst>
                <a:ext uri="{FF2B5EF4-FFF2-40B4-BE49-F238E27FC236}">
                  <a16:creationId xmlns:a16="http://schemas.microsoft.com/office/drawing/2014/main" id="{2A3EE6B8-EA2D-4EF4-B461-BA2A25CD5928}"/>
                </a:ext>
              </a:extLst>
            </p:cNvPr>
            <p:cNvSpPr txBox="1"/>
            <p:nvPr/>
          </p:nvSpPr>
          <p:spPr>
            <a:xfrm>
              <a:off x="1778029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Feb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TextBox 333">
              <a:extLst>
                <a:ext uri="{FF2B5EF4-FFF2-40B4-BE49-F238E27FC236}">
                  <a16:creationId xmlns:a16="http://schemas.microsoft.com/office/drawing/2014/main" id="{8A15A350-7F52-4F3C-8DEB-416AA6722F13}"/>
                </a:ext>
              </a:extLst>
            </p:cNvPr>
            <p:cNvSpPr txBox="1"/>
            <p:nvPr/>
          </p:nvSpPr>
          <p:spPr>
            <a:xfrm>
              <a:off x="2568492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Mar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TextBox 334">
              <a:extLst>
                <a:ext uri="{FF2B5EF4-FFF2-40B4-BE49-F238E27FC236}">
                  <a16:creationId xmlns:a16="http://schemas.microsoft.com/office/drawing/2014/main" id="{99116E8B-99A3-442E-80EF-4725B3E49635}"/>
                </a:ext>
              </a:extLst>
            </p:cNvPr>
            <p:cNvSpPr txBox="1"/>
            <p:nvPr/>
          </p:nvSpPr>
          <p:spPr>
            <a:xfrm>
              <a:off x="3358955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Apr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TextBox 335">
              <a:extLst>
                <a:ext uri="{FF2B5EF4-FFF2-40B4-BE49-F238E27FC236}">
                  <a16:creationId xmlns:a16="http://schemas.microsoft.com/office/drawing/2014/main" id="{90340DAE-C599-4325-9C3D-00E6D420F293}"/>
                </a:ext>
              </a:extLst>
            </p:cNvPr>
            <p:cNvSpPr txBox="1"/>
            <p:nvPr/>
          </p:nvSpPr>
          <p:spPr>
            <a:xfrm>
              <a:off x="4149418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May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TextBox 336">
              <a:extLst>
                <a:ext uri="{FF2B5EF4-FFF2-40B4-BE49-F238E27FC236}">
                  <a16:creationId xmlns:a16="http://schemas.microsoft.com/office/drawing/2014/main" id="{32FD9748-F219-4D25-B143-D4CE21BD8846}"/>
                </a:ext>
              </a:extLst>
            </p:cNvPr>
            <p:cNvSpPr txBox="1"/>
            <p:nvPr/>
          </p:nvSpPr>
          <p:spPr>
            <a:xfrm>
              <a:off x="4939881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June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TextBox 337">
              <a:extLst>
                <a:ext uri="{FF2B5EF4-FFF2-40B4-BE49-F238E27FC236}">
                  <a16:creationId xmlns:a16="http://schemas.microsoft.com/office/drawing/2014/main" id="{DCDBD4D5-B074-43A1-9D36-1735457D00BA}"/>
                </a:ext>
              </a:extLst>
            </p:cNvPr>
            <p:cNvSpPr txBox="1"/>
            <p:nvPr/>
          </p:nvSpPr>
          <p:spPr>
            <a:xfrm>
              <a:off x="5730344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July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TextBox 338">
              <a:extLst>
                <a:ext uri="{FF2B5EF4-FFF2-40B4-BE49-F238E27FC236}">
                  <a16:creationId xmlns:a16="http://schemas.microsoft.com/office/drawing/2014/main" id="{9E64D3B7-4765-4E75-96AC-9EAEF1941A96}"/>
                </a:ext>
              </a:extLst>
            </p:cNvPr>
            <p:cNvSpPr txBox="1"/>
            <p:nvPr/>
          </p:nvSpPr>
          <p:spPr>
            <a:xfrm>
              <a:off x="6520807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Aug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TextBox 339">
              <a:extLst>
                <a:ext uri="{FF2B5EF4-FFF2-40B4-BE49-F238E27FC236}">
                  <a16:creationId xmlns:a16="http://schemas.microsoft.com/office/drawing/2014/main" id="{8C8BF802-6B73-4E4D-82C9-AEAE67E2B60F}"/>
                </a:ext>
              </a:extLst>
            </p:cNvPr>
            <p:cNvSpPr txBox="1"/>
            <p:nvPr/>
          </p:nvSpPr>
          <p:spPr>
            <a:xfrm>
              <a:off x="7311270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Sep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TextBox 340">
              <a:extLst>
                <a:ext uri="{FF2B5EF4-FFF2-40B4-BE49-F238E27FC236}">
                  <a16:creationId xmlns:a16="http://schemas.microsoft.com/office/drawing/2014/main" id="{CAAF2DD3-FF4D-479B-922F-82AC62F9E2C8}"/>
                </a:ext>
              </a:extLst>
            </p:cNvPr>
            <p:cNvSpPr txBox="1"/>
            <p:nvPr/>
          </p:nvSpPr>
          <p:spPr>
            <a:xfrm>
              <a:off x="8101733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Oct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TextBox 341">
              <a:extLst>
                <a:ext uri="{FF2B5EF4-FFF2-40B4-BE49-F238E27FC236}">
                  <a16:creationId xmlns:a16="http://schemas.microsoft.com/office/drawing/2014/main" id="{DAB596A7-7B19-49BB-BB4F-8BC167703075}"/>
                </a:ext>
              </a:extLst>
            </p:cNvPr>
            <p:cNvSpPr txBox="1"/>
            <p:nvPr/>
          </p:nvSpPr>
          <p:spPr>
            <a:xfrm>
              <a:off x="8892196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Nov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TextBox 342">
              <a:extLst>
                <a:ext uri="{FF2B5EF4-FFF2-40B4-BE49-F238E27FC236}">
                  <a16:creationId xmlns:a16="http://schemas.microsoft.com/office/drawing/2014/main" id="{5B41155B-E457-4AF1-974E-59B7A2916F98}"/>
                </a:ext>
              </a:extLst>
            </p:cNvPr>
            <p:cNvSpPr txBox="1"/>
            <p:nvPr/>
          </p:nvSpPr>
          <p:spPr>
            <a:xfrm>
              <a:off x="9682659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Dec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TextBox 343">
              <a:extLst>
                <a:ext uri="{FF2B5EF4-FFF2-40B4-BE49-F238E27FC236}">
                  <a16:creationId xmlns:a16="http://schemas.microsoft.com/office/drawing/2014/main" id="{3B359CD2-7193-4A5B-88D4-6B020862B1AB}"/>
                </a:ext>
              </a:extLst>
            </p:cNvPr>
            <p:cNvSpPr txBox="1"/>
            <p:nvPr/>
          </p:nvSpPr>
          <p:spPr>
            <a:xfrm>
              <a:off x="10473121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Jan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7" name="Группа 7">
              <a:extLst>
                <a:ext uri="{FF2B5EF4-FFF2-40B4-BE49-F238E27FC236}">
                  <a16:creationId xmlns:a16="http://schemas.microsoft.com/office/drawing/2014/main" id="{7297EA26-1718-404C-A1F5-073A38BB3128}"/>
                </a:ext>
              </a:extLst>
            </p:cNvPr>
            <p:cNvGrpSpPr/>
            <p:nvPr/>
          </p:nvGrpSpPr>
          <p:grpSpPr>
            <a:xfrm>
              <a:off x="839788" y="1665288"/>
              <a:ext cx="10512425" cy="3538348"/>
              <a:chOff x="839788" y="1665288"/>
              <a:chExt cx="10512425" cy="3538348"/>
            </a:xfrm>
          </p:grpSpPr>
          <p:cxnSp>
            <p:nvCxnSpPr>
              <p:cNvPr id="88" name="Прямая соединительная линия 5">
                <a:extLst>
                  <a:ext uri="{FF2B5EF4-FFF2-40B4-BE49-F238E27FC236}">
                    <a16:creationId xmlns:a16="http://schemas.microsoft.com/office/drawing/2014/main" id="{64960511-347B-475D-AD87-C2A24EA71289}"/>
                  </a:ext>
                </a:extLst>
              </p:cNvPr>
              <p:cNvCxnSpPr/>
              <p:nvPr/>
            </p:nvCxnSpPr>
            <p:spPr>
              <a:xfrm>
                <a:off x="839788" y="5203636"/>
                <a:ext cx="10512425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Прямая соединительная линия 41">
                <a:extLst>
                  <a:ext uri="{FF2B5EF4-FFF2-40B4-BE49-F238E27FC236}">
                    <a16:creationId xmlns:a16="http://schemas.microsoft.com/office/drawing/2014/main" id="{EDDBEF0F-5B88-4828-97BC-0B44C9E3F427}"/>
                  </a:ext>
                </a:extLst>
              </p:cNvPr>
              <p:cNvCxnSpPr/>
              <p:nvPr/>
            </p:nvCxnSpPr>
            <p:spPr>
              <a:xfrm flipH="1" flipV="1">
                <a:off x="1380469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Прямая соединительная линия 44">
                <a:extLst>
                  <a:ext uri="{FF2B5EF4-FFF2-40B4-BE49-F238E27FC236}">
                    <a16:creationId xmlns:a16="http://schemas.microsoft.com/office/drawing/2014/main" id="{58DDBB2E-FF0F-4A13-985B-F6DD9E63C855}"/>
                  </a:ext>
                </a:extLst>
              </p:cNvPr>
              <p:cNvCxnSpPr/>
              <p:nvPr/>
            </p:nvCxnSpPr>
            <p:spPr>
              <a:xfrm flipH="1" flipV="1">
                <a:off x="2172665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Прямая соединительная линия 45">
                <a:extLst>
                  <a:ext uri="{FF2B5EF4-FFF2-40B4-BE49-F238E27FC236}">
                    <a16:creationId xmlns:a16="http://schemas.microsoft.com/office/drawing/2014/main" id="{E5BC54E4-3C93-4F55-B884-47E93A3446FD}"/>
                  </a:ext>
                </a:extLst>
              </p:cNvPr>
              <p:cNvCxnSpPr/>
              <p:nvPr/>
            </p:nvCxnSpPr>
            <p:spPr>
              <a:xfrm flipH="1" flipV="1">
                <a:off x="2964861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Прямая соединительная линия 46">
                <a:extLst>
                  <a:ext uri="{FF2B5EF4-FFF2-40B4-BE49-F238E27FC236}">
                    <a16:creationId xmlns:a16="http://schemas.microsoft.com/office/drawing/2014/main" id="{7A37A766-850E-4751-A65F-EA5E608C20DA}"/>
                  </a:ext>
                </a:extLst>
              </p:cNvPr>
              <p:cNvCxnSpPr/>
              <p:nvPr/>
            </p:nvCxnSpPr>
            <p:spPr>
              <a:xfrm flipH="1" flipV="1">
                <a:off x="3757057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Прямая соединительная линия 47">
                <a:extLst>
                  <a:ext uri="{FF2B5EF4-FFF2-40B4-BE49-F238E27FC236}">
                    <a16:creationId xmlns:a16="http://schemas.microsoft.com/office/drawing/2014/main" id="{7849D9DE-E3DF-400B-B94A-23A252EEB6F2}"/>
                  </a:ext>
                </a:extLst>
              </p:cNvPr>
              <p:cNvCxnSpPr/>
              <p:nvPr/>
            </p:nvCxnSpPr>
            <p:spPr>
              <a:xfrm flipH="1" flipV="1">
                <a:off x="4549253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Прямая соединительная линия 48">
                <a:extLst>
                  <a:ext uri="{FF2B5EF4-FFF2-40B4-BE49-F238E27FC236}">
                    <a16:creationId xmlns:a16="http://schemas.microsoft.com/office/drawing/2014/main" id="{07B924CB-8235-4F31-86F9-DE305B679D3D}"/>
                  </a:ext>
                </a:extLst>
              </p:cNvPr>
              <p:cNvCxnSpPr/>
              <p:nvPr/>
            </p:nvCxnSpPr>
            <p:spPr>
              <a:xfrm flipH="1" flipV="1">
                <a:off x="5341449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Прямая соединительная линия 49">
                <a:extLst>
                  <a:ext uri="{FF2B5EF4-FFF2-40B4-BE49-F238E27FC236}">
                    <a16:creationId xmlns:a16="http://schemas.microsoft.com/office/drawing/2014/main" id="{CFBE43AD-855B-4173-98D8-CB6417142973}"/>
                  </a:ext>
                </a:extLst>
              </p:cNvPr>
              <p:cNvCxnSpPr/>
              <p:nvPr/>
            </p:nvCxnSpPr>
            <p:spPr>
              <a:xfrm flipH="1" flipV="1">
                <a:off x="6133645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Прямая соединительная линия 50">
                <a:extLst>
                  <a:ext uri="{FF2B5EF4-FFF2-40B4-BE49-F238E27FC236}">
                    <a16:creationId xmlns:a16="http://schemas.microsoft.com/office/drawing/2014/main" id="{0FFF4401-AE1A-4219-84C9-E4E4A0FFB62E}"/>
                  </a:ext>
                </a:extLst>
              </p:cNvPr>
              <p:cNvCxnSpPr/>
              <p:nvPr/>
            </p:nvCxnSpPr>
            <p:spPr>
              <a:xfrm flipH="1" flipV="1">
                <a:off x="6925841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Прямая соединительная линия 51">
                <a:extLst>
                  <a:ext uri="{FF2B5EF4-FFF2-40B4-BE49-F238E27FC236}">
                    <a16:creationId xmlns:a16="http://schemas.microsoft.com/office/drawing/2014/main" id="{F3554AB1-D6A8-4C66-8C01-C0F059C3D735}"/>
                  </a:ext>
                </a:extLst>
              </p:cNvPr>
              <p:cNvCxnSpPr/>
              <p:nvPr/>
            </p:nvCxnSpPr>
            <p:spPr>
              <a:xfrm flipH="1" flipV="1">
                <a:off x="7718036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Прямая соединительная линия 52">
                <a:extLst>
                  <a:ext uri="{FF2B5EF4-FFF2-40B4-BE49-F238E27FC236}">
                    <a16:creationId xmlns:a16="http://schemas.microsoft.com/office/drawing/2014/main" id="{FD580AB9-913B-49F5-8BC1-9D8D1FD99969}"/>
                  </a:ext>
                </a:extLst>
              </p:cNvPr>
              <p:cNvCxnSpPr/>
              <p:nvPr/>
            </p:nvCxnSpPr>
            <p:spPr>
              <a:xfrm flipH="1" flipV="1">
                <a:off x="8510231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Прямая соединительная линия 53">
                <a:extLst>
                  <a:ext uri="{FF2B5EF4-FFF2-40B4-BE49-F238E27FC236}">
                    <a16:creationId xmlns:a16="http://schemas.microsoft.com/office/drawing/2014/main" id="{9E7105BA-4E41-4EE7-8707-BB7477A89D1F}"/>
                  </a:ext>
                </a:extLst>
              </p:cNvPr>
              <p:cNvCxnSpPr/>
              <p:nvPr/>
            </p:nvCxnSpPr>
            <p:spPr>
              <a:xfrm flipH="1" flipV="1">
                <a:off x="9302426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Прямая соединительная линия 54">
                <a:extLst>
                  <a:ext uri="{FF2B5EF4-FFF2-40B4-BE49-F238E27FC236}">
                    <a16:creationId xmlns:a16="http://schemas.microsoft.com/office/drawing/2014/main" id="{A6B05CE9-D139-4CF8-B341-1131440493C8}"/>
                  </a:ext>
                </a:extLst>
              </p:cNvPr>
              <p:cNvCxnSpPr/>
              <p:nvPr/>
            </p:nvCxnSpPr>
            <p:spPr>
              <a:xfrm flipH="1" flipV="1">
                <a:off x="10094621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Прямая соединительная линия 55">
                <a:extLst>
                  <a:ext uri="{FF2B5EF4-FFF2-40B4-BE49-F238E27FC236}">
                    <a16:creationId xmlns:a16="http://schemas.microsoft.com/office/drawing/2014/main" id="{BD0974E2-9D50-45A4-BA5B-45E63FCEF9AE}"/>
                  </a:ext>
                </a:extLst>
              </p:cNvPr>
              <p:cNvCxnSpPr/>
              <p:nvPr/>
            </p:nvCxnSpPr>
            <p:spPr>
              <a:xfrm flipH="1" flipV="1">
                <a:off x="10886815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2" name="Rounded Rectangle 16">
            <a:extLst>
              <a:ext uri="{FF2B5EF4-FFF2-40B4-BE49-F238E27FC236}">
                <a16:creationId xmlns:a16="http://schemas.microsoft.com/office/drawing/2014/main" id="{2761FF86-F80B-4D7E-93B4-EF52BD811881}"/>
              </a:ext>
            </a:extLst>
          </p:cNvPr>
          <p:cNvSpPr/>
          <p:nvPr/>
        </p:nvSpPr>
        <p:spPr>
          <a:xfrm>
            <a:off x="957844" y="2304532"/>
            <a:ext cx="2130207" cy="200811"/>
          </a:xfrm>
          <a:prstGeom prst="roundRect">
            <a:avLst>
              <a:gd name="adj" fmla="val 50000"/>
            </a:avLst>
          </a:prstGeom>
          <a:solidFill>
            <a:srgbClr val="A55E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Rounded Rectangle 16">
            <a:extLst>
              <a:ext uri="{FF2B5EF4-FFF2-40B4-BE49-F238E27FC236}">
                <a16:creationId xmlns:a16="http://schemas.microsoft.com/office/drawing/2014/main" id="{FF9B81A2-964B-470D-87BB-3346BE3812BD}"/>
              </a:ext>
            </a:extLst>
          </p:cNvPr>
          <p:cNvSpPr/>
          <p:nvPr/>
        </p:nvSpPr>
        <p:spPr>
          <a:xfrm>
            <a:off x="1750040" y="2662294"/>
            <a:ext cx="3253102" cy="200811"/>
          </a:xfrm>
          <a:prstGeom prst="roundRect">
            <a:avLst>
              <a:gd name="adj" fmla="val 50000"/>
            </a:avLst>
          </a:prstGeom>
          <a:solidFill>
            <a:srgbClr val="D1D8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Rounded Rectangle 16">
            <a:extLst>
              <a:ext uri="{FF2B5EF4-FFF2-40B4-BE49-F238E27FC236}">
                <a16:creationId xmlns:a16="http://schemas.microsoft.com/office/drawing/2014/main" id="{E2FD2801-6470-4437-B9E7-D42ABE6742DA}"/>
              </a:ext>
            </a:extLst>
          </p:cNvPr>
          <p:cNvSpPr/>
          <p:nvPr/>
        </p:nvSpPr>
        <p:spPr>
          <a:xfrm>
            <a:off x="2674984" y="3020056"/>
            <a:ext cx="2130207" cy="200811"/>
          </a:xfrm>
          <a:prstGeom prst="roundRect">
            <a:avLst>
              <a:gd name="adj" fmla="val 50000"/>
            </a:avLst>
          </a:prstGeom>
          <a:solidFill>
            <a:srgbClr val="A55E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5" name="Rounded Rectangle 16">
            <a:extLst>
              <a:ext uri="{FF2B5EF4-FFF2-40B4-BE49-F238E27FC236}">
                <a16:creationId xmlns:a16="http://schemas.microsoft.com/office/drawing/2014/main" id="{F3AA4E10-6B2F-401F-AADD-C35C456A9DCB}"/>
              </a:ext>
            </a:extLst>
          </p:cNvPr>
          <p:cNvSpPr/>
          <p:nvPr/>
        </p:nvSpPr>
        <p:spPr>
          <a:xfrm>
            <a:off x="3467180" y="3377818"/>
            <a:ext cx="3253102" cy="200811"/>
          </a:xfrm>
          <a:prstGeom prst="roundRect">
            <a:avLst>
              <a:gd name="adj" fmla="val 50000"/>
            </a:avLst>
          </a:prstGeom>
          <a:solidFill>
            <a:srgbClr val="D1D8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6" name="Rounded Rectangle 16">
            <a:extLst>
              <a:ext uri="{FF2B5EF4-FFF2-40B4-BE49-F238E27FC236}">
                <a16:creationId xmlns:a16="http://schemas.microsoft.com/office/drawing/2014/main" id="{3C76CD70-914D-4CE0-B017-D8EB849B9879}"/>
              </a:ext>
            </a:extLst>
          </p:cNvPr>
          <p:cNvSpPr/>
          <p:nvPr/>
        </p:nvSpPr>
        <p:spPr>
          <a:xfrm>
            <a:off x="4156047" y="3735580"/>
            <a:ext cx="3253102" cy="200811"/>
          </a:xfrm>
          <a:prstGeom prst="roundRect">
            <a:avLst>
              <a:gd name="adj" fmla="val 50000"/>
            </a:avLst>
          </a:prstGeom>
          <a:solidFill>
            <a:srgbClr val="A55E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7" name="Rounded Rectangle 16">
            <a:extLst>
              <a:ext uri="{FF2B5EF4-FFF2-40B4-BE49-F238E27FC236}">
                <a16:creationId xmlns:a16="http://schemas.microsoft.com/office/drawing/2014/main" id="{71A90A22-B0EF-40A2-B76B-5846CBDBFA3F}"/>
              </a:ext>
            </a:extLst>
          </p:cNvPr>
          <p:cNvSpPr/>
          <p:nvPr/>
        </p:nvSpPr>
        <p:spPr>
          <a:xfrm>
            <a:off x="5541045" y="4093342"/>
            <a:ext cx="3988452" cy="200811"/>
          </a:xfrm>
          <a:prstGeom prst="roundRect">
            <a:avLst>
              <a:gd name="adj" fmla="val 50000"/>
            </a:avLst>
          </a:prstGeom>
          <a:solidFill>
            <a:srgbClr val="D1D8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8" name="Rounded Rectangle 16">
            <a:extLst>
              <a:ext uri="{FF2B5EF4-FFF2-40B4-BE49-F238E27FC236}">
                <a16:creationId xmlns:a16="http://schemas.microsoft.com/office/drawing/2014/main" id="{9268B6EA-C5E4-43C8-A169-6FA7906D1225}"/>
              </a:ext>
            </a:extLst>
          </p:cNvPr>
          <p:cNvSpPr/>
          <p:nvPr/>
        </p:nvSpPr>
        <p:spPr>
          <a:xfrm>
            <a:off x="7110750" y="4451104"/>
            <a:ext cx="2130207" cy="200811"/>
          </a:xfrm>
          <a:prstGeom prst="roundRect">
            <a:avLst>
              <a:gd name="adj" fmla="val 50000"/>
            </a:avLst>
          </a:prstGeom>
          <a:solidFill>
            <a:srgbClr val="A55EE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9" name="Rounded Rectangle 16">
            <a:extLst>
              <a:ext uri="{FF2B5EF4-FFF2-40B4-BE49-F238E27FC236}">
                <a16:creationId xmlns:a16="http://schemas.microsoft.com/office/drawing/2014/main" id="{D63F19DE-E6AE-4639-A050-C9D529AA4AA8}"/>
              </a:ext>
            </a:extLst>
          </p:cNvPr>
          <p:cNvSpPr/>
          <p:nvPr/>
        </p:nvSpPr>
        <p:spPr>
          <a:xfrm>
            <a:off x="7902946" y="4808869"/>
            <a:ext cx="3253102" cy="200811"/>
          </a:xfrm>
          <a:prstGeom prst="roundRect">
            <a:avLst>
              <a:gd name="adj" fmla="val 50000"/>
            </a:avLst>
          </a:prstGeom>
          <a:solidFill>
            <a:srgbClr val="D1D8E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0" tIns="45715" rIns="91430" bIns="45715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0" name="Группа 10">
            <a:extLst>
              <a:ext uri="{FF2B5EF4-FFF2-40B4-BE49-F238E27FC236}">
                <a16:creationId xmlns:a16="http://schemas.microsoft.com/office/drawing/2014/main" id="{CF8C9553-7BF1-4724-91A3-6C235A3C9D6A}"/>
              </a:ext>
            </a:extLst>
          </p:cNvPr>
          <p:cNvGrpSpPr/>
          <p:nvPr/>
        </p:nvGrpSpPr>
        <p:grpSpPr>
          <a:xfrm>
            <a:off x="6325891" y="2378855"/>
            <a:ext cx="854192" cy="835212"/>
            <a:chOff x="6325891" y="2132113"/>
            <a:chExt cx="854192" cy="835212"/>
          </a:xfrm>
        </p:grpSpPr>
        <p:sp>
          <p:nvSpPr>
            <p:cNvPr id="111" name="Овальная выноска 9">
              <a:extLst>
                <a:ext uri="{FF2B5EF4-FFF2-40B4-BE49-F238E27FC236}">
                  <a16:creationId xmlns:a16="http://schemas.microsoft.com/office/drawing/2014/main" id="{3544CB93-C822-4D81-A7EE-F1D0C0E78F84}"/>
                </a:ext>
              </a:extLst>
            </p:cNvPr>
            <p:cNvSpPr/>
            <p:nvPr/>
          </p:nvSpPr>
          <p:spPr>
            <a:xfrm>
              <a:off x="6325891" y="2132113"/>
              <a:ext cx="854192" cy="835212"/>
            </a:xfrm>
            <a:prstGeom prst="wedgeEllipseCallout">
              <a:avLst/>
            </a:prstGeom>
            <a:solidFill>
              <a:srgbClr val="D1D8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2" name="TextBox 67">
              <a:extLst>
                <a:ext uri="{FF2B5EF4-FFF2-40B4-BE49-F238E27FC236}">
                  <a16:creationId xmlns:a16="http://schemas.microsoft.com/office/drawing/2014/main" id="{4161160C-EB4A-4554-97BF-9A75FB4C6493}"/>
                </a:ext>
              </a:extLst>
            </p:cNvPr>
            <p:cNvSpPr txBox="1"/>
            <p:nvPr/>
          </p:nvSpPr>
          <p:spPr>
            <a:xfrm>
              <a:off x="6325891" y="2375326"/>
              <a:ext cx="8463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202X</a:t>
              </a: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AAB49FA-1400-0C51-98F6-7ED543CC05A4}"/>
              </a:ext>
            </a:extLst>
          </p:cNvPr>
          <p:cNvGrpSpPr/>
          <p:nvPr/>
        </p:nvGrpSpPr>
        <p:grpSpPr>
          <a:xfrm>
            <a:off x="286468" y="-485527"/>
            <a:ext cx="6876332" cy="1887633"/>
            <a:chOff x="286468" y="-485527"/>
            <a:chExt cx="6876332" cy="188763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3E01A64-B856-D493-ACBC-F80063D19488}"/>
                </a:ext>
              </a:extLst>
            </p:cNvPr>
            <p:cNvSpPr txBox="1"/>
            <p:nvPr/>
          </p:nvSpPr>
          <p:spPr>
            <a:xfrm>
              <a:off x="1215855" y="295358"/>
              <a:ext cx="5946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E2E34096-F381-1132-5CAA-871C759E6FC0}"/>
                </a:ext>
              </a:extLst>
            </p:cNvPr>
            <p:cNvSpPr/>
            <p:nvPr/>
          </p:nvSpPr>
          <p:spPr>
            <a:xfrm>
              <a:off x="286468" y="-485527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十字形 47">
              <a:extLst>
                <a:ext uri="{FF2B5EF4-FFF2-40B4-BE49-F238E27FC236}">
                  <a16:creationId xmlns:a16="http://schemas.microsoft.com/office/drawing/2014/main" id="{EB3941A2-419D-5373-8CD7-E63A451D714E}"/>
                </a:ext>
              </a:extLst>
            </p:cNvPr>
            <p:cNvSpPr/>
            <p:nvPr/>
          </p:nvSpPr>
          <p:spPr>
            <a:xfrm>
              <a:off x="440387" y="129698"/>
              <a:ext cx="530592" cy="530592"/>
            </a:xfrm>
            <a:prstGeom prst="plus">
              <a:avLst>
                <a:gd name="adj" fmla="val 358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</p:spTree>
    <p:extLst>
      <p:ext uri="{BB962C8B-B14F-4D97-AF65-F5344CB8AC3E}">
        <p14:creationId xmlns:p14="http://schemas.microsoft.com/office/powerpoint/2010/main" val="393560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Группа 36">
            <a:extLst>
              <a:ext uri="{FF2B5EF4-FFF2-40B4-BE49-F238E27FC236}">
                <a16:creationId xmlns:a16="http://schemas.microsoft.com/office/drawing/2014/main" id="{DBC37216-C653-4EA0-96FA-D01AE0047BE9}"/>
              </a:ext>
            </a:extLst>
          </p:cNvPr>
          <p:cNvGrpSpPr/>
          <p:nvPr/>
        </p:nvGrpSpPr>
        <p:grpSpPr>
          <a:xfrm>
            <a:off x="763588" y="2018520"/>
            <a:ext cx="10512425" cy="3959782"/>
            <a:chOff x="839788" y="1665288"/>
            <a:chExt cx="10512425" cy="3959782"/>
          </a:xfrm>
        </p:grpSpPr>
        <p:sp>
          <p:nvSpPr>
            <p:cNvPr id="46" name="TextBox 37">
              <a:extLst>
                <a:ext uri="{FF2B5EF4-FFF2-40B4-BE49-F238E27FC236}">
                  <a16:creationId xmlns:a16="http://schemas.microsoft.com/office/drawing/2014/main" id="{2D0C8651-0531-4D3F-BBD5-E136FD057202}"/>
                </a:ext>
              </a:extLst>
            </p:cNvPr>
            <p:cNvSpPr txBox="1"/>
            <p:nvPr/>
          </p:nvSpPr>
          <p:spPr>
            <a:xfrm>
              <a:off x="987566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Jan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TextBox 38">
              <a:extLst>
                <a:ext uri="{FF2B5EF4-FFF2-40B4-BE49-F238E27FC236}">
                  <a16:creationId xmlns:a16="http://schemas.microsoft.com/office/drawing/2014/main" id="{781D75B8-F1A5-4AD2-B511-2F659BE78309}"/>
                </a:ext>
              </a:extLst>
            </p:cNvPr>
            <p:cNvSpPr txBox="1"/>
            <p:nvPr/>
          </p:nvSpPr>
          <p:spPr>
            <a:xfrm>
              <a:off x="1778029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Feb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TextBox 52">
              <a:extLst>
                <a:ext uri="{FF2B5EF4-FFF2-40B4-BE49-F238E27FC236}">
                  <a16:creationId xmlns:a16="http://schemas.microsoft.com/office/drawing/2014/main" id="{4E1C1380-C3FF-44C9-AAD9-E739728E5CC0}"/>
                </a:ext>
              </a:extLst>
            </p:cNvPr>
            <p:cNvSpPr txBox="1"/>
            <p:nvPr/>
          </p:nvSpPr>
          <p:spPr>
            <a:xfrm>
              <a:off x="2568492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Mar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TextBox 53">
              <a:extLst>
                <a:ext uri="{FF2B5EF4-FFF2-40B4-BE49-F238E27FC236}">
                  <a16:creationId xmlns:a16="http://schemas.microsoft.com/office/drawing/2014/main" id="{DB0D7EC4-512C-498C-8CB1-E4EA095A850B}"/>
                </a:ext>
              </a:extLst>
            </p:cNvPr>
            <p:cNvSpPr txBox="1"/>
            <p:nvPr/>
          </p:nvSpPr>
          <p:spPr>
            <a:xfrm>
              <a:off x="3358955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Apr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TextBox 54">
              <a:extLst>
                <a:ext uri="{FF2B5EF4-FFF2-40B4-BE49-F238E27FC236}">
                  <a16:creationId xmlns:a16="http://schemas.microsoft.com/office/drawing/2014/main" id="{7BF69932-D97C-4CCA-A9DF-E0CF311E3E80}"/>
                </a:ext>
              </a:extLst>
            </p:cNvPr>
            <p:cNvSpPr txBox="1"/>
            <p:nvPr/>
          </p:nvSpPr>
          <p:spPr>
            <a:xfrm>
              <a:off x="4149418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May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TextBox 55">
              <a:extLst>
                <a:ext uri="{FF2B5EF4-FFF2-40B4-BE49-F238E27FC236}">
                  <a16:creationId xmlns:a16="http://schemas.microsoft.com/office/drawing/2014/main" id="{8FAF9BE9-EA6E-43CD-9894-16BC538CB585}"/>
                </a:ext>
              </a:extLst>
            </p:cNvPr>
            <p:cNvSpPr txBox="1"/>
            <p:nvPr/>
          </p:nvSpPr>
          <p:spPr>
            <a:xfrm>
              <a:off x="4939881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June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TextBox 56">
              <a:extLst>
                <a:ext uri="{FF2B5EF4-FFF2-40B4-BE49-F238E27FC236}">
                  <a16:creationId xmlns:a16="http://schemas.microsoft.com/office/drawing/2014/main" id="{466DB72A-932C-4845-BCCF-DD58B632CFA1}"/>
                </a:ext>
              </a:extLst>
            </p:cNvPr>
            <p:cNvSpPr txBox="1"/>
            <p:nvPr/>
          </p:nvSpPr>
          <p:spPr>
            <a:xfrm>
              <a:off x="5730344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July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TextBox 57">
              <a:extLst>
                <a:ext uri="{FF2B5EF4-FFF2-40B4-BE49-F238E27FC236}">
                  <a16:creationId xmlns:a16="http://schemas.microsoft.com/office/drawing/2014/main" id="{9FD98B57-FFA5-4C71-A613-ABEA9FEEABDB}"/>
                </a:ext>
              </a:extLst>
            </p:cNvPr>
            <p:cNvSpPr txBox="1"/>
            <p:nvPr/>
          </p:nvSpPr>
          <p:spPr>
            <a:xfrm>
              <a:off x="6520807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Aug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TextBox 58">
              <a:extLst>
                <a:ext uri="{FF2B5EF4-FFF2-40B4-BE49-F238E27FC236}">
                  <a16:creationId xmlns:a16="http://schemas.microsoft.com/office/drawing/2014/main" id="{345439D6-3225-477C-A623-A1C09319C42A}"/>
                </a:ext>
              </a:extLst>
            </p:cNvPr>
            <p:cNvSpPr txBox="1"/>
            <p:nvPr/>
          </p:nvSpPr>
          <p:spPr>
            <a:xfrm>
              <a:off x="7311270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Sep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TextBox 59">
              <a:extLst>
                <a:ext uri="{FF2B5EF4-FFF2-40B4-BE49-F238E27FC236}">
                  <a16:creationId xmlns:a16="http://schemas.microsoft.com/office/drawing/2014/main" id="{7126ACD2-5B74-407F-89E1-12B9958743F4}"/>
                </a:ext>
              </a:extLst>
            </p:cNvPr>
            <p:cNvSpPr txBox="1"/>
            <p:nvPr/>
          </p:nvSpPr>
          <p:spPr>
            <a:xfrm>
              <a:off x="8101733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Oct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TextBox 60">
              <a:extLst>
                <a:ext uri="{FF2B5EF4-FFF2-40B4-BE49-F238E27FC236}">
                  <a16:creationId xmlns:a16="http://schemas.microsoft.com/office/drawing/2014/main" id="{A7BDF7EA-3712-4C04-8D45-996B89093925}"/>
                </a:ext>
              </a:extLst>
            </p:cNvPr>
            <p:cNvSpPr txBox="1"/>
            <p:nvPr/>
          </p:nvSpPr>
          <p:spPr>
            <a:xfrm>
              <a:off x="8892196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Nov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TextBox 61">
              <a:extLst>
                <a:ext uri="{FF2B5EF4-FFF2-40B4-BE49-F238E27FC236}">
                  <a16:creationId xmlns:a16="http://schemas.microsoft.com/office/drawing/2014/main" id="{9636B113-A406-4280-BD5F-E6BB08365A25}"/>
                </a:ext>
              </a:extLst>
            </p:cNvPr>
            <p:cNvSpPr txBox="1"/>
            <p:nvPr/>
          </p:nvSpPr>
          <p:spPr>
            <a:xfrm>
              <a:off x="9682659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Dec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TextBox 62">
              <a:extLst>
                <a:ext uri="{FF2B5EF4-FFF2-40B4-BE49-F238E27FC236}">
                  <a16:creationId xmlns:a16="http://schemas.microsoft.com/office/drawing/2014/main" id="{6A6D91B5-5555-46F7-9D20-BEA435AB917E}"/>
                </a:ext>
              </a:extLst>
            </p:cNvPr>
            <p:cNvSpPr txBox="1"/>
            <p:nvPr/>
          </p:nvSpPr>
          <p:spPr>
            <a:xfrm>
              <a:off x="10473121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Jan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9" name="Группа 63">
              <a:extLst>
                <a:ext uri="{FF2B5EF4-FFF2-40B4-BE49-F238E27FC236}">
                  <a16:creationId xmlns:a16="http://schemas.microsoft.com/office/drawing/2014/main" id="{78F545EB-0CDD-431A-BC56-7F5BB6A9EEF1}"/>
                </a:ext>
              </a:extLst>
            </p:cNvPr>
            <p:cNvGrpSpPr/>
            <p:nvPr/>
          </p:nvGrpSpPr>
          <p:grpSpPr>
            <a:xfrm>
              <a:off x="839788" y="1665288"/>
              <a:ext cx="10512425" cy="3538348"/>
              <a:chOff x="839788" y="1665288"/>
              <a:chExt cx="10512425" cy="3538348"/>
            </a:xfrm>
          </p:grpSpPr>
          <p:cxnSp>
            <p:nvCxnSpPr>
              <p:cNvPr id="60" name="Прямая соединительная линия 64">
                <a:extLst>
                  <a:ext uri="{FF2B5EF4-FFF2-40B4-BE49-F238E27FC236}">
                    <a16:creationId xmlns:a16="http://schemas.microsoft.com/office/drawing/2014/main" id="{AF1965A3-FD15-4DE3-83B1-445E1D8E9E37}"/>
                  </a:ext>
                </a:extLst>
              </p:cNvPr>
              <p:cNvCxnSpPr/>
              <p:nvPr/>
            </p:nvCxnSpPr>
            <p:spPr>
              <a:xfrm>
                <a:off x="839788" y="5203636"/>
                <a:ext cx="10512425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Прямая соединительная линия 65">
                <a:extLst>
                  <a:ext uri="{FF2B5EF4-FFF2-40B4-BE49-F238E27FC236}">
                    <a16:creationId xmlns:a16="http://schemas.microsoft.com/office/drawing/2014/main" id="{C60BDDCB-EE8B-4FF9-912E-966EF4C3AF99}"/>
                  </a:ext>
                </a:extLst>
              </p:cNvPr>
              <p:cNvCxnSpPr/>
              <p:nvPr/>
            </p:nvCxnSpPr>
            <p:spPr>
              <a:xfrm flipH="1" flipV="1">
                <a:off x="1380469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Прямая соединительная линия 66">
                <a:extLst>
                  <a:ext uri="{FF2B5EF4-FFF2-40B4-BE49-F238E27FC236}">
                    <a16:creationId xmlns:a16="http://schemas.microsoft.com/office/drawing/2014/main" id="{59750BB4-0457-4794-AB46-6A7D2384ED9B}"/>
                  </a:ext>
                </a:extLst>
              </p:cNvPr>
              <p:cNvCxnSpPr/>
              <p:nvPr/>
            </p:nvCxnSpPr>
            <p:spPr>
              <a:xfrm flipH="1" flipV="1">
                <a:off x="2172665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Прямая соединительная линия 67">
                <a:extLst>
                  <a:ext uri="{FF2B5EF4-FFF2-40B4-BE49-F238E27FC236}">
                    <a16:creationId xmlns:a16="http://schemas.microsoft.com/office/drawing/2014/main" id="{3256F20E-1135-4A93-AA7F-DD58312CA728}"/>
                  </a:ext>
                </a:extLst>
              </p:cNvPr>
              <p:cNvCxnSpPr/>
              <p:nvPr/>
            </p:nvCxnSpPr>
            <p:spPr>
              <a:xfrm flipH="1" flipV="1">
                <a:off x="2964861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Прямая соединительная линия 68">
                <a:extLst>
                  <a:ext uri="{FF2B5EF4-FFF2-40B4-BE49-F238E27FC236}">
                    <a16:creationId xmlns:a16="http://schemas.microsoft.com/office/drawing/2014/main" id="{CAFF02F5-D46F-4B07-AFA6-7082155CF010}"/>
                  </a:ext>
                </a:extLst>
              </p:cNvPr>
              <p:cNvCxnSpPr/>
              <p:nvPr/>
            </p:nvCxnSpPr>
            <p:spPr>
              <a:xfrm flipH="1" flipV="1">
                <a:off x="3757057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Прямая соединительная линия 69">
                <a:extLst>
                  <a:ext uri="{FF2B5EF4-FFF2-40B4-BE49-F238E27FC236}">
                    <a16:creationId xmlns:a16="http://schemas.microsoft.com/office/drawing/2014/main" id="{C15C9236-0F51-4AB6-B9DE-B0C2DB54F14B}"/>
                  </a:ext>
                </a:extLst>
              </p:cNvPr>
              <p:cNvCxnSpPr/>
              <p:nvPr/>
            </p:nvCxnSpPr>
            <p:spPr>
              <a:xfrm flipH="1" flipV="1">
                <a:off x="4549253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Прямая соединительная линия 70">
                <a:extLst>
                  <a:ext uri="{FF2B5EF4-FFF2-40B4-BE49-F238E27FC236}">
                    <a16:creationId xmlns:a16="http://schemas.microsoft.com/office/drawing/2014/main" id="{E69D19AA-FC02-4F56-8D37-B5F766C23DE6}"/>
                  </a:ext>
                </a:extLst>
              </p:cNvPr>
              <p:cNvCxnSpPr/>
              <p:nvPr/>
            </p:nvCxnSpPr>
            <p:spPr>
              <a:xfrm flipH="1" flipV="1">
                <a:off x="5341449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Прямая соединительная линия 71">
                <a:extLst>
                  <a:ext uri="{FF2B5EF4-FFF2-40B4-BE49-F238E27FC236}">
                    <a16:creationId xmlns:a16="http://schemas.microsoft.com/office/drawing/2014/main" id="{0344CF1F-F467-4779-AEE1-7F485EA0A0CB}"/>
                  </a:ext>
                </a:extLst>
              </p:cNvPr>
              <p:cNvCxnSpPr/>
              <p:nvPr/>
            </p:nvCxnSpPr>
            <p:spPr>
              <a:xfrm flipH="1" flipV="1">
                <a:off x="6133645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Прямая соединительная линия 72">
                <a:extLst>
                  <a:ext uri="{FF2B5EF4-FFF2-40B4-BE49-F238E27FC236}">
                    <a16:creationId xmlns:a16="http://schemas.microsoft.com/office/drawing/2014/main" id="{C51F22E4-F8F8-43C1-A6C0-D5DC1B9ACC0F}"/>
                  </a:ext>
                </a:extLst>
              </p:cNvPr>
              <p:cNvCxnSpPr/>
              <p:nvPr/>
            </p:nvCxnSpPr>
            <p:spPr>
              <a:xfrm flipH="1" flipV="1">
                <a:off x="6925841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Прямая соединительная линия 73">
                <a:extLst>
                  <a:ext uri="{FF2B5EF4-FFF2-40B4-BE49-F238E27FC236}">
                    <a16:creationId xmlns:a16="http://schemas.microsoft.com/office/drawing/2014/main" id="{0B3EBB44-A219-4991-8529-75D3A7BB5FAA}"/>
                  </a:ext>
                </a:extLst>
              </p:cNvPr>
              <p:cNvCxnSpPr/>
              <p:nvPr/>
            </p:nvCxnSpPr>
            <p:spPr>
              <a:xfrm flipH="1" flipV="1">
                <a:off x="7718036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Прямая соединительная линия 74">
                <a:extLst>
                  <a:ext uri="{FF2B5EF4-FFF2-40B4-BE49-F238E27FC236}">
                    <a16:creationId xmlns:a16="http://schemas.microsoft.com/office/drawing/2014/main" id="{B8C7BF34-C58A-45B0-9735-F734609CE079}"/>
                  </a:ext>
                </a:extLst>
              </p:cNvPr>
              <p:cNvCxnSpPr/>
              <p:nvPr/>
            </p:nvCxnSpPr>
            <p:spPr>
              <a:xfrm flipH="1" flipV="1">
                <a:off x="8510231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Прямая соединительная линия 75">
                <a:extLst>
                  <a:ext uri="{FF2B5EF4-FFF2-40B4-BE49-F238E27FC236}">
                    <a16:creationId xmlns:a16="http://schemas.microsoft.com/office/drawing/2014/main" id="{057FD712-89AF-45EE-9D5F-33EA4DE81B4A}"/>
                  </a:ext>
                </a:extLst>
              </p:cNvPr>
              <p:cNvCxnSpPr/>
              <p:nvPr/>
            </p:nvCxnSpPr>
            <p:spPr>
              <a:xfrm flipH="1" flipV="1">
                <a:off x="9302426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Прямая соединительная линия 76">
                <a:extLst>
                  <a:ext uri="{FF2B5EF4-FFF2-40B4-BE49-F238E27FC236}">
                    <a16:creationId xmlns:a16="http://schemas.microsoft.com/office/drawing/2014/main" id="{29E52A9E-3EBC-4FFC-B1E0-2CF726B72145}"/>
                  </a:ext>
                </a:extLst>
              </p:cNvPr>
              <p:cNvCxnSpPr/>
              <p:nvPr/>
            </p:nvCxnSpPr>
            <p:spPr>
              <a:xfrm flipH="1" flipV="1">
                <a:off x="10094621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Прямая соединительная линия 77">
                <a:extLst>
                  <a:ext uri="{FF2B5EF4-FFF2-40B4-BE49-F238E27FC236}">
                    <a16:creationId xmlns:a16="http://schemas.microsoft.com/office/drawing/2014/main" id="{36CE3F66-8D22-4546-81E5-1569EB2EF0D2}"/>
                  </a:ext>
                </a:extLst>
              </p:cNvPr>
              <p:cNvCxnSpPr/>
              <p:nvPr/>
            </p:nvCxnSpPr>
            <p:spPr>
              <a:xfrm flipH="1" flipV="1">
                <a:off x="10886815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4" name="Shape 1127">
            <a:extLst>
              <a:ext uri="{FF2B5EF4-FFF2-40B4-BE49-F238E27FC236}">
                <a16:creationId xmlns:a16="http://schemas.microsoft.com/office/drawing/2014/main" id="{6C7BBBF4-8F33-485C-AF9C-B7404FDC044A}"/>
              </a:ext>
            </a:extLst>
          </p:cNvPr>
          <p:cNvSpPr/>
          <p:nvPr/>
        </p:nvSpPr>
        <p:spPr>
          <a:xfrm>
            <a:off x="902764" y="4929565"/>
            <a:ext cx="1324911" cy="6273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43" y="0"/>
                </a:moveTo>
                <a:cubicBezTo>
                  <a:pt x="11485" y="6416"/>
                  <a:pt x="8702" y="12822"/>
                  <a:pt x="2667" y="19049"/>
                </a:cubicBezTo>
                <a:cubicBezTo>
                  <a:pt x="1839" y="19903"/>
                  <a:pt x="950" y="20754"/>
                  <a:pt x="0" y="21600"/>
                </a:cubicBezTo>
                <a:lnTo>
                  <a:pt x="21600" y="21600"/>
                </a:lnTo>
                <a:cubicBezTo>
                  <a:pt x="20718" y="20716"/>
                  <a:pt x="19890" y="19829"/>
                  <a:pt x="19116" y="18939"/>
                </a:cubicBezTo>
                <a:cubicBezTo>
                  <a:pt x="13714" y="12722"/>
                  <a:pt x="10974" y="6371"/>
                  <a:pt x="10943" y="0"/>
                </a:cubicBezTo>
                <a:close/>
              </a:path>
            </a:pathLst>
          </a:custGeom>
          <a:solidFill>
            <a:srgbClr val="A55EEA"/>
          </a:solidFill>
          <a:ln w="25400">
            <a:noFill/>
            <a:miter lim="400000"/>
          </a:ln>
        </p:spPr>
        <p:txBody>
          <a:bodyPr lIns="50795" tIns="50795" rIns="50795" bIns="5079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5" name="Shape 1127">
            <a:extLst>
              <a:ext uri="{FF2B5EF4-FFF2-40B4-BE49-F238E27FC236}">
                <a16:creationId xmlns:a16="http://schemas.microsoft.com/office/drawing/2014/main" id="{81748E6E-4A7F-4AFC-8FE9-B3F6613ECE28}"/>
              </a:ext>
            </a:extLst>
          </p:cNvPr>
          <p:cNvSpPr/>
          <p:nvPr/>
        </p:nvSpPr>
        <p:spPr>
          <a:xfrm>
            <a:off x="2454812" y="4477809"/>
            <a:ext cx="1324911" cy="10790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43" y="0"/>
                </a:moveTo>
                <a:cubicBezTo>
                  <a:pt x="11485" y="6416"/>
                  <a:pt x="8702" y="12822"/>
                  <a:pt x="2667" y="19049"/>
                </a:cubicBezTo>
                <a:cubicBezTo>
                  <a:pt x="1839" y="19903"/>
                  <a:pt x="950" y="20754"/>
                  <a:pt x="0" y="21600"/>
                </a:cubicBezTo>
                <a:lnTo>
                  <a:pt x="21600" y="21600"/>
                </a:lnTo>
                <a:cubicBezTo>
                  <a:pt x="20718" y="20716"/>
                  <a:pt x="19890" y="19829"/>
                  <a:pt x="19116" y="18939"/>
                </a:cubicBezTo>
                <a:cubicBezTo>
                  <a:pt x="13714" y="12722"/>
                  <a:pt x="10974" y="6371"/>
                  <a:pt x="10943" y="0"/>
                </a:cubicBezTo>
                <a:close/>
              </a:path>
            </a:pathLst>
          </a:custGeom>
          <a:solidFill>
            <a:srgbClr val="A55EEA"/>
          </a:solidFill>
          <a:ln w="25400">
            <a:noFill/>
            <a:miter lim="400000"/>
          </a:ln>
        </p:spPr>
        <p:txBody>
          <a:bodyPr lIns="50795" tIns="50795" rIns="50795" bIns="5079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6" name="Shape 1127">
            <a:extLst>
              <a:ext uri="{FF2B5EF4-FFF2-40B4-BE49-F238E27FC236}">
                <a16:creationId xmlns:a16="http://schemas.microsoft.com/office/drawing/2014/main" id="{16F014E2-99F2-40B4-B33D-BD13DA83C840}"/>
              </a:ext>
            </a:extLst>
          </p:cNvPr>
          <p:cNvSpPr/>
          <p:nvPr/>
        </p:nvSpPr>
        <p:spPr>
          <a:xfrm>
            <a:off x="4006860" y="3830291"/>
            <a:ext cx="1324911" cy="1726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43" y="0"/>
                </a:moveTo>
                <a:cubicBezTo>
                  <a:pt x="11485" y="6416"/>
                  <a:pt x="8702" y="12822"/>
                  <a:pt x="2667" y="19049"/>
                </a:cubicBezTo>
                <a:cubicBezTo>
                  <a:pt x="1839" y="19903"/>
                  <a:pt x="950" y="20754"/>
                  <a:pt x="0" y="21600"/>
                </a:cubicBezTo>
                <a:lnTo>
                  <a:pt x="21600" y="21600"/>
                </a:lnTo>
                <a:cubicBezTo>
                  <a:pt x="20718" y="20716"/>
                  <a:pt x="19890" y="19829"/>
                  <a:pt x="19116" y="18939"/>
                </a:cubicBezTo>
                <a:cubicBezTo>
                  <a:pt x="13714" y="12722"/>
                  <a:pt x="10974" y="6371"/>
                  <a:pt x="10943" y="0"/>
                </a:cubicBezTo>
                <a:close/>
              </a:path>
            </a:pathLst>
          </a:custGeom>
          <a:solidFill>
            <a:srgbClr val="A55EEA"/>
          </a:solidFill>
          <a:ln w="25400">
            <a:noFill/>
            <a:miter lim="400000"/>
          </a:ln>
        </p:spPr>
        <p:txBody>
          <a:bodyPr lIns="50795" tIns="50795" rIns="50795" bIns="5079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7" name="Shape 1127">
            <a:extLst>
              <a:ext uri="{FF2B5EF4-FFF2-40B4-BE49-F238E27FC236}">
                <a16:creationId xmlns:a16="http://schemas.microsoft.com/office/drawing/2014/main" id="{4039C625-5802-4E6D-9256-F440E423485D}"/>
              </a:ext>
            </a:extLst>
          </p:cNvPr>
          <p:cNvSpPr/>
          <p:nvPr/>
        </p:nvSpPr>
        <p:spPr>
          <a:xfrm>
            <a:off x="5558908" y="3134560"/>
            <a:ext cx="1324911" cy="24223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43" y="0"/>
                </a:moveTo>
                <a:cubicBezTo>
                  <a:pt x="11485" y="6416"/>
                  <a:pt x="8702" y="12822"/>
                  <a:pt x="2667" y="19049"/>
                </a:cubicBezTo>
                <a:cubicBezTo>
                  <a:pt x="1839" y="19903"/>
                  <a:pt x="950" y="20754"/>
                  <a:pt x="0" y="21600"/>
                </a:cubicBezTo>
                <a:lnTo>
                  <a:pt x="21600" y="21600"/>
                </a:lnTo>
                <a:cubicBezTo>
                  <a:pt x="20718" y="20716"/>
                  <a:pt x="19890" y="19829"/>
                  <a:pt x="19116" y="18939"/>
                </a:cubicBezTo>
                <a:cubicBezTo>
                  <a:pt x="13714" y="12722"/>
                  <a:pt x="10974" y="6371"/>
                  <a:pt x="10943" y="0"/>
                </a:cubicBezTo>
                <a:close/>
              </a:path>
            </a:pathLst>
          </a:custGeom>
          <a:solidFill>
            <a:srgbClr val="A55EEA"/>
          </a:solidFill>
          <a:ln w="25400">
            <a:noFill/>
            <a:miter lim="400000"/>
          </a:ln>
        </p:spPr>
        <p:txBody>
          <a:bodyPr lIns="50795" tIns="50795" rIns="50795" bIns="5079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8" name="Shape 1127">
            <a:extLst>
              <a:ext uri="{FF2B5EF4-FFF2-40B4-BE49-F238E27FC236}">
                <a16:creationId xmlns:a16="http://schemas.microsoft.com/office/drawing/2014/main" id="{68DB4F92-D526-4926-9112-11D25F32C23C}"/>
              </a:ext>
            </a:extLst>
          </p:cNvPr>
          <p:cNvSpPr/>
          <p:nvPr/>
        </p:nvSpPr>
        <p:spPr>
          <a:xfrm>
            <a:off x="7110956" y="2568046"/>
            <a:ext cx="1324911" cy="2988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43" y="0"/>
                </a:moveTo>
                <a:cubicBezTo>
                  <a:pt x="11485" y="6416"/>
                  <a:pt x="8702" y="12822"/>
                  <a:pt x="2667" y="19049"/>
                </a:cubicBezTo>
                <a:cubicBezTo>
                  <a:pt x="1839" y="19903"/>
                  <a:pt x="950" y="20754"/>
                  <a:pt x="0" y="21600"/>
                </a:cubicBezTo>
                <a:lnTo>
                  <a:pt x="21600" y="21600"/>
                </a:lnTo>
                <a:cubicBezTo>
                  <a:pt x="20718" y="20716"/>
                  <a:pt x="19890" y="19829"/>
                  <a:pt x="19116" y="18939"/>
                </a:cubicBezTo>
                <a:cubicBezTo>
                  <a:pt x="13714" y="12722"/>
                  <a:pt x="10974" y="6371"/>
                  <a:pt x="10943" y="0"/>
                </a:cubicBezTo>
                <a:close/>
              </a:path>
            </a:pathLst>
          </a:custGeom>
          <a:solidFill>
            <a:srgbClr val="A55EEA"/>
          </a:solidFill>
          <a:ln w="25400">
            <a:noFill/>
            <a:miter lim="400000"/>
          </a:ln>
        </p:spPr>
        <p:txBody>
          <a:bodyPr lIns="50795" tIns="50795" rIns="50795" bIns="5079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9" name="Shape 1127">
            <a:extLst>
              <a:ext uri="{FF2B5EF4-FFF2-40B4-BE49-F238E27FC236}">
                <a16:creationId xmlns:a16="http://schemas.microsoft.com/office/drawing/2014/main" id="{AD090644-7257-4B96-B561-21C5BF77C319}"/>
              </a:ext>
            </a:extLst>
          </p:cNvPr>
          <p:cNvSpPr/>
          <p:nvPr/>
        </p:nvSpPr>
        <p:spPr>
          <a:xfrm>
            <a:off x="8663002" y="1901783"/>
            <a:ext cx="1324911" cy="36550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43" y="0"/>
                </a:moveTo>
                <a:cubicBezTo>
                  <a:pt x="11485" y="6416"/>
                  <a:pt x="8702" y="12822"/>
                  <a:pt x="2667" y="19049"/>
                </a:cubicBezTo>
                <a:cubicBezTo>
                  <a:pt x="1839" y="19903"/>
                  <a:pt x="950" y="20754"/>
                  <a:pt x="0" y="21600"/>
                </a:cubicBezTo>
                <a:lnTo>
                  <a:pt x="21600" y="21600"/>
                </a:lnTo>
                <a:cubicBezTo>
                  <a:pt x="20718" y="20716"/>
                  <a:pt x="19890" y="19829"/>
                  <a:pt x="19116" y="18939"/>
                </a:cubicBezTo>
                <a:cubicBezTo>
                  <a:pt x="13714" y="12722"/>
                  <a:pt x="10974" y="6371"/>
                  <a:pt x="10943" y="0"/>
                </a:cubicBezTo>
                <a:close/>
              </a:path>
            </a:pathLst>
          </a:custGeom>
          <a:solidFill>
            <a:srgbClr val="A55EEA"/>
          </a:solidFill>
          <a:ln w="25400">
            <a:noFill/>
            <a:miter lim="400000"/>
          </a:ln>
        </p:spPr>
        <p:txBody>
          <a:bodyPr lIns="50795" tIns="50795" rIns="50795" bIns="5079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0" name="Shape 1127">
            <a:extLst>
              <a:ext uri="{FF2B5EF4-FFF2-40B4-BE49-F238E27FC236}">
                <a16:creationId xmlns:a16="http://schemas.microsoft.com/office/drawing/2014/main" id="{8AFBEA90-B6D6-45B5-BC2A-C6961D985250}"/>
              </a:ext>
            </a:extLst>
          </p:cNvPr>
          <p:cNvSpPr/>
          <p:nvPr/>
        </p:nvSpPr>
        <p:spPr>
          <a:xfrm>
            <a:off x="9869103" y="1301134"/>
            <a:ext cx="1324911" cy="42557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43" y="0"/>
                </a:moveTo>
                <a:cubicBezTo>
                  <a:pt x="11485" y="6416"/>
                  <a:pt x="8702" y="12822"/>
                  <a:pt x="2667" y="19049"/>
                </a:cubicBezTo>
                <a:cubicBezTo>
                  <a:pt x="1839" y="19903"/>
                  <a:pt x="950" y="20754"/>
                  <a:pt x="0" y="21600"/>
                </a:cubicBezTo>
                <a:lnTo>
                  <a:pt x="21600" y="21600"/>
                </a:lnTo>
                <a:cubicBezTo>
                  <a:pt x="20718" y="20716"/>
                  <a:pt x="19890" y="19829"/>
                  <a:pt x="19116" y="18939"/>
                </a:cubicBezTo>
                <a:cubicBezTo>
                  <a:pt x="13714" y="12722"/>
                  <a:pt x="10974" y="6371"/>
                  <a:pt x="10943" y="0"/>
                </a:cubicBezTo>
                <a:close/>
              </a:path>
            </a:pathLst>
          </a:custGeom>
          <a:solidFill>
            <a:srgbClr val="A55EEA"/>
          </a:solidFill>
          <a:ln w="25400">
            <a:noFill/>
            <a:miter lim="400000"/>
          </a:ln>
        </p:spPr>
        <p:txBody>
          <a:bodyPr lIns="50795" tIns="50795" rIns="50795" bIns="5079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1" name="Shape 1127">
            <a:extLst>
              <a:ext uri="{FF2B5EF4-FFF2-40B4-BE49-F238E27FC236}">
                <a16:creationId xmlns:a16="http://schemas.microsoft.com/office/drawing/2014/main" id="{FE83FCF5-6518-437C-9934-CE066E92F1B0}"/>
              </a:ext>
            </a:extLst>
          </p:cNvPr>
          <p:cNvSpPr/>
          <p:nvPr/>
        </p:nvSpPr>
        <p:spPr>
          <a:xfrm>
            <a:off x="1678788" y="4632023"/>
            <a:ext cx="1324911" cy="9248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43" y="0"/>
                </a:moveTo>
                <a:cubicBezTo>
                  <a:pt x="11485" y="6416"/>
                  <a:pt x="8702" y="12822"/>
                  <a:pt x="2667" y="19049"/>
                </a:cubicBezTo>
                <a:cubicBezTo>
                  <a:pt x="1839" y="19903"/>
                  <a:pt x="950" y="20754"/>
                  <a:pt x="0" y="21600"/>
                </a:cubicBezTo>
                <a:lnTo>
                  <a:pt x="21600" y="21600"/>
                </a:lnTo>
                <a:cubicBezTo>
                  <a:pt x="20718" y="20716"/>
                  <a:pt x="19890" y="19829"/>
                  <a:pt x="19116" y="18939"/>
                </a:cubicBezTo>
                <a:cubicBezTo>
                  <a:pt x="13714" y="12722"/>
                  <a:pt x="10974" y="6371"/>
                  <a:pt x="10943" y="0"/>
                </a:cubicBezTo>
                <a:close/>
              </a:path>
            </a:pathLst>
          </a:custGeom>
          <a:solidFill>
            <a:srgbClr val="D1D8E0">
              <a:alpha val="40000"/>
            </a:srgbClr>
          </a:solidFill>
          <a:ln w="25400">
            <a:noFill/>
            <a:miter lim="400000"/>
          </a:ln>
        </p:spPr>
        <p:txBody>
          <a:bodyPr lIns="50795" tIns="50795" rIns="50795" bIns="5079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2" name="Shape 1127">
            <a:extLst>
              <a:ext uri="{FF2B5EF4-FFF2-40B4-BE49-F238E27FC236}">
                <a16:creationId xmlns:a16="http://schemas.microsoft.com/office/drawing/2014/main" id="{6523946B-3AF6-4F0C-BEA7-D6DD481D3C7B}"/>
              </a:ext>
            </a:extLst>
          </p:cNvPr>
          <p:cNvSpPr/>
          <p:nvPr/>
        </p:nvSpPr>
        <p:spPr>
          <a:xfrm>
            <a:off x="3230836" y="4201461"/>
            <a:ext cx="1324911" cy="13554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43" y="0"/>
                </a:moveTo>
                <a:cubicBezTo>
                  <a:pt x="11485" y="6416"/>
                  <a:pt x="8702" y="12822"/>
                  <a:pt x="2667" y="19049"/>
                </a:cubicBezTo>
                <a:cubicBezTo>
                  <a:pt x="1839" y="19903"/>
                  <a:pt x="950" y="20754"/>
                  <a:pt x="0" y="21600"/>
                </a:cubicBezTo>
                <a:lnTo>
                  <a:pt x="21600" y="21600"/>
                </a:lnTo>
                <a:cubicBezTo>
                  <a:pt x="20718" y="20716"/>
                  <a:pt x="19890" y="19829"/>
                  <a:pt x="19116" y="18939"/>
                </a:cubicBezTo>
                <a:cubicBezTo>
                  <a:pt x="13714" y="12722"/>
                  <a:pt x="10974" y="6371"/>
                  <a:pt x="10943" y="0"/>
                </a:cubicBezTo>
                <a:close/>
              </a:path>
            </a:pathLst>
          </a:custGeom>
          <a:solidFill>
            <a:srgbClr val="D1D8E0">
              <a:alpha val="40000"/>
            </a:srgbClr>
          </a:solidFill>
          <a:ln w="25400">
            <a:noFill/>
            <a:miter lim="400000"/>
          </a:ln>
        </p:spPr>
        <p:txBody>
          <a:bodyPr lIns="50795" tIns="50795" rIns="50795" bIns="5079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3" name="Shape 1127">
            <a:extLst>
              <a:ext uri="{FF2B5EF4-FFF2-40B4-BE49-F238E27FC236}">
                <a16:creationId xmlns:a16="http://schemas.microsoft.com/office/drawing/2014/main" id="{19E1FF61-A4C0-4215-ACF1-ABC18B335F8C}"/>
              </a:ext>
            </a:extLst>
          </p:cNvPr>
          <p:cNvSpPr/>
          <p:nvPr/>
        </p:nvSpPr>
        <p:spPr>
          <a:xfrm>
            <a:off x="4782884" y="3378061"/>
            <a:ext cx="1324911" cy="21788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43" y="0"/>
                </a:moveTo>
                <a:cubicBezTo>
                  <a:pt x="11485" y="6416"/>
                  <a:pt x="8702" y="12822"/>
                  <a:pt x="2667" y="19049"/>
                </a:cubicBezTo>
                <a:cubicBezTo>
                  <a:pt x="1839" y="19903"/>
                  <a:pt x="950" y="20754"/>
                  <a:pt x="0" y="21600"/>
                </a:cubicBezTo>
                <a:lnTo>
                  <a:pt x="21600" y="21600"/>
                </a:lnTo>
                <a:cubicBezTo>
                  <a:pt x="20718" y="20716"/>
                  <a:pt x="19890" y="19829"/>
                  <a:pt x="19116" y="18939"/>
                </a:cubicBezTo>
                <a:cubicBezTo>
                  <a:pt x="13714" y="12722"/>
                  <a:pt x="10974" y="6371"/>
                  <a:pt x="10943" y="0"/>
                </a:cubicBezTo>
                <a:close/>
              </a:path>
            </a:pathLst>
          </a:custGeom>
          <a:solidFill>
            <a:srgbClr val="D1D8E0">
              <a:alpha val="40000"/>
            </a:srgbClr>
          </a:solidFill>
          <a:ln w="25400">
            <a:noFill/>
            <a:miter lim="400000"/>
          </a:ln>
        </p:spPr>
        <p:txBody>
          <a:bodyPr lIns="50795" tIns="50795" rIns="50795" bIns="5079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4" name="Shape 1127">
            <a:extLst>
              <a:ext uri="{FF2B5EF4-FFF2-40B4-BE49-F238E27FC236}">
                <a16:creationId xmlns:a16="http://schemas.microsoft.com/office/drawing/2014/main" id="{EC0162E0-E622-432A-B56E-7E5E3B4EF98F}"/>
              </a:ext>
            </a:extLst>
          </p:cNvPr>
          <p:cNvSpPr/>
          <p:nvPr/>
        </p:nvSpPr>
        <p:spPr>
          <a:xfrm>
            <a:off x="6334932" y="2795493"/>
            <a:ext cx="1324911" cy="27613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43" y="0"/>
                </a:moveTo>
                <a:cubicBezTo>
                  <a:pt x="11485" y="6416"/>
                  <a:pt x="8702" y="12822"/>
                  <a:pt x="2667" y="19049"/>
                </a:cubicBezTo>
                <a:cubicBezTo>
                  <a:pt x="1839" y="19903"/>
                  <a:pt x="950" y="20754"/>
                  <a:pt x="0" y="21600"/>
                </a:cubicBezTo>
                <a:lnTo>
                  <a:pt x="21600" y="21600"/>
                </a:lnTo>
                <a:cubicBezTo>
                  <a:pt x="20718" y="20716"/>
                  <a:pt x="19890" y="19829"/>
                  <a:pt x="19116" y="18939"/>
                </a:cubicBezTo>
                <a:cubicBezTo>
                  <a:pt x="13714" y="12722"/>
                  <a:pt x="10974" y="6371"/>
                  <a:pt x="10943" y="0"/>
                </a:cubicBezTo>
                <a:close/>
              </a:path>
            </a:pathLst>
          </a:custGeom>
          <a:solidFill>
            <a:srgbClr val="D1D8E0">
              <a:alpha val="50000"/>
            </a:srgbClr>
          </a:solidFill>
          <a:ln w="25400">
            <a:noFill/>
            <a:miter lim="400000"/>
          </a:ln>
        </p:spPr>
        <p:txBody>
          <a:bodyPr lIns="50795" tIns="50795" rIns="50795" bIns="5079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5" name="Shape 1127">
            <a:extLst>
              <a:ext uri="{FF2B5EF4-FFF2-40B4-BE49-F238E27FC236}">
                <a16:creationId xmlns:a16="http://schemas.microsoft.com/office/drawing/2014/main" id="{D9E705CC-4C80-4378-B4D3-011418733131}"/>
              </a:ext>
            </a:extLst>
          </p:cNvPr>
          <p:cNvSpPr/>
          <p:nvPr/>
        </p:nvSpPr>
        <p:spPr>
          <a:xfrm>
            <a:off x="7886980" y="2099764"/>
            <a:ext cx="1324911" cy="34571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43" y="0"/>
                </a:moveTo>
                <a:cubicBezTo>
                  <a:pt x="11485" y="6416"/>
                  <a:pt x="8702" y="12822"/>
                  <a:pt x="2667" y="19049"/>
                </a:cubicBezTo>
                <a:cubicBezTo>
                  <a:pt x="1839" y="19903"/>
                  <a:pt x="950" y="20754"/>
                  <a:pt x="0" y="21600"/>
                </a:cubicBezTo>
                <a:lnTo>
                  <a:pt x="21600" y="21600"/>
                </a:lnTo>
                <a:cubicBezTo>
                  <a:pt x="20718" y="20716"/>
                  <a:pt x="19890" y="19829"/>
                  <a:pt x="19116" y="18939"/>
                </a:cubicBezTo>
                <a:cubicBezTo>
                  <a:pt x="13714" y="12722"/>
                  <a:pt x="10974" y="6371"/>
                  <a:pt x="10943" y="0"/>
                </a:cubicBezTo>
                <a:close/>
              </a:path>
            </a:pathLst>
          </a:custGeom>
          <a:solidFill>
            <a:srgbClr val="D1D8E0">
              <a:alpha val="50000"/>
            </a:srgbClr>
          </a:solidFill>
          <a:ln w="25400">
            <a:noFill/>
            <a:miter lim="400000"/>
          </a:ln>
        </p:spPr>
        <p:txBody>
          <a:bodyPr lIns="50795" tIns="50795" rIns="50795" bIns="5079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6" name="Shape 1127">
            <a:extLst>
              <a:ext uri="{FF2B5EF4-FFF2-40B4-BE49-F238E27FC236}">
                <a16:creationId xmlns:a16="http://schemas.microsoft.com/office/drawing/2014/main" id="{11D19C1C-8570-4BCE-AB52-7A6A6D3A4FDC}"/>
              </a:ext>
            </a:extLst>
          </p:cNvPr>
          <p:cNvSpPr/>
          <p:nvPr/>
        </p:nvSpPr>
        <p:spPr>
          <a:xfrm>
            <a:off x="9262006" y="1561169"/>
            <a:ext cx="1324911" cy="39956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43" y="0"/>
                </a:moveTo>
                <a:cubicBezTo>
                  <a:pt x="11485" y="6416"/>
                  <a:pt x="8702" y="12822"/>
                  <a:pt x="2667" y="19049"/>
                </a:cubicBezTo>
                <a:cubicBezTo>
                  <a:pt x="1839" y="19903"/>
                  <a:pt x="950" y="20754"/>
                  <a:pt x="0" y="21600"/>
                </a:cubicBezTo>
                <a:lnTo>
                  <a:pt x="21600" y="21600"/>
                </a:lnTo>
                <a:cubicBezTo>
                  <a:pt x="20718" y="20716"/>
                  <a:pt x="19890" y="19829"/>
                  <a:pt x="19116" y="18939"/>
                </a:cubicBezTo>
                <a:cubicBezTo>
                  <a:pt x="13714" y="12722"/>
                  <a:pt x="10974" y="6371"/>
                  <a:pt x="10943" y="0"/>
                </a:cubicBezTo>
                <a:close/>
              </a:path>
            </a:pathLst>
          </a:custGeom>
          <a:solidFill>
            <a:srgbClr val="D1D8E0">
              <a:alpha val="50000"/>
            </a:srgbClr>
          </a:solidFill>
          <a:ln w="25400">
            <a:noFill/>
            <a:miter lim="400000"/>
          </a:ln>
        </p:spPr>
        <p:txBody>
          <a:bodyPr lIns="50795" tIns="50795" rIns="50795" bIns="50795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27" name="Группа 78">
            <a:extLst>
              <a:ext uri="{FF2B5EF4-FFF2-40B4-BE49-F238E27FC236}">
                <a16:creationId xmlns:a16="http://schemas.microsoft.com/office/drawing/2014/main" id="{EFE52124-6EFF-453F-B7D2-3572D6B5C769}"/>
              </a:ext>
            </a:extLst>
          </p:cNvPr>
          <p:cNvGrpSpPr/>
          <p:nvPr/>
        </p:nvGrpSpPr>
        <p:grpSpPr>
          <a:xfrm>
            <a:off x="2879143" y="3565490"/>
            <a:ext cx="854192" cy="835212"/>
            <a:chOff x="6325891" y="2132113"/>
            <a:chExt cx="854192" cy="835212"/>
          </a:xfrm>
        </p:grpSpPr>
        <p:sp>
          <p:nvSpPr>
            <p:cNvPr id="128" name="Овальная выноска 79">
              <a:extLst>
                <a:ext uri="{FF2B5EF4-FFF2-40B4-BE49-F238E27FC236}">
                  <a16:creationId xmlns:a16="http://schemas.microsoft.com/office/drawing/2014/main" id="{FEB6B7F1-2DCD-4325-88FE-52AF66732FCD}"/>
                </a:ext>
              </a:extLst>
            </p:cNvPr>
            <p:cNvSpPr/>
            <p:nvPr/>
          </p:nvSpPr>
          <p:spPr>
            <a:xfrm>
              <a:off x="6325891" y="2132113"/>
              <a:ext cx="854192" cy="835212"/>
            </a:xfrm>
            <a:prstGeom prst="wedgeEllipseCallout">
              <a:avLst/>
            </a:prstGeom>
            <a:solidFill>
              <a:srgbClr val="A55E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TextBox 80">
              <a:extLst>
                <a:ext uri="{FF2B5EF4-FFF2-40B4-BE49-F238E27FC236}">
                  <a16:creationId xmlns:a16="http://schemas.microsoft.com/office/drawing/2014/main" id="{DBF56206-65E8-4A34-A5FE-5F2B98DED54C}"/>
                </a:ext>
              </a:extLst>
            </p:cNvPr>
            <p:cNvSpPr txBox="1"/>
            <p:nvPr/>
          </p:nvSpPr>
          <p:spPr>
            <a:xfrm>
              <a:off x="6325891" y="2375326"/>
              <a:ext cx="8463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202X</a:t>
              </a: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68A672DC-6ECC-A5BD-9474-5A9ED039ACF1}"/>
              </a:ext>
            </a:extLst>
          </p:cNvPr>
          <p:cNvGrpSpPr/>
          <p:nvPr/>
        </p:nvGrpSpPr>
        <p:grpSpPr>
          <a:xfrm>
            <a:off x="286468" y="-485527"/>
            <a:ext cx="6876332" cy="1887633"/>
            <a:chOff x="286468" y="-485527"/>
            <a:chExt cx="6876332" cy="1887633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679B144A-63D9-F3E4-39DB-ABF7DBA0F702}"/>
                </a:ext>
              </a:extLst>
            </p:cNvPr>
            <p:cNvSpPr txBox="1"/>
            <p:nvPr/>
          </p:nvSpPr>
          <p:spPr>
            <a:xfrm>
              <a:off x="1215855" y="295358"/>
              <a:ext cx="5946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6D03E7F7-FD14-C2BA-79B9-AF1D9CACE38E}"/>
                </a:ext>
              </a:extLst>
            </p:cNvPr>
            <p:cNvSpPr/>
            <p:nvPr/>
          </p:nvSpPr>
          <p:spPr>
            <a:xfrm>
              <a:off x="286468" y="-485527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十字形 75">
              <a:extLst>
                <a:ext uri="{FF2B5EF4-FFF2-40B4-BE49-F238E27FC236}">
                  <a16:creationId xmlns:a16="http://schemas.microsoft.com/office/drawing/2014/main" id="{71910D9C-E8E9-B1A1-A3F1-0BB82BBD5EE4}"/>
                </a:ext>
              </a:extLst>
            </p:cNvPr>
            <p:cNvSpPr/>
            <p:nvPr/>
          </p:nvSpPr>
          <p:spPr>
            <a:xfrm>
              <a:off x="440387" y="129698"/>
              <a:ext cx="530592" cy="530592"/>
            </a:xfrm>
            <a:prstGeom prst="plus">
              <a:avLst>
                <a:gd name="adj" fmla="val 358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</p:spTree>
    <p:extLst>
      <p:ext uri="{BB962C8B-B14F-4D97-AF65-F5344CB8AC3E}">
        <p14:creationId xmlns:p14="http://schemas.microsoft.com/office/powerpoint/2010/main" val="9008284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Группа 29">
            <a:extLst>
              <a:ext uri="{FF2B5EF4-FFF2-40B4-BE49-F238E27FC236}">
                <a16:creationId xmlns:a16="http://schemas.microsoft.com/office/drawing/2014/main" id="{B2D94765-5254-413D-8CF6-D43B78336FB9}"/>
              </a:ext>
            </a:extLst>
          </p:cNvPr>
          <p:cNvGrpSpPr/>
          <p:nvPr/>
        </p:nvGrpSpPr>
        <p:grpSpPr>
          <a:xfrm>
            <a:off x="839788" y="1883003"/>
            <a:ext cx="10512425" cy="3959782"/>
            <a:chOff x="839788" y="1665288"/>
            <a:chExt cx="10512425" cy="3959782"/>
          </a:xfrm>
        </p:grpSpPr>
        <p:sp>
          <p:nvSpPr>
            <p:cNvPr id="74" name="TextBox 30">
              <a:extLst>
                <a:ext uri="{FF2B5EF4-FFF2-40B4-BE49-F238E27FC236}">
                  <a16:creationId xmlns:a16="http://schemas.microsoft.com/office/drawing/2014/main" id="{ED432643-DD9B-476F-A09D-00CFCB7BC47A}"/>
                </a:ext>
              </a:extLst>
            </p:cNvPr>
            <p:cNvSpPr txBox="1"/>
            <p:nvPr/>
          </p:nvSpPr>
          <p:spPr>
            <a:xfrm>
              <a:off x="987566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Jan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TextBox 31">
              <a:extLst>
                <a:ext uri="{FF2B5EF4-FFF2-40B4-BE49-F238E27FC236}">
                  <a16:creationId xmlns:a16="http://schemas.microsoft.com/office/drawing/2014/main" id="{CB3A27BD-6252-4063-8D94-6EA426BA05FF}"/>
                </a:ext>
              </a:extLst>
            </p:cNvPr>
            <p:cNvSpPr txBox="1"/>
            <p:nvPr/>
          </p:nvSpPr>
          <p:spPr>
            <a:xfrm>
              <a:off x="1778029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Feb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6" name="TextBox 32">
              <a:extLst>
                <a:ext uri="{FF2B5EF4-FFF2-40B4-BE49-F238E27FC236}">
                  <a16:creationId xmlns:a16="http://schemas.microsoft.com/office/drawing/2014/main" id="{50BBC8E6-7D36-403B-A64B-0F91AAC21A77}"/>
                </a:ext>
              </a:extLst>
            </p:cNvPr>
            <p:cNvSpPr txBox="1"/>
            <p:nvPr/>
          </p:nvSpPr>
          <p:spPr>
            <a:xfrm>
              <a:off x="2568492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Mar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7" name="TextBox 33">
              <a:extLst>
                <a:ext uri="{FF2B5EF4-FFF2-40B4-BE49-F238E27FC236}">
                  <a16:creationId xmlns:a16="http://schemas.microsoft.com/office/drawing/2014/main" id="{94FFB70B-D1D7-4DFE-820A-F17F4ED0DD72}"/>
                </a:ext>
              </a:extLst>
            </p:cNvPr>
            <p:cNvSpPr txBox="1"/>
            <p:nvPr/>
          </p:nvSpPr>
          <p:spPr>
            <a:xfrm>
              <a:off x="3358955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Apr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8" name="TextBox 34">
              <a:extLst>
                <a:ext uri="{FF2B5EF4-FFF2-40B4-BE49-F238E27FC236}">
                  <a16:creationId xmlns:a16="http://schemas.microsoft.com/office/drawing/2014/main" id="{987197EF-3025-4979-ACB4-1C9A7DDC0E1A}"/>
                </a:ext>
              </a:extLst>
            </p:cNvPr>
            <p:cNvSpPr txBox="1"/>
            <p:nvPr/>
          </p:nvSpPr>
          <p:spPr>
            <a:xfrm>
              <a:off x="4149418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May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9" name="TextBox 35">
              <a:extLst>
                <a:ext uri="{FF2B5EF4-FFF2-40B4-BE49-F238E27FC236}">
                  <a16:creationId xmlns:a16="http://schemas.microsoft.com/office/drawing/2014/main" id="{42C7EAE3-D2BD-4740-8B06-9DEACA092E37}"/>
                </a:ext>
              </a:extLst>
            </p:cNvPr>
            <p:cNvSpPr txBox="1"/>
            <p:nvPr/>
          </p:nvSpPr>
          <p:spPr>
            <a:xfrm>
              <a:off x="4939881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June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TextBox 39">
              <a:extLst>
                <a:ext uri="{FF2B5EF4-FFF2-40B4-BE49-F238E27FC236}">
                  <a16:creationId xmlns:a16="http://schemas.microsoft.com/office/drawing/2014/main" id="{3784C30B-2B77-42BF-9017-801EC5806727}"/>
                </a:ext>
              </a:extLst>
            </p:cNvPr>
            <p:cNvSpPr txBox="1"/>
            <p:nvPr/>
          </p:nvSpPr>
          <p:spPr>
            <a:xfrm>
              <a:off x="5730344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July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1" name="TextBox 40">
              <a:extLst>
                <a:ext uri="{FF2B5EF4-FFF2-40B4-BE49-F238E27FC236}">
                  <a16:creationId xmlns:a16="http://schemas.microsoft.com/office/drawing/2014/main" id="{0D7B29AA-D228-42D4-BDA8-5B0DC0AA7124}"/>
                </a:ext>
              </a:extLst>
            </p:cNvPr>
            <p:cNvSpPr txBox="1"/>
            <p:nvPr/>
          </p:nvSpPr>
          <p:spPr>
            <a:xfrm>
              <a:off x="6520807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Aug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2" name="TextBox 41">
              <a:extLst>
                <a:ext uri="{FF2B5EF4-FFF2-40B4-BE49-F238E27FC236}">
                  <a16:creationId xmlns:a16="http://schemas.microsoft.com/office/drawing/2014/main" id="{FEB97824-CAFB-4422-9589-087B8EAEE561}"/>
                </a:ext>
              </a:extLst>
            </p:cNvPr>
            <p:cNvSpPr txBox="1"/>
            <p:nvPr/>
          </p:nvSpPr>
          <p:spPr>
            <a:xfrm>
              <a:off x="7311270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Sep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3" name="TextBox 42">
              <a:extLst>
                <a:ext uri="{FF2B5EF4-FFF2-40B4-BE49-F238E27FC236}">
                  <a16:creationId xmlns:a16="http://schemas.microsoft.com/office/drawing/2014/main" id="{05FC9F6B-DC59-4870-8A96-73E6C94EF72E}"/>
                </a:ext>
              </a:extLst>
            </p:cNvPr>
            <p:cNvSpPr txBox="1"/>
            <p:nvPr/>
          </p:nvSpPr>
          <p:spPr>
            <a:xfrm>
              <a:off x="8101733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Oct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TextBox 43">
              <a:extLst>
                <a:ext uri="{FF2B5EF4-FFF2-40B4-BE49-F238E27FC236}">
                  <a16:creationId xmlns:a16="http://schemas.microsoft.com/office/drawing/2014/main" id="{4A913CB5-1D3F-41AD-B5FD-28005C10CBCF}"/>
                </a:ext>
              </a:extLst>
            </p:cNvPr>
            <p:cNvSpPr txBox="1"/>
            <p:nvPr/>
          </p:nvSpPr>
          <p:spPr>
            <a:xfrm>
              <a:off x="8892196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Nov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5" name="TextBox 44">
              <a:extLst>
                <a:ext uri="{FF2B5EF4-FFF2-40B4-BE49-F238E27FC236}">
                  <a16:creationId xmlns:a16="http://schemas.microsoft.com/office/drawing/2014/main" id="{659BAD13-7F61-4F6E-9895-360695BEC3C3}"/>
                </a:ext>
              </a:extLst>
            </p:cNvPr>
            <p:cNvSpPr txBox="1"/>
            <p:nvPr/>
          </p:nvSpPr>
          <p:spPr>
            <a:xfrm>
              <a:off x="9682659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Dec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TextBox 45">
              <a:extLst>
                <a:ext uri="{FF2B5EF4-FFF2-40B4-BE49-F238E27FC236}">
                  <a16:creationId xmlns:a16="http://schemas.microsoft.com/office/drawing/2014/main" id="{784FD6F0-CB14-4F69-9AB3-CAE71907127E}"/>
                </a:ext>
              </a:extLst>
            </p:cNvPr>
            <p:cNvSpPr txBox="1"/>
            <p:nvPr/>
          </p:nvSpPr>
          <p:spPr>
            <a:xfrm>
              <a:off x="10473121" y="5317293"/>
              <a:ext cx="7970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43A40"/>
                  </a:solidFill>
                  <a:effectLst/>
                  <a:uLnTx/>
                  <a:uFillTx/>
                  <a:cs typeface="+mn-ea"/>
                  <a:sym typeface="+mn-lt"/>
                </a:rPr>
                <a:t>Jan</a:t>
              </a: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343A4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7" name="Группа 46">
              <a:extLst>
                <a:ext uri="{FF2B5EF4-FFF2-40B4-BE49-F238E27FC236}">
                  <a16:creationId xmlns:a16="http://schemas.microsoft.com/office/drawing/2014/main" id="{99985110-BB7B-46DE-8A8E-AF0A1A432ABF}"/>
                </a:ext>
              </a:extLst>
            </p:cNvPr>
            <p:cNvGrpSpPr/>
            <p:nvPr/>
          </p:nvGrpSpPr>
          <p:grpSpPr>
            <a:xfrm>
              <a:off x="839788" y="1665288"/>
              <a:ext cx="10512425" cy="3538348"/>
              <a:chOff x="839788" y="1665288"/>
              <a:chExt cx="10512425" cy="3538348"/>
            </a:xfrm>
          </p:grpSpPr>
          <p:cxnSp>
            <p:nvCxnSpPr>
              <p:cNvPr id="88" name="Прямая соединительная линия 47">
                <a:extLst>
                  <a:ext uri="{FF2B5EF4-FFF2-40B4-BE49-F238E27FC236}">
                    <a16:creationId xmlns:a16="http://schemas.microsoft.com/office/drawing/2014/main" id="{4FD637B6-B25F-4457-BB42-E8987D918F4E}"/>
                  </a:ext>
                </a:extLst>
              </p:cNvPr>
              <p:cNvCxnSpPr/>
              <p:nvPr/>
            </p:nvCxnSpPr>
            <p:spPr>
              <a:xfrm>
                <a:off x="839788" y="5203636"/>
                <a:ext cx="10512425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Прямая соединительная линия 48">
                <a:extLst>
                  <a:ext uri="{FF2B5EF4-FFF2-40B4-BE49-F238E27FC236}">
                    <a16:creationId xmlns:a16="http://schemas.microsoft.com/office/drawing/2014/main" id="{D3428B9E-0B61-4BE1-95E5-88B75F1DDDEA}"/>
                  </a:ext>
                </a:extLst>
              </p:cNvPr>
              <p:cNvCxnSpPr/>
              <p:nvPr/>
            </p:nvCxnSpPr>
            <p:spPr>
              <a:xfrm flipH="1" flipV="1">
                <a:off x="1380469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Прямая соединительная линия 49">
                <a:extLst>
                  <a:ext uri="{FF2B5EF4-FFF2-40B4-BE49-F238E27FC236}">
                    <a16:creationId xmlns:a16="http://schemas.microsoft.com/office/drawing/2014/main" id="{0DDFFFC8-C0C4-4846-B313-775CC1185E55}"/>
                  </a:ext>
                </a:extLst>
              </p:cNvPr>
              <p:cNvCxnSpPr/>
              <p:nvPr/>
            </p:nvCxnSpPr>
            <p:spPr>
              <a:xfrm flipH="1" flipV="1">
                <a:off x="2172665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Прямая соединительная линия 50">
                <a:extLst>
                  <a:ext uri="{FF2B5EF4-FFF2-40B4-BE49-F238E27FC236}">
                    <a16:creationId xmlns:a16="http://schemas.microsoft.com/office/drawing/2014/main" id="{13C58784-596E-44F0-BC7C-179AA4A2BA00}"/>
                  </a:ext>
                </a:extLst>
              </p:cNvPr>
              <p:cNvCxnSpPr/>
              <p:nvPr/>
            </p:nvCxnSpPr>
            <p:spPr>
              <a:xfrm flipH="1" flipV="1">
                <a:off x="2964861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Прямая соединительная линия 51">
                <a:extLst>
                  <a:ext uri="{FF2B5EF4-FFF2-40B4-BE49-F238E27FC236}">
                    <a16:creationId xmlns:a16="http://schemas.microsoft.com/office/drawing/2014/main" id="{A2834EE9-49BC-49AB-8BB1-084282A34B03}"/>
                  </a:ext>
                </a:extLst>
              </p:cNvPr>
              <p:cNvCxnSpPr/>
              <p:nvPr/>
            </p:nvCxnSpPr>
            <p:spPr>
              <a:xfrm flipH="1" flipV="1">
                <a:off x="3757057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Прямая соединительная линия 55">
                <a:extLst>
                  <a:ext uri="{FF2B5EF4-FFF2-40B4-BE49-F238E27FC236}">
                    <a16:creationId xmlns:a16="http://schemas.microsoft.com/office/drawing/2014/main" id="{7ADB0FBC-6CBB-41B6-B12E-7691068EFACC}"/>
                  </a:ext>
                </a:extLst>
              </p:cNvPr>
              <p:cNvCxnSpPr/>
              <p:nvPr/>
            </p:nvCxnSpPr>
            <p:spPr>
              <a:xfrm flipH="1" flipV="1">
                <a:off x="4549253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Прямая соединительная линия 56">
                <a:extLst>
                  <a:ext uri="{FF2B5EF4-FFF2-40B4-BE49-F238E27FC236}">
                    <a16:creationId xmlns:a16="http://schemas.microsoft.com/office/drawing/2014/main" id="{E60C6742-E03E-4E3A-98F9-49F2CFB5BECF}"/>
                  </a:ext>
                </a:extLst>
              </p:cNvPr>
              <p:cNvCxnSpPr/>
              <p:nvPr/>
            </p:nvCxnSpPr>
            <p:spPr>
              <a:xfrm flipH="1" flipV="1">
                <a:off x="5341449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Прямая соединительная линия 57">
                <a:extLst>
                  <a:ext uri="{FF2B5EF4-FFF2-40B4-BE49-F238E27FC236}">
                    <a16:creationId xmlns:a16="http://schemas.microsoft.com/office/drawing/2014/main" id="{F5DC6CC3-5880-4191-802F-30C59BAAE41D}"/>
                  </a:ext>
                </a:extLst>
              </p:cNvPr>
              <p:cNvCxnSpPr/>
              <p:nvPr/>
            </p:nvCxnSpPr>
            <p:spPr>
              <a:xfrm flipH="1" flipV="1">
                <a:off x="6133645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Прямая соединительная линия 58">
                <a:extLst>
                  <a:ext uri="{FF2B5EF4-FFF2-40B4-BE49-F238E27FC236}">
                    <a16:creationId xmlns:a16="http://schemas.microsoft.com/office/drawing/2014/main" id="{E80CD4E6-D2BC-4FFE-8DBC-E6F47ACC8187}"/>
                  </a:ext>
                </a:extLst>
              </p:cNvPr>
              <p:cNvCxnSpPr/>
              <p:nvPr/>
            </p:nvCxnSpPr>
            <p:spPr>
              <a:xfrm flipH="1" flipV="1">
                <a:off x="6925841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Прямая соединительная линия 59">
                <a:extLst>
                  <a:ext uri="{FF2B5EF4-FFF2-40B4-BE49-F238E27FC236}">
                    <a16:creationId xmlns:a16="http://schemas.microsoft.com/office/drawing/2014/main" id="{F94FB24E-D749-4D12-9D0A-B3E88BA78A38}"/>
                  </a:ext>
                </a:extLst>
              </p:cNvPr>
              <p:cNvCxnSpPr/>
              <p:nvPr/>
            </p:nvCxnSpPr>
            <p:spPr>
              <a:xfrm flipH="1" flipV="1">
                <a:off x="7718036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Прямая соединительная линия 60">
                <a:extLst>
                  <a:ext uri="{FF2B5EF4-FFF2-40B4-BE49-F238E27FC236}">
                    <a16:creationId xmlns:a16="http://schemas.microsoft.com/office/drawing/2014/main" id="{A37A0A65-B8B5-4EB6-9ECC-CB00D09395E5}"/>
                  </a:ext>
                </a:extLst>
              </p:cNvPr>
              <p:cNvCxnSpPr/>
              <p:nvPr/>
            </p:nvCxnSpPr>
            <p:spPr>
              <a:xfrm flipH="1" flipV="1">
                <a:off x="8510231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Прямая соединительная линия 61">
                <a:extLst>
                  <a:ext uri="{FF2B5EF4-FFF2-40B4-BE49-F238E27FC236}">
                    <a16:creationId xmlns:a16="http://schemas.microsoft.com/office/drawing/2014/main" id="{4F0A2F2F-61E3-4CD8-AEC2-5E8FC1DD130F}"/>
                  </a:ext>
                </a:extLst>
              </p:cNvPr>
              <p:cNvCxnSpPr/>
              <p:nvPr/>
            </p:nvCxnSpPr>
            <p:spPr>
              <a:xfrm flipH="1" flipV="1">
                <a:off x="9302426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Прямая соединительная линия 62">
                <a:extLst>
                  <a:ext uri="{FF2B5EF4-FFF2-40B4-BE49-F238E27FC236}">
                    <a16:creationId xmlns:a16="http://schemas.microsoft.com/office/drawing/2014/main" id="{61D4263B-9C00-489B-A869-651D12192D1E}"/>
                  </a:ext>
                </a:extLst>
              </p:cNvPr>
              <p:cNvCxnSpPr/>
              <p:nvPr/>
            </p:nvCxnSpPr>
            <p:spPr>
              <a:xfrm flipH="1" flipV="1">
                <a:off x="10094621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Прямая соединительная линия 63">
                <a:extLst>
                  <a:ext uri="{FF2B5EF4-FFF2-40B4-BE49-F238E27FC236}">
                    <a16:creationId xmlns:a16="http://schemas.microsoft.com/office/drawing/2014/main" id="{44EB5627-E521-43B1-8B0F-FA07F7B3E5E0}"/>
                  </a:ext>
                </a:extLst>
              </p:cNvPr>
              <p:cNvCxnSpPr/>
              <p:nvPr/>
            </p:nvCxnSpPr>
            <p:spPr>
              <a:xfrm flipH="1" flipV="1">
                <a:off x="10886815" y="1665288"/>
                <a:ext cx="1" cy="3538348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2" name="Isosceles Triangle 26">
            <a:extLst>
              <a:ext uri="{FF2B5EF4-FFF2-40B4-BE49-F238E27FC236}">
                <a16:creationId xmlns:a16="http://schemas.microsoft.com/office/drawing/2014/main" id="{4B8F40D7-E59B-47A1-8DDA-B27C7CC9C991}"/>
              </a:ext>
            </a:extLst>
          </p:cNvPr>
          <p:cNvSpPr/>
          <p:nvPr/>
        </p:nvSpPr>
        <p:spPr>
          <a:xfrm>
            <a:off x="996016" y="2005271"/>
            <a:ext cx="4178261" cy="3416080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A55EEA">
              <a:alpha val="80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Isosceles Triangle 26">
            <a:extLst>
              <a:ext uri="{FF2B5EF4-FFF2-40B4-BE49-F238E27FC236}">
                <a16:creationId xmlns:a16="http://schemas.microsoft.com/office/drawing/2014/main" id="{4DD694F8-E941-4AA9-9701-E2B847A84629}"/>
              </a:ext>
            </a:extLst>
          </p:cNvPr>
          <p:cNvSpPr/>
          <p:nvPr/>
        </p:nvSpPr>
        <p:spPr>
          <a:xfrm>
            <a:off x="3008654" y="3055858"/>
            <a:ext cx="2967762" cy="2365493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D1D8E0">
              <a:alpha val="80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Isosceles Triangle 26">
            <a:extLst>
              <a:ext uri="{FF2B5EF4-FFF2-40B4-BE49-F238E27FC236}">
                <a16:creationId xmlns:a16="http://schemas.microsoft.com/office/drawing/2014/main" id="{B7161C11-70F4-4DA9-9D42-1CF45F080CE3}"/>
              </a:ext>
            </a:extLst>
          </p:cNvPr>
          <p:cNvSpPr/>
          <p:nvPr/>
        </p:nvSpPr>
        <p:spPr>
          <a:xfrm>
            <a:off x="3667501" y="4539319"/>
            <a:ext cx="3519412" cy="882031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A55EEA">
              <a:alpha val="80000"/>
            </a:srgb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5" name="Isosceles Triangle 26">
            <a:extLst>
              <a:ext uri="{FF2B5EF4-FFF2-40B4-BE49-F238E27FC236}">
                <a16:creationId xmlns:a16="http://schemas.microsoft.com/office/drawing/2014/main" id="{D7FE7E88-700C-4AA6-9BE6-17C1E5192042}"/>
              </a:ext>
            </a:extLst>
          </p:cNvPr>
          <p:cNvSpPr/>
          <p:nvPr/>
        </p:nvSpPr>
        <p:spPr>
          <a:xfrm>
            <a:off x="5005111" y="3882709"/>
            <a:ext cx="3519412" cy="1538642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D1D8E0">
              <a:alpha val="80000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6" name="Isosceles Triangle 26">
            <a:extLst>
              <a:ext uri="{FF2B5EF4-FFF2-40B4-BE49-F238E27FC236}">
                <a16:creationId xmlns:a16="http://schemas.microsoft.com/office/drawing/2014/main" id="{EB6E3855-6F48-4C48-A2E9-D2EBA26AC57A}"/>
              </a:ext>
            </a:extLst>
          </p:cNvPr>
          <p:cNvSpPr/>
          <p:nvPr/>
        </p:nvSpPr>
        <p:spPr>
          <a:xfrm>
            <a:off x="6279166" y="3211502"/>
            <a:ext cx="3519412" cy="2209850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A55EEA">
              <a:alpha val="80000"/>
            </a:srgb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7" name="Isosceles Triangle 26">
            <a:extLst>
              <a:ext uri="{FF2B5EF4-FFF2-40B4-BE49-F238E27FC236}">
                <a16:creationId xmlns:a16="http://schemas.microsoft.com/office/drawing/2014/main" id="{3E93C71D-423C-4D79-8BD1-596366CFFC2F}"/>
              </a:ext>
            </a:extLst>
          </p:cNvPr>
          <p:cNvSpPr/>
          <p:nvPr/>
        </p:nvSpPr>
        <p:spPr>
          <a:xfrm>
            <a:off x="7750802" y="4106446"/>
            <a:ext cx="3519412" cy="1314902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" fmla="*/ 0 w 1523036"/>
              <a:gd name="connsiteY0" fmla="*/ 1122131 h 1122131"/>
              <a:gd name="connsiteX1" fmla="*/ 761518 w 1523036"/>
              <a:gd name="connsiteY1" fmla="*/ 0 h 1122131"/>
              <a:gd name="connsiteX2" fmla="*/ 1523036 w 1523036"/>
              <a:gd name="connsiteY2" fmla="*/ 1122131 h 1122131"/>
              <a:gd name="connsiteX3" fmla="*/ 0 w 1523036"/>
              <a:gd name="connsiteY3" fmla="*/ 1122131 h 1122131"/>
              <a:gd name="connsiteX0" fmla="*/ 0 w 1523036"/>
              <a:gd name="connsiteY0" fmla="*/ 1122198 h 1122198"/>
              <a:gd name="connsiteX1" fmla="*/ 761518 w 1523036"/>
              <a:gd name="connsiteY1" fmla="*/ 67 h 1122198"/>
              <a:gd name="connsiteX2" fmla="*/ 1523036 w 1523036"/>
              <a:gd name="connsiteY2" fmla="*/ 1122198 h 1122198"/>
              <a:gd name="connsiteX3" fmla="*/ 0 w 1523036"/>
              <a:gd name="connsiteY3" fmla="*/ 1122198 h 1122198"/>
              <a:gd name="connsiteX0" fmla="*/ 0 w 1523036"/>
              <a:gd name="connsiteY0" fmla="*/ 1678761 h 1678761"/>
              <a:gd name="connsiteX1" fmla="*/ 769469 w 1523036"/>
              <a:gd name="connsiteY1" fmla="*/ 39 h 1678761"/>
              <a:gd name="connsiteX2" fmla="*/ 1523036 w 1523036"/>
              <a:gd name="connsiteY2" fmla="*/ 1678761 h 1678761"/>
              <a:gd name="connsiteX3" fmla="*/ 0 w 1523036"/>
              <a:gd name="connsiteY3" fmla="*/ 1678761 h 1678761"/>
              <a:gd name="connsiteX0" fmla="*/ 0 w 1523036"/>
              <a:gd name="connsiteY0" fmla="*/ 1678756 h 1678756"/>
              <a:gd name="connsiteX1" fmla="*/ 769469 w 1523036"/>
              <a:gd name="connsiteY1" fmla="*/ 34 h 1678756"/>
              <a:gd name="connsiteX2" fmla="*/ 1523036 w 1523036"/>
              <a:gd name="connsiteY2" fmla="*/ 1678756 h 1678756"/>
              <a:gd name="connsiteX3" fmla="*/ 0 w 1523036"/>
              <a:gd name="connsiteY3" fmla="*/ 1678756 h 167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D1D8E0">
              <a:alpha val="80000"/>
            </a:srgb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1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8" name="Группа 64">
            <a:extLst>
              <a:ext uri="{FF2B5EF4-FFF2-40B4-BE49-F238E27FC236}">
                <a16:creationId xmlns:a16="http://schemas.microsoft.com/office/drawing/2014/main" id="{0DDA1BB6-C4A2-4CD1-B3A5-17928692F5D7}"/>
              </a:ext>
            </a:extLst>
          </p:cNvPr>
          <p:cNvGrpSpPr/>
          <p:nvPr/>
        </p:nvGrpSpPr>
        <p:grpSpPr>
          <a:xfrm>
            <a:off x="7822064" y="2159513"/>
            <a:ext cx="854192" cy="835212"/>
            <a:chOff x="6325891" y="2132113"/>
            <a:chExt cx="854192" cy="835212"/>
          </a:xfrm>
        </p:grpSpPr>
        <p:sp>
          <p:nvSpPr>
            <p:cNvPr id="109" name="Овальная выноска 65">
              <a:extLst>
                <a:ext uri="{FF2B5EF4-FFF2-40B4-BE49-F238E27FC236}">
                  <a16:creationId xmlns:a16="http://schemas.microsoft.com/office/drawing/2014/main" id="{1E6A1C9A-F85C-46D9-9CAE-16545F01046C}"/>
                </a:ext>
              </a:extLst>
            </p:cNvPr>
            <p:cNvSpPr/>
            <p:nvPr/>
          </p:nvSpPr>
          <p:spPr>
            <a:xfrm>
              <a:off x="6325891" y="2132113"/>
              <a:ext cx="854192" cy="835212"/>
            </a:xfrm>
            <a:prstGeom prst="wedgeEllipseCallout">
              <a:avLst/>
            </a:prstGeom>
            <a:solidFill>
              <a:srgbClr val="A55E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0" name="TextBox 66">
              <a:extLst>
                <a:ext uri="{FF2B5EF4-FFF2-40B4-BE49-F238E27FC236}">
                  <a16:creationId xmlns:a16="http://schemas.microsoft.com/office/drawing/2014/main" id="{96FA837A-5E9A-456E-9E1F-C18A05EB8279}"/>
                </a:ext>
              </a:extLst>
            </p:cNvPr>
            <p:cNvSpPr txBox="1"/>
            <p:nvPr/>
          </p:nvSpPr>
          <p:spPr>
            <a:xfrm>
              <a:off x="6325891" y="2375326"/>
              <a:ext cx="8463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202X</a:t>
              </a: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CF1C531-DD7F-97CB-811D-0FE134CB4874}"/>
              </a:ext>
            </a:extLst>
          </p:cNvPr>
          <p:cNvGrpSpPr/>
          <p:nvPr/>
        </p:nvGrpSpPr>
        <p:grpSpPr>
          <a:xfrm>
            <a:off x="286468" y="-485527"/>
            <a:ext cx="6876332" cy="1887633"/>
            <a:chOff x="286468" y="-485527"/>
            <a:chExt cx="6876332" cy="188763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BBB3F12-D2EF-8B84-66FF-69115B704584}"/>
                </a:ext>
              </a:extLst>
            </p:cNvPr>
            <p:cNvSpPr txBox="1"/>
            <p:nvPr/>
          </p:nvSpPr>
          <p:spPr>
            <a:xfrm>
              <a:off x="1215855" y="295358"/>
              <a:ext cx="5946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6A31C947-57F1-0EF9-7818-A18EBD832B86}"/>
                </a:ext>
              </a:extLst>
            </p:cNvPr>
            <p:cNvSpPr/>
            <p:nvPr/>
          </p:nvSpPr>
          <p:spPr>
            <a:xfrm>
              <a:off x="286468" y="-485527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十字形 45">
              <a:extLst>
                <a:ext uri="{FF2B5EF4-FFF2-40B4-BE49-F238E27FC236}">
                  <a16:creationId xmlns:a16="http://schemas.microsoft.com/office/drawing/2014/main" id="{FAF511D5-9F11-B4EC-6686-7C8C07077202}"/>
                </a:ext>
              </a:extLst>
            </p:cNvPr>
            <p:cNvSpPr/>
            <p:nvPr/>
          </p:nvSpPr>
          <p:spPr>
            <a:xfrm>
              <a:off x="440387" y="129698"/>
              <a:ext cx="530592" cy="530592"/>
            </a:xfrm>
            <a:prstGeom prst="plus">
              <a:avLst>
                <a:gd name="adj" fmla="val 358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</p:spTree>
    <p:extLst>
      <p:ext uri="{BB962C8B-B14F-4D97-AF65-F5344CB8AC3E}">
        <p14:creationId xmlns:p14="http://schemas.microsoft.com/office/powerpoint/2010/main" val="42683638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7B55288-3253-4B60-65AE-164640104A71}"/>
              </a:ext>
            </a:extLst>
          </p:cNvPr>
          <p:cNvGrpSpPr/>
          <p:nvPr/>
        </p:nvGrpSpPr>
        <p:grpSpPr>
          <a:xfrm>
            <a:off x="0" y="-1707"/>
            <a:ext cx="12192000" cy="6859707"/>
            <a:chOff x="0" y="-1707"/>
            <a:chExt cx="12192000" cy="6859707"/>
          </a:xfrm>
        </p:grpSpPr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id="{D3D71763-7CB1-4794-DFEE-0465ED5A83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12"/>
            <a:stretch/>
          </p:blipFill>
          <p:spPr>
            <a:xfrm flipH="1">
              <a:off x="0" y="-1707"/>
              <a:ext cx="12192000" cy="6859707"/>
            </a:xfrm>
            <a:prstGeom prst="rect">
              <a:avLst/>
            </a:prstGeom>
          </p:spPr>
        </p:pic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E6418CE1-8B37-53D4-076B-ECC27508EEB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96000">
                  <a:srgbClr val="4B7BEC"/>
                </a:gs>
                <a:gs pos="49000">
                  <a:srgbClr val="766DEB">
                    <a:alpha val="73000"/>
                  </a:srgbClr>
                </a:gs>
                <a:gs pos="0">
                  <a:srgbClr val="A55EE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5" name="椭圆 134">
            <a:extLst>
              <a:ext uri="{FF2B5EF4-FFF2-40B4-BE49-F238E27FC236}">
                <a16:creationId xmlns:a16="http://schemas.microsoft.com/office/drawing/2014/main" id="{151AB534-8A7C-17A5-5D45-21219191AC06}"/>
              </a:ext>
            </a:extLst>
          </p:cNvPr>
          <p:cNvSpPr/>
          <p:nvPr/>
        </p:nvSpPr>
        <p:spPr>
          <a:xfrm>
            <a:off x="-4742876" y="-1457211"/>
            <a:ext cx="10275692" cy="1027569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99B744E6-266D-822B-F950-6A049337D73E}"/>
              </a:ext>
            </a:extLst>
          </p:cNvPr>
          <p:cNvSpPr/>
          <p:nvPr/>
        </p:nvSpPr>
        <p:spPr>
          <a:xfrm>
            <a:off x="1081563" y="5280593"/>
            <a:ext cx="1069650" cy="1069650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椭圆 130">
            <a:extLst>
              <a:ext uri="{FF2B5EF4-FFF2-40B4-BE49-F238E27FC236}">
                <a16:creationId xmlns:a16="http://schemas.microsoft.com/office/drawing/2014/main" id="{DE6C8BF0-2E71-C2B3-A497-A0083A627D45}"/>
              </a:ext>
            </a:extLst>
          </p:cNvPr>
          <p:cNvSpPr/>
          <p:nvPr/>
        </p:nvSpPr>
        <p:spPr>
          <a:xfrm>
            <a:off x="8985975" y="1176011"/>
            <a:ext cx="1887633" cy="18876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85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F2AC4E3-4C90-48B2-ACE4-7759E90104B1}"/>
              </a:ext>
            </a:extLst>
          </p:cNvPr>
          <p:cNvSpPr/>
          <p:nvPr/>
        </p:nvSpPr>
        <p:spPr>
          <a:xfrm>
            <a:off x="4299571" y="4497983"/>
            <a:ext cx="5518150" cy="546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20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20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模板网    时间：</a:t>
            </a:r>
            <a:r>
              <a:rPr lang="en-US" altLang="zh-CN" sz="200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2022.05</a:t>
            </a:r>
            <a:endParaRPr lang="zh-CN" altLang="en-US" sz="2000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42ACCD0B-4587-ACA1-CD9B-1C1F24408F5B}"/>
              </a:ext>
            </a:extLst>
          </p:cNvPr>
          <p:cNvGrpSpPr/>
          <p:nvPr/>
        </p:nvGrpSpPr>
        <p:grpSpPr>
          <a:xfrm>
            <a:off x="3974288" y="1432838"/>
            <a:ext cx="6694412" cy="2581688"/>
            <a:chOff x="3974288" y="1012397"/>
            <a:chExt cx="6694412" cy="2581688"/>
          </a:xfrm>
        </p:grpSpPr>
        <p:sp>
          <p:nvSpPr>
            <p:cNvPr id="128" name="平行四边形 127">
              <a:extLst>
                <a:ext uri="{FF2B5EF4-FFF2-40B4-BE49-F238E27FC236}">
                  <a16:creationId xmlns:a16="http://schemas.microsoft.com/office/drawing/2014/main" id="{4C4C3311-F1F1-F7E6-1CF1-DC8E09F55024}"/>
                </a:ext>
              </a:extLst>
            </p:cNvPr>
            <p:cNvSpPr/>
            <p:nvPr/>
          </p:nvSpPr>
          <p:spPr>
            <a:xfrm>
              <a:off x="4260240" y="2949742"/>
              <a:ext cx="5810860" cy="644343"/>
            </a:xfrm>
            <a:prstGeom prst="parallelogram">
              <a:avLst>
                <a:gd name="adj" fmla="val 10096"/>
              </a:avLst>
            </a:prstGeom>
            <a:gradFill flip="none" rotWithShape="1">
              <a:gsLst>
                <a:gs pos="0">
                  <a:srgbClr val="4B7BEC"/>
                </a:gs>
                <a:gs pos="100000">
                  <a:srgbClr val="70A1FF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平行四边形 126">
              <a:extLst>
                <a:ext uri="{FF2B5EF4-FFF2-40B4-BE49-F238E27FC236}">
                  <a16:creationId xmlns:a16="http://schemas.microsoft.com/office/drawing/2014/main" id="{EEADF2D7-E94D-47FE-B48B-994F556595C7}"/>
                </a:ext>
              </a:extLst>
            </p:cNvPr>
            <p:cNvSpPr/>
            <p:nvPr/>
          </p:nvSpPr>
          <p:spPr>
            <a:xfrm>
              <a:off x="3974288" y="1623746"/>
              <a:ext cx="5982512" cy="1462353"/>
            </a:xfrm>
            <a:prstGeom prst="parallelogram">
              <a:avLst>
                <a:gd name="adj" fmla="val 10096"/>
              </a:avLst>
            </a:prstGeom>
            <a:gradFill flip="none" rotWithShape="1">
              <a:gsLst>
                <a:gs pos="100000">
                  <a:srgbClr val="4B7BEC"/>
                </a:gs>
                <a:gs pos="0">
                  <a:srgbClr val="A55EEA"/>
                </a:gs>
              </a:gsLst>
              <a:lin ang="0" scaled="1"/>
              <a:tileRect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9D6717A-BE5B-4883-9BC3-B568D9D11C6B}"/>
                </a:ext>
              </a:extLst>
            </p:cNvPr>
            <p:cNvSpPr txBox="1"/>
            <p:nvPr/>
          </p:nvSpPr>
          <p:spPr>
            <a:xfrm>
              <a:off x="4262383" y="1464571"/>
              <a:ext cx="60960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国际护士节</a:t>
              </a: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B44E980F-705A-29A4-7869-42FCE4120216}"/>
                </a:ext>
              </a:extLst>
            </p:cNvPr>
            <p:cNvSpPr txBox="1"/>
            <p:nvPr/>
          </p:nvSpPr>
          <p:spPr>
            <a:xfrm>
              <a:off x="4620595" y="3140037"/>
              <a:ext cx="3631787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</a:rPr>
                <a:t>International Nurses' Day</a:t>
              </a:r>
            </a:p>
          </p:txBody>
        </p:sp>
        <p:sp>
          <p:nvSpPr>
            <p:cNvPr id="125" name="十字形 124">
              <a:extLst>
                <a:ext uri="{FF2B5EF4-FFF2-40B4-BE49-F238E27FC236}">
                  <a16:creationId xmlns:a16="http://schemas.microsoft.com/office/drawing/2014/main" id="{390B671C-B511-96AC-27B0-283043D02176}"/>
                </a:ext>
              </a:extLst>
            </p:cNvPr>
            <p:cNvSpPr/>
            <p:nvPr/>
          </p:nvSpPr>
          <p:spPr>
            <a:xfrm>
              <a:off x="9940033" y="1012397"/>
              <a:ext cx="728667" cy="728667"/>
            </a:xfrm>
            <a:prstGeom prst="plus">
              <a:avLst>
                <a:gd name="adj" fmla="val 358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9" name="rate_157193">
            <a:extLst>
              <a:ext uri="{FF2B5EF4-FFF2-40B4-BE49-F238E27FC236}">
                <a16:creationId xmlns:a16="http://schemas.microsoft.com/office/drawing/2014/main" id="{0F862385-E008-8A0A-53C7-C6266EB8BD10}"/>
              </a:ext>
            </a:extLst>
          </p:cNvPr>
          <p:cNvSpPr/>
          <p:nvPr/>
        </p:nvSpPr>
        <p:spPr>
          <a:xfrm>
            <a:off x="9871122" y="5681989"/>
            <a:ext cx="1591821" cy="650906"/>
          </a:xfrm>
          <a:custGeom>
            <a:avLst/>
            <a:gdLst>
              <a:gd name="T0" fmla="*/ 840 w 853"/>
              <a:gd name="T1" fmla="*/ 248 h 613"/>
              <a:gd name="T2" fmla="*/ 840 w 853"/>
              <a:gd name="T3" fmla="*/ 248 h 613"/>
              <a:gd name="T4" fmla="*/ 700 w 853"/>
              <a:gd name="T5" fmla="*/ 249 h 613"/>
              <a:gd name="T6" fmla="*/ 687 w 853"/>
              <a:gd name="T7" fmla="*/ 258 h 613"/>
              <a:gd name="T8" fmla="*/ 641 w 853"/>
              <a:gd name="T9" fmla="*/ 393 h 613"/>
              <a:gd name="T10" fmla="*/ 585 w 853"/>
              <a:gd name="T11" fmla="*/ 32 h 613"/>
              <a:gd name="T12" fmla="*/ 573 w 853"/>
              <a:gd name="T13" fmla="*/ 21 h 613"/>
              <a:gd name="T14" fmla="*/ 559 w 853"/>
              <a:gd name="T15" fmla="*/ 31 h 613"/>
              <a:gd name="T16" fmla="*/ 472 w 853"/>
              <a:gd name="T17" fmla="*/ 431 h 613"/>
              <a:gd name="T18" fmla="*/ 409 w 853"/>
              <a:gd name="T19" fmla="*/ 185 h 613"/>
              <a:gd name="T20" fmla="*/ 396 w 853"/>
              <a:gd name="T21" fmla="*/ 175 h 613"/>
              <a:gd name="T22" fmla="*/ 383 w 853"/>
              <a:gd name="T23" fmla="*/ 186 h 613"/>
              <a:gd name="T24" fmla="*/ 321 w 853"/>
              <a:gd name="T25" fmla="*/ 516 h 613"/>
              <a:gd name="T26" fmla="*/ 253 w 853"/>
              <a:gd name="T27" fmla="*/ 12 h 613"/>
              <a:gd name="T28" fmla="*/ 241 w 853"/>
              <a:gd name="T29" fmla="*/ 0 h 613"/>
              <a:gd name="T30" fmla="*/ 227 w 853"/>
              <a:gd name="T31" fmla="*/ 10 h 613"/>
              <a:gd name="T32" fmla="*/ 164 w 853"/>
              <a:gd name="T33" fmla="*/ 261 h 613"/>
              <a:gd name="T34" fmla="*/ 13 w 853"/>
              <a:gd name="T35" fmla="*/ 261 h 613"/>
              <a:gd name="T36" fmla="*/ 0 w 853"/>
              <a:gd name="T37" fmla="*/ 274 h 613"/>
              <a:gd name="T38" fmla="*/ 13 w 853"/>
              <a:gd name="T39" fmla="*/ 288 h 613"/>
              <a:gd name="T40" fmla="*/ 175 w 853"/>
              <a:gd name="T41" fmla="*/ 288 h 613"/>
              <a:gd name="T42" fmla="*/ 188 w 853"/>
              <a:gd name="T43" fmla="*/ 278 h 613"/>
              <a:gd name="T44" fmla="*/ 236 w 853"/>
              <a:gd name="T45" fmla="*/ 84 h 613"/>
              <a:gd name="T46" fmla="*/ 305 w 853"/>
              <a:gd name="T47" fmla="*/ 602 h 613"/>
              <a:gd name="T48" fmla="*/ 318 w 853"/>
              <a:gd name="T49" fmla="*/ 613 h 613"/>
              <a:gd name="T50" fmla="*/ 319 w 853"/>
              <a:gd name="T51" fmla="*/ 613 h 613"/>
              <a:gd name="T52" fmla="*/ 332 w 853"/>
              <a:gd name="T53" fmla="*/ 602 h 613"/>
              <a:gd name="T54" fmla="*/ 398 w 853"/>
              <a:gd name="T55" fmla="*/ 250 h 613"/>
              <a:gd name="T56" fmla="*/ 460 w 853"/>
              <a:gd name="T57" fmla="*/ 493 h 613"/>
              <a:gd name="T58" fmla="*/ 473 w 853"/>
              <a:gd name="T59" fmla="*/ 503 h 613"/>
              <a:gd name="T60" fmla="*/ 486 w 853"/>
              <a:gd name="T61" fmla="*/ 492 h 613"/>
              <a:gd name="T62" fmla="*/ 570 w 853"/>
              <a:gd name="T63" fmla="*/ 107 h 613"/>
              <a:gd name="T64" fmla="*/ 623 w 853"/>
              <a:gd name="T65" fmla="*/ 450 h 613"/>
              <a:gd name="T66" fmla="*/ 635 w 853"/>
              <a:gd name="T67" fmla="*/ 461 h 613"/>
              <a:gd name="T68" fmla="*/ 649 w 853"/>
              <a:gd name="T69" fmla="*/ 452 h 613"/>
              <a:gd name="T70" fmla="*/ 709 w 853"/>
              <a:gd name="T71" fmla="*/ 275 h 613"/>
              <a:gd name="T72" fmla="*/ 840 w 853"/>
              <a:gd name="T73" fmla="*/ 274 h 613"/>
              <a:gd name="T74" fmla="*/ 853 w 853"/>
              <a:gd name="T75" fmla="*/ 261 h 613"/>
              <a:gd name="T76" fmla="*/ 840 w 853"/>
              <a:gd name="T77" fmla="*/ 248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3" h="613">
                <a:moveTo>
                  <a:pt x="840" y="248"/>
                </a:moveTo>
                <a:lnTo>
                  <a:pt x="840" y="248"/>
                </a:lnTo>
                <a:lnTo>
                  <a:pt x="700" y="249"/>
                </a:lnTo>
                <a:cubicBezTo>
                  <a:pt x="694" y="249"/>
                  <a:pt x="689" y="252"/>
                  <a:pt x="687" y="258"/>
                </a:cubicBezTo>
                <a:lnTo>
                  <a:pt x="641" y="393"/>
                </a:lnTo>
                <a:lnTo>
                  <a:pt x="585" y="32"/>
                </a:lnTo>
                <a:cubicBezTo>
                  <a:pt x="584" y="26"/>
                  <a:pt x="579" y="21"/>
                  <a:pt x="573" y="21"/>
                </a:cubicBezTo>
                <a:cubicBezTo>
                  <a:pt x="566" y="21"/>
                  <a:pt x="560" y="25"/>
                  <a:pt x="559" y="31"/>
                </a:cubicBezTo>
                <a:lnTo>
                  <a:pt x="472" y="431"/>
                </a:lnTo>
                <a:lnTo>
                  <a:pt x="409" y="185"/>
                </a:lnTo>
                <a:cubicBezTo>
                  <a:pt x="408" y="179"/>
                  <a:pt x="402" y="175"/>
                  <a:pt x="396" y="175"/>
                </a:cubicBezTo>
                <a:cubicBezTo>
                  <a:pt x="390" y="175"/>
                  <a:pt x="384" y="180"/>
                  <a:pt x="383" y="186"/>
                </a:cubicBezTo>
                <a:lnTo>
                  <a:pt x="321" y="516"/>
                </a:lnTo>
                <a:lnTo>
                  <a:pt x="253" y="12"/>
                </a:lnTo>
                <a:cubicBezTo>
                  <a:pt x="253" y="5"/>
                  <a:pt x="247" y="0"/>
                  <a:pt x="241" y="0"/>
                </a:cubicBezTo>
                <a:cubicBezTo>
                  <a:pt x="235" y="0"/>
                  <a:pt x="229" y="4"/>
                  <a:pt x="227" y="10"/>
                </a:cubicBezTo>
                <a:lnTo>
                  <a:pt x="164" y="261"/>
                </a:lnTo>
                <a:lnTo>
                  <a:pt x="13" y="261"/>
                </a:lnTo>
                <a:cubicBezTo>
                  <a:pt x="6" y="261"/>
                  <a:pt x="0" y="267"/>
                  <a:pt x="0" y="274"/>
                </a:cubicBezTo>
                <a:cubicBezTo>
                  <a:pt x="0" y="282"/>
                  <a:pt x="6" y="288"/>
                  <a:pt x="13" y="288"/>
                </a:cubicBezTo>
                <a:lnTo>
                  <a:pt x="175" y="288"/>
                </a:lnTo>
                <a:cubicBezTo>
                  <a:pt x="181" y="288"/>
                  <a:pt x="186" y="284"/>
                  <a:pt x="188" y="278"/>
                </a:cubicBezTo>
                <a:lnTo>
                  <a:pt x="236" y="84"/>
                </a:lnTo>
                <a:lnTo>
                  <a:pt x="305" y="602"/>
                </a:lnTo>
                <a:cubicBezTo>
                  <a:pt x="306" y="608"/>
                  <a:pt x="312" y="613"/>
                  <a:pt x="318" y="613"/>
                </a:cubicBezTo>
                <a:lnTo>
                  <a:pt x="319" y="613"/>
                </a:lnTo>
                <a:cubicBezTo>
                  <a:pt x="325" y="613"/>
                  <a:pt x="330" y="609"/>
                  <a:pt x="332" y="602"/>
                </a:cubicBezTo>
                <a:lnTo>
                  <a:pt x="398" y="250"/>
                </a:lnTo>
                <a:lnTo>
                  <a:pt x="460" y="493"/>
                </a:lnTo>
                <a:cubicBezTo>
                  <a:pt x="461" y="499"/>
                  <a:pt x="467" y="503"/>
                  <a:pt x="473" y="503"/>
                </a:cubicBezTo>
                <a:cubicBezTo>
                  <a:pt x="479" y="503"/>
                  <a:pt x="484" y="498"/>
                  <a:pt x="486" y="492"/>
                </a:cubicBezTo>
                <a:lnTo>
                  <a:pt x="570" y="107"/>
                </a:lnTo>
                <a:lnTo>
                  <a:pt x="623" y="450"/>
                </a:lnTo>
                <a:cubicBezTo>
                  <a:pt x="624" y="456"/>
                  <a:pt x="629" y="461"/>
                  <a:pt x="635" y="461"/>
                </a:cubicBezTo>
                <a:cubicBezTo>
                  <a:pt x="642" y="462"/>
                  <a:pt x="647" y="458"/>
                  <a:pt x="649" y="452"/>
                </a:cubicBezTo>
                <a:lnTo>
                  <a:pt x="709" y="275"/>
                </a:lnTo>
                <a:lnTo>
                  <a:pt x="840" y="274"/>
                </a:lnTo>
                <a:cubicBezTo>
                  <a:pt x="847" y="274"/>
                  <a:pt x="853" y="268"/>
                  <a:pt x="853" y="261"/>
                </a:cubicBezTo>
                <a:cubicBezTo>
                  <a:pt x="853" y="254"/>
                  <a:pt x="847" y="248"/>
                  <a:pt x="840" y="248"/>
                </a:cubicBezTo>
                <a:close/>
              </a:path>
            </a:pathLst>
          </a:custGeom>
          <a:gradFill>
            <a:gsLst>
              <a:gs pos="53000">
                <a:schemeClr val="bg1">
                  <a:alpha val="22000"/>
                </a:schemeClr>
              </a:gs>
              <a:gs pos="100000">
                <a:schemeClr val="bg1">
                  <a:alpha val="18000"/>
                </a:schemeClr>
              </a:gs>
              <a:gs pos="0">
                <a:schemeClr val="bg1">
                  <a:alpha val="19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图形 88">
            <a:extLst>
              <a:ext uri="{FF2B5EF4-FFF2-40B4-BE49-F238E27FC236}">
                <a16:creationId xmlns:a16="http://schemas.microsoft.com/office/drawing/2014/main" id="{277A8D51-5261-1ADC-9444-3BE397A64641}"/>
              </a:ext>
            </a:extLst>
          </p:cNvPr>
          <p:cNvGrpSpPr/>
          <p:nvPr/>
        </p:nvGrpSpPr>
        <p:grpSpPr>
          <a:xfrm>
            <a:off x="1482024" y="599714"/>
            <a:ext cx="1854901" cy="7156600"/>
            <a:chOff x="3288599" y="3953806"/>
            <a:chExt cx="1156148" cy="4460663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BD60405-F5C3-B8D7-5058-21D6E0C6318F}"/>
                </a:ext>
              </a:extLst>
            </p:cNvPr>
            <p:cNvSpPr/>
            <p:nvPr/>
          </p:nvSpPr>
          <p:spPr>
            <a:xfrm>
              <a:off x="3440797" y="4317760"/>
              <a:ext cx="807528" cy="1181218"/>
            </a:xfrm>
            <a:custGeom>
              <a:avLst/>
              <a:gdLst>
                <a:gd name="connsiteX0" fmla="*/ 57735 w 807528"/>
                <a:gd name="connsiteY0" fmla="*/ 122059 h 1181218"/>
                <a:gd name="connsiteX1" fmla="*/ 10110 w 807528"/>
                <a:gd name="connsiteY1" fmla="*/ 1011694 h 1181218"/>
                <a:gd name="connsiteX2" fmla="*/ 776872 w 807528"/>
                <a:gd name="connsiteY2" fmla="*/ 1135520 h 1181218"/>
                <a:gd name="connsiteX3" fmla="*/ 749250 w 807528"/>
                <a:gd name="connsiteY3" fmla="*/ 28714 h 1181218"/>
                <a:gd name="connsiteX4" fmla="*/ 57735 w 807528"/>
                <a:gd name="connsiteY4" fmla="*/ 122059 h 118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528" h="1181218">
                  <a:moveTo>
                    <a:pt x="57735" y="122059"/>
                  </a:moveTo>
                  <a:cubicBezTo>
                    <a:pt x="57735" y="122059"/>
                    <a:pt x="-28942" y="725944"/>
                    <a:pt x="10110" y="1011694"/>
                  </a:cubicBezTo>
                  <a:cubicBezTo>
                    <a:pt x="49163" y="1297445"/>
                    <a:pt x="776872" y="1135520"/>
                    <a:pt x="776872" y="1135520"/>
                  </a:cubicBezTo>
                  <a:cubicBezTo>
                    <a:pt x="776872" y="1135520"/>
                    <a:pt x="861645" y="128727"/>
                    <a:pt x="749250" y="28714"/>
                  </a:cubicBezTo>
                  <a:cubicBezTo>
                    <a:pt x="636855" y="-71298"/>
                    <a:pt x="57735" y="122059"/>
                    <a:pt x="57735" y="12205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5F7F1D4-B29A-B4EF-911F-E64E852A13C7}"/>
                </a:ext>
              </a:extLst>
            </p:cNvPr>
            <p:cNvSpPr/>
            <p:nvPr/>
          </p:nvSpPr>
          <p:spPr>
            <a:xfrm>
              <a:off x="3451859" y="4135193"/>
              <a:ext cx="766723" cy="905654"/>
            </a:xfrm>
            <a:custGeom>
              <a:avLst/>
              <a:gdLst>
                <a:gd name="connsiteX0" fmla="*/ 761047 w 766723"/>
                <a:gd name="connsiteY0" fmla="*/ 469409 h 905654"/>
                <a:gd name="connsiteX1" fmla="*/ 765810 w 766723"/>
                <a:gd name="connsiteY1" fmla="*/ 568469 h 905654"/>
                <a:gd name="connsiteX2" fmla="*/ 762000 w 766723"/>
                <a:gd name="connsiteY2" fmla="*/ 565612 h 905654"/>
                <a:gd name="connsiteX3" fmla="*/ 543878 w 766723"/>
                <a:gd name="connsiteY3" fmla="*/ 873269 h 905654"/>
                <a:gd name="connsiteX4" fmla="*/ 519113 w 766723"/>
                <a:gd name="connsiteY4" fmla="*/ 905654 h 905654"/>
                <a:gd name="connsiteX5" fmla="*/ 365760 w 766723"/>
                <a:gd name="connsiteY5" fmla="*/ 878032 h 905654"/>
                <a:gd name="connsiteX6" fmla="*/ 277178 w 766723"/>
                <a:gd name="connsiteY6" fmla="*/ 887557 h 905654"/>
                <a:gd name="connsiteX7" fmla="*/ 263843 w 766723"/>
                <a:gd name="connsiteY7" fmla="*/ 878984 h 905654"/>
                <a:gd name="connsiteX8" fmla="*/ 33338 w 766723"/>
                <a:gd name="connsiteY8" fmla="*/ 561802 h 905654"/>
                <a:gd name="connsiteX9" fmla="*/ 0 w 766723"/>
                <a:gd name="connsiteY9" fmla="*/ 577042 h 905654"/>
                <a:gd name="connsiteX10" fmla="*/ 40005 w 766723"/>
                <a:gd name="connsiteY10" fmla="*/ 373207 h 905654"/>
                <a:gd name="connsiteX11" fmla="*/ 54293 w 766723"/>
                <a:gd name="connsiteY11" fmla="*/ 250334 h 905654"/>
                <a:gd name="connsiteX12" fmla="*/ 542925 w 766723"/>
                <a:gd name="connsiteY12" fmla="*/ 6494 h 905654"/>
                <a:gd name="connsiteX13" fmla="*/ 729615 w 766723"/>
                <a:gd name="connsiteY13" fmla="*/ 127462 h 905654"/>
                <a:gd name="connsiteX14" fmla="*/ 764858 w 766723"/>
                <a:gd name="connsiteY14" fmla="*/ 385589 h 905654"/>
                <a:gd name="connsiteX15" fmla="*/ 761047 w 766723"/>
                <a:gd name="connsiteY15" fmla="*/ 469409 h 90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6723" h="905654">
                  <a:moveTo>
                    <a:pt x="761047" y="469409"/>
                  </a:moveTo>
                  <a:cubicBezTo>
                    <a:pt x="760095" y="502747"/>
                    <a:pt x="762000" y="536084"/>
                    <a:pt x="765810" y="568469"/>
                  </a:cubicBezTo>
                  <a:cubicBezTo>
                    <a:pt x="764858" y="567517"/>
                    <a:pt x="762953" y="566564"/>
                    <a:pt x="762000" y="565612"/>
                  </a:cubicBezTo>
                  <a:cubicBezTo>
                    <a:pt x="738188" y="704677"/>
                    <a:pt x="654368" y="818977"/>
                    <a:pt x="543878" y="873269"/>
                  </a:cubicBezTo>
                  <a:cubicBezTo>
                    <a:pt x="530543" y="879937"/>
                    <a:pt x="521970" y="892319"/>
                    <a:pt x="519113" y="905654"/>
                  </a:cubicBezTo>
                  <a:cubicBezTo>
                    <a:pt x="464820" y="891367"/>
                    <a:pt x="412433" y="878032"/>
                    <a:pt x="365760" y="878032"/>
                  </a:cubicBezTo>
                  <a:cubicBezTo>
                    <a:pt x="339090" y="878032"/>
                    <a:pt x="308610" y="881842"/>
                    <a:pt x="277178" y="887557"/>
                  </a:cubicBezTo>
                  <a:cubicBezTo>
                    <a:pt x="273368" y="883747"/>
                    <a:pt x="269558" y="880889"/>
                    <a:pt x="263843" y="878984"/>
                  </a:cubicBezTo>
                  <a:cubicBezTo>
                    <a:pt x="145733" y="826597"/>
                    <a:pt x="56197" y="707534"/>
                    <a:pt x="33338" y="561802"/>
                  </a:cubicBezTo>
                  <a:cubicBezTo>
                    <a:pt x="23813" y="571327"/>
                    <a:pt x="12383" y="576089"/>
                    <a:pt x="0" y="577042"/>
                  </a:cubicBezTo>
                  <a:cubicBezTo>
                    <a:pt x="19050" y="512272"/>
                    <a:pt x="30480" y="442739"/>
                    <a:pt x="40005" y="373207"/>
                  </a:cubicBezTo>
                  <a:cubicBezTo>
                    <a:pt x="45720" y="332249"/>
                    <a:pt x="49530" y="290339"/>
                    <a:pt x="54293" y="250334"/>
                  </a:cubicBezTo>
                  <a:cubicBezTo>
                    <a:pt x="85725" y="-48751"/>
                    <a:pt x="463868" y="779"/>
                    <a:pt x="542925" y="6494"/>
                  </a:cubicBezTo>
                  <a:cubicBezTo>
                    <a:pt x="615315" y="11257"/>
                    <a:pt x="684847" y="39832"/>
                    <a:pt x="729615" y="127462"/>
                  </a:cubicBezTo>
                  <a:cubicBezTo>
                    <a:pt x="770572" y="207472"/>
                    <a:pt x="768668" y="295102"/>
                    <a:pt x="764858" y="385589"/>
                  </a:cubicBezTo>
                  <a:cubicBezTo>
                    <a:pt x="762953" y="413212"/>
                    <a:pt x="761047" y="440834"/>
                    <a:pt x="761047" y="46940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C5F90D5-3299-4194-D88A-D6C6F06F8AB9}"/>
                </a:ext>
              </a:extLst>
            </p:cNvPr>
            <p:cNvSpPr/>
            <p:nvPr/>
          </p:nvSpPr>
          <p:spPr>
            <a:xfrm>
              <a:off x="3288599" y="4346564"/>
              <a:ext cx="1156148" cy="4035962"/>
            </a:xfrm>
            <a:custGeom>
              <a:avLst/>
              <a:gdLst>
                <a:gd name="connsiteX0" fmla="*/ 891923 w 1156148"/>
                <a:gd name="connsiteY0" fmla="*/ 3807053 h 4035962"/>
                <a:gd name="connsiteX1" fmla="*/ 733808 w 1156148"/>
                <a:gd name="connsiteY1" fmla="*/ 3756571 h 4035962"/>
                <a:gd name="connsiteX2" fmla="*/ 884303 w 1156148"/>
                <a:gd name="connsiteY2" fmla="*/ 2565946 h 4035962"/>
                <a:gd name="connsiteX3" fmla="*/ 982411 w 1156148"/>
                <a:gd name="connsiteY3" fmla="*/ 2283053 h 4035962"/>
                <a:gd name="connsiteX4" fmla="*/ 994793 w 1156148"/>
                <a:gd name="connsiteY4" fmla="*/ 2279243 h 4035962"/>
                <a:gd name="connsiteX5" fmla="*/ 1003366 w 1156148"/>
                <a:gd name="connsiteY5" fmla="*/ 2278291 h 4035962"/>
                <a:gd name="connsiteX6" fmla="*/ 1016701 w 1156148"/>
                <a:gd name="connsiteY6" fmla="*/ 2307818 h 4035962"/>
                <a:gd name="connsiteX7" fmla="*/ 977648 w 1156148"/>
                <a:gd name="connsiteY7" fmla="*/ 2480221 h 4035962"/>
                <a:gd name="connsiteX8" fmla="*/ 1154813 w 1156148"/>
                <a:gd name="connsiteY8" fmla="*/ 2119223 h 4035962"/>
                <a:gd name="connsiteX9" fmla="*/ 1154813 w 1156148"/>
                <a:gd name="connsiteY9" fmla="*/ 2117318 h 4035962"/>
                <a:gd name="connsiteX10" fmla="*/ 1117666 w 1156148"/>
                <a:gd name="connsiteY10" fmla="*/ 1281976 h 4035962"/>
                <a:gd name="connsiteX11" fmla="*/ 1117666 w 1156148"/>
                <a:gd name="connsiteY11" fmla="*/ 1281976 h 4035962"/>
                <a:gd name="connsiteX12" fmla="*/ 1108141 w 1156148"/>
                <a:gd name="connsiteY12" fmla="*/ 1060043 h 4035962"/>
                <a:gd name="connsiteX13" fmla="*/ 920498 w 1156148"/>
                <a:gd name="connsiteY13" fmla="*/ 836206 h 4035962"/>
                <a:gd name="connsiteX14" fmla="*/ 748096 w 1156148"/>
                <a:gd name="connsiteY14" fmla="*/ 793343 h 4035962"/>
                <a:gd name="connsiteX15" fmla="*/ 720473 w 1156148"/>
                <a:gd name="connsiteY15" fmla="*/ 780008 h 4035962"/>
                <a:gd name="connsiteX16" fmla="*/ 684278 w 1156148"/>
                <a:gd name="connsiteY16" fmla="*/ 718096 h 4035962"/>
                <a:gd name="connsiteX17" fmla="*/ 682373 w 1156148"/>
                <a:gd name="connsiteY17" fmla="*/ 695236 h 4035962"/>
                <a:gd name="connsiteX18" fmla="*/ 707138 w 1156148"/>
                <a:gd name="connsiteY18" fmla="*/ 662851 h 4035962"/>
                <a:gd name="connsiteX19" fmla="*/ 925261 w 1156148"/>
                <a:gd name="connsiteY19" fmla="*/ 355193 h 4035962"/>
                <a:gd name="connsiteX20" fmla="*/ 929071 w 1156148"/>
                <a:gd name="connsiteY20" fmla="*/ 358051 h 4035962"/>
                <a:gd name="connsiteX21" fmla="*/ 954788 w 1156148"/>
                <a:gd name="connsiteY21" fmla="*/ 366623 h 4035962"/>
                <a:gd name="connsiteX22" fmla="*/ 1019558 w 1156148"/>
                <a:gd name="connsiteY22" fmla="*/ 265658 h 4035962"/>
                <a:gd name="connsiteX23" fmla="*/ 954788 w 1156148"/>
                <a:gd name="connsiteY23" fmla="*/ 164693 h 4035962"/>
                <a:gd name="connsiteX24" fmla="*/ 927166 w 1156148"/>
                <a:gd name="connsiteY24" fmla="*/ 174218 h 4035962"/>
                <a:gd name="connsiteX25" fmla="*/ 922403 w 1156148"/>
                <a:gd name="connsiteY25" fmla="*/ 178028 h 4035962"/>
                <a:gd name="connsiteX26" fmla="*/ 917641 w 1156148"/>
                <a:gd name="connsiteY26" fmla="*/ 156121 h 4035962"/>
                <a:gd name="connsiteX27" fmla="*/ 894781 w 1156148"/>
                <a:gd name="connsiteY27" fmla="*/ 258991 h 4035962"/>
                <a:gd name="connsiteX28" fmla="*/ 744286 w 1156148"/>
                <a:gd name="connsiteY28" fmla="*/ 28486 h 4035962"/>
                <a:gd name="connsiteX29" fmla="*/ 622366 w 1156148"/>
                <a:gd name="connsiteY29" fmla="*/ 3721 h 4035962"/>
                <a:gd name="connsiteX30" fmla="*/ 412816 w 1156148"/>
                <a:gd name="connsiteY30" fmla="*/ 5626 h 4035962"/>
                <a:gd name="connsiteX31" fmla="*/ 224221 w 1156148"/>
                <a:gd name="connsiteY31" fmla="*/ 240893 h 4035962"/>
                <a:gd name="connsiteX32" fmla="*/ 195646 w 1156148"/>
                <a:gd name="connsiteY32" fmla="*/ 351383 h 4035962"/>
                <a:gd name="connsiteX33" fmla="*/ 426151 w 1156148"/>
                <a:gd name="connsiteY33" fmla="*/ 668566 h 4035962"/>
                <a:gd name="connsiteX34" fmla="*/ 439486 w 1156148"/>
                <a:gd name="connsiteY34" fmla="*/ 677138 h 4035962"/>
                <a:gd name="connsiteX35" fmla="*/ 451868 w 1156148"/>
                <a:gd name="connsiteY35" fmla="*/ 720001 h 4035962"/>
                <a:gd name="connsiteX36" fmla="*/ 421388 w 1156148"/>
                <a:gd name="connsiteY36" fmla="*/ 780008 h 4035962"/>
                <a:gd name="connsiteX37" fmla="*/ 409958 w 1156148"/>
                <a:gd name="connsiteY37" fmla="*/ 783818 h 4035962"/>
                <a:gd name="connsiteX38" fmla="*/ 219458 w 1156148"/>
                <a:gd name="connsiteY38" fmla="*/ 845731 h 4035962"/>
                <a:gd name="connsiteX39" fmla="*/ 50866 w 1156148"/>
                <a:gd name="connsiteY39" fmla="*/ 1044803 h 4035962"/>
                <a:gd name="connsiteX40" fmla="*/ 44198 w 1156148"/>
                <a:gd name="connsiteY40" fmla="*/ 1310551 h 4035962"/>
                <a:gd name="connsiteX41" fmla="*/ 1336 w 1156148"/>
                <a:gd name="connsiteY41" fmla="*/ 2117318 h 4035962"/>
                <a:gd name="connsiteX42" fmla="*/ 1336 w 1156148"/>
                <a:gd name="connsiteY42" fmla="*/ 2119223 h 4035962"/>
                <a:gd name="connsiteX43" fmla="*/ 178501 w 1156148"/>
                <a:gd name="connsiteY43" fmla="*/ 2480221 h 4035962"/>
                <a:gd name="connsiteX44" fmla="*/ 139448 w 1156148"/>
                <a:gd name="connsiteY44" fmla="*/ 2307818 h 4035962"/>
                <a:gd name="connsiteX45" fmla="*/ 152783 w 1156148"/>
                <a:gd name="connsiteY45" fmla="*/ 2278291 h 4035962"/>
                <a:gd name="connsiteX46" fmla="*/ 161356 w 1156148"/>
                <a:gd name="connsiteY46" fmla="*/ 2279243 h 4035962"/>
                <a:gd name="connsiteX47" fmla="*/ 205171 w 1156148"/>
                <a:gd name="connsiteY47" fmla="*/ 2276386 h 4035962"/>
                <a:gd name="connsiteX48" fmla="*/ 281371 w 1156148"/>
                <a:gd name="connsiteY48" fmla="*/ 2565946 h 4035962"/>
                <a:gd name="connsiteX49" fmla="*/ 410911 w 1156148"/>
                <a:gd name="connsiteY49" fmla="*/ 3756571 h 4035962"/>
                <a:gd name="connsiteX50" fmla="*/ 248033 w 1156148"/>
                <a:gd name="connsiteY50" fmla="*/ 3807053 h 4035962"/>
                <a:gd name="connsiteX51" fmla="*/ 99443 w 1156148"/>
                <a:gd name="connsiteY51" fmla="*/ 3992791 h 4035962"/>
                <a:gd name="connsiteX52" fmla="*/ 509018 w 1156148"/>
                <a:gd name="connsiteY52" fmla="*/ 4002316 h 4035962"/>
                <a:gd name="connsiteX53" fmla="*/ 538546 w 1156148"/>
                <a:gd name="connsiteY53" fmla="*/ 3962311 h 4035962"/>
                <a:gd name="connsiteX54" fmla="*/ 560453 w 1156148"/>
                <a:gd name="connsiteY54" fmla="*/ 2493556 h 4035962"/>
                <a:gd name="connsiteX55" fmla="*/ 538546 w 1156148"/>
                <a:gd name="connsiteY55" fmla="*/ 2338298 h 4035962"/>
                <a:gd name="connsiteX56" fmla="*/ 565216 w 1156148"/>
                <a:gd name="connsiteY56" fmla="*/ 2297341 h 4035962"/>
                <a:gd name="connsiteX57" fmla="*/ 569026 w 1156148"/>
                <a:gd name="connsiteY57" fmla="*/ 2297341 h 4035962"/>
                <a:gd name="connsiteX58" fmla="*/ 569026 w 1156148"/>
                <a:gd name="connsiteY58" fmla="*/ 2297341 h 4035962"/>
                <a:gd name="connsiteX59" fmla="*/ 571883 w 1156148"/>
                <a:gd name="connsiteY59" fmla="*/ 2297341 h 4035962"/>
                <a:gd name="connsiteX60" fmla="*/ 612841 w 1156148"/>
                <a:gd name="connsiteY60" fmla="*/ 2338298 h 4035962"/>
                <a:gd name="connsiteX61" fmla="*/ 592838 w 1156148"/>
                <a:gd name="connsiteY61" fmla="*/ 2501176 h 4035962"/>
                <a:gd name="connsiteX62" fmla="*/ 612841 w 1156148"/>
                <a:gd name="connsiteY62" fmla="*/ 3961358 h 4035962"/>
                <a:gd name="connsiteX63" fmla="*/ 642368 w 1156148"/>
                <a:gd name="connsiteY63" fmla="*/ 4001363 h 4035962"/>
                <a:gd name="connsiteX64" fmla="*/ 1037656 w 1156148"/>
                <a:gd name="connsiteY64" fmla="*/ 3991838 h 4035962"/>
                <a:gd name="connsiteX65" fmla="*/ 891923 w 1156148"/>
                <a:gd name="connsiteY65" fmla="*/ 3807053 h 4035962"/>
                <a:gd name="connsiteX66" fmla="*/ 881446 w 1156148"/>
                <a:gd name="connsiteY66" fmla="*/ 1272451 h 4035962"/>
                <a:gd name="connsiteX67" fmla="*/ 891923 w 1156148"/>
                <a:gd name="connsiteY67" fmla="*/ 1216253 h 4035962"/>
                <a:gd name="connsiteX68" fmla="*/ 948121 w 1156148"/>
                <a:gd name="connsiteY68" fmla="*/ 1221968 h 4035962"/>
                <a:gd name="connsiteX69" fmla="*/ 973838 w 1156148"/>
                <a:gd name="connsiteY69" fmla="*/ 1425803 h 4035962"/>
                <a:gd name="connsiteX70" fmla="*/ 1008128 w 1156148"/>
                <a:gd name="connsiteY70" fmla="*/ 2067788 h 4035962"/>
                <a:gd name="connsiteX71" fmla="*/ 959551 w 1156148"/>
                <a:gd name="connsiteY71" fmla="*/ 2200186 h 4035962"/>
                <a:gd name="connsiteX72" fmla="*/ 910021 w 1156148"/>
                <a:gd name="connsiteY72" fmla="*/ 2092553 h 4035962"/>
                <a:gd name="connsiteX73" fmla="*/ 788101 w 1156148"/>
                <a:gd name="connsiteY73" fmla="*/ 1779181 h 4035962"/>
                <a:gd name="connsiteX74" fmla="*/ 881446 w 1156148"/>
                <a:gd name="connsiteY74" fmla="*/ 1272451 h 4035962"/>
                <a:gd name="connsiteX75" fmla="*/ 203266 w 1156148"/>
                <a:gd name="connsiteY75" fmla="*/ 2222093 h 4035962"/>
                <a:gd name="connsiteX76" fmla="*/ 147068 w 1156148"/>
                <a:gd name="connsiteY76" fmla="*/ 2066836 h 4035962"/>
                <a:gd name="connsiteX77" fmla="*/ 178501 w 1156148"/>
                <a:gd name="connsiteY77" fmla="*/ 1451521 h 4035962"/>
                <a:gd name="connsiteX78" fmla="*/ 200408 w 1156148"/>
                <a:gd name="connsiteY78" fmla="*/ 1268641 h 4035962"/>
                <a:gd name="connsiteX79" fmla="*/ 258511 w 1156148"/>
                <a:gd name="connsiteY79" fmla="*/ 1270546 h 4035962"/>
                <a:gd name="connsiteX80" fmla="*/ 258511 w 1156148"/>
                <a:gd name="connsiteY80" fmla="*/ 1271498 h 4035962"/>
                <a:gd name="connsiteX81" fmla="*/ 366143 w 1156148"/>
                <a:gd name="connsiteY81" fmla="*/ 1777276 h 4035962"/>
                <a:gd name="connsiteX82" fmla="*/ 248986 w 1156148"/>
                <a:gd name="connsiteY82" fmla="*/ 2090648 h 4035962"/>
                <a:gd name="connsiteX83" fmla="*/ 203266 w 1156148"/>
                <a:gd name="connsiteY83" fmla="*/ 2222093 h 4035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56148" h="4035962">
                  <a:moveTo>
                    <a:pt x="891923" y="3807053"/>
                  </a:moveTo>
                  <a:cubicBezTo>
                    <a:pt x="875731" y="3801338"/>
                    <a:pt x="733808" y="3773716"/>
                    <a:pt x="733808" y="3756571"/>
                  </a:cubicBezTo>
                  <a:cubicBezTo>
                    <a:pt x="733808" y="3756571"/>
                    <a:pt x="822391" y="3036481"/>
                    <a:pt x="884303" y="2565946"/>
                  </a:cubicBezTo>
                  <a:cubicBezTo>
                    <a:pt x="901448" y="2437358"/>
                    <a:pt x="983363" y="2360206"/>
                    <a:pt x="982411" y="2283053"/>
                  </a:cubicBezTo>
                  <a:cubicBezTo>
                    <a:pt x="986221" y="2282101"/>
                    <a:pt x="990983" y="2281148"/>
                    <a:pt x="994793" y="2279243"/>
                  </a:cubicBezTo>
                  <a:cubicBezTo>
                    <a:pt x="997651" y="2278291"/>
                    <a:pt x="1000508" y="2278291"/>
                    <a:pt x="1003366" y="2278291"/>
                  </a:cubicBezTo>
                  <a:cubicBezTo>
                    <a:pt x="1017653" y="2279243"/>
                    <a:pt x="1024321" y="2296388"/>
                    <a:pt x="1016701" y="2307818"/>
                  </a:cubicBezTo>
                  <a:cubicBezTo>
                    <a:pt x="996698" y="2339251"/>
                    <a:pt x="927166" y="2456408"/>
                    <a:pt x="977648" y="2480221"/>
                  </a:cubicBezTo>
                  <a:cubicBezTo>
                    <a:pt x="1035751" y="2506891"/>
                    <a:pt x="1171006" y="2364968"/>
                    <a:pt x="1154813" y="2119223"/>
                  </a:cubicBezTo>
                  <a:cubicBezTo>
                    <a:pt x="1154813" y="2118271"/>
                    <a:pt x="1154813" y="2118271"/>
                    <a:pt x="1154813" y="2117318"/>
                  </a:cubicBezTo>
                  <a:lnTo>
                    <a:pt x="1117666" y="1281976"/>
                  </a:lnTo>
                  <a:lnTo>
                    <a:pt x="1117666" y="1281976"/>
                  </a:lnTo>
                  <a:lnTo>
                    <a:pt x="1108141" y="1060043"/>
                  </a:lnTo>
                  <a:cubicBezTo>
                    <a:pt x="1109093" y="943838"/>
                    <a:pt x="1035751" y="846683"/>
                    <a:pt x="920498" y="836206"/>
                  </a:cubicBezTo>
                  <a:cubicBezTo>
                    <a:pt x="843346" y="829538"/>
                    <a:pt x="781433" y="807631"/>
                    <a:pt x="748096" y="793343"/>
                  </a:cubicBezTo>
                  <a:cubicBezTo>
                    <a:pt x="729998" y="785723"/>
                    <a:pt x="720473" y="780008"/>
                    <a:pt x="720473" y="780008"/>
                  </a:cubicBezTo>
                  <a:cubicBezTo>
                    <a:pt x="707138" y="780008"/>
                    <a:pt x="694756" y="746671"/>
                    <a:pt x="684278" y="718096"/>
                  </a:cubicBezTo>
                  <a:cubicBezTo>
                    <a:pt x="681421" y="710476"/>
                    <a:pt x="681421" y="702856"/>
                    <a:pt x="682373" y="695236"/>
                  </a:cubicBezTo>
                  <a:cubicBezTo>
                    <a:pt x="685231" y="680948"/>
                    <a:pt x="693803" y="668566"/>
                    <a:pt x="707138" y="662851"/>
                  </a:cubicBezTo>
                  <a:cubicBezTo>
                    <a:pt x="818581" y="608558"/>
                    <a:pt x="901448" y="494258"/>
                    <a:pt x="925261" y="355193"/>
                  </a:cubicBezTo>
                  <a:cubicBezTo>
                    <a:pt x="926213" y="356146"/>
                    <a:pt x="928118" y="357098"/>
                    <a:pt x="929071" y="358051"/>
                  </a:cubicBezTo>
                  <a:cubicBezTo>
                    <a:pt x="936691" y="363766"/>
                    <a:pt x="946216" y="366623"/>
                    <a:pt x="954788" y="366623"/>
                  </a:cubicBezTo>
                  <a:cubicBezTo>
                    <a:pt x="990983" y="366623"/>
                    <a:pt x="1019558" y="321856"/>
                    <a:pt x="1019558" y="265658"/>
                  </a:cubicBezTo>
                  <a:cubicBezTo>
                    <a:pt x="1019558" y="210413"/>
                    <a:pt x="990031" y="164693"/>
                    <a:pt x="954788" y="164693"/>
                  </a:cubicBezTo>
                  <a:cubicBezTo>
                    <a:pt x="945263" y="164693"/>
                    <a:pt x="935738" y="168503"/>
                    <a:pt x="927166" y="174218"/>
                  </a:cubicBezTo>
                  <a:cubicBezTo>
                    <a:pt x="925261" y="175171"/>
                    <a:pt x="924308" y="176123"/>
                    <a:pt x="922403" y="178028"/>
                  </a:cubicBezTo>
                  <a:cubicBezTo>
                    <a:pt x="921451" y="170408"/>
                    <a:pt x="919546" y="163741"/>
                    <a:pt x="917641" y="156121"/>
                  </a:cubicBezTo>
                  <a:cubicBezTo>
                    <a:pt x="917641" y="184696"/>
                    <a:pt x="903353" y="290423"/>
                    <a:pt x="894781" y="258991"/>
                  </a:cubicBezTo>
                  <a:cubicBezTo>
                    <a:pt x="869063" y="172313"/>
                    <a:pt x="791911" y="17056"/>
                    <a:pt x="744286" y="28486"/>
                  </a:cubicBezTo>
                  <a:cubicBezTo>
                    <a:pt x="672848" y="46583"/>
                    <a:pt x="709996" y="3721"/>
                    <a:pt x="622366" y="3721"/>
                  </a:cubicBezTo>
                  <a:cubicBezTo>
                    <a:pt x="532831" y="3721"/>
                    <a:pt x="487111" y="-5804"/>
                    <a:pt x="412816" y="5626"/>
                  </a:cubicBezTo>
                  <a:cubicBezTo>
                    <a:pt x="350903" y="15151"/>
                    <a:pt x="245176" y="167551"/>
                    <a:pt x="224221" y="240893"/>
                  </a:cubicBezTo>
                  <a:cubicBezTo>
                    <a:pt x="217553" y="266611"/>
                    <a:pt x="186121" y="359956"/>
                    <a:pt x="195646" y="351383"/>
                  </a:cubicBezTo>
                  <a:cubicBezTo>
                    <a:pt x="219458" y="497116"/>
                    <a:pt x="308041" y="616178"/>
                    <a:pt x="426151" y="668566"/>
                  </a:cubicBezTo>
                  <a:cubicBezTo>
                    <a:pt x="430913" y="670471"/>
                    <a:pt x="435676" y="674281"/>
                    <a:pt x="439486" y="677138"/>
                  </a:cubicBezTo>
                  <a:cubicBezTo>
                    <a:pt x="450916" y="687616"/>
                    <a:pt x="455678" y="704761"/>
                    <a:pt x="451868" y="720001"/>
                  </a:cubicBezTo>
                  <a:cubicBezTo>
                    <a:pt x="445201" y="747623"/>
                    <a:pt x="434723" y="779056"/>
                    <a:pt x="421388" y="780008"/>
                  </a:cubicBezTo>
                  <a:lnTo>
                    <a:pt x="409958" y="783818"/>
                  </a:lnTo>
                  <a:lnTo>
                    <a:pt x="219458" y="845731"/>
                  </a:lnTo>
                  <a:cubicBezTo>
                    <a:pt x="116588" y="855256"/>
                    <a:pt x="51818" y="941933"/>
                    <a:pt x="50866" y="1044803"/>
                  </a:cubicBezTo>
                  <a:cubicBezTo>
                    <a:pt x="49913" y="1121003"/>
                    <a:pt x="48008" y="1212443"/>
                    <a:pt x="44198" y="1310551"/>
                  </a:cubicBezTo>
                  <a:cubicBezTo>
                    <a:pt x="30863" y="1673453"/>
                    <a:pt x="1336" y="2117318"/>
                    <a:pt x="1336" y="2117318"/>
                  </a:cubicBezTo>
                  <a:cubicBezTo>
                    <a:pt x="1336" y="2118271"/>
                    <a:pt x="1336" y="2118271"/>
                    <a:pt x="1336" y="2119223"/>
                  </a:cubicBezTo>
                  <a:cubicBezTo>
                    <a:pt x="-14857" y="2364968"/>
                    <a:pt x="120398" y="2506891"/>
                    <a:pt x="178501" y="2480221"/>
                  </a:cubicBezTo>
                  <a:cubicBezTo>
                    <a:pt x="228983" y="2456408"/>
                    <a:pt x="160403" y="2340203"/>
                    <a:pt x="139448" y="2307818"/>
                  </a:cubicBezTo>
                  <a:cubicBezTo>
                    <a:pt x="131828" y="2296388"/>
                    <a:pt x="138496" y="2279243"/>
                    <a:pt x="152783" y="2278291"/>
                  </a:cubicBezTo>
                  <a:cubicBezTo>
                    <a:pt x="155641" y="2278291"/>
                    <a:pt x="158498" y="2278291"/>
                    <a:pt x="161356" y="2279243"/>
                  </a:cubicBezTo>
                  <a:cubicBezTo>
                    <a:pt x="185168" y="2287816"/>
                    <a:pt x="198503" y="2285911"/>
                    <a:pt x="205171" y="2276386"/>
                  </a:cubicBezTo>
                  <a:cubicBezTo>
                    <a:pt x="218506" y="2351633"/>
                    <a:pt x="268036" y="2442121"/>
                    <a:pt x="281371" y="2565946"/>
                  </a:cubicBezTo>
                  <a:cubicBezTo>
                    <a:pt x="335663" y="3046006"/>
                    <a:pt x="410911" y="3756571"/>
                    <a:pt x="410911" y="3756571"/>
                  </a:cubicBezTo>
                  <a:cubicBezTo>
                    <a:pt x="410911" y="3773716"/>
                    <a:pt x="264226" y="3801338"/>
                    <a:pt x="248033" y="3807053"/>
                  </a:cubicBezTo>
                  <a:cubicBezTo>
                    <a:pt x="175643" y="3833723"/>
                    <a:pt x="-12952" y="3913733"/>
                    <a:pt x="99443" y="3992791"/>
                  </a:cubicBezTo>
                  <a:cubicBezTo>
                    <a:pt x="208981" y="4070896"/>
                    <a:pt x="431866" y="4023271"/>
                    <a:pt x="509018" y="4002316"/>
                  </a:cubicBezTo>
                  <a:cubicBezTo>
                    <a:pt x="527116" y="3997553"/>
                    <a:pt x="538546" y="3981361"/>
                    <a:pt x="538546" y="3962311"/>
                  </a:cubicBezTo>
                  <a:lnTo>
                    <a:pt x="560453" y="2493556"/>
                  </a:lnTo>
                  <a:lnTo>
                    <a:pt x="538546" y="2338298"/>
                  </a:lnTo>
                  <a:cubicBezTo>
                    <a:pt x="538546" y="2315438"/>
                    <a:pt x="542356" y="2297341"/>
                    <a:pt x="565216" y="2297341"/>
                  </a:cubicBezTo>
                  <a:cubicBezTo>
                    <a:pt x="566168" y="2297341"/>
                    <a:pt x="568073" y="2297341"/>
                    <a:pt x="569026" y="2297341"/>
                  </a:cubicBezTo>
                  <a:cubicBezTo>
                    <a:pt x="569026" y="2297341"/>
                    <a:pt x="569026" y="2297341"/>
                    <a:pt x="569026" y="2297341"/>
                  </a:cubicBezTo>
                  <a:cubicBezTo>
                    <a:pt x="569978" y="2297341"/>
                    <a:pt x="570931" y="2297341"/>
                    <a:pt x="571883" y="2297341"/>
                  </a:cubicBezTo>
                  <a:cubicBezTo>
                    <a:pt x="594743" y="2297341"/>
                    <a:pt x="612841" y="2315438"/>
                    <a:pt x="612841" y="2338298"/>
                  </a:cubicBezTo>
                  <a:lnTo>
                    <a:pt x="592838" y="2501176"/>
                  </a:lnTo>
                  <a:lnTo>
                    <a:pt x="612841" y="3961358"/>
                  </a:lnTo>
                  <a:cubicBezTo>
                    <a:pt x="612841" y="3979456"/>
                    <a:pt x="625223" y="3995648"/>
                    <a:pt x="642368" y="4001363"/>
                  </a:cubicBezTo>
                  <a:cubicBezTo>
                    <a:pt x="719521" y="4023271"/>
                    <a:pt x="927166" y="4070896"/>
                    <a:pt x="1037656" y="3991838"/>
                  </a:cubicBezTo>
                  <a:cubicBezTo>
                    <a:pt x="1151956" y="3913733"/>
                    <a:pt x="964313" y="3833723"/>
                    <a:pt x="891923" y="3807053"/>
                  </a:cubicBezTo>
                  <a:close/>
                  <a:moveTo>
                    <a:pt x="881446" y="1272451"/>
                  </a:moveTo>
                  <a:cubicBezTo>
                    <a:pt x="882398" y="1252448"/>
                    <a:pt x="886208" y="1233398"/>
                    <a:pt x="891923" y="1216253"/>
                  </a:cubicBezTo>
                  <a:cubicBezTo>
                    <a:pt x="902401" y="1187678"/>
                    <a:pt x="944311" y="1191488"/>
                    <a:pt x="948121" y="1221968"/>
                  </a:cubicBezTo>
                  <a:cubicBezTo>
                    <a:pt x="956693" y="1285786"/>
                    <a:pt x="965266" y="1354366"/>
                    <a:pt x="973838" y="1425803"/>
                  </a:cubicBezTo>
                  <a:cubicBezTo>
                    <a:pt x="1001461" y="1667738"/>
                    <a:pt x="1024321" y="1931581"/>
                    <a:pt x="1008128" y="2067788"/>
                  </a:cubicBezTo>
                  <a:cubicBezTo>
                    <a:pt x="1005271" y="2094458"/>
                    <a:pt x="976696" y="2150656"/>
                    <a:pt x="959551" y="2200186"/>
                  </a:cubicBezTo>
                  <a:cubicBezTo>
                    <a:pt x="947168" y="2167801"/>
                    <a:pt x="929071" y="2130653"/>
                    <a:pt x="910021" y="2092553"/>
                  </a:cubicBezTo>
                  <a:cubicBezTo>
                    <a:pt x="855728" y="1983968"/>
                    <a:pt x="790006" y="1862048"/>
                    <a:pt x="788101" y="1779181"/>
                  </a:cubicBezTo>
                  <a:cubicBezTo>
                    <a:pt x="785243" y="1648688"/>
                    <a:pt x="881446" y="1272451"/>
                    <a:pt x="881446" y="1272451"/>
                  </a:cubicBezTo>
                  <a:close/>
                  <a:moveTo>
                    <a:pt x="203266" y="2222093"/>
                  </a:moveTo>
                  <a:cubicBezTo>
                    <a:pt x="188026" y="2168753"/>
                    <a:pt x="150878" y="2097316"/>
                    <a:pt x="147068" y="2066836"/>
                  </a:cubicBezTo>
                  <a:cubicBezTo>
                    <a:pt x="131828" y="1936343"/>
                    <a:pt x="151831" y="1686788"/>
                    <a:pt x="178501" y="1451521"/>
                  </a:cubicBezTo>
                  <a:cubicBezTo>
                    <a:pt x="185168" y="1388656"/>
                    <a:pt x="192788" y="1326743"/>
                    <a:pt x="200408" y="1268641"/>
                  </a:cubicBezTo>
                  <a:cubicBezTo>
                    <a:pt x="205171" y="1233398"/>
                    <a:pt x="256606" y="1235303"/>
                    <a:pt x="258511" y="1270546"/>
                  </a:cubicBezTo>
                  <a:lnTo>
                    <a:pt x="258511" y="1271498"/>
                  </a:lnTo>
                  <a:cubicBezTo>
                    <a:pt x="258511" y="1271498"/>
                    <a:pt x="368048" y="1645831"/>
                    <a:pt x="366143" y="1777276"/>
                  </a:cubicBezTo>
                  <a:cubicBezTo>
                    <a:pt x="365191" y="1870621"/>
                    <a:pt x="296611" y="1988731"/>
                    <a:pt x="248986" y="2090648"/>
                  </a:cubicBezTo>
                  <a:cubicBezTo>
                    <a:pt x="226126" y="2140178"/>
                    <a:pt x="208028" y="2184946"/>
                    <a:pt x="203266" y="2222093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0C5A0AE-31B4-CF2C-880F-464BD258AD05}"/>
                </a:ext>
              </a:extLst>
            </p:cNvPr>
            <p:cNvSpPr/>
            <p:nvPr/>
          </p:nvSpPr>
          <p:spPr>
            <a:xfrm>
              <a:off x="3463784" y="6392444"/>
              <a:ext cx="839019" cy="839152"/>
            </a:xfrm>
            <a:custGeom>
              <a:avLst/>
              <a:gdLst>
                <a:gd name="connsiteX0" fmla="*/ 410033 w 839019"/>
                <a:gd name="connsiteY0" fmla="*/ 839153 h 839152"/>
                <a:gd name="connsiteX1" fmla="*/ 125236 w 839019"/>
                <a:gd name="connsiteY1" fmla="*/ 818197 h 839152"/>
                <a:gd name="connsiteX2" fmla="*/ 1411 w 839019"/>
                <a:gd name="connsiteY2" fmla="*/ 151447 h 839152"/>
                <a:gd name="connsiteX3" fmla="*/ 76658 w 839019"/>
                <a:gd name="connsiteY3" fmla="*/ 0 h 839152"/>
                <a:gd name="connsiteX4" fmla="*/ 747218 w 839019"/>
                <a:gd name="connsiteY4" fmla="*/ 0 h 839152"/>
                <a:gd name="connsiteX5" fmla="*/ 837706 w 839019"/>
                <a:gd name="connsiteY5" fmla="*/ 175260 h 839152"/>
                <a:gd name="connsiteX6" fmla="*/ 687211 w 839019"/>
                <a:gd name="connsiteY6" fmla="*/ 818197 h 839152"/>
                <a:gd name="connsiteX7" fmla="*/ 410033 w 839019"/>
                <a:gd name="connsiteY7" fmla="*/ 839153 h 83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019" h="839152">
                  <a:moveTo>
                    <a:pt x="410033" y="839153"/>
                  </a:moveTo>
                  <a:lnTo>
                    <a:pt x="125236" y="818197"/>
                  </a:lnTo>
                  <a:cubicBezTo>
                    <a:pt x="60466" y="607695"/>
                    <a:pt x="-10972" y="237172"/>
                    <a:pt x="1411" y="151447"/>
                  </a:cubicBezTo>
                  <a:cubicBezTo>
                    <a:pt x="14746" y="59055"/>
                    <a:pt x="76658" y="0"/>
                    <a:pt x="76658" y="0"/>
                  </a:cubicBezTo>
                  <a:lnTo>
                    <a:pt x="747218" y="0"/>
                  </a:lnTo>
                  <a:cubicBezTo>
                    <a:pt x="747218" y="0"/>
                    <a:pt x="818656" y="61913"/>
                    <a:pt x="837706" y="175260"/>
                  </a:cubicBezTo>
                  <a:cubicBezTo>
                    <a:pt x="851993" y="258128"/>
                    <a:pt x="746266" y="653415"/>
                    <a:pt x="687211" y="818197"/>
                  </a:cubicBezTo>
                  <a:lnTo>
                    <a:pt x="410033" y="839153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F5BAF9B-FE9A-C08F-09E1-84C12C5F634C}"/>
                </a:ext>
              </a:extLst>
            </p:cNvPr>
            <p:cNvSpPr/>
            <p:nvPr/>
          </p:nvSpPr>
          <p:spPr>
            <a:xfrm>
              <a:off x="3327000" y="8128710"/>
              <a:ext cx="523004" cy="285760"/>
            </a:xfrm>
            <a:custGeom>
              <a:avLst/>
              <a:gdLst>
                <a:gd name="connsiteX0" fmla="*/ 209632 w 523004"/>
                <a:gd name="connsiteY0" fmla="*/ 142 h 285760"/>
                <a:gd name="connsiteX1" fmla="*/ 345840 w 523004"/>
                <a:gd name="connsiteY1" fmla="*/ 193500 h 285760"/>
                <a:gd name="connsiteX2" fmla="*/ 465855 w 523004"/>
                <a:gd name="connsiteY2" fmla="*/ 170640 h 285760"/>
                <a:gd name="connsiteX3" fmla="*/ 523005 w 523004"/>
                <a:gd name="connsiteY3" fmla="*/ 123015 h 285760"/>
                <a:gd name="connsiteX4" fmla="*/ 523005 w 523004"/>
                <a:gd name="connsiteY4" fmla="*/ 253507 h 285760"/>
                <a:gd name="connsiteX5" fmla="*/ 183915 w 523004"/>
                <a:gd name="connsiteY5" fmla="*/ 284940 h 285760"/>
                <a:gd name="connsiteX6" fmla="*/ 14369 w 523004"/>
                <a:gd name="connsiteY6" fmla="*/ 194452 h 285760"/>
                <a:gd name="connsiteX7" fmla="*/ 56280 w 523004"/>
                <a:gd name="connsiteY7" fmla="*/ 55387 h 285760"/>
                <a:gd name="connsiteX8" fmla="*/ 209632 w 523004"/>
                <a:gd name="connsiteY8" fmla="*/ 142 h 28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5760">
                  <a:moveTo>
                    <a:pt x="209632" y="142"/>
                  </a:moveTo>
                  <a:lnTo>
                    <a:pt x="345840" y="193500"/>
                  </a:lnTo>
                  <a:lnTo>
                    <a:pt x="465855" y="170640"/>
                  </a:lnTo>
                  <a:lnTo>
                    <a:pt x="523005" y="123015"/>
                  </a:lnTo>
                  <a:lnTo>
                    <a:pt x="523005" y="253507"/>
                  </a:lnTo>
                  <a:lnTo>
                    <a:pt x="183915" y="284940"/>
                  </a:lnTo>
                  <a:cubicBezTo>
                    <a:pt x="114382" y="291607"/>
                    <a:pt x="46755" y="257317"/>
                    <a:pt x="14369" y="194452"/>
                  </a:cubicBezTo>
                  <a:cubicBezTo>
                    <a:pt x="-8491" y="150637"/>
                    <a:pt x="-10395" y="99202"/>
                    <a:pt x="56280" y="55387"/>
                  </a:cubicBezTo>
                  <a:cubicBezTo>
                    <a:pt x="149625" y="-5573"/>
                    <a:pt x="209632" y="142"/>
                    <a:pt x="209632" y="1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52F1AC1-84B1-3CAF-4C6C-065CC32A6483}"/>
                </a:ext>
              </a:extLst>
            </p:cNvPr>
            <p:cNvSpPr/>
            <p:nvPr/>
          </p:nvSpPr>
          <p:spPr>
            <a:xfrm>
              <a:off x="3889057" y="8124903"/>
              <a:ext cx="523004" cy="286709"/>
            </a:xfrm>
            <a:custGeom>
              <a:avLst/>
              <a:gdLst>
                <a:gd name="connsiteX0" fmla="*/ 313373 w 523004"/>
                <a:gd name="connsiteY0" fmla="*/ 139 h 286709"/>
                <a:gd name="connsiteX1" fmla="*/ 177165 w 523004"/>
                <a:gd name="connsiteY1" fmla="*/ 193496 h 286709"/>
                <a:gd name="connsiteX2" fmla="*/ 57150 w 523004"/>
                <a:gd name="connsiteY2" fmla="*/ 170637 h 286709"/>
                <a:gd name="connsiteX3" fmla="*/ 0 w 523004"/>
                <a:gd name="connsiteY3" fmla="*/ 123012 h 286709"/>
                <a:gd name="connsiteX4" fmla="*/ 0 w 523004"/>
                <a:gd name="connsiteY4" fmla="*/ 254456 h 286709"/>
                <a:gd name="connsiteX5" fmla="*/ 339090 w 523004"/>
                <a:gd name="connsiteY5" fmla="*/ 285889 h 286709"/>
                <a:gd name="connsiteX6" fmla="*/ 508635 w 523004"/>
                <a:gd name="connsiteY6" fmla="*/ 195401 h 286709"/>
                <a:gd name="connsiteX7" fmla="*/ 466725 w 523004"/>
                <a:gd name="connsiteY7" fmla="*/ 56337 h 286709"/>
                <a:gd name="connsiteX8" fmla="*/ 313373 w 523004"/>
                <a:gd name="connsiteY8" fmla="*/ 139 h 28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6709">
                  <a:moveTo>
                    <a:pt x="313373" y="139"/>
                  </a:moveTo>
                  <a:lnTo>
                    <a:pt x="177165" y="193496"/>
                  </a:lnTo>
                  <a:lnTo>
                    <a:pt x="57150" y="170637"/>
                  </a:lnTo>
                  <a:lnTo>
                    <a:pt x="0" y="123012"/>
                  </a:lnTo>
                  <a:lnTo>
                    <a:pt x="0" y="254456"/>
                  </a:lnTo>
                  <a:lnTo>
                    <a:pt x="339090" y="285889"/>
                  </a:lnTo>
                  <a:cubicBezTo>
                    <a:pt x="408623" y="292556"/>
                    <a:pt x="476250" y="258267"/>
                    <a:pt x="508635" y="195401"/>
                  </a:cubicBezTo>
                  <a:cubicBezTo>
                    <a:pt x="531495" y="151587"/>
                    <a:pt x="533400" y="100151"/>
                    <a:pt x="466725" y="56337"/>
                  </a:cubicBezTo>
                  <a:cubicBezTo>
                    <a:pt x="374333" y="-5576"/>
                    <a:pt x="313373" y="139"/>
                    <a:pt x="313373" y="1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C8E0A0E-027E-08A5-745D-22F8465DF45C}"/>
                </a:ext>
              </a:extLst>
            </p:cNvPr>
            <p:cNvSpPr/>
            <p:nvPr/>
          </p:nvSpPr>
          <p:spPr>
            <a:xfrm>
              <a:off x="3302317" y="5102760"/>
              <a:ext cx="1141094" cy="1335405"/>
            </a:xfrm>
            <a:custGeom>
              <a:avLst/>
              <a:gdLst>
                <a:gd name="connsiteX0" fmla="*/ 869632 w 1141094"/>
                <a:gd name="connsiteY0" fmla="*/ 1182053 h 1335405"/>
                <a:gd name="connsiteX1" fmla="*/ 948690 w 1141094"/>
                <a:gd name="connsiteY1" fmla="*/ 1335405 h 1335405"/>
                <a:gd name="connsiteX2" fmla="*/ 197167 w 1141094"/>
                <a:gd name="connsiteY2" fmla="*/ 1335405 h 1335405"/>
                <a:gd name="connsiteX3" fmla="*/ 266700 w 1141094"/>
                <a:gd name="connsiteY3" fmla="*/ 1159193 h 1335405"/>
                <a:gd name="connsiteX4" fmla="*/ 272415 w 1141094"/>
                <a:gd name="connsiteY4" fmla="*/ 881063 h 1335405"/>
                <a:gd name="connsiteX5" fmla="*/ 230505 w 1141094"/>
                <a:gd name="connsiteY5" fmla="*/ 603885 h 1335405"/>
                <a:gd name="connsiteX6" fmla="*/ 202882 w 1141094"/>
                <a:gd name="connsiteY6" fmla="*/ 737235 h 1335405"/>
                <a:gd name="connsiteX7" fmla="*/ 0 w 1141094"/>
                <a:gd name="connsiteY7" fmla="*/ 712470 h 1335405"/>
                <a:gd name="connsiteX8" fmla="*/ 8572 w 1141094"/>
                <a:gd name="connsiteY8" fmla="*/ 300038 h 1335405"/>
                <a:gd name="connsiteX9" fmla="*/ 194310 w 1141094"/>
                <a:gd name="connsiteY9" fmla="*/ 58103 h 1335405"/>
                <a:gd name="connsiteX10" fmla="*/ 382905 w 1141094"/>
                <a:gd name="connsiteY10" fmla="*/ 0 h 1335405"/>
                <a:gd name="connsiteX11" fmla="*/ 593407 w 1141094"/>
                <a:gd name="connsiteY11" fmla="*/ 497205 h 1335405"/>
                <a:gd name="connsiteX12" fmla="*/ 743902 w 1141094"/>
                <a:gd name="connsiteY12" fmla="*/ 0 h 1335405"/>
                <a:gd name="connsiteX13" fmla="*/ 965835 w 1141094"/>
                <a:gd name="connsiteY13" fmla="*/ 48578 h 1335405"/>
                <a:gd name="connsiteX14" fmla="*/ 1135380 w 1141094"/>
                <a:gd name="connsiteY14" fmla="*/ 241935 h 1335405"/>
                <a:gd name="connsiteX15" fmla="*/ 1141095 w 1141094"/>
                <a:gd name="connsiteY15" fmla="*/ 667703 h 1335405"/>
                <a:gd name="connsiteX16" fmla="*/ 937260 w 1141094"/>
                <a:gd name="connsiteY16" fmla="*/ 691515 h 1335405"/>
                <a:gd name="connsiteX17" fmla="*/ 917257 w 1141094"/>
                <a:gd name="connsiteY17" fmla="*/ 560070 h 1335405"/>
                <a:gd name="connsiteX18" fmla="*/ 862965 w 1141094"/>
                <a:gd name="connsiteY18" fmla="*/ 830580 h 1335405"/>
                <a:gd name="connsiteX19" fmla="*/ 869632 w 1141094"/>
                <a:gd name="connsiteY19" fmla="*/ 1182053 h 133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1094" h="1335405">
                  <a:moveTo>
                    <a:pt x="869632" y="1182053"/>
                  </a:moveTo>
                  <a:lnTo>
                    <a:pt x="948690" y="1335405"/>
                  </a:lnTo>
                  <a:lnTo>
                    <a:pt x="197167" y="1335405"/>
                  </a:lnTo>
                  <a:lnTo>
                    <a:pt x="266700" y="1159193"/>
                  </a:lnTo>
                  <a:cubicBezTo>
                    <a:pt x="284797" y="1067753"/>
                    <a:pt x="286702" y="973455"/>
                    <a:pt x="272415" y="881063"/>
                  </a:cubicBezTo>
                  <a:lnTo>
                    <a:pt x="230505" y="603885"/>
                  </a:lnTo>
                  <a:lnTo>
                    <a:pt x="202882" y="737235"/>
                  </a:lnTo>
                  <a:lnTo>
                    <a:pt x="0" y="712470"/>
                  </a:lnTo>
                  <a:lnTo>
                    <a:pt x="8572" y="300038"/>
                  </a:lnTo>
                  <a:cubicBezTo>
                    <a:pt x="13335" y="187642"/>
                    <a:pt x="87630" y="91440"/>
                    <a:pt x="194310" y="58103"/>
                  </a:cubicBezTo>
                  <a:lnTo>
                    <a:pt x="382905" y="0"/>
                  </a:lnTo>
                  <a:lnTo>
                    <a:pt x="593407" y="497205"/>
                  </a:lnTo>
                  <a:lnTo>
                    <a:pt x="743902" y="0"/>
                  </a:lnTo>
                  <a:lnTo>
                    <a:pt x="965835" y="48578"/>
                  </a:lnTo>
                  <a:cubicBezTo>
                    <a:pt x="1058227" y="68580"/>
                    <a:pt x="1126807" y="147638"/>
                    <a:pt x="1135380" y="241935"/>
                  </a:cubicBezTo>
                  <a:lnTo>
                    <a:pt x="1141095" y="667703"/>
                  </a:lnTo>
                  <a:lnTo>
                    <a:pt x="937260" y="691515"/>
                  </a:lnTo>
                  <a:lnTo>
                    <a:pt x="917257" y="560070"/>
                  </a:lnTo>
                  <a:lnTo>
                    <a:pt x="862965" y="830580"/>
                  </a:lnTo>
                  <a:cubicBezTo>
                    <a:pt x="840105" y="946785"/>
                    <a:pt x="842010" y="1066800"/>
                    <a:pt x="869632" y="11820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75ECE31-1FBB-8A8B-96DB-CD579B46FEC5}"/>
                </a:ext>
              </a:extLst>
            </p:cNvPr>
            <p:cNvSpPr/>
            <p:nvPr/>
          </p:nvSpPr>
          <p:spPr>
            <a:xfrm>
              <a:off x="3289551" y="6438165"/>
              <a:ext cx="209655" cy="391816"/>
            </a:xfrm>
            <a:custGeom>
              <a:avLst/>
              <a:gdLst>
                <a:gd name="connsiteX0" fmla="*/ 139448 w 209655"/>
                <a:gd name="connsiteY0" fmla="*/ 216217 h 391816"/>
                <a:gd name="connsiteX1" fmla="*/ 178501 w 209655"/>
                <a:gd name="connsiteY1" fmla="*/ 388620 h 391816"/>
                <a:gd name="connsiteX2" fmla="*/ 1336 w 209655"/>
                <a:gd name="connsiteY2" fmla="*/ 27622 h 391816"/>
                <a:gd name="connsiteX3" fmla="*/ 1336 w 209655"/>
                <a:gd name="connsiteY3" fmla="*/ 25717 h 391816"/>
                <a:gd name="connsiteX4" fmla="*/ 3241 w 209655"/>
                <a:gd name="connsiteY4" fmla="*/ 0 h 391816"/>
                <a:gd name="connsiteX5" fmla="*/ 152783 w 209655"/>
                <a:gd name="connsiteY5" fmla="*/ 0 h 391816"/>
                <a:gd name="connsiteX6" fmla="*/ 161356 w 209655"/>
                <a:gd name="connsiteY6" fmla="*/ 187642 h 391816"/>
                <a:gd name="connsiteX7" fmla="*/ 152783 w 209655"/>
                <a:gd name="connsiteY7" fmla="*/ 186690 h 391816"/>
                <a:gd name="connsiteX8" fmla="*/ 139448 w 209655"/>
                <a:gd name="connsiteY8" fmla="*/ 216217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655" h="391816">
                  <a:moveTo>
                    <a:pt x="139448" y="216217"/>
                  </a:moveTo>
                  <a:cubicBezTo>
                    <a:pt x="159451" y="247650"/>
                    <a:pt x="228983" y="364807"/>
                    <a:pt x="178501" y="388620"/>
                  </a:cubicBezTo>
                  <a:cubicBezTo>
                    <a:pt x="120398" y="415290"/>
                    <a:pt x="-14857" y="273367"/>
                    <a:pt x="1336" y="27622"/>
                  </a:cubicBezTo>
                  <a:cubicBezTo>
                    <a:pt x="1336" y="26670"/>
                    <a:pt x="1336" y="26670"/>
                    <a:pt x="1336" y="25717"/>
                  </a:cubicBezTo>
                  <a:cubicBezTo>
                    <a:pt x="1336" y="25717"/>
                    <a:pt x="2288" y="16192"/>
                    <a:pt x="3241" y="0"/>
                  </a:cubicBezTo>
                  <a:lnTo>
                    <a:pt x="152783" y="0"/>
                  </a:lnTo>
                  <a:cubicBezTo>
                    <a:pt x="177548" y="74295"/>
                    <a:pt x="262321" y="223838"/>
                    <a:pt x="161356" y="187642"/>
                  </a:cubicBezTo>
                  <a:cubicBezTo>
                    <a:pt x="158498" y="186690"/>
                    <a:pt x="155641" y="186690"/>
                    <a:pt x="152783" y="186690"/>
                  </a:cubicBezTo>
                  <a:cubicBezTo>
                    <a:pt x="138496" y="187642"/>
                    <a:pt x="131828" y="204788"/>
                    <a:pt x="139448" y="216217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20DAEE6-2D36-5DFB-98D1-E01F6CD1A4E3}"/>
                </a:ext>
              </a:extLst>
            </p:cNvPr>
            <p:cNvSpPr/>
            <p:nvPr/>
          </p:nvSpPr>
          <p:spPr>
            <a:xfrm>
              <a:off x="4234859" y="6438165"/>
              <a:ext cx="209888" cy="391816"/>
            </a:xfrm>
            <a:custGeom>
              <a:avLst/>
              <a:gdLst>
                <a:gd name="connsiteX0" fmla="*/ 31388 w 209888"/>
                <a:gd name="connsiteY0" fmla="*/ 388620 h 391816"/>
                <a:gd name="connsiteX1" fmla="*/ 70440 w 209888"/>
                <a:gd name="connsiteY1" fmla="*/ 216217 h 391816"/>
                <a:gd name="connsiteX2" fmla="*/ 57105 w 209888"/>
                <a:gd name="connsiteY2" fmla="*/ 186690 h 391816"/>
                <a:gd name="connsiteX3" fmla="*/ 48533 w 209888"/>
                <a:gd name="connsiteY3" fmla="*/ 187642 h 391816"/>
                <a:gd name="connsiteX4" fmla="*/ 57105 w 209888"/>
                <a:gd name="connsiteY4" fmla="*/ 0 h 391816"/>
                <a:gd name="connsiteX5" fmla="*/ 207600 w 209888"/>
                <a:gd name="connsiteY5" fmla="*/ 0 h 391816"/>
                <a:gd name="connsiteX6" fmla="*/ 208553 w 209888"/>
                <a:gd name="connsiteY6" fmla="*/ 25717 h 391816"/>
                <a:gd name="connsiteX7" fmla="*/ 208553 w 209888"/>
                <a:gd name="connsiteY7" fmla="*/ 27622 h 391816"/>
                <a:gd name="connsiteX8" fmla="*/ 31388 w 209888"/>
                <a:gd name="connsiteY8" fmla="*/ 388620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888" h="391816">
                  <a:moveTo>
                    <a:pt x="31388" y="388620"/>
                  </a:moveTo>
                  <a:cubicBezTo>
                    <a:pt x="-19095" y="364807"/>
                    <a:pt x="49485" y="248602"/>
                    <a:pt x="70440" y="216217"/>
                  </a:cubicBezTo>
                  <a:cubicBezTo>
                    <a:pt x="78060" y="204788"/>
                    <a:pt x="71393" y="187642"/>
                    <a:pt x="57105" y="186690"/>
                  </a:cubicBezTo>
                  <a:cubicBezTo>
                    <a:pt x="54248" y="186690"/>
                    <a:pt x="51390" y="186690"/>
                    <a:pt x="48533" y="187642"/>
                  </a:cubicBezTo>
                  <a:cubicBezTo>
                    <a:pt x="-52432" y="222885"/>
                    <a:pt x="31388" y="73342"/>
                    <a:pt x="57105" y="0"/>
                  </a:cubicBezTo>
                  <a:lnTo>
                    <a:pt x="207600" y="0"/>
                  </a:lnTo>
                  <a:lnTo>
                    <a:pt x="208553" y="25717"/>
                  </a:lnTo>
                  <a:cubicBezTo>
                    <a:pt x="208553" y="26670"/>
                    <a:pt x="208553" y="26670"/>
                    <a:pt x="208553" y="27622"/>
                  </a:cubicBezTo>
                  <a:cubicBezTo>
                    <a:pt x="224745" y="273367"/>
                    <a:pt x="89490" y="415290"/>
                    <a:pt x="31388" y="388620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3F9F594-251A-A156-52CA-6619DBA5C2F4}"/>
                </a:ext>
              </a:extLst>
            </p:cNvPr>
            <p:cNvSpPr/>
            <p:nvPr/>
          </p:nvSpPr>
          <p:spPr>
            <a:xfrm>
              <a:off x="3880485" y="5685690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94FC458-D178-B8CF-A868-993D84BD37EF}"/>
                </a:ext>
              </a:extLst>
            </p:cNvPr>
            <p:cNvSpPr/>
            <p:nvPr/>
          </p:nvSpPr>
          <p:spPr>
            <a:xfrm>
              <a:off x="3880485" y="5878095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BFC4F5F-7DC5-AB8E-A55B-B238D12F7AE4}"/>
                </a:ext>
              </a:extLst>
            </p:cNvPr>
            <p:cNvSpPr/>
            <p:nvPr/>
          </p:nvSpPr>
          <p:spPr>
            <a:xfrm>
              <a:off x="3880485" y="6071452"/>
              <a:ext cx="40005" cy="40005"/>
            </a:xfrm>
            <a:custGeom>
              <a:avLst/>
              <a:gdLst>
                <a:gd name="connsiteX0" fmla="*/ 40005 w 40005"/>
                <a:gd name="connsiteY0" fmla="*/ 20002 h 40005"/>
                <a:gd name="connsiteX1" fmla="*/ 20003 w 40005"/>
                <a:gd name="connsiteY1" fmla="*/ 40005 h 40005"/>
                <a:gd name="connsiteX2" fmla="*/ 0 w 40005"/>
                <a:gd name="connsiteY2" fmla="*/ 20002 h 40005"/>
                <a:gd name="connsiteX3" fmla="*/ 20003 w 40005"/>
                <a:gd name="connsiteY3" fmla="*/ 0 h 40005"/>
                <a:gd name="connsiteX4" fmla="*/ 40005 w 40005"/>
                <a:gd name="connsiteY4" fmla="*/ 20002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2"/>
                  </a:moveTo>
                  <a:cubicBezTo>
                    <a:pt x="40005" y="31049"/>
                    <a:pt x="31050" y="40005"/>
                    <a:pt x="20003" y="40005"/>
                  </a:cubicBezTo>
                  <a:cubicBezTo>
                    <a:pt x="8956" y="40005"/>
                    <a:pt x="0" y="31049"/>
                    <a:pt x="0" y="20002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2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217A803-DDC5-5CFF-95AF-58E0BFD27112}"/>
                </a:ext>
              </a:extLst>
            </p:cNvPr>
            <p:cNvSpPr/>
            <p:nvPr/>
          </p:nvSpPr>
          <p:spPr>
            <a:xfrm>
              <a:off x="3880485" y="6284812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2E0EAEF-4589-3BAF-E304-154EAE2C1F5A}"/>
                </a:ext>
              </a:extLst>
            </p:cNvPr>
            <p:cNvSpPr/>
            <p:nvPr/>
          </p:nvSpPr>
          <p:spPr>
            <a:xfrm>
              <a:off x="3430728" y="4302727"/>
              <a:ext cx="424609" cy="1274451"/>
            </a:xfrm>
            <a:custGeom>
              <a:avLst/>
              <a:gdLst>
                <a:gd name="connsiteX0" fmla="*/ 60184 w 424609"/>
                <a:gd name="connsiteY0" fmla="*/ 205672 h 1274451"/>
                <a:gd name="connsiteX1" fmla="*/ 2082 w 424609"/>
                <a:gd name="connsiteY1" fmla="*/ 1217227 h 1274451"/>
                <a:gd name="connsiteX2" fmla="*/ 100190 w 424609"/>
                <a:gd name="connsiteY2" fmla="*/ 1255327 h 1274451"/>
                <a:gd name="connsiteX3" fmla="*/ 112572 w 424609"/>
                <a:gd name="connsiteY3" fmla="*/ 1240087 h 1274451"/>
                <a:gd name="connsiteX4" fmla="*/ 172579 w 424609"/>
                <a:gd name="connsiteY4" fmla="*/ 1256280 h 1274451"/>
                <a:gd name="connsiteX5" fmla="*/ 208774 w 424609"/>
                <a:gd name="connsiteY5" fmla="*/ 1261995 h 1274451"/>
                <a:gd name="connsiteX6" fmla="*/ 224967 w 424609"/>
                <a:gd name="connsiteY6" fmla="*/ 1240087 h 1274451"/>
                <a:gd name="connsiteX7" fmla="*/ 278307 w 424609"/>
                <a:gd name="connsiteY7" fmla="*/ 1246755 h 1274451"/>
                <a:gd name="connsiteX8" fmla="*/ 315454 w 424609"/>
                <a:gd name="connsiteY8" fmla="*/ 1230562 h 1274451"/>
                <a:gd name="connsiteX9" fmla="*/ 414515 w 424609"/>
                <a:gd name="connsiteY9" fmla="*/ 15172 h 1274451"/>
                <a:gd name="connsiteX10" fmla="*/ 60184 w 424609"/>
                <a:gd name="connsiteY10" fmla="*/ 205672 h 127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609" h="1274451">
                  <a:moveTo>
                    <a:pt x="60184" y="205672"/>
                  </a:moveTo>
                  <a:cubicBezTo>
                    <a:pt x="-16968" y="446654"/>
                    <a:pt x="2082" y="1217227"/>
                    <a:pt x="2082" y="1217227"/>
                  </a:cubicBezTo>
                  <a:cubicBezTo>
                    <a:pt x="1129" y="1269615"/>
                    <a:pt x="65899" y="1294380"/>
                    <a:pt x="100190" y="1255327"/>
                  </a:cubicBezTo>
                  <a:cubicBezTo>
                    <a:pt x="103999" y="1250565"/>
                    <a:pt x="107809" y="1245802"/>
                    <a:pt x="112572" y="1240087"/>
                  </a:cubicBezTo>
                  <a:cubicBezTo>
                    <a:pt x="144957" y="1195320"/>
                    <a:pt x="163054" y="1223895"/>
                    <a:pt x="172579" y="1256280"/>
                  </a:cubicBezTo>
                  <a:cubicBezTo>
                    <a:pt x="177342" y="1272472"/>
                    <a:pt x="199249" y="1276282"/>
                    <a:pt x="208774" y="1261995"/>
                  </a:cubicBezTo>
                  <a:cubicBezTo>
                    <a:pt x="214490" y="1252470"/>
                    <a:pt x="220204" y="1244850"/>
                    <a:pt x="224967" y="1240087"/>
                  </a:cubicBezTo>
                  <a:cubicBezTo>
                    <a:pt x="244017" y="1222942"/>
                    <a:pt x="262115" y="1230562"/>
                    <a:pt x="278307" y="1246755"/>
                  </a:cubicBezTo>
                  <a:cubicBezTo>
                    <a:pt x="292594" y="1261042"/>
                    <a:pt x="316407" y="1249612"/>
                    <a:pt x="315454" y="1230562"/>
                  </a:cubicBezTo>
                  <a:cubicBezTo>
                    <a:pt x="315454" y="1230562"/>
                    <a:pt x="-52211" y="136140"/>
                    <a:pt x="414515" y="15172"/>
                  </a:cubicBezTo>
                  <a:cubicBezTo>
                    <a:pt x="487857" y="-3878"/>
                    <a:pt x="140194" y="-46741"/>
                    <a:pt x="60184" y="205672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8279E01-A5BD-37B4-034C-25D87CD07080}"/>
                </a:ext>
              </a:extLst>
            </p:cNvPr>
            <p:cNvSpPr/>
            <p:nvPr/>
          </p:nvSpPr>
          <p:spPr>
            <a:xfrm>
              <a:off x="3570922" y="3953806"/>
              <a:ext cx="591502" cy="302180"/>
            </a:xfrm>
            <a:custGeom>
              <a:avLst/>
              <a:gdLst>
                <a:gd name="connsiteX0" fmla="*/ 591503 w 591502"/>
                <a:gd name="connsiteY0" fmla="*/ 302181 h 302180"/>
                <a:gd name="connsiteX1" fmla="*/ 0 w 591502"/>
                <a:gd name="connsiteY1" fmla="*/ 302181 h 302180"/>
                <a:gd name="connsiteX2" fmla="*/ 35243 w 591502"/>
                <a:gd name="connsiteY2" fmla="*/ 107871 h 302180"/>
                <a:gd name="connsiteX3" fmla="*/ 557213 w 591502"/>
                <a:gd name="connsiteY3" fmla="*/ 107871 h 302180"/>
                <a:gd name="connsiteX4" fmla="*/ 591503 w 591502"/>
                <a:gd name="connsiteY4" fmla="*/ 302181 h 30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502" h="302180">
                  <a:moveTo>
                    <a:pt x="591503" y="302181"/>
                  </a:moveTo>
                  <a:cubicBezTo>
                    <a:pt x="417195" y="138351"/>
                    <a:pt x="174308" y="138351"/>
                    <a:pt x="0" y="302181"/>
                  </a:cubicBezTo>
                  <a:cubicBezTo>
                    <a:pt x="11430" y="237411"/>
                    <a:pt x="22860" y="172641"/>
                    <a:pt x="35243" y="107871"/>
                  </a:cubicBezTo>
                  <a:cubicBezTo>
                    <a:pt x="188595" y="-35957"/>
                    <a:pt x="403860" y="-35957"/>
                    <a:pt x="557213" y="107871"/>
                  </a:cubicBezTo>
                  <a:cubicBezTo>
                    <a:pt x="568643" y="173593"/>
                    <a:pt x="580072" y="238363"/>
                    <a:pt x="591503" y="3021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AF7B243-6AB3-6945-C319-391F1388720A}"/>
                </a:ext>
              </a:extLst>
            </p:cNvPr>
            <p:cNvSpPr/>
            <p:nvPr/>
          </p:nvSpPr>
          <p:spPr>
            <a:xfrm>
              <a:off x="3803332" y="3995002"/>
              <a:ext cx="113347" cy="105727"/>
            </a:xfrm>
            <a:custGeom>
              <a:avLst/>
              <a:gdLst>
                <a:gd name="connsiteX0" fmla="*/ 103823 w 113347"/>
                <a:gd name="connsiteY0" fmla="*/ 36195 h 105727"/>
                <a:gd name="connsiteX1" fmla="*/ 113348 w 113347"/>
                <a:gd name="connsiteY1" fmla="*/ 70485 h 105727"/>
                <a:gd name="connsiteX2" fmla="*/ 75248 w 113347"/>
                <a:gd name="connsiteY2" fmla="*/ 69533 h 105727"/>
                <a:gd name="connsiteX3" fmla="*/ 78105 w 113347"/>
                <a:gd name="connsiteY3" fmla="*/ 105728 h 105727"/>
                <a:gd name="connsiteX4" fmla="*/ 35243 w 113347"/>
                <a:gd name="connsiteY4" fmla="*/ 104775 h 105727"/>
                <a:gd name="connsiteX5" fmla="*/ 38100 w 113347"/>
                <a:gd name="connsiteY5" fmla="*/ 69533 h 105727"/>
                <a:gd name="connsiteX6" fmla="*/ 0 w 113347"/>
                <a:gd name="connsiteY6" fmla="*/ 68580 h 105727"/>
                <a:gd name="connsiteX7" fmla="*/ 9525 w 113347"/>
                <a:gd name="connsiteY7" fmla="*/ 36195 h 105727"/>
                <a:gd name="connsiteX8" fmla="*/ 41910 w 113347"/>
                <a:gd name="connsiteY8" fmla="*/ 36195 h 105727"/>
                <a:gd name="connsiteX9" fmla="*/ 44768 w 113347"/>
                <a:gd name="connsiteY9" fmla="*/ 953 h 105727"/>
                <a:gd name="connsiteX10" fmla="*/ 68580 w 113347"/>
                <a:gd name="connsiteY10" fmla="*/ 0 h 105727"/>
                <a:gd name="connsiteX11" fmla="*/ 71438 w 113347"/>
                <a:gd name="connsiteY11" fmla="*/ 35243 h 105727"/>
                <a:gd name="connsiteX12" fmla="*/ 103823 w 113347"/>
                <a:gd name="connsiteY12" fmla="*/ 36195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347" h="105727">
                  <a:moveTo>
                    <a:pt x="103823" y="36195"/>
                  </a:moveTo>
                  <a:cubicBezTo>
                    <a:pt x="106680" y="47625"/>
                    <a:pt x="110490" y="59055"/>
                    <a:pt x="113348" y="70485"/>
                  </a:cubicBezTo>
                  <a:cubicBezTo>
                    <a:pt x="100965" y="70485"/>
                    <a:pt x="87630" y="70485"/>
                    <a:pt x="75248" y="69533"/>
                  </a:cubicBezTo>
                  <a:cubicBezTo>
                    <a:pt x="76200" y="81915"/>
                    <a:pt x="77153" y="93345"/>
                    <a:pt x="78105" y="105728"/>
                  </a:cubicBezTo>
                  <a:cubicBezTo>
                    <a:pt x="63818" y="105728"/>
                    <a:pt x="49530" y="104775"/>
                    <a:pt x="35243" y="104775"/>
                  </a:cubicBezTo>
                  <a:cubicBezTo>
                    <a:pt x="36195" y="93345"/>
                    <a:pt x="37148" y="81915"/>
                    <a:pt x="38100" y="69533"/>
                  </a:cubicBezTo>
                  <a:cubicBezTo>
                    <a:pt x="25718" y="69533"/>
                    <a:pt x="12383" y="69533"/>
                    <a:pt x="0" y="68580"/>
                  </a:cubicBezTo>
                  <a:cubicBezTo>
                    <a:pt x="2858" y="58103"/>
                    <a:pt x="6668" y="46673"/>
                    <a:pt x="9525" y="36195"/>
                  </a:cubicBezTo>
                  <a:cubicBezTo>
                    <a:pt x="20003" y="36195"/>
                    <a:pt x="31433" y="36195"/>
                    <a:pt x="41910" y="36195"/>
                  </a:cubicBezTo>
                  <a:cubicBezTo>
                    <a:pt x="42863" y="24765"/>
                    <a:pt x="43815" y="12383"/>
                    <a:pt x="44768" y="953"/>
                  </a:cubicBezTo>
                  <a:cubicBezTo>
                    <a:pt x="52388" y="953"/>
                    <a:pt x="60960" y="0"/>
                    <a:pt x="68580" y="0"/>
                  </a:cubicBezTo>
                  <a:cubicBezTo>
                    <a:pt x="69533" y="11430"/>
                    <a:pt x="70485" y="23813"/>
                    <a:pt x="71438" y="35243"/>
                  </a:cubicBezTo>
                  <a:cubicBezTo>
                    <a:pt x="81915" y="36195"/>
                    <a:pt x="92393" y="36195"/>
                    <a:pt x="103823" y="3619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1EAD4637-D0E0-A757-59D9-461136AEF11B}"/>
                </a:ext>
              </a:extLst>
            </p:cNvPr>
            <p:cNvSpPr/>
            <p:nvPr/>
          </p:nvSpPr>
          <p:spPr>
            <a:xfrm>
              <a:off x="3607117" y="3964522"/>
              <a:ext cx="510539" cy="120014"/>
            </a:xfrm>
            <a:custGeom>
              <a:avLst/>
              <a:gdLst>
                <a:gd name="connsiteX0" fmla="*/ 0 w 510539"/>
                <a:gd name="connsiteY0" fmla="*/ 120015 h 120014"/>
                <a:gd name="connsiteX1" fmla="*/ 114300 w 510539"/>
                <a:gd name="connsiteY1" fmla="*/ 36195 h 120014"/>
                <a:gd name="connsiteX2" fmla="*/ 253365 w 510539"/>
                <a:gd name="connsiteY2" fmla="*/ 0 h 120014"/>
                <a:gd name="connsiteX3" fmla="*/ 393382 w 510539"/>
                <a:gd name="connsiteY3" fmla="*/ 29527 h 120014"/>
                <a:gd name="connsiteX4" fmla="*/ 510540 w 510539"/>
                <a:gd name="connsiteY4" fmla="*/ 110490 h 120014"/>
                <a:gd name="connsiteX5" fmla="*/ 452438 w 510539"/>
                <a:gd name="connsiteY5" fmla="*/ 70485 h 120014"/>
                <a:gd name="connsiteX6" fmla="*/ 389572 w 510539"/>
                <a:gd name="connsiteY6" fmla="*/ 40005 h 120014"/>
                <a:gd name="connsiteX7" fmla="*/ 253365 w 510539"/>
                <a:gd name="connsiteY7" fmla="*/ 14288 h 120014"/>
                <a:gd name="connsiteX8" fmla="*/ 119063 w 510539"/>
                <a:gd name="connsiteY8" fmla="*/ 45720 h 120014"/>
                <a:gd name="connsiteX9" fmla="*/ 57150 w 510539"/>
                <a:gd name="connsiteY9" fmla="*/ 79058 h 120014"/>
                <a:gd name="connsiteX10" fmla="*/ 0 w 510539"/>
                <a:gd name="connsiteY10" fmla="*/ 120015 h 12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0539" h="120014">
                  <a:moveTo>
                    <a:pt x="0" y="120015"/>
                  </a:moveTo>
                  <a:cubicBezTo>
                    <a:pt x="33338" y="85725"/>
                    <a:pt x="72390" y="58102"/>
                    <a:pt x="114300" y="36195"/>
                  </a:cubicBezTo>
                  <a:cubicBezTo>
                    <a:pt x="157163" y="14288"/>
                    <a:pt x="204788" y="952"/>
                    <a:pt x="253365" y="0"/>
                  </a:cubicBezTo>
                  <a:cubicBezTo>
                    <a:pt x="300990" y="952"/>
                    <a:pt x="349567" y="10477"/>
                    <a:pt x="393382" y="29527"/>
                  </a:cubicBezTo>
                  <a:cubicBezTo>
                    <a:pt x="437197" y="48577"/>
                    <a:pt x="478155" y="75248"/>
                    <a:pt x="510540" y="110490"/>
                  </a:cubicBezTo>
                  <a:cubicBezTo>
                    <a:pt x="492442" y="95250"/>
                    <a:pt x="473392" y="81915"/>
                    <a:pt x="452438" y="70485"/>
                  </a:cubicBezTo>
                  <a:cubicBezTo>
                    <a:pt x="432435" y="58102"/>
                    <a:pt x="411480" y="48577"/>
                    <a:pt x="389572" y="40005"/>
                  </a:cubicBezTo>
                  <a:cubicBezTo>
                    <a:pt x="345757" y="22860"/>
                    <a:pt x="300038" y="15240"/>
                    <a:pt x="253365" y="14288"/>
                  </a:cubicBezTo>
                  <a:cubicBezTo>
                    <a:pt x="207645" y="14288"/>
                    <a:pt x="161925" y="26670"/>
                    <a:pt x="119063" y="45720"/>
                  </a:cubicBezTo>
                  <a:cubicBezTo>
                    <a:pt x="98107" y="55245"/>
                    <a:pt x="77152" y="66675"/>
                    <a:pt x="57150" y="79058"/>
                  </a:cubicBezTo>
                  <a:cubicBezTo>
                    <a:pt x="37147" y="91440"/>
                    <a:pt x="18097" y="104775"/>
                    <a:pt x="0" y="12001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DEB0718-8689-A967-A4E4-1E287C609F33}"/>
                </a:ext>
              </a:extLst>
            </p:cNvPr>
            <p:cNvSpPr/>
            <p:nvPr/>
          </p:nvSpPr>
          <p:spPr>
            <a:xfrm>
              <a:off x="3611880" y="6183847"/>
              <a:ext cx="198120" cy="191452"/>
            </a:xfrm>
            <a:custGeom>
              <a:avLst/>
              <a:gdLst>
                <a:gd name="connsiteX0" fmla="*/ 0 w 198120"/>
                <a:gd name="connsiteY0" fmla="*/ 0 h 191452"/>
                <a:gd name="connsiteX1" fmla="*/ 198120 w 198120"/>
                <a:gd name="connsiteY1" fmla="*/ 0 h 191452"/>
                <a:gd name="connsiteX2" fmla="*/ 198120 w 198120"/>
                <a:gd name="connsiteY2" fmla="*/ 191453 h 191452"/>
                <a:gd name="connsiteX3" fmla="*/ 0 w 198120"/>
                <a:gd name="connsiteY3" fmla="*/ 191453 h 19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20" h="191452">
                  <a:moveTo>
                    <a:pt x="0" y="0"/>
                  </a:moveTo>
                  <a:lnTo>
                    <a:pt x="198120" y="0"/>
                  </a:lnTo>
                  <a:lnTo>
                    <a:pt x="198120" y="191453"/>
                  </a:lnTo>
                  <a:lnTo>
                    <a:pt x="0" y="191453"/>
                  </a:lnTo>
                  <a:close/>
                </a:path>
              </a:pathLst>
            </a:custGeom>
            <a:solidFill>
              <a:srgbClr val="F9F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6B54E1E-FE4C-B6A2-A62A-BDA1A9CBDC6E}"/>
                </a:ext>
              </a:extLst>
            </p:cNvPr>
            <p:cNvSpPr/>
            <p:nvPr/>
          </p:nvSpPr>
          <p:spPr>
            <a:xfrm>
              <a:off x="3641407" y="6052402"/>
              <a:ext cx="43815" cy="131444"/>
            </a:xfrm>
            <a:custGeom>
              <a:avLst/>
              <a:gdLst>
                <a:gd name="connsiteX0" fmla="*/ 43815 w 43815"/>
                <a:gd name="connsiteY0" fmla="*/ 21907 h 131444"/>
                <a:gd name="connsiteX1" fmla="*/ 43815 w 43815"/>
                <a:gd name="connsiteY1" fmla="*/ 131445 h 131444"/>
                <a:gd name="connsiteX2" fmla="*/ 0 w 43815"/>
                <a:gd name="connsiteY2" fmla="*/ 131445 h 131444"/>
                <a:gd name="connsiteX3" fmla="*/ 0 w 43815"/>
                <a:gd name="connsiteY3" fmla="*/ 21907 h 131444"/>
                <a:gd name="connsiteX4" fmla="*/ 21908 w 43815"/>
                <a:gd name="connsiteY4" fmla="*/ 0 h 131444"/>
                <a:gd name="connsiteX5" fmla="*/ 43815 w 43815"/>
                <a:gd name="connsiteY5" fmla="*/ 21907 h 13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815" h="131444">
                  <a:moveTo>
                    <a:pt x="43815" y="21907"/>
                  </a:moveTo>
                  <a:lnTo>
                    <a:pt x="43815" y="131445"/>
                  </a:lnTo>
                  <a:lnTo>
                    <a:pt x="0" y="131445"/>
                  </a:lnTo>
                  <a:lnTo>
                    <a:pt x="0" y="21907"/>
                  </a:lnTo>
                  <a:cubicBezTo>
                    <a:pt x="0" y="9525"/>
                    <a:pt x="9525" y="0"/>
                    <a:pt x="21908" y="0"/>
                  </a:cubicBezTo>
                  <a:cubicBezTo>
                    <a:pt x="34290" y="0"/>
                    <a:pt x="43815" y="9525"/>
                    <a:pt x="43815" y="21907"/>
                  </a:cubicBezTo>
                  <a:close/>
                </a:path>
              </a:pathLst>
            </a:custGeom>
            <a:solidFill>
              <a:srgbClr val="E2D7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9CC283D-E1AF-9E1A-CAD6-35034834AC69}"/>
                </a:ext>
              </a:extLst>
            </p:cNvPr>
            <p:cNvSpPr/>
            <p:nvPr/>
          </p:nvSpPr>
          <p:spPr>
            <a:xfrm>
              <a:off x="3620452" y="6200992"/>
              <a:ext cx="170497" cy="9525"/>
            </a:xfrm>
            <a:custGeom>
              <a:avLst/>
              <a:gdLst>
                <a:gd name="connsiteX0" fmla="*/ 0 w 170497"/>
                <a:gd name="connsiteY0" fmla="*/ 0 h 9525"/>
                <a:gd name="connsiteX1" fmla="*/ 170498 w 17049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497" h="9525">
                  <a:moveTo>
                    <a:pt x="0" y="0"/>
                  </a:moveTo>
                  <a:lnTo>
                    <a:pt x="170498" y="0"/>
                  </a:lnTo>
                </a:path>
              </a:pathLst>
            </a:custGeom>
            <a:ln w="9525" cap="flat">
              <a:solidFill>
                <a:srgbClr val="E206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440169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247854F-AE4E-9A7A-22C8-D46E82A4C9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783591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7B55288-3253-4B60-65AE-164640104A71}"/>
              </a:ext>
            </a:extLst>
          </p:cNvPr>
          <p:cNvGrpSpPr/>
          <p:nvPr/>
        </p:nvGrpSpPr>
        <p:grpSpPr>
          <a:xfrm>
            <a:off x="0" y="-1707"/>
            <a:ext cx="12192000" cy="6859707"/>
            <a:chOff x="0" y="-1707"/>
            <a:chExt cx="12192000" cy="6859707"/>
          </a:xfrm>
        </p:grpSpPr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id="{D3D71763-7CB1-4794-DFEE-0465ED5A83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12"/>
            <a:stretch/>
          </p:blipFill>
          <p:spPr>
            <a:xfrm flipH="1">
              <a:off x="0" y="-1707"/>
              <a:ext cx="12192000" cy="6859707"/>
            </a:xfrm>
            <a:prstGeom prst="rect">
              <a:avLst/>
            </a:prstGeom>
          </p:spPr>
        </p:pic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E6418CE1-8B37-53D4-076B-ECC27508EEB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96000">
                  <a:srgbClr val="4B7BEC"/>
                </a:gs>
                <a:gs pos="49000">
                  <a:srgbClr val="766DEB">
                    <a:alpha val="73000"/>
                  </a:srgbClr>
                </a:gs>
                <a:gs pos="0">
                  <a:srgbClr val="A55EE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5" name="椭圆 134">
            <a:extLst>
              <a:ext uri="{FF2B5EF4-FFF2-40B4-BE49-F238E27FC236}">
                <a16:creationId xmlns:a16="http://schemas.microsoft.com/office/drawing/2014/main" id="{151AB534-8A7C-17A5-5D45-21219191AC06}"/>
              </a:ext>
            </a:extLst>
          </p:cNvPr>
          <p:cNvSpPr/>
          <p:nvPr/>
        </p:nvSpPr>
        <p:spPr>
          <a:xfrm>
            <a:off x="6679649" y="-1457211"/>
            <a:ext cx="10275692" cy="1027569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99B744E6-266D-822B-F950-6A049337D73E}"/>
              </a:ext>
            </a:extLst>
          </p:cNvPr>
          <p:cNvSpPr/>
          <p:nvPr/>
        </p:nvSpPr>
        <p:spPr>
          <a:xfrm>
            <a:off x="1081563" y="5280593"/>
            <a:ext cx="1069650" cy="1069650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ED02FF70-A3A6-2C9E-23D6-7F5E8B7A5B46}"/>
              </a:ext>
            </a:extLst>
          </p:cNvPr>
          <p:cNvGrpSpPr/>
          <p:nvPr/>
        </p:nvGrpSpPr>
        <p:grpSpPr>
          <a:xfrm>
            <a:off x="2669256" y="1016022"/>
            <a:ext cx="2706921" cy="2062736"/>
            <a:chOff x="3974288" y="847861"/>
            <a:chExt cx="3717439" cy="2832774"/>
          </a:xfrm>
        </p:grpSpPr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DE6C8BF0-2E71-C2B3-A497-A0083A627D45}"/>
                </a:ext>
              </a:extLst>
            </p:cNvPr>
            <p:cNvSpPr/>
            <p:nvPr/>
          </p:nvSpPr>
          <p:spPr>
            <a:xfrm>
              <a:off x="5804094" y="847861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42ACCD0B-4587-ACA1-CD9B-1C1F24408F5B}"/>
                </a:ext>
              </a:extLst>
            </p:cNvPr>
            <p:cNvGrpSpPr/>
            <p:nvPr/>
          </p:nvGrpSpPr>
          <p:grpSpPr>
            <a:xfrm>
              <a:off x="3974288" y="1104688"/>
              <a:ext cx="3512531" cy="2575947"/>
              <a:chOff x="3974288" y="1018138"/>
              <a:chExt cx="3512531" cy="2575947"/>
            </a:xfrm>
          </p:grpSpPr>
          <p:sp>
            <p:nvSpPr>
              <p:cNvPr id="128" name="平行四边形 127">
                <a:extLst>
                  <a:ext uri="{FF2B5EF4-FFF2-40B4-BE49-F238E27FC236}">
                    <a16:creationId xmlns:a16="http://schemas.microsoft.com/office/drawing/2014/main" id="{4C4C3311-F1F1-F7E6-1CF1-DC8E09F55024}"/>
                  </a:ext>
                </a:extLst>
              </p:cNvPr>
              <p:cNvSpPr/>
              <p:nvPr/>
            </p:nvSpPr>
            <p:spPr>
              <a:xfrm>
                <a:off x="4260240" y="2949742"/>
                <a:ext cx="2754600" cy="644343"/>
              </a:xfrm>
              <a:prstGeom prst="parallelogram">
                <a:avLst>
                  <a:gd name="adj" fmla="val 10096"/>
                </a:avLst>
              </a:prstGeom>
              <a:gradFill flip="none" rotWithShape="1">
                <a:gsLst>
                  <a:gs pos="0">
                    <a:srgbClr val="4B7BEC"/>
                  </a:gs>
                  <a:gs pos="100000">
                    <a:srgbClr val="70A1FF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7" name="平行四边形 126">
                <a:extLst>
                  <a:ext uri="{FF2B5EF4-FFF2-40B4-BE49-F238E27FC236}">
                    <a16:creationId xmlns:a16="http://schemas.microsoft.com/office/drawing/2014/main" id="{EEADF2D7-E94D-47FE-B48B-994F556595C7}"/>
                  </a:ext>
                </a:extLst>
              </p:cNvPr>
              <p:cNvSpPr/>
              <p:nvPr/>
            </p:nvSpPr>
            <p:spPr>
              <a:xfrm>
                <a:off x="3974288" y="1623746"/>
                <a:ext cx="2776487" cy="1462353"/>
              </a:xfrm>
              <a:prstGeom prst="parallelogram">
                <a:avLst>
                  <a:gd name="adj" fmla="val 10096"/>
                </a:avLst>
              </a:prstGeom>
              <a:gradFill flip="none" rotWithShape="1">
                <a:gsLst>
                  <a:gs pos="100000">
                    <a:srgbClr val="4B7BEC"/>
                  </a:gs>
                  <a:gs pos="0">
                    <a:srgbClr val="A55EEA"/>
                  </a:gs>
                </a:gsLst>
                <a:lin ang="0" scaled="1"/>
                <a:tileRect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9D6717A-BE5B-4883-9BC3-B568D9D11C6B}"/>
                  </a:ext>
                </a:extLst>
              </p:cNvPr>
              <p:cNvSpPr txBox="1"/>
              <p:nvPr/>
            </p:nvSpPr>
            <p:spPr>
              <a:xfrm>
                <a:off x="4522084" y="1421299"/>
                <a:ext cx="1611660" cy="16484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7200" dirty="0">
                    <a:solidFill>
                      <a:schemeClr val="bg1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01</a:t>
                </a:r>
                <a:endParaRPr lang="zh-CN" altLang="en-US" sz="72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B44E980F-705A-29A4-7869-42FCE4120216}"/>
                  </a:ext>
                </a:extLst>
              </p:cNvPr>
              <p:cNvSpPr txBox="1"/>
              <p:nvPr/>
            </p:nvSpPr>
            <p:spPr>
              <a:xfrm>
                <a:off x="4444763" y="3137897"/>
                <a:ext cx="1835536" cy="4226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/>
                    </a:solidFill>
                  </a:rPr>
                  <a:t>PART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5" name="十字形 124">
                <a:extLst>
                  <a:ext uri="{FF2B5EF4-FFF2-40B4-BE49-F238E27FC236}">
                    <a16:creationId xmlns:a16="http://schemas.microsoft.com/office/drawing/2014/main" id="{390B671C-B511-96AC-27B0-283043D02176}"/>
                  </a:ext>
                </a:extLst>
              </p:cNvPr>
              <p:cNvSpPr/>
              <p:nvPr/>
            </p:nvSpPr>
            <p:spPr>
              <a:xfrm>
                <a:off x="6758152" y="1018138"/>
                <a:ext cx="728667" cy="728667"/>
              </a:xfrm>
              <a:prstGeom prst="plus">
                <a:avLst>
                  <a:gd name="adj" fmla="val 3589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</p:grpSp>
      <p:sp>
        <p:nvSpPr>
          <p:cNvPr id="139" name="rate_157193">
            <a:extLst>
              <a:ext uri="{FF2B5EF4-FFF2-40B4-BE49-F238E27FC236}">
                <a16:creationId xmlns:a16="http://schemas.microsoft.com/office/drawing/2014/main" id="{0F862385-E008-8A0A-53C7-C6266EB8BD10}"/>
              </a:ext>
            </a:extLst>
          </p:cNvPr>
          <p:cNvSpPr/>
          <p:nvPr/>
        </p:nvSpPr>
        <p:spPr>
          <a:xfrm>
            <a:off x="9871122" y="5681989"/>
            <a:ext cx="1591821" cy="650906"/>
          </a:xfrm>
          <a:custGeom>
            <a:avLst/>
            <a:gdLst>
              <a:gd name="T0" fmla="*/ 840 w 853"/>
              <a:gd name="T1" fmla="*/ 248 h 613"/>
              <a:gd name="T2" fmla="*/ 840 w 853"/>
              <a:gd name="T3" fmla="*/ 248 h 613"/>
              <a:gd name="T4" fmla="*/ 700 w 853"/>
              <a:gd name="T5" fmla="*/ 249 h 613"/>
              <a:gd name="T6" fmla="*/ 687 w 853"/>
              <a:gd name="T7" fmla="*/ 258 h 613"/>
              <a:gd name="T8" fmla="*/ 641 w 853"/>
              <a:gd name="T9" fmla="*/ 393 h 613"/>
              <a:gd name="T10" fmla="*/ 585 w 853"/>
              <a:gd name="T11" fmla="*/ 32 h 613"/>
              <a:gd name="T12" fmla="*/ 573 w 853"/>
              <a:gd name="T13" fmla="*/ 21 h 613"/>
              <a:gd name="T14" fmla="*/ 559 w 853"/>
              <a:gd name="T15" fmla="*/ 31 h 613"/>
              <a:gd name="T16" fmla="*/ 472 w 853"/>
              <a:gd name="T17" fmla="*/ 431 h 613"/>
              <a:gd name="T18" fmla="*/ 409 w 853"/>
              <a:gd name="T19" fmla="*/ 185 h 613"/>
              <a:gd name="T20" fmla="*/ 396 w 853"/>
              <a:gd name="T21" fmla="*/ 175 h 613"/>
              <a:gd name="T22" fmla="*/ 383 w 853"/>
              <a:gd name="T23" fmla="*/ 186 h 613"/>
              <a:gd name="T24" fmla="*/ 321 w 853"/>
              <a:gd name="T25" fmla="*/ 516 h 613"/>
              <a:gd name="T26" fmla="*/ 253 w 853"/>
              <a:gd name="T27" fmla="*/ 12 h 613"/>
              <a:gd name="T28" fmla="*/ 241 w 853"/>
              <a:gd name="T29" fmla="*/ 0 h 613"/>
              <a:gd name="T30" fmla="*/ 227 w 853"/>
              <a:gd name="T31" fmla="*/ 10 h 613"/>
              <a:gd name="T32" fmla="*/ 164 w 853"/>
              <a:gd name="T33" fmla="*/ 261 h 613"/>
              <a:gd name="T34" fmla="*/ 13 w 853"/>
              <a:gd name="T35" fmla="*/ 261 h 613"/>
              <a:gd name="T36" fmla="*/ 0 w 853"/>
              <a:gd name="T37" fmla="*/ 274 h 613"/>
              <a:gd name="T38" fmla="*/ 13 w 853"/>
              <a:gd name="T39" fmla="*/ 288 h 613"/>
              <a:gd name="T40" fmla="*/ 175 w 853"/>
              <a:gd name="T41" fmla="*/ 288 h 613"/>
              <a:gd name="T42" fmla="*/ 188 w 853"/>
              <a:gd name="T43" fmla="*/ 278 h 613"/>
              <a:gd name="T44" fmla="*/ 236 w 853"/>
              <a:gd name="T45" fmla="*/ 84 h 613"/>
              <a:gd name="T46" fmla="*/ 305 w 853"/>
              <a:gd name="T47" fmla="*/ 602 h 613"/>
              <a:gd name="T48" fmla="*/ 318 w 853"/>
              <a:gd name="T49" fmla="*/ 613 h 613"/>
              <a:gd name="T50" fmla="*/ 319 w 853"/>
              <a:gd name="T51" fmla="*/ 613 h 613"/>
              <a:gd name="T52" fmla="*/ 332 w 853"/>
              <a:gd name="T53" fmla="*/ 602 h 613"/>
              <a:gd name="T54" fmla="*/ 398 w 853"/>
              <a:gd name="T55" fmla="*/ 250 h 613"/>
              <a:gd name="T56" fmla="*/ 460 w 853"/>
              <a:gd name="T57" fmla="*/ 493 h 613"/>
              <a:gd name="T58" fmla="*/ 473 w 853"/>
              <a:gd name="T59" fmla="*/ 503 h 613"/>
              <a:gd name="T60" fmla="*/ 486 w 853"/>
              <a:gd name="T61" fmla="*/ 492 h 613"/>
              <a:gd name="T62" fmla="*/ 570 w 853"/>
              <a:gd name="T63" fmla="*/ 107 h 613"/>
              <a:gd name="T64" fmla="*/ 623 w 853"/>
              <a:gd name="T65" fmla="*/ 450 h 613"/>
              <a:gd name="T66" fmla="*/ 635 w 853"/>
              <a:gd name="T67" fmla="*/ 461 h 613"/>
              <a:gd name="T68" fmla="*/ 649 w 853"/>
              <a:gd name="T69" fmla="*/ 452 h 613"/>
              <a:gd name="T70" fmla="*/ 709 w 853"/>
              <a:gd name="T71" fmla="*/ 275 h 613"/>
              <a:gd name="T72" fmla="*/ 840 w 853"/>
              <a:gd name="T73" fmla="*/ 274 h 613"/>
              <a:gd name="T74" fmla="*/ 853 w 853"/>
              <a:gd name="T75" fmla="*/ 261 h 613"/>
              <a:gd name="T76" fmla="*/ 840 w 853"/>
              <a:gd name="T77" fmla="*/ 248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3" h="613">
                <a:moveTo>
                  <a:pt x="840" y="248"/>
                </a:moveTo>
                <a:lnTo>
                  <a:pt x="840" y="248"/>
                </a:lnTo>
                <a:lnTo>
                  <a:pt x="700" y="249"/>
                </a:lnTo>
                <a:cubicBezTo>
                  <a:pt x="694" y="249"/>
                  <a:pt x="689" y="252"/>
                  <a:pt x="687" y="258"/>
                </a:cubicBezTo>
                <a:lnTo>
                  <a:pt x="641" y="393"/>
                </a:lnTo>
                <a:lnTo>
                  <a:pt x="585" y="32"/>
                </a:lnTo>
                <a:cubicBezTo>
                  <a:pt x="584" y="26"/>
                  <a:pt x="579" y="21"/>
                  <a:pt x="573" y="21"/>
                </a:cubicBezTo>
                <a:cubicBezTo>
                  <a:pt x="566" y="21"/>
                  <a:pt x="560" y="25"/>
                  <a:pt x="559" y="31"/>
                </a:cubicBezTo>
                <a:lnTo>
                  <a:pt x="472" y="431"/>
                </a:lnTo>
                <a:lnTo>
                  <a:pt x="409" y="185"/>
                </a:lnTo>
                <a:cubicBezTo>
                  <a:pt x="408" y="179"/>
                  <a:pt x="402" y="175"/>
                  <a:pt x="396" y="175"/>
                </a:cubicBezTo>
                <a:cubicBezTo>
                  <a:pt x="390" y="175"/>
                  <a:pt x="384" y="180"/>
                  <a:pt x="383" y="186"/>
                </a:cubicBezTo>
                <a:lnTo>
                  <a:pt x="321" y="516"/>
                </a:lnTo>
                <a:lnTo>
                  <a:pt x="253" y="12"/>
                </a:lnTo>
                <a:cubicBezTo>
                  <a:pt x="253" y="5"/>
                  <a:pt x="247" y="0"/>
                  <a:pt x="241" y="0"/>
                </a:cubicBezTo>
                <a:cubicBezTo>
                  <a:pt x="235" y="0"/>
                  <a:pt x="229" y="4"/>
                  <a:pt x="227" y="10"/>
                </a:cubicBezTo>
                <a:lnTo>
                  <a:pt x="164" y="261"/>
                </a:lnTo>
                <a:lnTo>
                  <a:pt x="13" y="261"/>
                </a:lnTo>
                <a:cubicBezTo>
                  <a:pt x="6" y="261"/>
                  <a:pt x="0" y="267"/>
                  <a:pt x="0" y="274"/>
                </a:cubicBezTo>
                <a:cubicBezTo>
                  <a:pt x="0" y="282"/>
                  <a:pt x="6" y="288"/>
                  <a:pt x="13" y="288"/>
                </a:cubicBezTo>
                <a:lnTo>
                  <a:pt x="175" y="288"/>
                </a:lnTo>
                <a:cubicBezTo>
                  <a:pt x="181" y="288"/>
                  <a:pt x="186" y="284"/>
                  <a:pt x="188" y="278"/>
                </a:cubicBezTo>
                <a:lnTo>
                  <a:pt x="236" y="84"/>
                </a:lnTo>
                <a:lnTo>
                  <a:pt x="305" y="602"/>
                </a:lnTo>
                <a:cubicBezTo>
                  <a:pt x="306" y="608"/>
                  <a:pt x="312" y="613"/>
                  <a:pt x="318" y="613"/>
                </a:cubicBezTo>
                <a:lnTo>
                  <a:pt x="319" y="613"/>
                </a:lnTo>
                <a:cubicBezTo>
                  <a:pt x="325" y="613"/>
                  <a:pt x="330" y="609"/>
                  <a:pt x="332" y="602"/>
                </a:cubicBezTo>
                <a:lnTo>
                  <a:pt x="398" y="250"/>
                </a:lnTo>
                <a:lnTo>
                  <a:pt x="460" y="493"/>
                </a:lnTo>
                <a:cubicBezTo>
                  <a:pt x="461" y="499"/>
                  <a:pt x="467" y="503"/>
                  <a:pt x="473" y="503"/>
                </a:cubicBezTo>
                <a:cubicBezTo>
                  <a:pt x="479" y="503"/>
                  <a:pt x="484" y="498"/>
                  <a:pt x="486" y="492"/>
                </a:cubicBezTo>
                <a:lnTo>
                  <a:pt x="570" y="107"/>
                </a:lnTo>
                <a:lnTo>
                  <a:pt x="623" y="450"/>
                </a:lnTo>
                <a:cubicBezTo>
                  <a:pt x="624" y="456"/>
                  <a:pt x="629" y="461"/>
                  <a:pt x="635" y="461"/>
                </a:cubicBezTo>
                <a:cubicBezTo>
                  <a:pt x="642" y="462"/>
                  <a:pt x="647" y="458"/>
                  <a:pt x="649" y="452"/>
                </a:cubicBezTo>
                <a:lnTo>
                  <a:pt x="709" y="275"/>
                </a:lnTo>
                <a:lnTo>
                  <a:pt x="840" y="274"/>
                </a:lnTo>
                <a:cubicBezTo>
                  <a:pt x="847" y="274"/>
                  <a:pt x="853" y="268"/>
                  <a:pt x="853" y="261"/>
                </a:cubicBezTo>
                <a:cubicBezTo>
                  <a:pt x="853" y="254"/>
                  <a:pt x="847" y="248"/>
                  <a:pt x="840" y="248"/>
                </a:cubicBezTo>
                <a:close/>
              </a:path>
            </a:pathLst>
          </a:custGeom>
          <a:gradFill>
            <a:gsLst>
              <a:gs pos="53000">
                <a:schemeClr val="bg1">
                  <a:alpha val="22000"/>
                </a:schemeClr>
              </a:gs>
              <a:gs pos="100000">
                <a:schemeClr val="bg1">
                  <a:alpha val="18000"/>
                </a:schemeClr>
              </a:gs>
              <a:gs pos="0">
                <a:schemeClr val="bg1">
                  <a:alpha val="19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图形 88">
            <a:extLst>
              <a:ext uri="{FF2B5EF4-FFF2-40B4-BE49-F238E27FC236}">
                <a16:creationId xmlns:a16="http://schemas.microsoft.com/office/drawing/2014/main" id="{277A8D51-5261-1ADC-9444-3BE397A64641}"/>
              </a:ext>
            </a:extLst>
          </p:cNvPr>
          <p:cNvGrpSpPr/>
          <p:nvPr/>
        </p:nvGrpSpPr>
        <p:grpSpPr>
          <a:xfrm>
            <a:off x="8812131" y="599714"/>
            <a:ext cx="1854901" cy="7156600"/>
            <a:chOff x="3288599" y="3953806"/>
            <a:chExt cx="1156148" cy="4460663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BD60405-F5C3-B8D7-5058-21D6E0C6318F}"/>
                </a:ext>
              </a:extLst>
            </p:cNvPr>
            <p:cNvSpPr/>
            <p:nvPr/>
          </p:nvSpPr>
          <p:spPr>
            <a:xfrm>
              <a:off x="3440797" y="4317760"/>
              <a:ext cx="807528" cy="1181218"/>
            </a:xfrm>
            <a:custGeom>
              <a:avLst/>
              <a:gdLst>
                <a:gd name="connsiteX0" fmla="*/ 57735 w 807528"/>
                <a:gd name="connsiteY0" fmla="*/ 122059 h 1181218"/>
                <a:gd name="connsiteX1" fmla="*/ 10110 w 807528"/>
                <a:gd name="connsiteY1" fmla="*/ 1011694 h 1181218"/>
                <a:gd name="connsiteX2" fmla="*/ 776872 w 807528"/>
                <a:gd name="connsiteY2" fmla="*/ 1135520 h 1181218"/>
                <a:gd name="connsiteX3" fmla="*/ 749250 w 807528"/>
                <a:gd name="connsiteY3" fmla="*/ 28714 h 1181218"/>
                <a:gd name="connsiteX4" fmla="*/ 57735 w 807528"/>
                <a:gd name="connsiteY4" fmla="*/ 122059 h 118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528" h="1181218">
                  <a:moveTo>
                    <a:pt x="57735" y="122059"/>
                  </a:moveTo>
                  <a:cubicBezTo>
                    <a:pt x="57735" y="122059"/>
                    <a:pt x="-28942" y="725944"/>
                    <a:pt x="10110" y="1011694"/>
                  </a:cubicBezTo>
                  <a:cubicBezTo>
                    <a:pt x="49163" y="1297445"/>
                    <a:pt x="776872" y="1135520"/>
                    <a:pt x="776872" y="1135520"/>
                  </a:cubicBezTo>
                  <a:cubicBezTo>
                    <a:pt x="776872" y="1135520"/>
                    <a:pt x="861645" y="128727"/>
                    <a:pt x="749250" y="28714"/>
                  </a:cubicBezTo>
                  <a:cubicBezTo>
                    <a:pt x="636855" y="-71298"/>
                    <a:pt x="57735" y="122059"/>
                    <a:pt x="57735" y="12205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5F7F1D4-B29A-B4EF-911F-E64E852A13C7}"/>
                </a:ext>
              </a:extLst>
            </p:cNvPr>
            <p:cNvSpPr/>
            <p:nvPr/>
          </p:nvSpPr>
          <p:spPr>
            <a:xfrm>
              <a:off x="3451859" y="4135193"/>
              <a:ext cx="766723" cy="905654"/>
            </a:xfrm>
            <a:custGeom>
              <a:avLst/>
              <a:gdLst>
                <a:gd name="connsiteX0" fmla="*/ 761047 w 766723"/>
                <a:gd name="connsiteY0" fmla="*/ 469409 h 905654"/>
                <a:gd name="connsiteX1" fmla="*/ 765810 w 766723"/>
                <a:gd name="connsiteY1" fmla="*/ 568469 h 905654"/>
                <a:gd name="connsiteX2" fmla="*/ 762000 w 766723"/>
                <a:gd name="connsiteY2" fmla="*/ 565612 h 905654"/>
                <a:gd name="connsiteX3" fmla="*/ 543878 w 766723"/>
                <a:gd name="connsiteY3" fmla="*/ 873269 h 905654"/>
                <a:gd name="connsiteX4" fmla="*/ 519113 w 766723"/>
                <a:gd name="connsiteY4" fmla="*/ 905654 h 905654"/>
                <a:gd name="connsiteX5" fmla="*/ 365760 w 766723"/>
                <a:gd name="connsiteY5" fmla="*/ 878032 h 905654"/>
                <a:gd name="connsiteX6" fmla="*/ 277178 w 766723"/>
                <a:gd name="connsiteY6" fmla="*/ 887557 h 905654"/>
                <a:gd name="connsiteX7" fmla="*/ 263843 w 766723"/>
                <a:gd name="connsiteY7" fmla="*/ 878984 h 905654"/>
                <a:gd name="connsiteX8" fmla="*/ 33338 w 766723"/>
                <a:gd name="connsiteY8" fmla="*/ 561802 h 905654"/>
                <a:gd name="connsiteX9" fmla="*/ 0 w 766723"/>
                <a:gd name="connsiteY9" fmla="*/ 577042 h 905654"/>
                <a:gd name="connsiteX10" fmla="*/ 40005 w 766723"/>
                <a:gd name="connsiteY10" fmla="*/ 373207 h 905654"/>
                <a:gd name="connsiteX11" fmla="*/ 54293 w 766723"/>
                <a:gd name="connsiteY11" fmla="*/ 250334 h 905654"/>
                <a:gd name="connsiteX12" fmla="*/ 542925 w 766723"/>
                <a:gd name="connsiteY12" fmla="*/ 6494 h 905654"/>
                <a:gd name="connsiteX13" fmla="*/ 729615 w 766723"/>
                <a:gd name="connsiteY13" fmla="*/ 127462 h 905654"/>
                <a:gd name="connsiteX14" fmla="*/ 764858 w 766723"/>
                <a:gd name="connsiteY14" fmla="*/ 385589 h 905654"/>
                <a:gd name="connsiteX15" fmla="*/ 761047 w 766723"/>
                <a:gd name="connsiteY15" fmla="*/ 469409 h 90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6723" h="905654">
                  <a:moveTo>
                    <a:pt x="761047" y="469409"/>
                  </a:moveTo>
                  <a:cubicBezTo>
                    <a:pt x="760095" y="502747"/>
                    <a:pt x="762000" y="536084"/>
                    <a:pt x="765810" y="568469"/>
                  </a:cubicBezTo>
                  <a:cubicBezTo>
                    <a:pt x="764858" y="567517"/>
                    <a:pt x="762953" y="566564"/>
                    <a:pt x="762000" y="565612"/>
                  </a:cubicBezTo>
                  <a:cubicBezTo>
                    <a:pt x="738188" y="704677"/>
                    <a:pt x="654368" y="818977"/>
                    <a:pt x="543878" y="873269"/>
                  </a:cubicBezTo>
                  <a:cubicBezTo>
                    <a:pt x="530543" y="879937"/>
                    <a:pt x="521970" y="892319"/>
                    <a:pt x="519113" y="905654"/>
                  </a:cubicBezTo>
                  <a:cubicBezTo>
                    <a:pt x="464820" y="891367"/>
                    <a:pt x="412433" y="878032"/>
                    <a:pt x="365760" y="878032"/>
                  </a:cubicBezTo>
                  <a:cubicBezTo>
                    <a:pt x="339090" y="878032"/>
                    <a:pt x="308610" y="881842"/>
                    <a:pt x="277178" y="887557"/>
                  </a:cubicBezTo>
                  <a:cubicBezTo>
                    <a:pt x="273368" y="883747"/>
                    <a:pt x="269558" y="880889"/>
                    <a:pt x="263843" y="878984"/>
                  </a:cubicBezTo>
                  <a:cubicBezTo>
                    <a:pt x="145733" y="826597"/>
                    <a:pt x="56197" y="707534"/>
                    <a:pt x="33338" y="561802"/>
                  </a:cubicBezTo>
                  <a:cubicBezTo>
                    <a:pt x="23813" y="571327"/>
                    <a:pt x="12383" y="576089"/>
                    <a:pt x="0" y="577042"/>
                  </a:cubicBezTo>
                  <a:cubicBezTo>
                    <a:pt x="19050" y="512272"/>
                    <a:pt x="30480" y="442739"/>
                    <a:pt x="40005" y="373207"/>
                  </a:cubicBezTo>
                  <a:cubicBezTo>
                    <a:pt x="45720" y="332249"/>
                    <a:pt x="49530" y="290339"/>
                    <a:pt x="54293" y="250334"/>
                  </a:cubicBezTo>
                  <a:cubicBezTo>
                    <a:pt x="85725" y="-48751"/>
                    <a:pt x="463868" y="779"/>
                    <a:pt x="542925" y="6494"/>
                  </a:cubicBezTo>
                  <a:cubicBezTo>
                    <a:pt x="615315" y="11257"/>
                    <a:pt x="684847" y="39832"/>
                    <a:pt x="729615" y="127462"/>
                  </a:cubicBezTo>
                  <a:cubicBezTo>
                    <a:pt x="770572" y="207472"/>
                    <a:pt x="768668" y="295102"/>
                    <a:pt x="764858" y="385589"/>
                  </a:cubicBezTo>
                  <a:cubicBezTo>
                    <a:pt x="762953" y="413212"/>
                    <a:pt x="761047" y="440834"/>
                    <a:pt x="761047" y="46940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C5F90D5-3299-4194-D88A-D6C6F06F8AB9}"/>
                </a:ext>
              </a:extLst>
            </p:cNvPr>
            <p:cNvSpPr/>
            <p:nvPr/>
          </p:nvSpPr>
          <p:spPr>
            <a:xfrm>
              <a:off x="3288599" y="4346564"/>
              <a:ext cx="1156148" cy="4035962"/>
            </a:xfrm>
            <a:custGeom>
              <a:avLst/>
              <a:gdLst>
                <a:gd name="connsiteX0" fmla="*/ 891923 w 1156148"/>
                <a:gd name="connsiteY0" fmla="*/ 3807053 h 4035962"/>
                <a:gd name="connsiteX1" fmla="*/ 733808 w 1156148"/>
                <a:gd name="connsiteY1" fmla="*/ 3756571 h 4035962"/>
                <a:gd name="connsiteX2" fmla="*/ 884303 w 1156148"/>
                <a:gd name="connsiteY2" fmla="*/ 2565946 h 4035962"/>
                <a:gd name="connsiteX3" fmla="*/ 982411 w 1156148"/>
                <a:gd name="connsiteY3" fmla="*/ 2283053 h 4035962"/>
                <a:gd name="connsiteX4" fmla="*/ 994793 w 1156148"/>
                <a:gd name="connsiteY4" fmla="*/ 2279243 h 4035962"/>
                <a:gd name="connsiteX5" fmla="*/ 1003366 w 1156148"/>
                <a:gd name="connsiteY5" fmla="*/ 2278291 h 4035962"/>
                <a:gd name="connsiteX6" fmla="*/ 1016701 w 1156148"/>
                <a:gd name="connsiteY6" fmla="*/ 2307818 h 4035962"/>
                <a:gd name="connsiteX7" fmla="*/ 977648 w 1156148"/>
                <a:gd name="connsiteY7" fmla="*/ 2480221 h 4035962"/>
                <a:gd name="connsiteX8" fmla="*/ 1154813 w 1156148"/>
                <a:gd name="connsiteY8" fmla="*/ 2119223 h 4035962"/>
                <a:gd name="connsiteX9" fmla="*/ 1154813 w 1156148"/>
                <a:gd name="connsiteY9" fmla="*/ 2117318 h 4035962"/>
                <a:gd name="connsiteX10" fmla="*/ 1117666 w 1156148"/>
                <a:gd name="connsiteY10" fmla="*/ 1281976 h 4035962"/>
                <a:gd name="connsiteX11" fmla="*/ 1117666 w 1156148"/>
                <a:gd name="connsiteY11" fmla="*/ 1281976 h 4035962"/>
                <a:gd name="connsiteX12" fmla="*/ 1108141 w 1156148"/>
                <a:gd name="connsiteY12" fmla="*/ 1060043 h 4035962"/>
                <a:gd name="connsiteX13" fmla="*/ 920498 w 1156148"/>
                <a:gd name="connsiteY13" fmla="*/ 836206 h 4035962"/>
                <a:gd name="connsiteX14" fmla="*/ 748096 w 1156148"/>
                <a:gd name="connsiteY14" fmla="*/ 793343 h 4035962"/>
                <a:gd name="connsiteX15" fmla="*/ 720473 w 1156148"/>
                <a:gd name="connsiteY15" fmla="*/ 780008 h 4035962"/>
                <a:gd name="connsiteX16" fmla="*/ 684278 w 1156148"/>
                <a:gd name="connsiteY16" fmla="*/ 718096 h 4035962"/>
                <a:gd name="connsiteX17" fmla="*/ 682373 w 1156148"/>
                <a:gd name="connsiteY17" fmla="*/ 695236 h 4035962"/>
                <a:gd name="connsiteX18" fmla="*/ 707138 w 1156148"/>
                <a:gd name="connsiteY18" fmla="*/ 662851 h 4035962"/>
                <a:gd name="connsiteX19" fmla="*/ 925261 w 1156148"/>
                <a:gd name="connsiteY19" fmla="*/ 355193 h 4035962"/>
                <a:gd name="connsiteX20" fmla="*/ 929071 w 1156148"/>
                <a:gd name="connsiteY20" fmla="*/ 358051 h 4035962"/>
                <a:gd name="connsiteX21" fmla="*/ 954788 w 1156148"/>
                <a:gd name="connsiteY21" fmla="*/ 366623 h 4035962"/>
                <a:gd name="connsiteX22" fmla="*/ 1019558 w 1156148"/>
                <a:gd name="connsiteY22" fmla="*/ 265658 h 4035962"/>
                <a:gd name="connsiteX23" fmla="*/ 954788 w 1156148"/>
                <a:gd name="connsiteY23" fmla="*/ 164693 h 4035962"/>
                <a:gd name="connsiteX24" fmla="*/ 927166 w 1156148"/>
                <a:gd name="connsiteY24" fmla="*/ 174218 h 4035962"/>
                <a:gd name="connsiteX25" fmla="*/ 922403 w 1156148"/>
                <a:gd name="connsiteY25" fmla="*/ 178028 h 4035962"/>
                <a:gd name="connsiteX26" fmla="*/ 917641 w 1156148"/>
                <a:gd name="connsiteY26" fmla="*/ 156121 h 4035962"/>
                <a:gd name="connsiteX27" fmla="*/ 894781 w 1156148"/>
                <a:gd name="connsiteY27" fmla="*/ 258991 h 4035962"/>
                <a:gd name="connsiteX28" fmla="*/ 744286 w 1156148"/>
                <a:gd name="connsiteY28" fmla="*/ 28486 h 4035962"/>
                <a:gd name="connsiteX29" fmla="*/ 622366 w 1156148"/>
                <a:gd name="connsiteY29" fmla="*/ 3721 h 4035962"/>
                <a:gd name="connsiteX30" fmla="*/ 412816 w 1156148"/>
                <a:gd name="connsiteY30" fmla="*/ 5626 h 4035962"/>
                <a:gd name="connsiteX31" fmla="*/ 224221 w 1156148"/>
                <a:gd name="connsiteY31" fmla="*/ 240893 h 4035962"/>
                <a:gd name="connsiteX32" fmla="*/ 195646 w 1156148"/>
                <a:gd name="connsiteY32" fmla="*/ 351383 h 4035962"/>
                <a:gd name="connsiteX33" fmla="*/ 426151 w 1156148"/>
                <a:gd name="connsiteY33" fmla="*/ 668566 h 4035962"/>
                <a:gd name="connsiteX34" fmla="*/ 439486 w 1156148"/>
                <a:gd name="connsiteY34" fmla="*/ 677138 h 4035962"/>
                <a:gd name="connsiteX35" fmla="*/ 451868 w 1156148"/>
                <a:gd name="connsiteY35" fmla="*/ 720001 h 4035962"/>
                <a:gd name="connsiteX36" fmla="*/ 421388 w 1156148"/>
                <a:gd name="connsiteY36" fmla="*/ 780008 h 4035962"/>
                <a:gd name="connsiteX37" fmla="*/ 409958 w 1156148"/>
                <a:gd name="connsiteY37" fmla="*/ 783818 h 4035962"/>
                <a:gd name="connsiteX38" fmla="*/ 219458 w 1156148"/>
                <a:gd name="connsiteY38" fmla="*/ 845731 h 4035962"/>
                <a:gd name="connsiteX39" fmla="*/ 50866 w 1156148"/>
                <a:gd name="connsiteY39" fmla="*/ 1044803 h 4035962"/>
                <a:gd name="connsiteX40" fmla="*/ 44198 w 1156148"/>
                <a:gd name="connsiteY40" fmla="*/ 1310551 h 4035962"/>
                <a:gd name="connsiteX41" fmla="*/ 1336 w 1156148"/>
                <a:gd name="connsiteY41" fmla="*/ 2117318 h 4035962"/>
                <a:gd name="connsiteX42" fmla="*/ 1336 w 1156148"/>
                <a:gd name="connsiteY42" fmla="*/ 2119223 h 4035962"/>
                <a:gd name="connsiteX43" fmla="*/ 178501 w 1156148"/>
                <a:gd name="connsiteY43" fmla="*/ 2480221 h 4035962"/>
                <a:gd name="connsiteX44" fmla="*/ 139448 w 1156148"/>
                <a:gd name="connsiteY44" fmla="*/ 2307818 h 4035962"/>
                <a:gd name="connsiteX45" fmla="*/ 152783 w 1156148"/>
                <a:gd name="connsiteY45" fmla="*/ 2278291 h 4035962"/>
                <a:gd name="connsiteX46" fmla="*/ 161356 w 1156148"/>
                <a:gd name="connsiteY46" fmla="*/ 2279243 h 4035962"/>
                <a:gd name="connsiteX47" fmla="*/ 205171 w 1156148"/>
                <a:gd name="connsiteY47" fmla="*/ 2276386 h 4035962"/>
                <a:gd name="connsiteX48" fmla="*/ 281371 w 1156148"/>
                <a:gd name="connsiteY48" fmla="*/ 2565946 h 4035962"/>
                <a:gd name="connsiteX49" fmla="*/ 410911 w 1156148"/>
                <a:gd name="connsiteY49" fmla="*/ 3756571 h 4035962"/>
                <a:gd name="connsiteX50" fmla="*/ 248033 w 1156148"/>
                <a:gd name="connsiteY50" fmla="*/ 3807053 h 4035962"/>
                <a:gd name="connsiteX51" fmla="*/ 99443 w 1156148"/>
                <a:gd name="connsiteY51" fmla="*/ 3992791 h 4035962"/>
                <a:gd name="connsiteX52" fmla="*/ 509018 w 1156148"/>
                <a:gd name="connsiteY52" fmla="*/ 4002316 h 4035962"/>
                <a:gd name="connsiteX53" fmla="*/ 538546 w 1156148"/>
                <a:gd name="connsiteY53" fmla="*/ 3962311 h 4035962"/>
                <a:gd name="connsiteX54" fmla="*/ 560453 w 1156148"/>
                <a:gd name="connsiteY54" fmla="*/ 2493556 h 4035962"/>
                <a:gd name="connsiteX55" fmla="*/ 538546 w 1156148"/>
                <a:gd name="connsiteY55" fmla="*/ 2338298 h 4035962"/>
                <a:gd name="connsiteX56" fmla="*/ 565216 w 1156148"/>
                <a:gd name="connsiteY56" fmla="*/ 2297341 h 4035962"/>
                <a:gd name="connsiteX57" fmla="*/ 569026 w 1156148"/>
                <a:gd name="connsiteY57" fmla="*/ 2297341 h 4035962"/>
                <a:gd name="connsiteX58" fmla="*/ 569026 w 1156148"/>
                <a:gd name="connsiteY58" fmla="*/ 2297341 h 4035962"/>
                <a:gd name="connsiteX59" fmla="*/ 571883 w 1156148"/>
                <a:gd name="connsiteY59" fmla="*/ 2297341 h 4035962"/>
                <a:gd name="connsiteX60" fmla="*/ 612841 w 1156148"/>
                <a:gd name="connsiteY60" fmla="*/ 2338298 h 4035962"/>
                <a:gd name="connsiteX61" fmla="*/ 592838 w 1156148"/>
                <a:gd name="connsiteY61" fmla="*/ 2501176 h 4035962"/>
                <a:gd name="connsiteX62" fmla="*/ 612841 w 1156148"/>
                <a:gd name="connsiteY62" fmla="*/ 3961358 h 4035962"/>
                <a:gd name="connsiteX63" fmla="*/ 642368 w 1156148"/>
                <a:gd name="connsiteY63" fmla="*/ 4001363 h 4035962"/>
                <a:gd name="connsiteX64" fmla="*/ 1037656 w 1156148"/>
                <a:gd name="connsiteY64" fmla="*/ 3991838 h 4035962"/>
                <a:gd name="connsiteX65" fmla="*/ 891923 w 1156148"/>
                <a:gd name="connsiteY65" fmla="*/ 3807053 h 4035962"/>
                <a:gd name="connsiteX66" fmla="*/ 881446 w 1156148"/>
                <a:gd name="connsiteY66" fmla="*/ 1272451 h 4035962"/>
                <a:gd name="connsiteX67" fmla="*/ 891923 w 1156148"/>
                <a:gd name="connsiteY67" fmla="*/ 1216253 h 4035962"/>
                <a:gd name="connsiteX68" fmla="*/ 948121 w 1156148"/>
                <a:gd name="connsiteY68" fmla="*/ 1221968 h 4035962"/>
                <a:gd name="connsiteX69" fmla="*/ 973838 w 1156148"/>
                <a:gd name="connsiteY69" fmla="*/ 1425803 h 4035962"/>
                <a:gd name="connsiteX70" fmla="*/ 1008128 w 1156148"/>
                <a:gd name="connsiteY70" fmla="*/ 2067788 h 4035962"/>
                <a:gd name="connsiteX71" fmla="*/ 959551 w 1156148"/>
                <a:gd name="connsiteY71" fmla="*/ 2200186 h 4035962"/>
                <a:gd name="connsiteX72" fmla="*/ 910021 w 1156148"/>
                <a:gd name="connsiteY72" fmla="*/ 2092553 h 4035962"/>
                <a:gd name="connsiteX73" fmla="*/ 788101 w 1156148"/>
                <a:gd name="connsiteY73" fmla="*/ 1779181 h 4035962"/>
                <a:gd name="connsiteX74" fmla="*/ 881446 w 1156148"/>
                <a:gd name="connsiteY74" fmla="*/ 1272451 h 4035962"/>
                <a:gd name="connsiteX75" fmla="*/ 203266 w 1156148"/>
                <a:gd name="connsiteY75" fmla="*/ 2222093 h 4035962"/>
                <a:gd name="connsiteX76" fmla="*/ 147068 w 1156148"/>
                <a:gd name="connsiteY76" fmla="*/ 2066836 h 4035962"/>
                <a:gd name="connsiteX77" fmla="*/ 178501 w 1156148"/>
                <a:gd name="connsiteY77" fmla="*/ 1451521 h 4035962"/>
                <a:gd name="connsiteX78" fmla="*/ 200408 w 1156148"/>
                <a:gd name="connsiteY78" fmla="*/ 1268641 h 4035962"/>
                <a:gd name="connsiteX79" fmla="*/ 258511 w 1156148"/>
                <a:gd name="connsiteY79" fmla="*/ 1270546 h 4035962"/>
                <a:gd name="connsiteX80" fmla="*/ 258511 w 1156148"/>
                <a:gd name="connsiteY80" fmla="*/ 1271498 h 4035962"/>
                <a:gd name="connsiteX81" fmla="*/ 366143 w 1156148"/>
                <a:gd name="connsiteY81" fmla="*/ 1777276 h 4035962"/>
                <a:gd name="connsiteX82" fmla="*/ 248986 w 1156148"/>
                <a:gd name="connsiteY82" fmla="*/ 2090648 h 4035962"/>
                <a:gd name="connsiteX83" fmla="*/ 203266 w 1156148"/>
                <a:gd name="connsiteY83" fmla="*/ 2222093 h 4035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56148" h="4035962">
                  <a:moveTo>
                    <a:pt x="891923" y="3807053"/>
                  </a:moveTo>
                  <a:cubicBezTo>
                    <a:pt x="875731" y="3801338"/>
                    <a:pt x="733808" y="3773716"/>
                    <a:pt x="733808" y="3756571"/>
                  </a:cubicBezTo>
                  <a:cubicBezTo>
                    <a:pt x="733808" y="3756571"/>
                    <a:pt x="822391" y="3036481"/>
                    <a:pt x="884303" y="2565946"/>
                  </a:cubicBezTo>
                  <a:cubicBezTo>
                    <a:pt x="901448" y="2437358"/>
                    <a:pt x="983363" y="2360206"/>
                    <a:pt x="982411" y="2283053"/>
                  </a:cubicBezTo>
                  <a:cubicBezTo>
                    <a:pt x="986221" y="2282101"/>
                    <a:pt x="990983" y="2281148"/>
                    <a:pt x="994793" y="2279243"/>
                  </a:cubicBezTo>
                  <a:cubicBezTo>
                    <a:pt x="997651" y="2278291"/>
                    <a:pt x="1000508" y="2278291"/>
                    <a:pt x="1003366" y="2278291"/>
                  </a:cubicBezTo>
                  <a:cubicBezTo>
                    <a:pt x="1017653" y="2279243"/>
                    <a:pt x="1024321" y="2296388"/>
                    <a:pt x="1016701" y="2307818"/>
                  </a:cubicBezTo>
                  <a:cubicBezTo>
                    <a:pt x="996698" y="2339251"/>
                    <a:pt x="927166" y="2456408"/>
                    <a:pt x="977648" y="2480221"/>
                  </a:cubicBezTo>
                  <a:cubicBezTo>
                    <a:pt x="1035751" y="2506891"/>
                    <a:pt x="1171006" y="2364968"/>
                    <a:pt x="1154813" y="2119223"/>
                  </a:cubicBezTo>
                  <a:cubicBezTo>
                    <a:pt x="1154813" y="2118271"/>
                    <a:pt x="1154813" y="2118271"/>
                    <a:pt x="1154813" y="2117318"/>
                  </a:cubicBezTo>
                  <a:lnTo>
                    <a:pt x="1117666" y="1281976"/>
                  </a:lnTo>
                  <a:lnTo>
                    <a:pt x="1117666" y="1281976"/>
                  </a:lnTo>
                  <a:lnTo>
                    <a:pt x="1108141" y="1060043"/>
                  </a:lnTo>
                  <a:cubicBezTo>
                    <a:pt x="1109093" y="943838"/>
                    <a:pt x="1035751" y="846683"/>
                    <a:pt x="920498" y="836206"/>
                  </a:cubicBezTo>
                  <a:cubicBezTo>
                    <a:pt x="843346" y="829538"/>
                    <a:pt x="781433" y="807631"/>
                    <a:pt x="748096" y="793343"/>
                  </a:cubicBezTo>
                  <a:cubicBezTo>
                    <a:pt x="729998" y="785723"/>
                    <a:pt x="720473" y="780008"/>
                    <a:pt x="720473" y="780008"/>
                  </a:cubicBezTo>
                  <a:cubicBezTo>
                    <a:pt x="707138" y="780008"/>
                    <a:pt x="694756" y="746671"/>
                    <a:pt x="684278" y="718096"/>
                  </a:cubicBezTo>
                  <a:cubicBezTo>
                    <a:pt x="681421" y="710476"/>
                    <a:pt x="681421" y="702856"/>
                    <a:pt x="682373" y="695236"/>
                  </a:cubicBezTo>
                  <a:cubicBezTo>
                    <a:pt x="685231" y="680948"/>
                    <a:pt x="693803" y="668566"/>
                    <a:pt x="707138" y="662851"/>
                  </a:cubicBezTo>
                  <a:cubicBezTo>
                    <a:pt x="818581" y="608558"/>
                    <a:pt x="901448" y="494258"/>
                    <a:pt x="925261" y="355193"/>
                  </a:cubicBezTo>
                  <a:cubicBezTo>
                    <a:pt x="926213" y="356146"/>
                    <a:pt x="928118" y="357098"/>
                    <a:pt x="929071" y="358051"/>
                  </a:cubicBezTo>
                  <a:cubicBezTo>
                    <a:pt x="936691" y="363766"/>
                    <a:pt x="946216" y="366623"/>
                    <a:pt x="954788" y="366623"/>
                  </a:cubicBezTo>
                  <a:cubicBezTo>
                    <a:pt x="990983" y="366623"/>
                    <a:pt x="1019558" y="321856"/>
                    <a:pt x="1019558" y="265658"/>
                  </a:cubicBezTo>
                  <a:cubicBezTo>
                    <a:pt x="1019558" y="210413"/>
                    <a:pt x="990031" y="164693"/>
                    <a:pt x="954788" y="164693"/>
                  </a:cubicBezTo>
                  <a:cubicBezTo>
                    <a:pt x="945263" y="164693"/>
                    <a:pt x="935738" y="168503"/>
                    <a:pt x="927166" y="174218"/>
                  </a:cubicBezTo>
                  <a:cubicBezTo>
                    <a:pt x="925261" y="175171"/>
                    <a:pt x="924308" y="176123"/>
                    <a:pt x="922403" y="178028"/>
                  </a:cubicBezTo>
                  <a:cubicBezTo>
                    <a:pt x="921451" y="170408"/>
                    <a:pt x="919546" y="163741"/>
                    <a:pt x="917641" y="156121"/>
                  </a:cubicBezTo>
                  <a:cubicBezTo>
                    <a:pt x="917641" y="184696"/>
                    <a:pt x="903353" y="290423"/>
                    <a:pt x="894781" y="258991"/>
                  </a:cubicBezTo>
                  <a:cubicBezTo>
                    <a:pt x="869063" y="172313"/>
                    <a:pt x="791911" y="17056"/>
                    <a:pt x="744286" y="28486"/>
                  </a:cubicBezTo>
                  <a:cubicBezTo>
                    <a:pt x="672848" y="46583"/>
                    <a:pt x="709996" y="3721"/>
                    <a:pt x="622366" y="3721"/>
                  </a:cubicBezTo>
                  <a:cubicBezTo>
                    <a:pt x="532831" y="3721"/>
                    <a:pt x="487111" y="-5804"/>
                    <a:pt x="412816" y="5626"/>
                  </a:cubicBezTo>
                  <a:cubicBezTo>
                    <a:pt x="350903" y="15151"/>
                    <a:pt x="245176" y="167551"/>
                    <a:pt x="224221" y="240893"/>
                  </a:cubicBezTo>
                  <a:cubicBezTo>
                    <a:pt x="217553" y="266611"/>
                    <a:pt x="186121" y="359956"/>
                    <a:pt x="195646" y="351383"/>
                  </a:cubicBezTo>
                  <a:cubicBezTo>
                    <a:pt x="219458" y="497116"/>
                    <a:pt x="308041" y="616178"/>
                    <a:pt x="426151" y="668566"/>
                  </a:cubicBezTo>
                  <a:cubicBezTo>
                    <a:pt x="430913" y="670471"/>
                    <a:pt x="435676" y="674281"/>
                    <a:pt x="439486" y="677138"/>
                  </a:cubicBezTo>
                  <a:cubicBezTo>
                    <a:pt x="450916" y="687616"/>
                    <a:pt x="455678" y="704761"/>
                    <a:pt x="451868" y="720001"/>
                  </a:cubicBezTo>
                  <a:cubicBezTo>
                    <a:pt x="445201" y="747623"/>
                    <a:pt x="434723" y="779056"/>
                    <a:pt x="421388" y="780008"/>
                  </a:cubicBezTo>
                  <a:lnTo>
                    <a:pt x="409958" y="783818"/>
                  </a:lnTo>
                  <a:lnTo>
                    <a:pt x="219458" y="845731"/>
                  </a:lnTo>
                  <a:cubicBezTo>
                    <a:pt x="116588" y="855256"/>
                    <a:pt x="51818" y="941933"/>
                    <a:pt x="50866" y="1044803"/>
                  </a:cubicBezTo>
                  <a:cubicBezTo>
                    <a:pt x="49913" y="1121003"/>
                    <a:pt x="48008" y="1212443"/>
                    <a:pt x="44198" y="1310551"/>
                  </a:cubicBezTo>
                  <a:cubicBezTo>
                    <a:pt x="30863" y="1673453"/>
                    <a:pt x="1336" y="2117318"/>
                    <a:pt x="1336" y="2117318"/>
                  </a:cubicBezTo>
                  <a:cubicBezTo>
                    <a:pt x="1336" y="2118271"/>
                    <a:pt x="1336" y="2118271"/>
                    <a:pt x="1336" y="2119223"/>
                  </a:cubicBezTo>
                  <a:cubicBezTo>
                    <a:pt x="-14857" y="2364968"/>
                    <a:pt x="120398" y="2506891"/>
                    <a:pt x="178501" y="2480221"/>
                  </a:cubicBezTo>
                  <a:cubicBezTo>
                    <a:pt x="228983" y="2456408"/>
                    <a:pt x="160403" y="2340203"/>
                    <a:pt x="139448" y="2307818"/>
                  </a:cubicBezTo>
                  <a:cubicBezTo>
                    <a:pt x="131828" y="2296388"/>
                    <a:pt x="138496" y="2279243"/>
                    <a:pt x="152783" y="2278291"/>
                  </a:cubicBezTo>
                  <a:cubicBezTo>
                    <a:pt x="155641" y="2278291"/>
                    <a:pt x="158498" y="2278291"/>
                    <a:pt x="161356" y="2279243"/>
                  </a:cubicBezTo>
                  <a:cubicBezTo>
                    <a:pt x="185168" y="2287816"/>
                    <a:pt x="198503" y="2285911"/>
                    <a:pt x="205171" y="2276386"/>
                  </a:cubicBezTo>
                  <a:cubicBezTo>
                    <a:pt x="218506" y="2351633"/>
                    <a:pt x="268036" y="2442121"/>
                    <a:pt x="281371" y="2565946"/>
                  </a:cubicBezTo>
                  <a:cubicBezTo>
                    <a:pt x="335663" y="3046006"/>
                    <a:pt x="410911" y="3756571"/>
                    <a:pt x="410911" y="3756571"/>
                  </a:cubicBezTo>
                  <a:cubicBezTo>
                    <a:pt x="410911" y="3773716"/>
                    <a:pt x="264226" y="3801338"/>
                    <a:pt x="248033" y="3807053"/>
                  </a:cubicBezTo>
                  <a:cubicBezTo>
                    <a:pt x="175643" y="3833723"/>
                    <a:pt x="-12952" y="3913733"/>
                    <a:pt x="99443" y="3992791"/>
                  </a:cubicBezTo>
                  <a:cubicBezTo>
                    <a:pt x="208981" y="4070896"/>
                    <a:pt x="431866" y="4023271"/>
                    <a:pt x="509018" y="4002316"/>
                  </a:cubicBezTo>
                  <a:cubicBezTo>
                    <a:pt x="527116" y="3997553"/>
                    <a:pt x="538546" y="3981361"/>
                    <a:pt x="538546" y="3962311"/>
                  </a:cubicBezTo>
                  <a:lnTo>
                    <a:pt x="560453" y="2493556"/>
                  </a:lnTo>
                  <a:lnTo>
                    <a:pt x="538546" y="2338298"/>
                  </a:lnTo>
                  <a:cubicBezTo>
                    <a:pt x="538546" y="2315438"/>
                    <a:pt x="542356" y="2297341"/>
                    <a:pt x="565216" y="2297341"/>
                  </a:cubicBezTo>
                  <a:cubicBezTo>
                    <a:pt x="566168" y="2297341"/>
                    <a:pt x="568073" y="2297341"/>
                    <a:pt x="569026" y="2297341"/>
                  </a:cubicBezTo>
                  <a:cubicBezTo>
                    <a:pt x="569026" y="2297341"/>
                    <a:pt x="569026" y="2297341"/>
                    <a:pt x="569026" y="2297341"/>
                  </a:cubicBezTo>
                  <a:cubicBezTo>
                    <a:pt x="569978" y="2297341"/>
                    <a:pt x="570931" y="2297341"/>
                    <a:pt x="571883" y="2297341"/>
                  </a:cubicBezTo>
                  <a:cubicBezTo>
                    <a:pt x="594743" y="2297341"/>
                    <a:pt x="612841" y="2315438"/>
                    <a:pt x="612841" y="2338298"/>
                  </a:cubicBezTo>
                  <a:lnTo>
                    <a:pt x="592838" y="2501176"/>
                  </a:lnTo>
                  <a:lnTo>
                    <a:pt x="612841" y="3961358"/>
                  </a:lnTo>
                  <a:cubicBezTo>
                    <a:pt x="612841" y="3979456"/>
                    <a:pt x="625223" y="3995648"/>
                    <a:pt x="642368" y="4001363"/>
                  </a:cubicBezTo>
                  <a:cubicBezTo>
                    <a:pt x="719521" y="4023271"/>
                    <a:pt x="927166" y="4070896"/>
                    <a:pt x="1037656" y="3991838"/>
                  </a:cubicBezTo>
                  <a:cubicBezTo>
                    <a:pt x="1151956" y="3913733"/>
                    <a:pt x="964313" y="3833723"/>
                    <a:pt x="891923" y="3807053"/>
                  </a:cubicBezTo>
                  <a:close/>
                  <a:moveTo>
                    <a:pt x="881446" y="1272451"/>
                  </a:moveTo>
                  <a:cubicBezTo>
                    <a:pt x="882398" y="1252448"/>
                    <a:pt x="886208" y="1233398"/>
                    <a:pt x="891923" y="1216253"/>
                  </a:cubicBezTo>
                  <a:cubicBezTo>
                    <a:pt x="902401" y="1187678"/>
                    <a:pt x="944311" y="1191488"/>
                    <a:pt x="948121" y="1221968"/>
                  </a:cubicBezTo>
                  <a:cubicBezTo>
                    <a:pt x="956693" y="1285786"/>
                    <a:pt x="965266" y="1354366"/>
                    <a:pt x="973838" y="1425803"/>
                  </a:cubicBezTo>
                  <a:cubicBezTo>
                    <a:pt x="1001461" y="1667738"/>
                    <a:pt x="1024321" y="1931581"/>
                    <a:pt x="1008128" y="2067788"/>
                  </a:cubicBezTo>
                  <a:cubicBezTo>
                    <a:pt x="1005271" y="2094458"/>
                    <a:pt x="976696" y="2150656"/>
                    <a:pt x="959551" y="2200186"/>
                  </a:cubicBezTo>
                  <a:cubicBezTo>
                    <a:pt x="947168" y="2167801"/>
                    <a:pt x="929071" y="2130653"/>
                    <a:pt x="910021" y="2092553"/>
                  </a:cubicBezTo>
                  <a:cubicBezTo>
                    <a:pt x="855728" y="1983968"/>
                    <a:pt x="790006" y="1862048"/>
                    <a:pt x="788101" y="1779181"/>
                  </a:cubicBezTo>
                  <a:cubicBezTo>
                    <a:pt x="785243" y="1648688"/>
                    <a:pt x="881446" y="1272451"/>
                    <a:pt x="881446" y="1272451"/>
                  </a:cubicBezTo>
                  <a:close/>
                  <a:moveTo>
                    <a:pt x="203266" y="2222093"/>
                  </a:moveTo>
                  <a:cubicBezTo>
                    <a:pt x="188026" y="2168753"/>
                    <a:pt x="150878" y="2097316"/>
                    <a:pt x="147068" y="2066836"/>
                  </a:cubicBezTo>
                  <a:cubicBezTo>
                    <a:pt x="131828" y="1936343"/>
                    <a:pt x="151831" y="1686788"/>
                    <a:pt x="178501" y="1451521"/>
                  </a:cubicBezTo>
                  <a:cubicBezTo>
                    <a:pt x="185168" y="1388656"/>
                    <a:pt x="192788" y="1326743"/>
                    <a:pt x="200408" y="1268641"/>
                  </a:cubicBezTo>
                  <a:cubicBezTo>
                    <a:pt x="205171" y="1233398"/>
                    <a:pt x="256606" y="1235303"/>
                    <a:pt x="258511" y="1270546"/>
                  </a:cubicBezTo>
                  <a:lnTo>
                    <a:pt x="258511" y="1271498"/>
                  </a:lnTo>
                  <a:cubicBezTo>
                    <a:pt x="258511" y="1271498"/>
                    <a:pt x="368048" y="1645831"/>
                    <a:pt x="366143" y="1777276"/>
                  </a:cubicBezTo>
                  <a:cubicBezTo>
                    <a:pt x="365191" y="1870621"/>
                    <a:pt x="296611" y="1988731"/>
                    <a:pt x="248986" y="2090648"/>
                  </a:cubicBezTo>
                  <a:cubicBezTo>
                    <a:pt x="226126" y="2140178"/>
                    <a:pt x="208028" y="2184946"/>
                    <a:pt x="203266" y="2222093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0C5A0AE-31B4-CF2C-880F-464BD258AD05}"/>
                </a:ext>
              </a:extLst>
            </p:cNvPr>
            <p:cNvSpPr/>
            <p:nvPr/>
          </p:nvSpPr>
          <p:spPr>
            <a:xfrm>
              <a:off x="3463784" y="6392444"/>
              <a:ext cx="839019" cy="839152"/>
            </a:xfrm>
            <a:custGeom>
              <a:avLst/>
              <a:gdLst>
                <a:gd name="connsiteX0" fmla="*/ 410033 w 839019"/>
                <a:gd name="connsiteY0" fmla="*/ 839153 h 839152"/>
                <a:gd name="connsiteX1" fmla="*/ 125236 w 839019"/>
                <a:gd name="connsiteY1" fmla="*/ 818197 h 839152"/>
                <a:gd name="connsiteX2" fmla="*/ 1411 w 839019"/>
                <a:gd name="connsiteY2" fmla="*/ 151447 h 839152"/>
                <a:gd name="connsiteX3" fmla="*/ 76658 w 839019"/>
                <a:gd name="connsiteY3" fmla="*/ 0 h 839152"/>
                <a:gd name="connsiteX4" fmla="*/ 747218 w 839019"/>
                <a:gd name="connsiteY4" fmla="*/ 0 h 839152"/>
                <a:gd name="connsiteX5" fmla="*/ 837706 w 839019"/>
                <a:gd name="connsiteY5" fmla="*/ 175260 h 839152"/>
                <a:gd name="connsiteX6" fmla="*/ 687211 w 839019"/>
                <a:gd name="connsiteY6" fmla="*/ 818197 h 839152"/>
                <a:gd name="connsiteX7" fmla="*/ 410033 w 839019"/>
                <a:gd name="connsiteY7" fmla="*/ 839153 h 83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019" h="839152">
                  <a:moveTo>
                    <a:pt x="410033" y="839153"/>
                  </a:moveTo>
                  <a:lnTo>
                    <a:pt x="125236" y="818197"/>
                  </a:lnTo>
                  <a:cubicBezTo>
                    <a:pt x="60466" y="607695"/>
                    <a:pt x="-10972" y="237172"/>
                    <a:pt x="1411" y="151447"/>
                  </a:cubicBezTo>
                  <a:cubicBezTo>
                    <a:pt x="14746" y="59055"/>
                    <a:pt x="76658" y="0"/>
                    <a:pt x="76658" y="0"/>
                  </a:cubicBezTo>
                  <a:lnTo>
                    <a:pt x="747218" y="0"/>
                  </a:lnTo>
                  <a:cubicBezTo>
                    <a:pt x="747218" y="0"/>
                    <a:pt x="818656" y="61913"/>
                    <a:pt x="837706" y="175260"/>
                  </a:cubicBezTo>
                  <a:cubicBezTo>
                    <a:pt x="851993" y="258128"/>
                    <a:pt x="746266" y="653415"/>
                    <a:pt x="687211" y="818197"/>
                  </a:cubicBezTo>
                  <a:lnTo>
                    <a:pt x="410033" y="839153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F5BAF9B-FE9A-C08F-09E1-84C12C5F634C}"/>
                </a:ext>
              </a:extLst>
            </p:cNvPr>
            <p:cNvSpPr/>
            <p:nvPr/>
          </p:nvSpPr>
          <p:spPr>
            <a:xfrm>
              <a:off x="3327000" y="8128710"/>
              <a:ext cx="523004" cy="285760"/>
            </a:xfrm>
            <a:custGeom>
              <a:avLst/>
              <a:gdLst>
                <a:gd name="connsiteX0" fmla="*/ 209632 w 523004"/>
                <a:gd name="connsiteY0" fmla="*/ 142 h 285760"/>
                <a:gd name="connsiteX1" fmla="*/ 345840 w 523004"/>
                <a:gd name="connsiteY1" fmla="*/ 193500 h 285760"/>
                <a:gd name="connsiteX2" fmla="*/ 465855 w 523004"/>
                <a:gd name="connsiteY2" fmla="*/ 170640 h 285760"/>
                <a:gd name="connsiteX3" fmla="*/ 523005 w 523004"/>
                <a:gd name="connsiteY3" fmla="*/ 123015 h 285760"/>
                <a:gd name="connsiteX4" fmla="*/ 523005 w 523004"/>
                <a:gd name="connsiteY4" fmla="*/ 253507 h 285760"/>
                <a:gd name="connsiteX5" fmla="*/ 183915 w 523004"/>
                <a:gd name="connsiteY5" fmla="*/ 284940 h 285760"/>
                <a:gd name="connsiteX6" fmla="*/ 14369 w 523004"/>
                <a:gd name="connsiteY6" fmla="*/ 194452 h 285760"/>
                <a:gd name="connsiteX7" fmla="*/ 56280 w 523004"/>
                <a:gd name="connsiteY7" fmla="*/ 55387 h 285760"/>
                <a:gd name="connsiteX8" fmla="*/ 209632 w 523004"/>
                <a:gd name="connsiteY8" fmla="*/ 142 h 28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5760">
                  <a:moveTo>
                    <a:pt x="209632" y="142"/>
                  </a:moveTo>
                  <a:lnTo>
                    <a:pt x="345840" y="193500"/>
                  </a:lnTo>
                  <a:lnTo>
                    <a:pt x="465855" y="170640"/>
                  </a:lnTo>
                  <a:lnTo>
                    <a:pt x="523005" y="123015"/>
                  </a:lnTo>
                  <a:lnTo>
                    <a:pt x="523005" y="253507"/>
                  </a:lnTo>
                  <a:lnTo>
                    <a:pt x="183915" y="284940"/>
                  </a:lnTo>
                  <a:cubicBezTo>
                    <a:pt x="114382" y="291607"/>
                    <a:pt x="46755" y="257317"/>
                    <a:pt x="14369" y="194452"/>
                  </a:cubicBezTo>
                  <a:cubicBezTo>
                    <a:pt x="-8491" y="150637"/>
                    <a:pt x="-10395" y="99202"/>
                    <a:pt x="56280" y="55387"/>
                  </a:cubicBezTo>
                  <a:cubicBezTo>
                    <a:pt x="149625" y="-5573"/>
                    <a:pt x="209632" y="142"/>
                    <a:pt x="209632" y="1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52F1AC1-84B1-3CAF-4C6C-065CC32A6483}"/>
                </a:ext>
              </a:extLst>
            </p:cNvPr>
            <p:cNvSpPr/>
            <p:nvPr/>
          </p:nvSpPr>
          <p:spPr>
            <a:xfrm>
              <a:off x="3889057" y="8124903"/>
              <a:ext cx="523004" cy="286709"/>
            </a:xfrm>
            <a:custGeom>
              <a:avLst/>
              <a:gdLst>
                <a:gd name="connsiteX0" fmla="*/ 313373 w 523004"/>
                <a:gd name="connsiteY0" fmla="*/ 139 h 286709"/>
                <a:gd name="connsiteX1" fmla="*/ 177165 w 523004"/>
                <a:gd name="connsiteY1" fmla="*/ 193496 h 286709"/>
                <a:gd name="connsiteX2" fmla="*/ 57150 w 523004"/>
                <a:gd name="connsiteY2" fmla="*/ 170637 h 286709"/>
                <a:gd name="connsiteX3" fmla="*/ 0 w 523004"/>
                <a:gd name="connsiteY3" fmla="*/ 123012 h 286709"/>
                <a:gd name="connsiteX4" fmla="*/ 0 w 523004"/>
                <a:gd name="connsiteY4" fmla="*/ 254456 h 286709"/>
                <a:gd name="connsiteX5" fmla="*/ 339090 w 523004"/>
                <a:gd name="connsiteY5" fmla="*/ 285889 h 286709"/>
                <a:gd name="connsiteX6" fmla="*/ 508635 w 523004"/>
                <a:gd name="connsiteY6" fmla="*/ 195401 h 286709"/>
                <a:gd name="connsiteX7" fmla="*/ 466725 w 523004"/>
                <a:gd name="connsiteY7" fmla="*/ 56337 h 286709"/>
                <a:gd name="connsiteX8" fmla="*/ 313373 w 523004"/>
                <a:gd name="connsiteY8" fmla="*/ 139 h 28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6709">
                  <a:moveTo>
                    <a:pt x="313373" y="139"/>
                  </a:moveTo>
                  <a:lnTo>
                    <a:pt x="177165" y="193496"/>
                  </a:lnTo>
                  <a:lnTo>
                    <a:pt x="57150" y="170637"/>
                  </a:lnTo>
                  <a:lnTo>
                    <a:pt x="0" y="123012"/>
                  </a:lnTo>
                  <a:lnTo>
                    <a:pt x="0" y="254456"/>
                  </a:lnTo>
                  <a:lnTo>
                    <a:pt x="339090" y="285889"/>
                  </a:lnTo>
                  <a:cubicBezTo>
                    <a:pt x="408623" y="292556"/>
                    <a:pt x="476250" y="258267"/>
                    <a:pt x="508635" y="195401"/>
                  </a:cubicBezTo>
                  <a:cubicBezTo>
                    <a:pt x="531495" y="151587"/>
                    <a:pt x="533400" y="100151"/>
                    <a:pt x="466725" y="56337"/>
                  </a:cubicBezTo>
                  <a:cubicBezTo>
                    <a:pt x="374333" y="-5576"/>
                    <a:pt x="313373" y="139"/>
                    <a:pt x="313373" y="1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C8E0A0E-027E-08A5-745D-22F8465DF45C}"/>
                </a:ext>
              </a:extLst>
            </p:cNvPr>
            <p:cNvSpPr/>
            <p:nvPr/>
          </p:nvSpPr>
          <p:spPr>
            <a:xfrm>
              <a:off x="3302317" y="5102760"/>
              <a:ext cx="1141094" cy="1335405"/>
            </a:xfrm>
            <a:custGeom>
              <a:avLst/>
              <a:gdLst>
                <a:gd name="connsiteX0" fmla="*/ 869632 w 1141094"/>
                <a:gd name="connsiteY0" fmla="*/ 1182053 h 1335405"/>
                <a:gd name="connsiteX1" fmla="*/ 948690 w 1141094"/>
                <a:gd name="connsiteY1" fmla="*/ 1335405 h 1335405"/>
                <a:gd name="connsiteX2" fmla="*/ 197167 w 1141094"/>
                <a:gd name="connsiteY2" fmla="*/ 1335405 h 1335405"/>
                <a:gd name="connsiteX3" fmla="*/ 266700 w 1141094"/>
                <a:gd name="connsiteY3" fmla="*/ 1159193 h 1335405"/>
                <a:gd name="connsiteX4" fmla="*/ 272415 w 1141094"/>
                <a:gd name="connsiteY4" fmla="*/ 881063 h 1335405"/>
                <a:gd name="connsiteX5" fmla="*/ 230505 w 1141094"/>
                <a:gd name="connsiteY5" fmla="*/ 603885 h 1335405"/>
                <a:gd name="connsiteX6" fmla="*/ 202882 w 1141094"/>
                <a:gd name="connsiteY6" fmla="*/ 737235 h 1335405"/>
                <a:gd name="connsiteX7" fmla="*/ 0 w 1141094"/>
                <a:gd name="connsiteY7" fmla="*/ 712470 h 1335405"/>
                <a:gd name="connsiteX8" fmla="*/ 8572 w 1141094"/>
                <a:gd name="connsiteY8" fmla="*/ 300038 h 1335405"/>
                <a:gd name="connsiteX9" fmla="*/ 194310 w 1141094"/>
                <a:gd name="connsiteY9" fmla="*/ 58103 h 1335405"/>
                <a:gd name="connsiteX10" fmla="*/ 382905 w 1141094"/>
                <a:gd name="connsiteY10" fmla="*/ 0 h 1335405"/>
                <a:gd name="connsiteX11" fmla="*/ 593407 w 1141094"/>
                <a:gd name="connsiteY11" fmla="*/ 497205 h 1335405"/>
                <a:gd name="connsiteX12" fmla="*/ 743902 w 1141094"/>
                <a:gd name="connsiteY12" fmla="*/ 0 h 1335405"/>
                <a:gd name="connsiteX13" fmla="*/ 965835 w 1141094"/>
                <a:gd name="connsiteY13" fmla="*/ 48578 h 1335405"/>
                <a:gd name="connsiteX14" fmla="*/ 1135380 w 1141094"/>
                <a:gd name="connsiteY14" fmla="*/ 241935 h 1335405"/>
                <a:gd name="connsiteX15" fmla="*/ 1141095 w 1141094"/>
                <a:gd name="connsiteY15" fmla="*/ 667703 h 1335405"/>
                <a:gd name="connsiteX16" fmla="*/ 937260 w 1141094"/>
                <a:gd name="connsiteY16" fmla="*/ 691515 h 1335405"/>
                <a:gd name="connsiteX17" fmla="*/ 917257 w 1141094"/>
                <a:gd name="connsiteY17" fmla="*/ 560070 h 1335405"/>
                <a:gd name="connsiteX18" fmla="*/ 862965 w 1141094"/>
                <a:gd name="connsiteY18" fmla="*/ 830580 h 1335405"/>
                <a:gd name="connsiteX19" fmla="*/ 869632 w 1141094"/>
                <a:gd name="connsiteY19" fmla="*/ 1182053 h 133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1094" h="1335405">
                  <a:moveTo>
                    <a:pt x="869632" y="1182053"/>
                  </a:moveTo>
                  <a:lnTo>
                    <a:pt x="948690" y="1335405"/>
                  </a:lnTo>
                  <a:lnTo>
                    <a:pt x="197167" y="1335405"/>
                  </a:lnTo>
                  <a:lnTo>
                    <a:pt x="266700" y="1159193"/>
                  </a:lnTo>
                  <a:cubicBezTo>
                    <a:pt x="284797" y="1067753"/>
                    <a:pt x="286702" y="973455"/>
                    <a:pt x="272415" y="881063"/>
                  </a:cubicBezTo>
                  <a:lnTo>
                    <a:pt x="230505" y="603885"/>
                  </a:lnTo>
                  <a:lnTo>
                    <a:pt x="202882" y="737235"/>
                  </a:lnTo>
                  <a:lnTo>
                    <a:pt x="0" y="712470"/>
                  </a:lnTo>
                  <a:lnTo>
                    <a:pt x="8572" y="300038"/>
                  </a:lnTo>
                  <a:cubicBezTo>
                    <a:pt x="13335" y="187642"/>
                    <a:pt x="87630" y="91440"/>
                    <a:pt x="194310" y="58103"/>
                  </a:cubicBezTo>
                  <a:lnTo>
                    <a:pt x="382905" y="0"/>
                  </a:lnTo>
                  <a:lnTo>
                    <a:pt x="593407" y="497205"/>
                  </a:lnTo>
                  <a:lnTo>
                    <a:pt x="743902" y="0"/>
                  </a:lnTo>
                  <a:lnTo>
                    <a:pt x="965835" y="48578"/>
                  </a:lnTo>
                  <a:cubicBezTo>
                    <a:pt x="1058227" y="68580"/>
                    <a:pt x="1126807" y="147638"/>
                    <a:pt x="1135380" y="241935"/>
                  </a:cubicBezTo>
                  <a:lnTo>
                    <a:pt x="1141095" y="667703"/>
                  </a:lnTo>
                  <a:lnTo>
                    <a:pt x="937260" y="691515"/>
                  </a:lnTo>
                  <a:lnTo>
                    <a:pt x="917257" y="560070"/>
                  </a:lnTo>
                  <a:lnTo>
                    <a:pt x="862965" y="830580"/>
                  </a:lnTo>
                  <a:cubicBezTo>
                    <a:pt x="840105" y="946785"/>
                    <a:pt x="842010" y="1066800"/>
                    <a:pt x="869632" y="11820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75ECE31-1FBB-8A8B-96DB-CD579B46FEC5}"/>
                </a:ext>
              </a:extLst>
            </p:cNvPr>
            <p:cNvSpPr/>
            <p:nvPr/>
          </p:nvSpPr>
          <p:spPr>
            <a:xfrm>
              <a:off x="3289551" y="6438165"/>
              <a:ext cx="209655" cy="391816"/>
            </a:xfrm>
            <a:custGeom>
              <a:avLst/>
              <a:gdLst>
                <a:gd name="connsiteX0" fmla="*/ 139448 w 209655"/>
                <a:gd name="connsiteY0" fmla="*/ 216217 h 391816"/>
                <a:gd name="connsiteX1" fmla="*/ 178501 w 209655"/>
                <a:gd name="connsiteY1" fmla="*/ 388620 h 391816"/>
                <a:gd name="connsiteX2" fmla="*/ 1336 w 209655"/>
                <a:gd name="connsiteY2" fmla="*/ 27622 h 391816"/>
                <a:gd name="connsiteX3" fmla="*/ 1336 w 209655"/>
                <a:gd name="connsiteY3" fmla="*/ 25717 h 391816"/>
                <a:gd name="connsiteX4" fmla="*/ 3241 w 209655"/>
                <a:gd name="connsiteY4" fmla="*/ 0 h 391816"/>
                <a:gd name="connsiteX5" fmla="*/ 152783 w 209655"/>
                <a:gd name="connsiteY5" fmla="*/ 0 h 391816"/>
                <a:gd name="connsiteX6" fmla="*/ 161356 w 209655"/>
                <a:gd name="connsiteY6" fmla="*/ 187642 h 391816"/>
                <a:gd name="connsiteX7" fmla="*/ 152783 w 209655"/>
                <a:gd name="connsiteY7" fmla="*/ 186690 h 391816"/>
                <a:gd name="connsiteX8" fmla="*/ 139448 w 209655"/>
                <a:gd name="connsiteY8" fmla="*/ 216217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655" h="391816">
                  <a:moveTo>
                    <a:pt x="139448" y="216217"/>
                  </a:moveTo>
                  <a:cubicBezTo>
                    <a:pt x="159451" y="247650"/>
                    <a:pt x="228983" y="364807"/>
                    <a:pt x="178501" y="388620"/>
                  </a:cubicBezTo>
                  <a:cubicBezTo>
                    <a:pt x="120398" y="415290"/>
                    <a:pt x="-14857" y="273367"/>
                    <a:pt x="1336" y="27622"/>
                  </a:cubicBezTo>
                  <a:cubicBezTo>
                    <a:pt x="1336" y="26670"/>
                    <a:pt x="1336" y="26670"/>
                    <a:pt x="1336" y="25717"/>
                  </a:cubicBezTo>
                  <a:cubicBezTo>
                    <a:pt x="1336" y="25717"/>
                    <a:pt x="2288" y="16192"/>
                    <a:pt x="3241" y="0"/>
                  </a:cubicBezTo>
                  <a:lnTo>
                    <a:pt x="152783" y="0"/>
                  </a:lnTo>
                  <a:cubicBezTo>
                    <a:pt x="177548" y="74295"/>
                    <a:pt x="262321" y="223838"/>
                    <a:pt x="161356" y="187642"/>
                  </a:cubicBezTo>
                  <a:cubicBezTo>
                    <a:pt x="158498" y="186690"/>
                    <a:pt x="155641" y="186690"/>
                    <a:pt x="152783" y="186690"/>
                  </a:cubicBezTo>
                  <a:cubicBezTo>
                    <a:pt x="138496" y="187642"/>
                    <a:pt x="131828" y="204788"/>
                    <a:pt x="139448" y="216217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20DAEE6-2D36-5DFB-98D1-E01F6CD1A4E3}"/>
                </a:ext>
              </a:extLst>
            </p:cNvPr>
            <p:cNvSpPr/>
            <p:nvPr/>
          </p:nvSpPr>
          <p:spPr>
            <a:xfrm>
              <a:off x="4234859" y="6438165"/>
              <a:ext cx="209888" cy="391816"/>
            </a:xfrm>
            <a:custGeom>
              <a:avLst/>
              <a:gdLst>
                <a:gd name="connsiteX0" fmla="*/ 31388 w 209888"/>
                <a:gd name="connsiteY0" fmla="*/ 388620 h 391816"/>
                <a:gd name="connsiteX1" fmla="*/ 70440 w 209888"/>
                <a:gd name="connsiteY1" fmla="*/ 216217 h 391816"/>
                <a:gd name="connsiteX2" fmla="*/ 57105 w 209888"/>
                <a:gd name="connsiteY2" fmla="*/ 186690 h 391816"/>
                <a:gd name="connsiteX3" fmla="*/ 48533 w 209888"/>
                <a:gd name="connsiteY3" fmla="*/ 187642 h 391816"/>
                <a:gd name="connsiteX4" fmla="*/ 57105 w 209888"/>
                <a:gd name="connsiteY4" fmla="*/ 0 h 391816"/>
                <a:gd name="connsiteX5" fmla="*/ 207600 w 209888"/>
                <a:gd name="connsiteY5" fmla="*/ 0 h 391816"/>
                <a:gd name="connsiteX6" fmla="*/ 208553 w 209888"/>
                <a:gd name="connsiteY6" fmla="*/ 25717 h 391816"/>
                <a:gd name="connsiteX7" fmla="*/ 208553 w 209888"/>
                <a:gd name="connsiteY7" fmla="*/ 27622 h 391816"/>
                <a:gd name="connsiteX8" fmla="*/ 31388 w 209888"/>
                <a:gd name="connsiteY8" fmla="*/ 388620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888" h="391816">
                  <a:moveTo>
                    <a:pt x="31388" y="388620"/>
                  </a:moveTo>
                  <a:cubicBezTo>
                    <a:pt x="-19095" y="364807"/>
                    <a:pt x="49485" y="248602"/>
                    <a:pt x="70440" y="216217"/>
                  </a:cubicBezTo>
                  <a:cubicBezTo>
                    <a:pt x="78060" y="204788"/>
                    <a:pt x="71393" y="187642"/>
                    <a:pt x="57105" y="186690"/>
                  </a:cubicBezTo>
                  <a:cubicBezTo>
                    <a:pt x="54248" y="186690"/>
                    <a:pt x="51390" y="186690"/>
                    <a:pt x="48533" y="187642"/>
                  </a:cubicBezTo>
                  <a:cubicBezTo>
                    <a:pt x="-52432" y="222885"/>
                    <a:pt x="31388" y="73342"/>
                    <a:pt x="57105" y="0"/>
                  </a:cubicBezTo>
                  <a:lnTo>
                    <a:pt x="207600" y="0"/>
                  </a:lnTo>
                  <a:lnTo>
                    <a:pt x="208553" y="25717"/>
                  </a:lnTo>
                  <a:cubicBezTo>
                    <a:pt x="208553" y="26670"/>
                    <a:pt x="208553" y="26670"/>
                    <a:pt x="208553" y="27622"/>
                  </a:cubicBezTo>
                  <a:cubicBezTo>
                    <a:pt x="224745" y="273367"/>
                    <a:pt x="89490" y="415290"/>
                    <a:pt x="31388" y="388620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3F9F594-251A-A156-52CA-6619DBA5C2F4}"/>
                </a:ext>
              </a:extLst>
            </p:cNvPr>
            <p:cNvSpPr/>
            <p:nvPr/>
          </p:nvSpPr>
          <p:spPr>
            <a:xfrm>
              <a:off x="3880485" y="5685690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94FC458-D178-B8CF-A868-993D84BD37EF}"/>
                </a:ext>
              </a:extLst>
            </p:cNvPr>
            <p:cNvSpPr/>
            <p:nvPr/>
          </p:nvSpPr>
          <p:spPr>
            <a:xfrm>
              <a:off x="3880485" y="5878095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BFC4F5F-7DC5-AB8E-A55B-B238D12F7AE4}"/>
                </a:ext>
              </a:extLst>
            </p:cNvPr>
            <p:cNvSpPr/>
            <p:nvPr/>
          </p:nvSpPr>
          <p:spPr>
            <a:xfrm>
              <a:off x="3880485" y="6071452"/>
              <a:ext cx="40005" cy="40005"/>
            </a:xfrm>
            <a:custGeom>
              <a:avLst/>
              <a:gdLst>
                <a:gd name="connsiteX0" fmla="*/ 40005 w 40005"/>
                <a:gd name="connsiteY0" fmla="*/ 20002 h 40005"/>
                <a:gd name="connsiteX1" fmla="*/ 20003 w 40005"/>
                <a:gd name="connsiteY1" fmla="*/ 40005 h 40005"/>
                <a:gd name="connsiteX2" fmla="*/ 0 w 40005"/>
                <a:gd name="connsiteY2" fmla="*/ 20002 h 40005"/>
                <a:gd name="connsiteX3" fmla="*/ 20003 w 40005"/>
                <a:gd name="connsiteY3" fmla="*/ 0 h 40005"/>
                <a:gd name="connsiteX4" fmla="*/ 40005 w 40005"/>
                <a:gd name="connsiteY4" fmla="*/ 20002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2"/>
                  </a:moveTo>
                  <a:cubicBezTo>
                    <a:pt x="40005" y="31049"/>
                    <a:pt x="31050" y="40005"/>
                    <a:pt x="20003" y="40005"/>
                  </a:cubicBezTo>
                  <a:cubicBezTo>
                    <a:pt x="8956" y="40005"/>
                    <a:pt x="0" y="31049"/>
                    <a:pt x="0" y="20002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2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217A803-DDC5-5CFF-95AF-58E0BFD27112}"/>
                </a:ext>
              </a:extLst>
            </p:cNvPr>
            <p:cNvSpPr/>
            <p:nvPr/>
          </p:nvSpPr>
          <p:spPr>
            <a:xfrm>
              <a:off x="3880485" y="6284812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2E0EAEF-4589-3BAF-E304-154EAE2C1F5A}"/>
                </a:ext>
              </a:extLst>
            </p:cNvPr>
            <p:cNvSpPr/>
            <p:nvPr/>
          </p:nvSpPr>
          <p:spPr>
            <a:xfrm>
              <a:off x="3430728" y="4302727"/>
              <a:ext cx="424609" cy="1274451"/>
            </a:xfrm>
            <a:custGeom>
              <a:avLst/>
              <a:gdLst>
                <a:gd name="connsiteX0" fmla="*/ 60184 w 424609"/>
                <a:gd name="connsiteY0" fmla="*/ 205672 h 1274451"/>
                <a:gd name="connsiteX1" fmla="*/ 2082 w 424609"/>
                <a:gd name="connsiteY1" fmla="*/ 1217227 h 1274451"/>
                <a:gd name="connsiteX2" fmla="*/ 100190 w 424609"/>
                <a:gd name="connsiteY2" fmla="*/ 1255327 h 1274451"/>
                <a:gd name="connsiteX3" fmla="*/ 112572 w 424609"/>
                <a:gd name="connsiteY3" fmla="*/ 1240087 h 1274451"/>
                <a:gd name="connsiteX4" fmla="*/ 172579 w 424609"/>
                <a:gd name="connsiteY4" fmla="*/ 1256280 h 1274451"/>
                <a:gd name="connsiteX5" fmla="*/ 208774 w 424609"/>
                <a:gd name="connsiteY5" fmla="*/ 1261995 h 1274451"/>
                <a:gd name="connsiteX6" fmla="*/ 224967 w 424609"/>
                <a:gd name="connsiteY6" fmla="*/ 1240087 h 1274451"/>
                <a:gd name="connsiteX7" fmla="*/ 278307 w 424609"/>
                <a:gd name="connsiteY7" fmla="*/ 1246755 h 1274451"/>
                <a:gd name="connsiteX8" fmla="*/ 315454 w 424609"/>
                <a:gd name="connsiteY8" fmla="*/ 1230562 h 1274451"/>
                <a:gd name="connsiteX9" fmla="*/ 414515 w 424609"/>
                <a:gd name="connsiteY9" fmla="*/ 15172 h 1274451"/>
                <a:gd name="connsiteX10" fmla="*/ 60184 w 424609"/>
                <a:gd name="connsiteY10" fmla="*/ 205672 h 127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609" h="1274451">
                  <a:moveTo>
                    <a:pt x="60184" y="205672"/>
                  </a:moveTo>
                  <a:cubicBezTo>
                    <a:pt x="-16968" y="446654"/>
                    <a:pt x="2082" y="1217227"/>
                    <a:pt x="2082" y="1217227"/>
                  </a:cubicBezTo>
                  <a:cubicBezTo>
                    <a:pt x="1129" y="1269615"/>
                    <a:pt x="65899" y="1294380"/>
                    <a:pt x="100190" y="1255327"/>
                  </a:cubicBezTo>
                  <a:cubicBezTo>
                    <a:pt x="103999" y="1250565"/>
                    <a:pt x="107809" y="1245802"/>
                    <a:pt x="112572" y="1240087"/>
                  </a:cubicBezTo>
                  <a:cubicBezTo>
                    <a:pt x="144957" y="1195320"/>
                    <a:pt x="163054" y="1223895"/>
                    <a:pt x="172579" y="1256280"/>
                  </a:cubicBezTo>
                  <a:cubicBezTo>
                    <a:pt x="177342" y="1272472"/>
                    <a:pt x="199249" y="1276282"/>
                    <a:pt x="208774" y="1261995"/>
                  </a:cubicBezTo>
                  <a:cubicBezTo>
                    <a:pt x="214490" y="1252470"/>
                    <a:pt x="220204" y="1244850"/>
                    <a:pt x="224967" y="1240087"/>
                  </a:cubicBezTo>
                  <a:cubicBezTo>
                    <a:pt x="244017" y="1222942"/>
                    <a:pt x="262115" y="1230562"/>
                    <a:pt x="278307" y="1246755"/>
                  </a:cubicBezTo>
                  <a:cubicBezTo>
                    <a:pt x="292594" y="1261042"/>
                    <a:pt x="316407" y="1249612"/>
                    <a:pt x="315454" y="1230562"/>
                  </a:cubicBezTo>
                  <a:cubicBezTo>
                    <a:pt x="315454" y="1230562"/>
                    <a:pt x="-52211" y="136140"/>
                    <a:pt x="414515" y="15172"/>
                  </a:cubicBezTo>
                  <a:cubicBezTo>
                    <a:pt x="487857" y="-3878"/>
                    <a:pt x="140194" y="-46741"/>
                    <a:pt x="60184" y="205672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8279E01-A5BD-37B4-034C-25D87CD07080}"/>
                </a:ext>
              </a:extLst>
            </p:cNvPr>
            <p:cNvSpPr/>
            <p:nvPr/>
          </p:nvSpPr>
          <p:spPr>
            <a:xfrm>
              <a:off x="3570922" y="3953806"/>
              <a:ext cx="591502" cy="302180"/>
            </a:xfrm>
            <a:custGeom>
              <a:avLst/>
              <a:gdLst>
                <a:gd name="connsiteX0" fmla="*/ 591503 w 591502"/>
                <a:gd name="connsiteY0" fmla="*/ 302181 h 302180"/>
                <a:gd name="connsiteX1" fmla="*/ 0 w 591502"/>
                <a:gd name="connsiteY1" fmla="*/ 302181 h 302180"/>
                <a:gd name="connsiteX2" fmla="*/ 35243 w 591502"/>
                <a:gd name="connsiteY2" fmla="*/ 107871 h 302180"/>
                <a:gd name="connsiteX3" fmla="*/ 557213 w 591502"/>
                <a:gd name="connsiteY3" fmla="*/ 107871 h 302180"/>
                <a:gd name="connsiteX4" fmla="*/ 591503 w 591502"/>
                <a:gd name="connsiteY4" fmla="*/ 302181 h 30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502" h="302180">
                  <a:moveTo>
                    <a:pt x="591503" y="302181"/>
                  </a:moveTo>
                  <a:cubicBezTo>
                    <a:pt x="417195" y="138351"/>
                    <a:pt x="174308" y="138351"/>
                    <a:pt x="0" y="302181"/>
                  </a:cubicBezTo>
                  <a:cubicBezTo>
                    <a:pt x="11430" y="237411"/>
                    <a:pt x="22860" y="172641"/>
                    <a:pt x="35243" y="107871"/>
                  </a:cubicBezTo>
                  <a:cubicBezTo>
                    <a:pt x="188595" y="-35957"/>
                    <a:pt x="403860" y="-35957"/>
                    <a:pt x="557213" y="107871"/>
                  </a:cubicBezTo>
                  <a:cubicBezTo>
                    <a:pt x="568643" y="173593"/>
                    <a:pt x="580072" y="238363"/>
                    <a:pt x="591503" y="3021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AF7B243-6AB3-6945-C319-391F1388720A}"/>
                </a:ext>
              </a:extLst>
            </p:cNvPr>
            <p:cNvSpPr/>
            <p:nvPr/>
          </p:nvSpPr>
          <p:spPr>
            <a:xfrm>
              <a:off x="3803332" y="3995002"/>
              <a:ext cx="113347" cy="105727"/>
            </a:xfrm>
            <a:custGeom>
              <a:avLst/>
              <a:gdLst>
                <a:gd name="connsiteX0" fmla="*/ 103823 w 113347"/>
                <a:gd name="connsiteY0" fmla="*/ 36195 h 105727"/>
                <a:gd name="connsiteX1" fmla="*/ 113348 w 113347"/>
                <a:gd name="connsiteY1" fmla="*/ 70485 h 105727"/>
                <a:gd name="connsiteX2" fmla="*/ 75248 w 113347"/>
                <a:gd name="connsiteY2" fmla="*/ 69533 h 105727"/>
                <a:gd name="connsiteX3" fmla="*/ 78105 w 113347"/>
                <a:gd name="connsiteY3" fmla="*/ 105728 h 105727"/>
                <a:gd name="connsiteX4" fmla="*/ 35243 w 113347"/>
                <a:gd name="connsiteY4" fmla="*/ 104775 h 105727"/>
                <a:gd name="connsiteX5" fmla="*/ 38100 w 113347"/>
                <a:gd name="connsiteY5" fmla="*/ 69533 h 105727"/>
                <a:gd name="connsiteX6" fmla="*/ 0 w 113347"/>
                <a:gd name="connsiteY6" fmla="*/ 68580 h 105727"/>
                <a:gd name="connsiteX7" fmla="*/ 9525 w 113347"/>
                <a:gd name="connsiteY7" fmla="*/ 36195 h 105727"/>
                <a:gd name="connsiteX8" fmla="*/ 41910 w 113347"/>
                <a:gd name="connsiteY8" fmla="*/ 36195 h 105727"/>
                <a:gd name="connsiteX9" fmla="*/ 44768 w 113347"/>
                <a:gd name="connsiteY9" fmla="*/ 953 h 105727"/>
                <a:gd name="connsiteX10" fmla="*/ 68580 w 113347"/>
                <a:gd name="connsiteY10" fmla="*/ 0 h 105727"/>
                <a:gd name="connsiteX11" fmla="*/ 71438 w 113347"/>
                <a:gd name="connsiteY11" fmla="*/ 35243 h 105727"/>
                <a:gd name="connsiteX12" fmla="*/ 103823 w 113347"/>
                <a:gd name="connsiteY12" fmla="*/ 36195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347" h="105727">
                  <a:moveTo>
                    <a:pt x="103823" y="36195"/>
                  </a:moveTo>
                  <a:cubicBezTo>
                    <a:pt x="106680" y="47625"/>
                    <a:pt x="110490" y="59055"/>
                    <a:pt x="113348" y="70485"/>
                  </a:cubicBezTo>
                  <a:cubicBezTo>
                    <a:pt x="100965" y="70485"/>
                    <a:pt x="87630" y="70485"/>
                    <a:pt x="75248" y="69533"/>
                  </a:cubicBezTo>
                  <a:cubicBezTo>
                    <a:pt x="76200" y="81915"/>
                    <a:pt x="77153" y="93345"/>
                    <a:pt x="78105" y="105728"/>
                  </a:cubicBezTo>
                  <a:cubicBezTo>
                    <a:pt x="63818" y="105728"/>
                    <a:pt x="49530" y="104775"/>
                    <a:pt x="35243" y="104775"/>
                  </a:cubicBezTo>
                  <a:cubicBezTo>
                    <a:pt x="36195" y="93345"/>
                    <a:pt x="37148" y="81915"/>
                    <a:pt x="38100" y="69533"/>
                  </a:cubicBezTo>
                  <a:cubicBezTo>
                    <a:pt x="25718" y="69533"/>
                    <a:pt x="12383" y="69533"/>
                    <a:pt x="0" y="68580"/>
                  </a:cubicBezTo>
                  <a:cubicBezTo>
                    <a:pt x="2858" y="58103"/>
                    <a:pt x="6668" y="46673"/>
                    <a:pt x="9525" y="36195"/>
                  </a:cubicBezTo>
                  <a:cubicBezTo>
                    <a:pt x="20003" y="36195"/>
                    <a:pt x="31433" y="36195"/>
                    <a:pt x="41910" y="36195"/>
                  </a:cubicBezTo>
                  <a:cubicBezTo>
                    <a:pt x="42863" y="24765"/>
                    <a:pt x="43815" y="12383"/>
                    <a:pt x="44768" y="953"/>
                  </a:cubicBezTo>
                  <a:cubicBezTo>
                    <a:pt x="52388" y="953"/>
                    <a:pt x="60960" y="0"/>
                    <a:pt x="68580" y="0"/>
                  </a:cubicBezTo>
                  <a:cubicBezTo>
                    <a:pt x="69533" y="11430"/>
                    <a:pt x="70485" y="23813"/>
                    <a:pt x="71438" y="35243"/>
                  </a:cubicBezTo>
                  <a:cubicBezTo>
                    <a:pt x="81915" y="36195"/>
                    <a:pt x="92393" y="36195"/>
                    <a:pt x="103823" y="3619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1EAD4637-D0E0-A757-59D9-461136AEF11B}"/>
                </a:ext>
              </a:extLst>
            </p:cNvPr>
            <p:cNvSpPr/>
            <p:nvPr/>
          </p:nvSpPr>
          <p:spPr>
            <a:xfrm>
              <a:off x="3607117" y="3964522"/>
              <a:ext cx="510539" cy="120014"/>
            </a:xfrm>
            <a:custGeom>
              <a:avLst/>
              <a:gdLst>
                <a:gd name="connsiteX0" fmla="*/ 0 w 510539"/>
                <a:gd name="connsiteY0" fmla="*/ 120015 h 120014"/>
                <a:gd name="connsiteX1" fmla="*/ 114300 w 510539"/>
                <a:gd name="connsiteY1" fmla="*/ 36195 h 120014"/>
                <a:gd name="connsiteX2" fmla="*/ 253365 w 510539"/>
                <a:gd name="connsiteY2" fmla="*/ 0 h 120014"/>
                <a:gd name="connsiteX3" fmla="*/ 393382 w 510539"/>
                <a:gd name="connsiteY3" fmla="*/ 29527 h 120014"/>
                <a:gd name="connsiteX4" fmla="*/ 510540 w 510539"/>
                <a:gd name="connsiteY4" fmla="*/ 110490 h 120014"/>
                <a:gd name="connsiteX5" fmla="*/ 452438 w 510539"/>
                <a:gd name="connsiteY5" fmla="*/ 70485 h 120014"/>
                <a:gd name="connsiteX6" fmla="*/ 389572 w 510539"/>
                <a:gd name="connsiteY6" fmla="*/ 40005 h 120014"/>
                <a:gd name="connsiteX7" fmla="*/ 253365 w 510539"/>
                <a:gd name="connsiteY7" fmla="*/ 14288 h 120014"/>
                <a:gd name="connsiteX8" fmla="*/ 119063 w 510539"/>
                <a:gd name="connsiteY8" fmla="*/ 45720 h 120014"/>
                <a:gd name="connsiteX9" fmla="*/ 57150 w 510539"/>
                <a:gd name="connsiteY9" fmla="*/ 79058 h 120014"/>
                <a:gd name="connsiteX10" fmla="*/ 0 w 510539"/>
                <a:gd name="connsiteY10" fmla="*/ 120015 h 12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0539" h="120014">
                  <a:moveTo>
                    <a:pt x="0" y="120015"/>
                  </a:moveTo>
                  <a:cubicBezTo>
                    <a:pt x="33338" y="85725"/>
                    <a:pt x="72390" y="58102"/>
                    <a:pt x="114300" y="36195"/>
                  </a:cubicBezTo>
                  <a:cubicBezTo>
                    <a:pt x="157163" y="14288"/>
                    <a:pt x="204788" y="952"/>
                    <a:pt x="253365" y="0"/>
                  </a:cubicBezTo>
                  <a:cubicBezTo>
                    <a:pt x="300990" y="952"/>
                    <a:pt x="349567" y="10477"/>
                    <a:pt x="393382" y="29527"/>
                  </a:cubicBezTo>
                  <a:cubicBezTo>
                    <a:pt x="437197" y="48577"/>
                    <a:pt x="478155" y="75248"/>
                    <a:pt x="510540" y="110490"/>
                  </a:cubicBezTo>
                  <a:cubicBezTo>
                    <a:pt x="492442" y="95250"/>
                    <a:pt x="473392" y="81915"/>
                    <a:pt x="452438" y="70485"/>
                  </a:cubicBezTo>
                  <a:cubicBezTo>
                    <a:pt x="432435" y="58102"/>
                    <a:pt x="411480" y="48577"/>
                    <a:pt x="389572" y="40005"/>
                  </a:cubicBezTo>
                  <a:cubicBezTo>
                    <a:pt x="345757" y="22860"/>
                    <a:pt x="300038" y="15240"/>
                    <a:pt x="253365" y="14288"/>
                  </a:cubicBezTo>
                  <a:cubicBezTo>
                    <a:pt x="207645" y="14288"/>
                    <a:pt x="161925" y="26670"/>
                    <a:pt x="119063" y="45720"/>
                  </a:cubicBezTo>
                  <a:cubicBezTo>
                    <a:pt x="98107" y="55245"/>
                    <a:pt x="77152" y="66675"/>
                    <a:pt x="57150" y="79058"/>
                  </a:cubicBezTo>
                  <a:cubicBezTo>
                    <a:pt x="37147" y="91440"/>
                    <a:pt x="18097" y="104775"/>
                    <a:pt x="0" y="12001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DEB0718-8689-A967-A4E4-1E287C609F33}"/>
                </a:ext>
              </a:extLst>
            </p:cNvPr>
            <p:cNvSpPr/>
            <p:nvPr/>
          </p:nvSpPr>
          <p:spPr>
            <a:xfrm>
              <a:off x="3611880" y="6183847"/>
              <a:ext cx="198120" cy="191452"/>
            </a:xfrm>
            <a:custGeom>
              <a:avLst/>
              <a:gdLst>
                <a:gd name="connsiteX0" fmla="*/ 0 w 198120"/>
                <a:gd name="connsiteY0" fmla="*/ 0 h 191452"/>
                <a:gd name="connsiteX1" fmla="*/ 198120 w 198120"/>
                <a:gd name="connsiteY1" fmla="*/ 0 h 191452"/>
                <a:gd name="connsiteX2" fmla="*/ 198120 w 198120"/>
                <a:gd name="connsiteY2" fmla="*/ 191453 h 191452"/>
                <a:gd name="connsiteX3" fmla="*/ 0 w 198120"/>
                <a:gd name="connsiteY3" fmla="*/ 191453 h 19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20" h="191452">
                  <a:moveTo>
                    <a:pt x="0" y="0"/>
                  </a:moveTo>
                  <a:lnTo>
                    <a:pt x="198120" y="0"/>
                  </a:lnTo>
                  <a:lnTo>
                    <a:pt x="198120" y="191453"/>
                  </a:lnTo>
                  <a:lnTo>
                    <a:pt x="0" y="191453"/>
                  </a:lnTo>
                  <a:close/>
                </a:path>
              </a:pathLst>
            </a:custGeom>
            <a:solidFill>
              <a:srgbClr val="F9F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6B54E1E-FE4C-B6A2-A62A-BDA1A9CBDC6E}"/>
                </a:ext>
              </a:extLst>
            </p:cNvPr>
            <p:cNvSpPr/>
            <p:nvPr/>
          </p:nvSpPr>
          <p:spPr>
            <a:xfrm>
              <a:off x="3641407" y="6052402"/>
              <a:ext cx="43815" cy="131444"/>
            </a:xfrm>
            <a:custGeom>
              <a:avLst/>
              <a:gdLst>
                <a:gd name="connsiteX0" fmla="*/ 43815 w 43815"/>
                <a:gd name="connsiteY0" fmla="*/ 21907 h 131444"/>
                <a:gd name="connsiteX1" fmla="*/ 43815 w 43815"/>
                <a:gd name="connsiteY1" fmla="*/ 131445 h 131444"/>
                <a:gd name="connsiteX2" fmla="*/ 0 w 43815"/>
                <a:gd name="connsiteY2" fmla="*/ 131445 h 131444"/>
                <a:gd name="connsiteX3" fmla="*/ 0 w 43815"/>
                <a:gd name="connsiteY3" fmla="*/ 21907 h 131444"/>
                <a:gd name="connsiteX4" fmla="*/ 21908 w 43815"/>
                <a:gd name="connsiteY4" fmla="*/ 0 h 131444"/>
                <a:gd name="connsiteX5" fmla="*/ 43815 w 43815"/>
                <a:gd name="connsiteY5" fmla="*/ 21907 h 13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815" h="131444">
                  <a:moveTo>
                    <a:pt x="43815" y="21907"/>
                  </a:moveTo>
                  <a:lnTo>
                    <a:pt x="43815" y="131445"/>
                  </a:lnTo>
                  <a:lnTo>
                    <a:pt x="0" y="131445"/>
                  </a:lnTo>
                  <a:lnTo>
                    <a:pt x="0" y="21907"/>
                  </a:lnTo>
                  <a:cubicBezTo>
                    <a:pt x="0" y="9525"/>
                    <a:pt x="9525" y="0"/>
                    <a:pt x="21908" y="0"/>
                  </a:cubicBezTo>
                  <a:cubicBezTo>
                    <a:pt x="34290" y="0"/>
                    <a:pt x="43815" y="9525"/>
                    <a:pt x="43815" y="21907"/>
                  </a:cubicBezTo>
                  <a:close/>
                </a:path>
              </a:pathLst>
            </a:custGeom>
            <a:solidFill>
              <a:srgbClr val="E2D7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9CC283D-E1AF-9E1A-CAD6-35034834AC69}"/>
                </a:ext>
              </a:extLst>
            </p:cNvPr>
            <p:cNvSpPr/>
            <p:nvPr/>
          </p:nvSpPr>
          <p:spPr>
            <a:xfrm>
              <a:off x="3620452" y="6200992"/>
              <a:ext cx="170497" cy="9525"/>
            </a:xfrm>
            <a:custGeom>
              <a:avLst/>
              <a:gdLst>
                <a:gd name="connsiteX0" fmla="*/ 0 w 170497"/>
                <a:gd name="connsiteY0" fmla="*/ 0 h 9525"/>
                <a:gd name="connsiteX1" fmla="*/ 170498 w 17049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497" h="9525">
                  <a:moveTo>
                    <a:pt x="0" y="0"/>
                  </a:moveTo>
                  <a:lnTo>
                    <a:pt x="170498" y="0"/>
                  </a:lnTo>
                </a:path>
              </a:pathLst>
            </a:custGeom>
            <a:ln w="9525" cap="flat">
              <a:solidFill>
                <a:srgbClr val="E206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754BF56-16FF-0448-9734-E197EBC3FBC8}"/>
              </a:ext>
            </a:extLst>
          </p:cNvPr>
          <p:cNvGrpSpPr/>
          <p:nvPr/>
        </p:nvGrpSpPr>
        <p:grpSpPr>
          <a:xfrm>
            <a:off x="963245" y="3579975"/>
            <a:ext cx="5556464" cy="1200329"/>
            <a:chOff x="4940982" y="1301198"/>
            <a:chExt cx="4182596" cy="120032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0ABE462-D00E-670E-DD49-F2DF7145E644}"/>
                </a:ext>
              </a:extLst>
            </p:cNvPr>
            <p:cNvSpPr txBox="1"/>
            <p:nvPr/>
          </p:nvSpPr>
          <p:spPr>
            <a:xfrm>
              <a:off x="4940982" y="1301198"/>
              <a:ext cx="418259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588C89D-5B8E-A5E0-567C-E9D9C99436AE}"/>
                </a:ext>
              </a:extLst>
            </p:cNvPr>
            <p:cNvSpPr txBox="1"/>
            <p:nvPr/>
          </p:nvSpPr>
          <p:spPr>
            <a:xfrm>
              <a:off x="5579802" y="1877720"/>
              <a:ext cx="28515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id="{677A3B4B-DA3E-7FCA-5C6F-F8BDDFDEA1C9}"/>
              </a:ext>
            </a:extLst>
          </p:cNvPr>
          <p:cNvSpPr/>
          <p:nvPr/>
        </p:nvSpPr>
        <p:spPr>
          <a:xfrm>
            <a:off x="3703983" y="710934"/>
            <a:ext cx="1887633" cy="18876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85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10644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2025">
            <a:extLst>
              <a:ext uri="{FF2B5EF4-FFF2-40B4-BE49-F238E27FC236}">
                <a16:creationId xmlns:a16="http://schemas.microsoft.com/office/drawing/2014/main" id="{4298F2B9-3436-439C-B6F7-1EEFD7368737}"/>
              </a:ext>
            </a:extLst>
          </p:cNvPr>
          <p:cNvSpPr/>
          <p:nvPr/>
        </p:nvSpPr>
        <p:spPr>
          <a:xfrm>
            <a:off x="1037231" y="1868402"/>
            <a:ext cx="3155249" cy="20719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313" y="10698"/>
                </a:lnTo>
                <a:lnTo>
                  <a:pt x="58" y="21600"/>
                </a:lnTo>
                <a:lnTo>
                  <a:pt x="16298" y="21600"/>
                </a:lnTo>
                <a:lnTo>
                  <a:pt x="21600" y="10627"/>
                </a:lnTo>
                <a:lnTo>
                  <a:pt x="16357" y="34"/>
                </a:lnTo>
                <a:lnTo>
                  <a:pt x="0" y="0"/>
                </a:lnTo>
                <a:close/>
              </a:path>
            </a:pathLst>
          </a:custGeom>
          <a:solidFill>
            <a:srgbClr val="D1D8E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5" name="Shape 2026">
            <a:extLst>
              <a:ext uri="{FF2B5EF4-FFF2-40B4-BE49-F238E27FC236}">
                <a16:creationId xmlns:a16="http://schemas.microsoft.com/office/drawing/2014/main" id="{1E003ACD-2D16-4466-87C6-C0D2E559970F}"/>
              </a:ext>
            </a:extLst>
          </p:cNvPr>
          <p:cNvSpPr/>
          <p:nvPr/>
        </p:nvSpPr>
        <p:spPr>
          <a:xfrm>
            <a:off x="3402977" y="1868402"/>
            <a:ext cx="3155249" cy="20719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313" y="10698"/>
                </a:lnTo>
                <a:lnTo>
                  <a:pt x="58" y="21600"/>
                </a:lnTo>
                <a:lnTo>
                  <a:pt x="16298" y="21600"/>
                </a:lnTo>
                <a:lnTo>
                  <a:pt x="21600" y="10627"/>
                </a:lnTo>
                <a:lnTo>
                  <a:pt x="16357" y="34"/>
                </a:lnTo>
                <a:lnTo>
                  <a:pt x="0" y="0"/>
                </a:lnTo>
                <a:close/>
              </a:path>
            </a:pathLst>
          </a:custGeom>
          <a:solidFill>
            <a:srgbClr val="A55EE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6" name="Shape 2027">
            <a:extLst>
              <a:ext uri="{FF2B5EF4-FFF2-40B4-BE49-F238E27FC236}">
                <a16:creationId xmlns:a16="http://schemas.microsoft.com/office/drawing/2014/main" id="{E771B7C0-5A5E-4373-9055-B2E3BEBCAAA7}"/>
              </a:ext>
            </a:extLst>
          </p:cNvPr>
          <p:cNvSpPr/>
          <p:nvPr/>
        </p:nvSpPr>
        <p:spPr>
          <a:xfrm>
            <a:off x="5771786" y="1868402"/>
            <a:ext cx="3155249" cy="20719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313" y="10698"/>
                </a:lnTo>
                <a:lnTo>
                  <a:pt x="58" y="21600"/>
                </a:lnTo>
                <a:lnTo>
                  <a:pt x="16298" y="21600"/>
                </a:lnTo>
                <a:lnTo>
                  <a:pt x="21600" y="10627"/>
                </a:lnTo>
                <a:lnTo>
                  <a:pt x="16357" y="34"/>
                </a:lnTo>
                <a:lnTo>
                  <a:pt x="0" y="0"/>
                </a:lnTo>
                <a:close/>
              </a:path>
            </a:pathLst>
          </a:custGeom>
          <a:solidFill>
            <a:srgbClr val="D1D8E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7" name="Shape 2028">
            <a:extLst>
              <a:ext uri="{FF2B5EF4-FFF2-40B4-BE49-F238E27FC236}">
                <a16:creationId xmlns:a16="http://schemas.microsoft.com/office/drawing/2014/main" id="{70AB60CC-0E41-4BB3-805C-EF74A43A5794}"/>
              </a:ext>
            </a:extLst>
          </p:cNvPr>
          <p:cNvSpPr/>
          <p:nvPr/>
        </p:nvSpPr>
        <p:spPr>
          <a:xfrm>
            <a:off x="8130458" y="1868402"/>
            <a:ext cx="3155249" cy="20719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5313" y="10698"/>
                </a:lnTo>
                <a:lnTo>
                  <a:pt x="58" y="21600"/>
                </a:lnTo>
                <a:lnTo>
                  <a:pt x="16298" y="21600"/>
                </a:lnTo>
                <a:lnTo>
                  <a:pt x="21600" y="10627"/>
                </a:lnTo>
                <a:lnTo>
                  <a:pt x="16357" y="34"/>
                </a:lnTo>
                <a:lnTo>
                  <a:pt x="0" y="0"/>
                </a:lnTo>
                <a:close/>
              </a:path>
            </a:pathLst>
          </a:custGeom>
          <a:solidFill>
            <a:srgbClr val="A55EEA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marL="0" marR="0" lvl="0" indent="0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48" name="Группа 31">
            <a:extLst>
              <a:ext uri="{FF2B5EF4-FFF2-40B4-BE49-F238E27FC236}">
                <a16:creationId xmlns:a16="http://schemas.microsoft.com/office/drawing/2014/main" id="{08FF8A11-095F-4A24-94DA-9D7E6CB28431}"/>
              </a:ext>
            </a:extLst>
          </p:cNvPr>
          <p:cNvGrpSpPr/>
          <p:nvPr/>
        </p:nvGrpSpPr>
        <p:grpSpPr>
          <a:xfrm>
            <a:off x="859505" y="4230295"/>
            <a:ext cx="5086944" cy="1516875"/>
            <a:chOff x="787763" y="4387696"/>
            <a:chExt cx="5086944" cy="1516875"/>
          </a:xfrm>
        </p:grpSpPr>
        <p:sp>
          <p:nvSpPr>
            <p:cNvPr id="149" name="TextBox 32">
              <a:extLst>
                <a:ext uri="{FF2B5EF4-FFF2-40B4-BE49-F238E27FC236}">
                  <a16:creationId xmlns:a16="http://schemas.microsoft.com/office/drawing/2014/main" id="{84E44D22-14AF-49F8-AE8C-1A2506B6A940}"/>
                </a:ext>
              </a:extLst>
            </p:cNvPr>
            <p:cNvSpPr txBox="1"/>
            <p:nvPr/>
          </p:nvSpPr>
          <p:spPr>
            <a:xfrm>
              <a:off x="1045571" y="4387696"/>
              <a:ext cx="35247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43A40"/>
                  </a:solidFill>
                  <a:cs typeface="+mn-ea"/>
                  <a:sym typeface="+mn-lt"/>
                </a:rPr>
                <a:t>单击此处添加标题文本</a:t>
              </a:r>
              <a:endParaRPr lang="ru-RU" sz="20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150" name="TextBox 33">
              <a:extLst>
                <a:ext uri="{FF2B5EF4-FFF2-40B4-BE49-F238E27FC236}">
                  <a16:creationId xmlns:a16="http://schemas.microsoft.com/office/drawing/2014/main" id="{C891C89F-2C0A-406E-B0F8-B958994B03CC}"/>
                </a:ext>
              </a:extLst>
            </p:cNvPr>
            <p:cNvSpPr txBox="1"/>
            <p:nvPr/>
          </p:nvSpPr>
          <p:spPr>
            <a:xfrm>
              <a:off x="787763" y="4833482"/>
              <a:ext cx="508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A55EEA"/>
                </a:buClr>
                <a:buFont typeface="Wingdings" panose="05000000000000000000" pitchFamily="2" charset="2"/>
                <a:buChar char="ü"/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7" name="TextBox 33">
              <a:extLst>
                <a:ext uri="{FF2B5EF4-FFF2-40B4-BE49-F238E27FC236}">
                  <a16:creationId xmlns:a16="http://schemas.microsoft.com/office/drawing/2014/main" id="{103B1EDF-2A6F-E309-E8F0-769734B53D58}"/>
                </a:ext>
              </a:extLst>
            </p:cNvPr>
            <p:cNvSpPr txBox="1"/>
            <p:nvPr/>
          </p:nvSpPr>
          <p:spPr>
            <a:xfrm>
              <a:off x="787763" y="5381351"/>
              <a:ext cx="508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A55EEA"/>
                </a:buClr>
                <a:buFont typeface="Wingdings" panose="05000000000000000000" pitchFamily="2" charset="2"/>
                <a:buChar char="ü"/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195" name="nurse-head_73315">
            <a:extLst>
              <a:ext uri="{FF2B5EF4-FFF2-40B4-BE49-F238E27FC236}">
                <a16:creationId xmlns:a16="http://schemas.microsoft.com/office/drawing/2014/main" id="{D9FC2425-C97C-42B9-B089-AE1E21F73EE4}"/>
              </a:ext>
            </a:extLst>
          </p:cNvPr>
          <p:cNvSpPr>
            <a:spLocks noChangeAspect="1"/>
          </p:cNvSpPr>
          <p:nvPr/>
        </p:nvSpPr>
        <p:spPr bwMode="auto">
          <a:xfrm>
            <a:off x="9353508" y="2431520"/>
            <a:ext cx="1171195" cy="997480"/>
          </a:xfrm>
          <a:custGeom>
            <a:avLst/>
            <a:gdLst>
              <a:gd name="T0" fmla="*/ 2494 w 2998"/>
              <a:gd name="T1" fmla="*/ 1011 h 2557"/>
              <a:gd name="T2" fmla="*/ 2280 w 2998"/>
              <a:gd name="T3" fmla="*/ 886 h 2557"/>
              <a:gd name="T4" fmla="*/ 2506 w 2998"/>
              <a:gd name="T5" fmla="*/ 404 h 2557"/>
              <a:gd name="T6" fmla="*/ 2506 w 2998"/>
              <a:gd name="T7" fmla="*/ 389 h 2557"/>
              <a:gd name="T8" fmla="*/ 1498 w 2998"/>
              <a:gd name="T9" fmla="*/ 0 h 2557"/>
              <a:gd name="T10" fmla="*/ 490 w 2998"/>
              <a:gd name="T11" fmla="*/ 389 h 2557"/>
              <a:gd name="T12" fmla="*/ 490 w 2998"/>
              <a:gd name="T13" fmla="*/ 404 h 2557"/>
              <a:gd name="T14" fmla="*/ 716 w 2998"/>
              <a:gd name="T15" fmla="*/ 888 h 2557"/>
              <a:gd name="T16" fmla="*/ 503 w 2998"/>
              <a:gd name="T17" fmla="*/ 1011 h 2557"/>
              <a:gd name="T18" fmla="*/ 33 w 2998"/>
              <a:gd name="T19" fmla="*/ 1802 h 2557"/>
              <a:gd name="T20" fmla="*/ 676 w 2998"/>
              <a:gd name="T21" fmla="*/ 2112 h 2557"/>
              <a:gd name="T22" fmla="*/ 714 w 2998"/>
              <a:gd name="T23" fmla="*/ 2112 h 2557"/>
              <a:gd name="T24" fmla="*/ 812 w 2998"/>
              <a:gd name="T25" fmla="*/ 2079 h 2557"/>
              <a:gd name="T26" fmla="*/ 1500 w 2998"/>
              <a:gd name="T27" fmla="*/ 2557 h 2557"/>
              <a:gd name="T28" fmla="*/ 2197 w 2998"/>
              <a:gd name="T29" fmla="*/ 2064 h 2557"/>
              <a:gd name="T30" fmla="*/ 2322 w 2998"/>
              <a:gd name="T31" fmla="*/ 2112 h 2557"/>
              <a:gd name="T32" fmla="*/ 2322 w 2998"/>
              <a:gd name="T33" fmla="*/ 2112 h 2557"/>
              <a:gd name="T34" fmla="*/ 2965 w 2998"/>
              <a:gd name="T35" fmla="*/ 1802 h 2557"/>
              <a:gd name="T36" fmla="*/ 2494 w 2998"/>
              <a:gd name="T37" fmla="*/ 1011 h 2557"/>
              <a:gd name="T38" fmla="*/ 2371 w 2998"/>
              <a:gd name="T39" fmla="*/ 377 h 2557"/>
              <a:gd name="T40" fmla="*/ 2183 w 2998"/>
              <a:gd name="T41" fmla="*/ 778 h 2557"/>
              <a:gd name="T42" fmla="*/ 1634 w 2998"/>
              <a:gd name="T43" fmla="*/ 623 h 2557"/>
              <a:gd name="T44" fmla="*/ 1634 w 2998"/>
              <a:gd name="T45" fmla="*/ 483 h 2557"/>
              <a:gd name="T46" fmla="*/ 1775 w 2998"/>
              <a:gd name="T47" fmla="*/ 483 h 2557"/>
              <a:gd name="T48" fmla="*/ 1823 w 2998"/>
              <a:gd name="T49" fmla="*/ 435 h 2557"/>
              <a:gd name="T50" fmla="*/ 1822 w 2998"/>
              <a:gd name="T51" fmla="*/ 313 h 2557"/>
              <a:gd name="T52" fmla="*/ 1775 w 2998"/>
              <a:gd name="T53" fmla="*/ 266 h 2557"/>
              <a:gd name="T54" fmla="*/ 1634 w 2998"/>
              <a:gd name="T55" fmla="*/ 266 h 2557"/>
              <a:gd name="T56" fmla="*/ 1634 w 2998"/>
              <a:gd name="T57" fmla="*/ 137 h 2557"/>
              <a:gd name="T58" fmla="*/ 2371 w 2998"/>
              <a:gd name="T59" fmla="*/ 377 h 2557"/>
              <a:gd name="T60" fmla="*/ 1401 w 2998"/>
              <a:gd name="T61" fmla="*/ 135 h 2557"/>
              <a:gd name="T62" fmla="*/ 1401 w 2998"/>
              <a:gd name="T63" fmla="*/ 266 h 2557"/>
              <a:gd name="T64" fmla="*/ 1261 w 2998"/>
              <a:gd name="T65" fmla="*/ 266 h 2557"/>
              <a:gd name="T66" fmla="*/ 1213 w 2998"/>
              <a:gd name="T67" fmla="*/ 314 h 2557"/>
              <a:gd name="T68" fmla="*/ 1213 w 2998"/>
              <a:gd name="T69" fmla="*/ 435 h 2557"/>
              <a:gd name="T70" fmla="*/ 1261 w 2998"/>
              <a:gd name="T71" fmla="*/ 483 h 2557"/>
              <a:gd name="T72" fmla="*/ 1401 w 2998"/>
              <a:gd name="T73" fmla="*/ 483 h 2557"/>
              <a:gd name="T74" fmla="*/ 1401 w 2998"/>
              <a:gd name="T75" fmla="*/ 619 h 2557"/>
              <a:gd name="T76" fmla="*/ 807 w 2998"/>
              <a:gd name="T77" fmla="*/ 768 h 2557"/>
              <a:gd name="T78" fmla="*/ 624 w 2998"/>
              <a:gd name="T79" fmla="*/ 377 h 2557"/>
              <a:gd name="T80" fmla="*/ 1401 w 2998"/>
              <a:gd name="T81" fmla="*/ 135 h 2557"/>
              <a:gd name="T82" fmla="*/ 1500 w 2998"/>
              <a:gd name="T83" fmla="*/ 2424 h 2557"/>
              <a:gd name="T84" fmla="*/ 877 w 2998"/>
              <a:gd name="T85" fmla="*/ 1902 h 2557"/>
              <a:gd name="T86" fmla="*/ 864 w 2998"/>
              <a:gd name="T87" fmla="*/ 1867 h 2557"/>
              <a:gd name="T88" fmla="*/ 818 w 2998"/>
              <a:gd name="T89" fmla="*/ 1666 h 2557"/>
              <a:gd name="T90" fmla="*/ 854 w 2998"/>
              <a:gd name="T91" fmla="*/ 1648 h 2557"/>
              <a:gd name="T92" fmla="*/ 1499 w 2998"/>
              <a:gd name="T93" fmla="*/ 1097 h 2557"/>
              <a:gd name="T94" fmla="*/ 2144 w 2998"/>
              <a:gd name="T95" fmla="*/ 1648 h 2557"/>
              <a:gd name="T96" fmla="*/ 2182 w 2998"/>
              <a:gd name="T97" fmla="*/ 1668 h 2557"/>
              <a:gd name="T98" fmla="*/ 1500 w 2998"/>
              <a:gd name="T99" fmla="*/ 2424 h 2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98" h="2557">
                <a:moveTo>
                  <a:pt x="2494" y="1011"/>
                </a:moveTo>
                <a:cubicBezTo>
                  <a:pt x="2386" y="980"/>
                  <a:pt x="2313" y="937"/>
                  <a:pt x="2280" y="886"/>
                </a:cubicBezTo>
                <a:lnTo>
                  <a:pt x="2506" y="404"/>
                </a:lnTo>
                <a:lnTo>
                  <a:pt x="2506" y="389"/>
                </a:lnTo>
                <a:cubicBezTo>
                  <a:pt x="2506" y="134"/>
                  <a:pt x="1999" y="0"/>
                  <a:pt x="1498" y="0"/>
                </a:cubicBezTo>
                <a:cubicBezTo>
                  <a:pt x="997" y="0"/>
                  <a:pt x="490" y="134"/>
                  <a:pt x="490" y="389"/>
                </a:cubicBezTo>
                <a:lnTo>
                  <a:pt x="490" y="404"/>
                </a:lnTo>
                <a:lnTo>
                  <a:pt x="716" y="888"/>
                </a:lnTo>
                <a:cubicBezTo>
                  <a:pt x="683" y="939"/>
                  <a:pt x="610" y="981"/>
                  <a:pt x="503" y="1011"/>
                </a:cubicBezTo>
                <a:cubicBezTo>
                  <a:pt x="24" y="1148"/>
                  <a:pt x="0" y="1506"/>
                  <a:pt x="33" y="1802"/>
                </a:cubicBezTo>
                <a:cubicBezTo>
                  <a:pt x="49" y="1944"/>
                  <a:pt x="173" y="2112"/>
                  <a:pt x="676" y="2112"/>
                </a:cubicBezTo>
                <a:cubicBezTo>
                  <a:pt x="689" y="2112"/>
                  <a:pt x="702" y="2112"/>
                  <a:pt x="714" y="2112"/>
                </a:cubicBezTo>
                <a:cubicBezTo>
                  <a:pt x="750" y="2111"/>
                  <a:pt x="784" y="2099"/>
                  <a:pt x="812" y="2079"/>
                </a:cubicBezTo>
                <a:cubicBezTo>
                  <a:pt x="956" y="2347"/>
                  <a:pt x="1207" y="2557"/>
                  <a:pt x="1500" y="2557"/>
                </a:cubicBezTo>
                <a:cubicBezTo>
                  <a:pt x="1798" y="2557"/>
                  <a:pt x="2053" y="2339"/>
                  <a:pt x="2197" y="2064"/>
                </a:cubicBezTo>
                <a:cubicBezTo>
                  <a:pt x="2230" y="2094"/>
                  <a:pt x="2275" y="2112"/>
                  <a:pt x="2322" y="2112"/>
                </a:cubicBezTo>
                <a:lnTo>
                  <a:pt x="2322" y="2112"/>
                </a:lnTo>
                <a:cubicBezTo>
                  <a:pt x="2825" y="2112"/>
                  <a:pt x="2949" y="1943"/>
                  <a:pt x="2965" y="1802"/>
                </a:cubicBezTo>
                <a:cubicBezTo>
                  <a:pt x="2998" y="1506"/>
                  <a:pt x="2974" y="1148"/>
                  <a:pt x="2494" y="1011"/>
                </a:cubicBezTo>
                <a:close/>
                <a:moveTo>
                  <a:pt x="2371" y="377"/>
                </a:moveTo>
                <a:lnTo>
                  <a:pt x="2183" y="778"/>
                </a:lnTo>
                <a:cubicBezTo>
                  <a:pt x="2066" y="696"/>
                  <a:pt x="1866" y="640"/>
                  <a:pt x="1634" y="623"/>
                </a:cubicBezTo>
                <a:lnTo>
                  <a:pt x="1634" y="483"/>
                </a:lnTo>
                <a:lnTo>
                  <a:pt x="1775" y="483"/>
                </a:lnTo>
                <a:cubicBezTo>
                  <a:pt x="1801" y="483"/>
                  <a:pt x="1823" y="461"/>
                  <a:pt x="1823" y="435"/>
                </a:cubicBezTo>
                <a:lnTo>
                  <a:pt x="1822" y="313"/>
                </a:lnTo>
                <a:cubicBezTo>
                  <a:pt x="1822" y="287"/>
                  <a:pt x="1801" y="265"/>
                  <a:pt x="1775" y="266"/>
                </a:cubicBezTo>
                <a:lnTo>
                  <a:pt x="1634" y="266"/>
                </a:lnTo>
                <a:lnTo>
                  <a:pt x="1634" y="137"/>
                </a:lnTo>
                <a:cubicBezTo>
                  <a:pt x="2071" y="159"/>
                  <a:pt x="2349" y="283"/>
                  <a:pt x="2371" y="377"/>
                </a:cubicBezTo>
                <a:close/>
                <a:moveTo>
                  <a:pt x="1401" y="135"/>
                </a:moveTo>
                <a:lnTo>
                  <a:pt x="1401" y="266"/>
                </a:lnTo>
                <a:lnTo>
                  <a:pt x="1261" y="266"/>
                </a:lnTo>
                <a:cubicBezTo>
                  <a:pt x="1234" y="266"/>
                  <a:pt x="1213" y="288"/>
                  <a:pt x="1213" y="314"/>
                </a:cubicBezTo>
                <a:lnTo>
                  <a:pt x="1213" y="435"/>
                </a:lnTo>
                <a:cubicBezTo>
                  <a:pt x="1213" y="462"/>
                  <a:pt x="1234" y="483"/>
                  <a:pt x="1261" y="483"/>
                </a:cubicBezTo>
                <a:lnTo>
                  <a:pt x="1401" y="483"/>
                </a:lnTo>
                <a:lnTo>
                  <a:pt x="1401" y="619"/>
                </a:lnTo>
                <a:cubicBezTo>
                  <a:pt x="1154" y="630"/>
                  <a:pt x="937" y="684"/>
                  <a:pt x="807" y="768"/>
                </a:cubicBezTo>
                <a:lnTo>
                  <a:pt x="624" y="377"/>
                </a:lnTo>
                <a:cubicBezTo>
                  <a:pt x="647" y="280"/>
                  <a:pt x="942" y="152"/>
                  <a:pt x="1401" y="135"/>
                </a:cubicBezTo>
                <a:close/>
                <a:moveTo>
                  <a:pt x="1500" y="2424"/>
                </a:moveTo>
                <a:cubicBezTo>
                  <a:pt x="1223" y="2424"/>
                  <a:pt x="985" y="2180"/>
                  <a:pt x="877" y="1902"/>
                </a:cubicBezTo>
                <a:cubicBezTo>
                  <a:pt x="874" y="1890"/>
                  <a:pt x="869" y="1878"/>
                  <a:pt x="864" y="1867"/>
                </a:cubicBezTo>
                <a:cubicBezTo>
                  <a:pt x="841" y="1801"/>
                  <a:pt x="825" y="1733"/>
                  <a:pt x="818" y="1666"/>
                </a:cubicBezTo>
                <a:cubicBezTo>
                  <a:pt x="829" y="1659"/>
                  <a:pt x="842" y="1652"/>
                  <a:pt x="854" y="1648"/>
                </a:cubicBezTo>
                <a:cubicBezTo>
                  <a:pt x="1073" y="1560"/>
                  <a:pt x="1368" y="1357"/>
                  <a:pt x="1499" y="1097"/>
                </a:cubicBezTo>
                <a:cubicBezTo>
                  <a:pt x="1630" y="1357"/>
                  <a:pt x="1925" y="1560"/>
                  <a:pt x="2144" y="1648"/>
                </a:cubicBezTo>
                <a:cubicBezTo>
                  <a:pt x="2156" y="1653"/>
                  <a:pt x="2170" y="1659"/>
                  <a:pt x="2182" y="1668"/>
                </a:cubicBezTo>
                <a:cubicBezTo>
                  <a:pt x="2143" y="2028"/>
                  <a:pt x="1853" y="2424"/>
                  <a:pt x="1500" y="24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6" name="nurse_304750">
            <a:extLst>
              <a:ext uri="{FF2B5EF4-FFF2-40B4-BE49-F238E27FC236}">
                <a16:creationId xmlns:a16="http://schemas.microsoft.com/office/drawing/2014/main" id="{BB054E15-977B-4145-9922-B952C3200EEC}"/>
              </a:ext>
            </a:extLst>
          </p:cNvPr>
          <p:cNvSpPr>
            <a:spLocks noChangeAspect="1"/>
          </p:cNvSpPr>
          <p:nvPr/>
        </p:nvSpPr>
        <p:spPr bwMode="auto">
          <a:xfrm>
            <a:off x="2152608" y="2532521"/>
            <a:ext cx="1171195" cy="896479"/>
          </a:xfrm>
          <a:custGeom>
            <a:avLst/>
            <a:gdLst>
              <a:gd name="T0" fmla="*/ 6211 w 6919"/>
              <a:gd name="T1" fmla="*/ 227 h 5304"/>
              <a:gd name="T2" fmla="*/ 707 w 6919"/>
              <a:gd name="T3" fmla="*/ 227 h 5304"/>
              <a:gd name="T4" fmla="*/ 52 w 6919"/>
              <a:gd name="T5" fmla="*/ 906 h 5304"/>
              <a:gd name="T6" fmla="*/ 749 w 6919"/>
              <a:gd name="T7" fmla="*/ 5304 h 5304"/>
              <a:gd name="T8" fmla="*/ 6170 w 6919"/>
              <a:gd name="T9" fmla="*/ 5304 h 5304"/>
              <a:gd name="T10" fmla="*/ 6867 w 6919"/>
              <a:gd name="T11" fmla="*/ 906 h 5304"/>
              <a:gd name="T12" fmla="*/ 6211 w 6919"/>
              <a:gd name="T13" fmla="*/ 227 h 5304"/>
              <a:gd name="T14" fmla="*/ 4815 w 6919"/>
              <a:gd name="T15" fmla="*/ 3174 h 5304"/>
              <a:gd name="T16" fmla="*/ 4040 w 6919"/>
              <a:gd name="T17" fmla="*/ 3174 h 5304"/>
              <a:gd name="T18" fmla="*/ 4040 w 6919"/>
              <a:gd name="T19" fmla="*/ 3949 h 5304"/>
              <a:gd name="T20" fmla="*/ 2878 w 6919"/>
              <a:gd name="T21" fmla="*/ 3949 h 5304"/>
              <a:gd name="T22" fmla="*/ 2878 w 6919"/>
              <a:gd name="T23" fmla="*/ 3174 h 5304"/>
              <a:gd name="T24" fmla="*/ 2104 w 6919"/>
              <a:gd name="T25" fmla="*/ 3174 h 5304"/>
              <a:gd name="T26" fmla="*/ 2104 w 6919"/>
              <a:gd name="T27" fmla="*/ 2013 h 5304"/>
              <a:gd name="T28" fmla="*/ 2878 w 6919"/>
              <a:gd name="T29" fmla="*/ 2013 h 5304"/>
              <a:gd name="T30" fmla="*/ 2878 w 6919"/>
              <a:gd name="T31" fmla="*/ 1238 h 5304"/>
              <a:gd name="T32" fmla="*/ 4040 w 6919"/>
              <a:gd name="T33" fmla="*/ 1238 h 5304"/>
              <a:gd name="T34" fmla="*/ 4040 w 6919"/>
              <a:gd name="T35" fmla="*/ 2013 h 5304"/>
              <a:gd name="T36" fmla="*/ 4815 w 6919"/>
              <a:gd name="T37" fmla="*/ 2013 h 5304"/>
              <a:gd name="T38" fmla="*/ 4815 w 6919"/>
              <a:gd name="T39" fmla="*/ 3174 h 5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919" h="5304">
                <a:moveTo>
                  <a:pt x="6211" y="227"/>
                </a:moveTo>
                <a:cubicBezTo>
                  <a:pt x="4384" y="0"/>
                  <a:pt x="2535" y="0"/>
                  <a:pt x="707" y="227"/>
                </a:cubicBezTo>
                <a:cubicBezTo>
                  <a:pt x="293" y="278"/>
                  <a:pt x="0" y="589"/>
                  <a:pt x="52" y="906"/>
                </a:cubicBezTo>
                <a:cubicBezTo>
                  <a:pt x="284" y="2372"/>
                  <a:pt x="516" y="3838"/>
                  <a:pt x="749" y="5304"/>
                </a:cubicBezTo>
                <a:cubicBezTo>
                  <a:pt x="2545" y="5020"/>
                  <a:pt x="4374" y="5020"/>
                  <a:pt x="6170" y="5304"/>
                </a:cubicBezTo>
                <a:cubicBezTo>
                  <a:pt x="6402" y="3838"/>
                  <a:pt x="6634" y="2372"/>
                  <a:pt x="6867" y="906"/>
                </a:cubicBezTo>
                <a:cubicBezTo>
                  <a:pt x="6919" y="589"/>
                  <a:pt x="6626" y="278"/>
                  <a:pt x="6211" y="227"/>
                </a:cubicBezTo>
                <a:close/>
                <a:moveTo>
                  <a:pt x="4815" y="3174"/>
                </a:moveTo>
                <a:lnTo>
                  <a:pt x="4040" y="3174"/>
                </a:lnTo>
                <a:lnTo>
                  <a:pt x="4040" y="3949"/>
                </a:lnTo>
                <a:lnTo>
                  <a:pt x="2878" y="3949"/>
                </a:lnTo>
                <a:lnTo>
                  <a:pt x="2878" y="3174"/>
                </a:lnTo>
                <a:lnTo>
                  <a:pt x="2104" y="3174"/>
                </a:lnTo>
                <a:lnTo>
                  <a:pt x="2104" y="2013"/>
                </a:lnTo>
                <a:lnTo>
                  <a:pt x="2878" y="2013"/>
                </a:lnTo>
                <a:lnTo>
                  <a:pt x="2878" y="1238"/>
                </a:lnTo>
                <a:lnTo>
                  <a:pt x="4040" y="1238"/>
                </a:lnTo>
                <a:lnTo>
                  <a:pt x="4040" y="2013"/>
                </a:lnTo>
                <a:lnTo>
                  <a:pt x="4815" y="2013"/>
                </a:lnTo>
                <a:lnTo>
                  <a:pt x="4815" y="3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7" name="paramedic_162998">
            <a:extLst>
              <a:ext uri="{FF2B5EF4-FFF2-40B4-BE49-F238E27FC236}">
                <a16:creationId xmlns:a16="http://schemas.microsoft.com/office/drawing/2014/main" id="{1FC2A0F6-8934-40C5-8ED9-2B41461E486B}"/>
              </a:ext>
            </a:extLst>
          </p:cNvPr>
          <p:cNvSpPr>
            <a:spLocks noChangeAspect="1"/>
          </p:cNvSpPr>
          <p:nvPr/>
        </p:nvSpPr>
        <p:spPr bwMode="auto">
          <a:xfrm>
            <a:off x="4591007" y="2669697"/>
            <a:ext cx="1171193" cy="759303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606548" h="393235">
                <a:moveTo>
                  <a:pt x="185102" y="127892"/>
                </a:moveTo>
                <a:cubicBezTo>
                  <a:pt x="201455" y="127991"/>
                  <a:pt x="214556" y="141372"/>
                  <a:pt x="214458" y="157509"/>
                </a:cubicBezTo>
                <a:cubicBezTo>
                  <a:pt x="214359" y="173743"/>
                  <a:pt x="201060" y="186928"/>
                  <a:pt x="184806" y="186830"/>
                </a:cubicBezTo>
                <a:cubicBezTo>
                  <a:pt x="168454" y="186731"/>
                  <a:pt x="155352" y="173448"/>
                  <a:pt x="155451" y="157213"/>
                </a:cubicBezTo>
                <a:cubicBezTo>
                  <a:pt x="155549" y="140880"/>
                  <a:pt x="168848" y="127794"/>
                  <a:pt x="185102" y="127892"/>
                </a:cubicBezTo>
                <a:close/>
                <a:moveTo>
                  <a:pt x="378084" y="77802"/>
                </a:moveTo>
                <a:cubicBezTo>
                  <a:pt x="383700" y="76916"/>
                  <a:pt x="389414" y="79179"/>
                  <a:pt x="393059" y="83706"/>
                </a:cubicBezTo>
                <a:lnTo>
                  <a:pt x="455129" y="161842"/>
                </a:lnTo>
                <a:cubicBezTo>
                  <a:pt x="460547" y="168632"/>
                  <a:pt x="459562" y="178669"/>
                  <a:pt x="452567" y="184180"/>
                </a:cubicBezTo>
                <a:cubicBezTo>
                  <a:pt x="445670" y="189691"/>
                  <a:pt x="435720" y="188510"/>
                  <a:pt x="430202" y="181621"/>
                </a:cubicBezTo>
                <a:cubicBezTo>
                  <a:pt x="426360" y="176701"/>
                  <a:pt x="397394" y="140389"/>
                  <a:pt x="385572" y="125529"/>
                </a:cubicBezTo>
                <a:lnTo>
                  <a:pt x="366064" y="177587"/>
                </a:lnTo>
                <a:cubicBezTo>
                  <a:pt x="363601" y="183983"/>
                  <a:pt x="357493" y="188116"/>
                  <a:pt x="350596" y="187919"/>
                </a:cubicBezTo>
                <a:cubicBezTo>
                  <a:pt x="347148" y="188707"/>
                  <a:pt x="345966" y="188510"/>
                  <a:pt x="333650" y="188411"/>
                </a:cubicBezTo>
                <a:cubicBezTo>
                  <a:pt x="342123" y="184672"/>
                  <a:pt x="340153" y="185558"/>
                  <a:pt x="348527" y="181917"/>
                </a:cubicBezTo>
                <a:cubicBezTo>
                  <a:pt x="361040" y="176406"/>
                  <a:pt x="366655" y="161842"/>
                  <a:pt x="361237" y="149442"/>
                </a:cubicBezTo>
                <a:cubicBezTo>
                  <a:pt x="355719" y="136944"/>
                  <a:pt x="341237" y="131335"/>
                  <a:pt x="328724" y="136748"/>
                </a:cubicBezTo>
                <a:lnTo>
                  <a:pt x="293158" y="152394"/>
                </a:lnTo>
                <a:lnTo>
                  <a:pt x="253453" y="139405"/>
                </a:lnTo>
                <a:lnTo>
                  <a:pt x="293749" y="165286"/>
                </a:lnTo>
                <a:lnTo>
                  <a:pt x="333650" y="147868"/>
                </a:lnTo>
                <a:cubicBezTo>
                  <a:pt x="339857" y="145112"/>
                  <a:pt x="347345" y="147868"/>
                  <a:pt x="350202" y="154264"/>
                </a:cubicBezTo>
                <a:cubicBezTo>
                  <a:pt x="352961" y="160661"/>
                  <a:pt x="350104" y="168041"/>
                  <a:pt x="343700" y="170797"/>
                </a:cubicBezTo>
                <a:lnTo>
                  <a:pt x="314241" y="183786"/>
                </a:lnTo>
                <a:lnTo>
                  <a:pt x="297690" y="190970"/>
                </a:lnTo>
                <a:cubicBezTo>
                  <a:pt x="294044" y="192643"/>
                  <a:pt x="289414" y="192348"/>
                  <a:pt x="285867" y="190084"/>
                </a:cubicBezTo>
                <a:lnTo>
                  <a:pt x="241335" y="161546"/>
                </a:lnTo>
                <a:lnTo>
                  <a:pt x="267049" y="188018"/>
                </a:lnTo>
                <a:lnTo>
                  <a:pt x="243601" y="187821"/>
                </a:lnTo>
                <a:cubicBezTo>
                  <a:pt x="235029" y="187821"/>
                  <a:pt x="228034" y="180736"/>
                  <a:pt x="228133" y="172174"/>
                </a:cubicBezTo>
                <a:lnTo>
                  <a:pt x="228330" y="140389"/>
                </a:lnTo>
                <a:cubicBezTo>
                  <a:pt x="228428" y="131630"/>
                  <a:pt x="235719" y="124545"/>
                  <a:pt x="244586" y="124939"/>
                </a:cubicBezTo>
                <a:lnTo>
                  <a:pt x="350301" y="128875"/>
                </a:lnTo>
                <a:cubicBezTo>
                  <a:pt x="356606" y="112047"/>
                  <a:pt x="359365" y="104765"/>
                  <a:pt x="365670" y="87938"/>
                </a:cubicBezTo>
                <a:cubicBezTo>
                  <a:pt x="367641" y="82624"/>
                  <a:pt x="372370" y="78687"/>
                  <a:pt x="378084" y="77802"/>
                </a:cubicBezTo>
                <a:close/>
                <a:moveTo>
                  <a:pt x="47573" y="76446"/>
                </a:moveTo>
                <a:lnTo>
                  <a:pt x="89344" y="79888"/>
                </a:lnTo>
                <a:cubicBezTo>
                  <a:pt x="102250" y="80970"/>
                  <a:pt x="111905" y="92281"/>
                  <a:pt x="110821" y="105165"/>
                </a:cubicBezTo>
                <a:lnTo>
                  <a:pt x="107866" y="141851"/>
                </a:lnTo>
                <a:lnTo>
                  <a:pt x="103826" y="139097"/>
                </a:lnTo>
                <a:lnTo>
                  <a:pt x="88556" y="110574"/>
                </a:lnTo>
                <a:lnTo>
                  <a:pt x="97423" y="150899"/>
                </a:lnTo>
                <a:lnTo>
                  <a:pt x="149145" y="187388"/>
                </a:lnTo>
                <a:cubicBezTo>
                  <a:pt x="154760" y="191322"/>
                  <a:pt x="156928" y="198109"/>
                  <a:pt x="155253" y="204305"/>
                </a:cubicBezTo>
                <a:lnTo>
                  <a:pt x="462924" y="204305"/>
                </a:lnTo>
                <a:cubicBezTo>
                  <a:pt x="460954" y="200568"/>
                  <a:pt x="460461" y="196142"/>
                  <a:pt x="461939" y="191913"/>
                </a:cubicBezTo>
                <a:lnTo>
                  <a:pt x="484401" y="126311"/>
                </a:lnTo>
                <a:cubicBezTo>
                  <a:pt x="485583" y="122672"/>
                  <a:pt x="488243" y="119623"/>
                  <a:pt x="491593" y="117754"/>
                </a:cubicBezTo>
                <a:lnTo>
                  <a:pt x="533167" y="94936"/>
                </a:lnTo>
                <a:lnTo>
                  <a:pt x="502627" y="102018"/>
                </a:lnTo>
                <a:lnTo>
                  <a:pt x="502922" y="97887"/>
                </a:lnTo>
                <a:cubicBezTo>
                  <a:pt x="504006" y="85003"/>
                  <a:pt x="515336" y="75364"/>
                  <a:pt x="528340" y="76446"/>
                </a:cubicBezTo>
                <a:lnTo>
                  <a:pt x="570111" y="79888"/>
                </a:lnTo>
                <a:cubicBezTo>
                  <a:pt x="583017" y="80970"/>
                  <a:pt x="592672" y="92281"/>
                  <a:pt x="591588" y="105165"/>
                </a:cubicBezTo>
                <a:lnTo>
                  <a:pt x="581835" y="223779"/>
                </a:lnTo>
                <a:lnTo>
                  <a:pt x="600553" y="274824"/>
                </a:lnTo>
                <a:cubicBezTo>
                  <a:pt x="601736" y="278168"/>
                  <a:pt x="602031" y="281709"/>
                  <a:pt x="601342" y="285151"/>
                </a:cubicBezTo>
                <a:lnTo>
                  <a:pt x="581540" y="378390"/>
                </a:lnTo>
                <a:cubicBezTo>
                  <a:pt x="579372" y="388521"/>
                  <a:pt x="569422" y="394914"/>
                  <a:pt x="559275" y="392848"/>
                </a:cubicBezTo>
                <a:cubicBezTo>
                  <a:pt x="549226" y="390684"/>
                  <a:pt x="542724" y="380751"/>
                  <a:pt x="544891" y="370620"/>
                </a:cubicBezTo>
                <a:lnTo>
                  <a:pt x="563511" y="282693"/>
                </a:lnTo>
                <a:lnTo>
                  <a:pt x="541246" y="221812"/>
                </a:lnTo>
                <a:lnTo>
                  <a:pt x="533955" y="221222"/>
                </a:lnTo>
                <a:lnTo>
                  <a:pt x="543019" y="280430"/>
                </a:lnTo>
                <a:cubicBezTo>
                  <a:pt x="543413" y="283086"/>
                  <a:pt x="543216" y="285742"/>
                  <a:pt x="542526" y="288200"/>
                </a:cubicBezTo>
                <a:lnTo>
                  <a:pt x="517503" y="379472"/>
                </a:lnTo>
                <a:cubicBezTo>
                  <a:pt x="514744" y="389406"/>
                  <a:pt x="504499" y="395307"/>
                  <a:pt x="494450" y="392553"/>
                </a:cubicBezTo>
                <a:cubicBezTo>
                  <a:pt x="484500" y="389799"/>
                  <a:pt x="478687" y="379570"/>
                  <a:pt x="481347" y="369538"/>
                </a:cubicBezTo>
                <a:lnTo>
                  <a:pt x="505385" y="282201"/>
                </a:lnTo>
                <a:lnTo>
                  <a:pt x="495632" y="218861"/>
                </a:lnTo>
                <a:cubicBezTo>
                  <a:pt x="499573" y="215419"/>
                  <a:pt x="502528" y="211091"/>
                  <a:pt x="504105" y="206272"/>
                </a:cubicBezTo>
                <a:lnTo>
                  <a:pt x="525089" y="144900"/>
                </a:lnTo>
                <a:lnTo>
                  <a:pt x="548241" y="122278"/>
                </a:lnTo>
                <a:lnTo>
                  <a:pt x="511986" y="142146"/>
                </a:lnTo>
                <a:lnTo>
                  <a:pt x="491494" y="202043"/>
                </a:lnTo>
                <a:cubicBezTo>
                  <a:pt x="489228" y="208436"/>
                  <a:pt x="483219" y="212567"/>
                  <a:pt x="476717" y="212567"/>
                </a:cubicBezTo>
                <a:cubicBezTo>
                  <a:pt x="477406" y="214140"/>
                  <a:pt x="477800" y="216009"/>
                  <a:pt x="477800" y="217878"/>
                </a:cubicBezTo>
                <a:cubicBezTo>
                  <a:pt x="477800" y="225353"/>
                  <a:pt x="471791" y="231451"/>
                  <a:pt x="464205" y="231451"/>
                </a:cubicBezTo>
                <a:lnTo>
                  <a:pt x="152297" y="231451"/>
                </a:lnTo>
                <a:cubicBezTo>
                  <a:pt x="144908" y="231451"/>
                  <a:pt x="138702" y="225451"/>
                  <a:pt x="138702" y="217878"/>
                </a:cubicBezTo>
                <a:cubicBezTo>
                  <a:pt x="138702" y="217091"/>
                  <a:pt x="138800" y="216402"/>
                  <a:pt x="138899" y="215616"/>
                </a:cubicBezTo>
                <a:cubicBezTo>
                  <a:pt x="136239" y="215419"/>
                  <a:pt x="133579" y="214534"/>
                  <a:pt x="131214" y="212862"/>
                </a:cubicBezTo>
                <a:lnTo>
                  <a:pt x="74468" y="172832"/>
                </a:lnTo>
                <a:cubicBezTo>
                  <a:pt x="71315" y="170668"/>
                  <a:pt x="69050" y="167324"/>
                  <a:pt x="68261" y="163488"/>
                </a:cubicBezTo>
                <a:lnTo>
                  <a:pt x="58016" y="117262"/>
                </a:lnTo>
                <a:lnTo>
                  <a:pt x="55159" y="166341"/>
                </a:lnTo>
                <a:cubicBezTo>
                  <a:pt x="54863" y="171652"/>
                  <a:pt x="57227" y="177061"/>
                  <a:pt x="61956" y="180405"/>
                </a:cubicBezTo>
                <a:cubicBezTo>
                  <a:pt x="68656" y="185126"/>
                  <a:pt x="87177" y="198207"/>
                  <a:pt x="102349" y="208829"/>
                </a:cubicBezTo>
                <a:lnTo>
                  <a:pt x="101068" y="223779"/>
                </a:lnTo>
                <a:lnTo>
                  <a:pt x="119885" y="274824"/>
                </a:lnTo>
                <a:cubicBezTo>
                  <a:pt x="121067" y="278168"/>
                  <a:pt x="121264" y="281709"/>
                  <a:pt x="120574" y="285151"/>
                </a:cubicBezTo>
                <a:lnTo>
                  <a:pt x="100772" y="378390"/>
                </a:lnTo>
                <a:cubicBezTo>
                  <a:pt x="98703" y="388521"/>
                  <a:pt x="88753" y="394914"/>
                  <a:pt x="78606" y="392848"/>
                </a:cubicBezTo>
                <a:cubicBezTo>
                  <a:pt x="68458" y="390684"/>
                  <a:pt x="62055" y="380751"/>
                  <a:pt x="64124" y="370620"/>
                </a:cubicBezTo>
                <a:lnTo>
                  <a:pt x="82842" y="282693"/>
                </a:lnTo>
                <a:lnTo>
                  <a:pt x="60479" y="221812"/>
                </a:lnTo>
                <a:lnTo>
                  <a:pt x="53188" y="221222"/>
                </a:lnTo>
                <a:lnTo>
                  <a:pt x="62252" y="280430"/>
                </a:lnTo>
                <a:cubicBezTo>
                  <a:pt x="62646" y="283086"/>
                  <a:pt x="62547" y="285742"/>
                  <a:pt x="61858" y="288200"/>
                </a:cubicBezTo>
                <a:lnTo>
                  <a:pt x="36736" y="379472"/>
                </a:lnTo>
                <a:cubicBezTo>
                  <a:pt x="34076" y="389406"/>
                  <a:pt x="23731" y="395307"/>
                  <a:pt x="13781" y="392553"/>
                </a:cubicBezTo>
                <a:cubicBezTo>
                  <a:pt x="3831" y="389799"/>
                  <a:pt x="-2080" y="379570"/>
                  <a:pt x="678" y="369538"/>
                </a:cubicBezTo>
                <a:lnTo>
                  <a:pt x="24618" y="282201"/>
                </a:lnTo>
                <a:lnTo>
                  <a:pt x="14766" y="218075"/>
                </a:lnTo>
                <a:lnTo>
                  <a:pt x="22254" y="97887"/>
                </a:lnTo>
                <a:cubicBezTo>
                  <a:pt x="23337" y="85003"/>
                  <a:pt x="34667" y="75364"/>
                  <a:pt x="47573" y="76446"/>
                </a:cubicBezTo>
                <a:close/>
                <a:moveTo>
                  <a:pt x="574440" y="0"/>
                </a:moveTo>
                <a:cubicBezTo>
                  <a:pt x="592173" y="0"/>
                  <a:pt x="606548" y="14359"/>
                  <a:pt x="606548" y="32072"/>
                </a:cubicBezTo>
                <a:cubicBezTo>
                  <a:pt x="606548" y="49785"/>
                  <a:pt x="592173" y="64144"/>
                  <a:pt x="574440" y="64144"/>
                </a:cubicBezTo>
                <a:cubicBezTo>
                  <a:pt x="556707" y="64144"/>
                  <a:pt x="542332" y="49785"/>
                  <a:pt x="542332" y="32072"/>
                </a:cubicBezTo>
                <a:cubicBezTo>
                  <a:pt x="542332" y="14359"/>
                  <a:pt x="556707" y="0"/>
                  <a:pt x="574440" y="0"/>
                </a:cubicBezTo>
                <a:close/>
                <a:moveTo>
                  <a:pt x="93749" y="0"/>
                </a:moveTo>
                <a:cubicBezTo>
                  <a:pt x="111482" y="0"/>
                  <a:pt x="125857" y="14359"/>
                  <a:pt x="125857" y="32072"/>
                </a:cubicBezTo>
                <a:cubicBezTo>
                  <a:pt x="125857" y="49785"/>
                  <a:pt x="111482" y="64144"/>
                  <a:pt x="93749" y="64144"/>
                </a:cubicBezTo>
                <a:cubicBezTo>
                  <a:pt x="76016" y="64144"/>
                  <a:pt x="61641" y="49785"/>
                  <a:pt x="61641" y="32072"/>
                </a:cubicBezTo>
                <a:cubicBezTo>
                  <a:pt x="61641" y="14359"/>
                  <a:pt x="76016" y="0"/>
                  <a:pt x="937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8" name="medical-diet-page_12852">
            <a:extLst>
              <a:ext uri="{FF2B5EF4-FFF2-40B4-BE49-F238E27FC236}">
                <a16:creationId xmlns:a16="http://schemas.microsoft.com/office/drawing/2014/main" id="{9CC2BE8A-F40D-4522-8F2C-F4E8A0938F7B}"/>
              </a:ext>
            </a:extLst>
          </p:cNvPr>
          <p:cNvSpPr>
            <a:spLocks noChangeAspect="1"/>
          </p:cNvSpPr>
          <p:nvPr/>
        </p:nvSpPr>
        <p:spPr bwMode="auto">
          <a:xfrm>
            <a:off x="6977578" y="2334005"/>
            <a:ext cx="1004371" cy="117119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495184" h="577432">
                <a:moveTo>
                  <a:pt x="252726" y="432814"/>
                </a:moveTo>
                <a:cubicBezTo>
                  <a:pt x="251804" y="442033"/>
                  <a:pt x="254569" y="451252"/>
                  <a:pt x="259178" y="458628"/>
                </a:cubicBezTo>
                <a:cubicBezTo>
                  <a:pt x="268397" y="473378"/>
                  <a:pt x="284068" y="479832"/>
                  <a:pt x="300660" y="482597"/>
                </a:cubicBezTo>
                <a:cubicBezTo>
                  <a:pt x="307113" y="483519"/>
                  <a:pt x="314488" y="482597"/>
                  <a:pt x="320940" y="479832"/>
                </a:cubicBezTo>
                <a:cubicBezTo>
                  <a:pt x="325550" y="477988"/>
                  <a:pt x="329237" y="474300"/>
                  <a:pt x="331080" y="469691"/>
                </a:cubicBezTo>
                <a:cubicBezTo>
                  <a:pt x="331080" y="468769"/>
                  <a:pt x="331080" y="468769"/>
                  <a:pt x="330159" y="468769"/>
                </a:cubicBezTo>
                <a:cubicBezTo>
                  <a:pt x="316331" y="462315"/>
                  <a:pt x="302504" y="455862"/>
                  <a:pt x="287755" y="449409"/>
                </a:cubicBezTo>
                <a:cubicBezTo>
                  <a:pt x="283146" y="446643"/>
                  <a:pt x="277615" y="443877"/>
                  <a:pt x="272084" y="442033"/>
                </a:cubicBezTo>
                <a:cubicBezTo>
                  <a:pt x="265631" y="438346"/>
                  <a:pt x="259178" y="435580"/>
                  <a:pt x="252726" y="432814"/>
                </a:cubicBezTo>
                <a:close/>
                <a:moveTo>
                  <a:pt x="284068" y="395938"/>
                </a:moveTo>
                <a:cubicBezTo>
                  <a:pt x="278537" y="404235"/>
                  <a:pt x="276693" y="414376"/>
                  <a:pt x="277615" y="423595"/>
                </a:cubicBezTo>
                <a:cubicBezTo>
                  <a:pt x="277615" y="427283"/>
                  <a:pt x="278537" y="430970"/>
                  <a:pt x="280380" y="434658"/>
                </a:cubicBezTo>
                <a:cubicBezTo>
                  <a:pt x="296051" y="442033"/>
                  <a:pt x="312644" y="449409"/>
                  <a:pt x="329237" y="457706"/>
                </a:cubicBezTo>
                <a:cubicBezTo>
                  <a:pt x="313566" y="437424"/>
                  <a:pt x="298817" y="416220"/>
                  <a:pt x="284068" y="395938"/>
                </a:cubicBezTo>
                <a:close/>
                <a:moveTo>
                  <a:pt x="281302" y="384875"/>
                </a:moveTo>
                <a:cubicBezTo>
                  <a:pt x="284068" y="383031"/>
                  <a:pt x="286833" y="383031"/>
                  <a:pt x="288677" y="385797"/>
                </a:cubicBezTo>
                <a:cubicBezTo>
                  <a:pt x="308035" y="411610"/>
                  <a:pt x="326471" y="438346"/>
                  <a:pt x="345830" y="464159"/>
                </a:cubicBezTo>
                <a:cubicBezTo>
                  <a:pt x="347673" y="466003"/>
                  <a:pt x="346751" y="467847"/>
                  <a:pt x="344908" y="469691"/>
                </a:cubicBezTo>
                <a:cubicBezTo>
                  <a:pt x="343064" y="472456"/>
                  <a:pt x="341221" y="473378"/>
                  <a:pt x="339377" y="475222"/>
                </a:cubicBezTo>
                <a:cubicBezTo>
                  <a:pt x="332924" y="490894"/>
                  <a:pt x="311722" y="494582"/>
                  <a:pt x="296051" y="490894"/>
                </a:cubicBezTo>
                <a:cubicBezTo>
                  <a:pt x="277615" y="488129"/>
                  <a:pt x="260100" y="479832"/>
                  <a:pt x="249960" y="462315"/>
                </a:cubicBezTo>
                <a:cubicBezTo>
                  <a:pt x="244429" y="452174"/>
                  <a:pt x="239820" y="436502"/>
                  <a:pt x="244429" y="424517"/>
                </a:cubicBezTo>
                <a:cubicBezTo>
                  <a:pt x="246273" y="421751"/>
                  <a:pt x="249038" y="419907"/>
                  <a:pt x="251804" y="421751"/>
                </a:cubicBezTo>
                <a:cubicBezTo>
                  <a:pt x="257335" y="424517"/>
                  <a:pt x="262866" y="426361"/>
                  <a:pt x="268397" y="429127"/>
                </a:cubicBezTo>
                <a:cubicBezTo>
                  <a:pt x="267475" y="426361"/>
                  <a:pt x="267475" y="424517"/>
                  <a:pt x="267475" y="421751"/>
                </a:cubicBezTo>
                <a:cubicBezTo>
                  <a:pt x="267475" y="408845"/>
                  <a:pt x="270240" y="393172"/>
                  <a:pt x="281302" y="384875"/>
                </a:cubicBezTo>
                <a:close/>
                <a:moveTo>
                  <a:pt x="419628" y="294726"/>
                </a:moveTo>
                <a:cubicBezTo>
                  <a:pt x="401183" y="296567"/>
                  <a:pt x="382738" y="304853"/>
                  <a:pt x="367060" y="314059"/>
                </a:cubicBezTo>
                <a:cubicBezTo>
                  <a:pt x="367060" y="319582"/>
                  <a:pt x="367060" y="325106"/>
                  <a:pt x="367060" y="329709"/>
                </a:cubicBezTo>
                <a:cubicBezTo>
                  <a:pt x="366137" y="388629"/>
                  <a:pt x="366137" y="448468"/>
                  <a:pt x="365215" y="507387"/>
                </a:cubicBezTo>
                <a:cubicBezTo>
                  <a:pt x="375360" y="507387"/>
                  <a:pt x="385505" y="507387"/>
                  <a:pt x="395650" y="506467"/>
                </a:cubicBezTo>
                <a:cubicBezTo>
                  <a:pt x="405795" y="506467"/>
                  <a:pt x="415939" y="506467"/>
                  <a:pt x="426084" y="503705"/>
                </a:cubicBezTo>
                <a:cubicBezTo>
                  <a:pt x="438996" y="499102"/>
                  <a:pt x="450985" y="486213"/>
                  <a:pt x="458363" y="475166"/>
                </a:cubicBezTo>
                <a:cubicBezTo>
                  <a:pt x="480498" y="442945"/>
                  <a:pt x="487876" y="404279"/>
                  <a:pt x="484187" y="366534"/>
                </a:cubicBezTo>
                <a:cubicBezTo>
                  <a:pt x="482342" y="344439"/>
                  <a:pt x="477731" y="319582"/>
                  <a:pt x="460208" y="304853"/>
                </a:cubicBezTo>
                <a:cubicBezTo>
                  <a:pt x="449141" y="295647"/>
                  <a:pt x="433462" y="292885"/>
                  <a:pt x="419628" y="294726"/>
                </a:cubicBezTo>
                <a:close/>
                <a:moveTo>
                  <a:pt x="436719" y="284829"/>
                </a:moveTo>
                <a:cubicBezTo>
                  <a:pt x="445452" y="285923"/>
                  <a:pt x="453752" y="288742"/>
                  <a:pt x="461130" y="293805"/>
                </a:cubicBezTo>
                <a:cubicBezTo>
                  <a:pt x="477731" y="305773"/>
                  <a:pt x="486953" y="324185"/>
                  <a:pt x="490642" y="343518"/>
                </a:cubicBezTo>
                <a:cubicBezTo>
                  <a:pt x="497098" y="373899"/>
                  <a:pt x="497098" y="407961"/>
                  <a:pt x="487876" y="437421"/>
                </a:cubicBezTo>
                <a:cubicBezTo>
                  <a:pt x="479575" y="462277"/>
                  <a:pt x="466664" y="485293"/>
                  <a:pt x="447296" y="501864"/>
                </a:cubicBezTo>
                <a:cubicBezTo>
                  <a:pt x="437151" y="510149"/>
                  <a:pt x="427007" y="513832"/>
                  <a:pt x="414095" y="515673"/>
                </a:cubicBezTo>
                <a:cubicBezTo>
                  <a:pt x="396572" y="517514"/>
                  <a:pt x="378127" y="516594"/>
                  <a:pt x="360604" y="516594"/>
                </a:cubicBezTo>
                <a:cubicBezTo>
                  <a:pt x="357837" y="516594"/>
                  <a:pt x="355070" y="514752"/>
                  <a:pt x="355070" y="511990"/>
                </a:cubicBezTo>
                <a:cubicBezTo>
                  <a:pt x="355070" y="505546"/>
                  <a:pt x="355993" y="500023"/>
                  <a:pt x="355993" y="493578"/>
                </a:cubicBezTo>
                <a:cubicBezTo>
                  <a:pt x="355993" y="432818"/>
                  <a:pt x="356915" y="372057"/>
                  <a:pt x="356915" y="311297"/>
                </a:cubicBezTo>
                <a:cubicBezTo>
                  <a:pt x="356915" y="310376"/>
                  <a:pt x="357837" y="309456"/>
                  <a:pt x="357837" y="308535"/>
                </a:cubicBezTo>
                <a:cubicBezTo>
                  <a:pt x="358759" y="308535"/>
                  <a:pt x="358759" y="307614"/>
                  <a:pt x="359682" y="307614"/>
                </a:cubicBezTo>
                <a:cubicBezTo>
                  <a:pt x="380432" y="293805"/>
                  <a:pt x="410521" y="281550"/>
                  <a:pt x="436719" y="284829"/>
                </a:cubicBezTo>
                <a:close/>
                <a:moveTo>
                  <a:pt x="435362" y="210896"/>
                </a:moveTo>
                <a:cubicBezTo>
                  <a:pt x="415981" y="211816"/>
                  <a:pt x="399369" y="228375"/>
                  <a:pt x="386449" y="242175"/>
                </a:cubicBezTo>
                <a:cubicBezTo>
                  <a:pt x="380911" y="249535"/>
                  <a:pt x="374451" y="256895"/>
                  <a:pt x="368914" y="265175"/>
                </a:cubicBezTo>
                <a:cubicBezTo>
                  <a:pt x="379988" y="264255"/>
                  <a:pt x="393832" y="259655"/>
                  <a:pt x="403061" y="256895"/>
                </a:cubicBezTo>
                <a:cubicBezTo>
                  <a:pt x="419673" y="251375"/>
                  <a:pt x="439977" y="244935"/>
                  <a:pt x="451974" y="232055"/>
                </a:cubicBezTo>
                <a:cubicBezTo>
                  <a:pt x="455666" y="229295"/>
                  <a:pt x="458435" y="224696"/>
                  <a:pt x="455666" y="221016"/>
                </a:cubicBezTo>
                <a:cubicBezTo>
                  <a:pt x="451974" y="214576"/>
                  <a:pt x="442745" y="210896"/>
                  <a:pt x="435362" y="210896"/>
                </a:cubicBezTo>
                <a:close/>
                <a:moveTo>
                  <a:pt x="432594" y="201351"/>
                </a:moveTo>
                <a:cubicBezTo>
                  <a:pt x="441592" y="200546"/>
                  <a:pt x="450590" y="202616"/>
                  <a:pt x="458435" y="209056"/>
                </a:cubicBezTo>
                <a:cubicBezTo>
                  <a:pt x="471355" y="219176"/>
                  <a:pt x="466741" y="232975"/>
                  <a:pt x="455666" y="242175"/>
                </a:cubicBezTo>
                <a:cubicBezTo>
                  <a:pt x="440900" y="254135"/>
                  <a:pt x="422442" y="261495"/>
                  <a:pt x="404907" y="267015"/>
                </a:cubicBezTo>
                <a:cubicBezTo>
                  <a:pt x="391063" y="270695"/>
                  <a:pt x="373528" y="276215"/>
                  <a:pt x="358762" y="273455"/>
                </a:cubicBezTo>
                <a:cubicBezTo>
                  <a:pt x="356916" y="273455"/>
                  <a:pt x="355993" y="272535"/>
                  <a:pt x="355993" y="270695"/>
                </a:cubicBezTo>
                <a:cubicBezTo>
                  <a:pt x="355070" y="269775"/>
                  <a:pt x="355070" y="267935"/>
                  <a:pt x="355993" y="267015"/>
                </a:cubicBezTo>
                <a:cubicBezTo>
                  <a:pt x="368914" y="245855"/>
                  <a:pt x="386449" y="224696"/>
                  <a:pt x="406752" y="210896"/>
                </a:cubicBezTo>
                <a:cubicBezTo>
                  <a:pt x="414597" y="205836"/>
                  <a:pt x="423595" y="202156"/>
                  <a:pt x="432594" y="201351"/>
                </a:cubicBezTo>
                <a:close/>
                <a:moveTo>
                  <a:pt x="97654" y="196176"/>
                </a:moveTo>
                <a:lnTo>
                  <a:pt x="141016" y="196176"/>
                </a:lnTo>
                <a:lnTo>
                  <a:pt x="319075" y="196176"/>
                </a:lnTo>
                <a:cubicBezTo>
                  <a:pt x="331991" y="196176"/>
                  <a:pt x="331991" y="209047"/>
                  <a:pt x="319075" y="209047"/>
                </a:cubicBezTo>
                <a:lnTo>
                  <a:pt x="278481" y="209047"/>
                </a:lnTo>
                <a:lnTo>
                  <a:pt x="97654" y="209047"/>
                </a:lnTo>
                <a:cubicBezTo>
                  <a:pt x="85661" y="209047"/>
                  <a:pt x="85661" y="196176"/>
                  <a:pt x="97654" y="196176"/>
                </a:cubicBezTo>
                <a:close/>
                <a:moveTo>
                  <a:pt x="97654" y="159338"/>
                </a:moveTo>
                <a:lnTo>
                  <a:pt x="141016" y="159338"/>
                </a:lnTo>
                <a:lnTo>
                  <a:pt x="319075" y="159338"/>
                </a:lnTo>
                <a:cubicBezTo>
                  <a:pt x="331991" y="159338"/>
                  <a:pt x="331991" y="172209"/>
                  <a:pt x="319075" y="172209"/>
                </a:cubicBezTo>
                <a:lnTo>
                  <a:pt x="278481" y="172209"/>
                </a:lnTo>
                <a:lnTo>
                  <a:pt x="97654" y="172209"/>
                </a:lnTo>
                <a:cubicBezTo>
                  <a:pt x="85661" y="172209"/>
                  <a:pt x="85661" y="159338"/>
                  <a:pt x="97654" y="159338"/>
                </a:cubicBezTo>
                <a:close/>
                <a:moveTo>
                  <a:pt x="97654" y="122499"/>
                </a:moveTo>
                <a:lnTo>
                  <a:pt x="141016" y="122499"/>
                </a:lnTo>
                <a:lnTo>
                  <a:pt x="319075" y="122499"/>
                </a:lnTo>
                <a:cubicBezTo>
                  <a:pt x="331991" y="122499"/>
                  <a:pt x="331991" y="135370"/>
                  <a:pt x="319075" y="135370"/>
                </a:cubicBezTo>
                <a:lnTo>
                  <a:pt x="278481" y="135370"/>
                </a:lnTo>
                <a:lnTo>
                  <a:pt x="97654" y="135370"/>
                </a:lnTo>
                <a:cubicBezTo>
                  <a:pt x="85661" y="135370"/>
                  <a:pt x="85661" y="122499"/>
                  <a:pt x="97654" y="122499"/>
                </a:cubicBezTo>
                <a:close/>
                <a:moveTo>
                  <a:pt x="97654" y="85661"/>
                </a:moveTo>
                <a:lnTo>
                  <a:pt x="141016" y="85661"/>
                </a:lnTo>
                <a:lnTo>
                  <a:pt x="319075" y="85661"/>
                </a:lnTo>
                <a:cubicBezTo>
                  <a:pt x="331991" y="85661"/>
                  <a:pt x="331991" y="98532"/>
                  <a:pt x="319075" y="98532"/>
                </a:cubicBezTo>
                <a:lnTo>
                  <a:pt x="278481" y="98532"/>
                </a:lnTo>
                <a:lnTo>
                  <a:pt x="97654" y="98532"/>
                </a:lnTo>
                <a:cubicBezTo>
                  <a:pt x="85661" y="98532"/>
                  <a:pt x="85661" y="85661"/>
                  <a:pt x="97654" y="85661"/>
                </a:cubicBezTo>
                <a:close/>
                <a:moveTo>
                  <a:pt x="11990" y="0"/>
                </a:moveTo>
                <a:lnTo>
                  <a:pt x="405809" y="0"/>
                </a:lnTo>
                <a:cubicBezTo>
                  <a:pt x="412265" y="0"/>
                  <a:pt x="417799" y="5526"/>
                  <a:pt x="417799" y="11972"/>
                </a:cubicBezTo>
                <a:lnTo>
                  <a:pt x="417799" y="147351"/>
                </a:lnTo>
                <a:cubicBezTo>
                  <a:pt x="417799" y="153798"/>
                  <a:pt x="412265" y="159323"/>
                  <a:pt x="405809" y="159323"/>
                </a:cubicBezTo>
                <a:cubicBezTo>
                  <a:pt x="398431" y="159323"/>
                  <a:pt x="392897" y="153798"/>
                  <a:pt x="392897" y="147351"/>
                </a:cubicBezTo>
                <a:lnTo>
                  <a:pt x="392897" y="24865"/>
                </a:lnTo>
                <a:lnTo>
                  <a:pt x="23979" y="24865"/>
                </a:lnTo>
                <a:lnTo>
                  <a:pt x="23979" y="552567"/>
                </a:lnTo>
                <a:lnTo>
                  <a:pt x="405809" y="552567"/>
                </a:lnTo>
                <a:cubicBezTo>
                  <a:pt x="412265" y="552567"/>
                  <a:pt x="417799" y="558092"/>
                  <a:pt x="417799" y="564539"/>
                </a:cubicBezTo>
                <a:cubicBezTo>
                  <a:pt x="417799" y="571906"/>
                  <a:pt x="412265" y="577432"/>
                  <a:pt x="405809" y="577432"/>
                </a:cubicBezTo>
                <a:lnTo>
                  <a:pt x="11990" y="577432"/>
                </a:lnTo>
                <a:cubicBezTo>
                  <a:pt x="5534" y="577432"/>
                  <a:pt x="0" y="571906"/>
                  <a:pt x="0" y="564539"/>
                </a:cubicBezTo>
                <a:lnTo>
                  <a:pt x="0" y="11972"/>
                </a:lnTo>
                <a:cubicBezTo>
                  <a:pt x="0" y="5526"/>
                  <a:pt x="5534" y="0"/>
                  <a:pt x="11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F66E74E-136B-7284-910E-13DA2C23EE22}"/>
              </a:ext>
            </a:extLst>
          </p:cNvPr>
          <p:cNvGrpSpPr/>
          <p:nvPr/>
        </p:nvGrpSpPr>
        <p:grpSpPr>
          <a:xfrm>
            <a:off x="286468" y="-485527"/>
            <a:ext cx="6876332" cy="1887633"/>
            <a:chOff x="286468" y="-485527"/>
            <a:chExt cx="6876332" cy="188763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525BAE9-6AD6-1107-6F53-DBCABB8BC7DA}"/>
                </a:ext>
              </a:extLst>
            </p:cNvPr>
            <p:cNvSpPr txBox="1"/>
            <p:nvPr/>
          </p:nvSpPr>
          <p:spPr>
            <a:xfrm>
              <a:off x="1215855" y="295358"/>
              <a:ext cx="5946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578923EE-040D-3997-6970-92B498941F8E}"/>
                </a:ext>
              </a:extLst>
            </p:cNvPr>
            <p:cNvSpPr/>
            <p:nvPr/>
          </p:nvSpPr>
          <p:spPr>
            <a:xfrm>
              <a:off x="286468" y="-485527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十字形 29">
              <a:extLst>
                <a:ext uri="{FF2B5EF4-FFF2-40B4-BE49-F238E27FC236}">
                  <a16:creationId xmlns:a16="http://schemas.microsoft.com/office/drawing/2014/main" id="{2A80A928-334B-0225-DEA5-14A8D7CD6116}"/>
                </a:ext>
              </a:extLst>
            </p:cNvPr>
            <p:cNvSpPr/>
            <p:nvPr/>
          </p:nvSpPr>
          <p:spPr>
            <a:xfrm>
              <a:off x="440387" y="129698"/>
              <a:ext cx="530592" cy="530592"/>
            </a:xfrm>
            <a:prstGeom prst="plus">
              <a:avLst>
                <a:gd name="adj" fmla="val 358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58" name="Группа 31">
            <a:extLst>
              <a:ext uri="{FF2B5EF4-FFF2-40B4-BE49-F238E27FC236}">
                <a16:creationId xmlns:a16="http://schemas.microsoft.com/office/drawing/2014/main" id="{A39C03D1-9626-4528-7F69-F18AF205FD82}"/>
              </a:ext>
            </a:extLst>
          </p:cNvPr>
          <p:cNvGrpSpPr/>
          <p:nvPr/>
        </p:nvGrpSpPr>
        <p:grpSpPr>
          <a:xfrm>
            <a:off x="6383563" y="4230295"/>
            <a:ext cx="5086944" cy="1516875"/>
            <a:chOff x="787763" y="4387696"/>
            <a:chExt cx="5086944" cy="1516875"/>
          </a:xfrm>
        </p:grpSpPr>
        <p:sp>
          <p:nvSpPr>
            <p:cNvPr id="59" name="TextBox 32">
              <a:extLst>
                <a:ext uri="{FF2B5EF4-FFF2-40B4-BE49-F238E27FC236}">
                  <a16:creationId xmlns:a16="http://schemas.microsoft.com/office/drawing/2014/main" id="{812E2BDE-B246-9584-C61E-99EDE3404490}"/>
                </a:ext>
              </a:extLst>
            </p:cNvPr>
            <p:cNvSpPr txBox="1"/>
            <p:nvPr/>
          </p:nvSpPr>
          <p:spPr>
            <a:xfrm>
              <a:off x="1045571" y="4387696"/>
              <a:ext cx="35247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43A40"/>
                  </a:solidFill>
                  <a:cs typeface="+mn-ea"/>
                  <a:sym typeface="+mn-lt"/>
                </a:rPr>
                <a:t>单击此处添加标题文本</a:t>
              </a:r>
              <a:endParaRPr lang="ru-RU" sz="20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33">
              <a:extLst>
                <a:ext uri="{FF2B5EF4-FFF2-40B4-BE49-F238E27FC236}">
                  <a16:creationId xmlns:a16="http://schemas.microsoft.com/office/drawing/2014/main" id="{25967F9C-0497-AC51-2E47-83094BEB65E0}"/>
                </a:ext>
              </a:extLst>
            </p:cNvPr>
            <p:cNvSpPr txBox="1"/>
            <p:nvPr/>
          </p:nvSpPr>
          <p:spPr>
            <a:xfrm>
              <a:off x="787763" y="4833482"/>
              <a:ext cx="508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A55EEA"/>
                </a:buClr>
                <a:buFont typeface="Wingdings" panose="05000000000000000000" pitchFamily="2" charset="2"/>
                <a:buChar char="ü"/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1" name="TextBox 33">
              <a:extLst>
                <a:ext uri="{FF2B5EF4-FFF2-40B4-BE49-F238E27FC236}">
                  <a16:creationId xmlns:a16="http://schemas.microsoft.com/office/drawing/2014/main" id="{7328E276-011D-4CB3-AE5B-9B79917CAAC4}"/>
                </a:ext>
              </a:extLst>
            </p:cNvPr>
            <p:cNvSpPr txBox="1"/>
            <p:nvPr/>
          </p:nvSpPr>
          <p:spPr>
            <a:xfrm>
              <a:off x="787763" y="5381351"/>
              <a:ext cx="50869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A55EEA"/>
                </a:buClr>
                <a:buFont typeface="Wingdings" panose="05000000000000000000" pitchFamily="2" charset="2"/>
                <a:buChar char="ü"/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444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2ADA135-020E-585C-EAD4-BCBF20BA3C31}"/>
              </a:ext>
            </a:extLst>
          </p:cNvPr>
          <p:cNvGrpSpPr/>
          <p:nvPr/>
        </p:nvGrpSpPr>
        <p:grpSpPr>
          <a:xfrm>
            <a:off x="970979" y="1967235"/>
            <a:ext cx="5954593" cy="3567682"/>
            <a:chOff x="5258406" y="1967235"/>
            <a:chExt cx="5954593" cy="3567682"/>
          </a:xfrm>
        </p:grpSpPr>
        <p:sp>
          <p:nvSpPr>
            <p:cNvPr id="71" name="Скругленный прямоугольник 92">
              <a:extLst>
                <a:ext uri="{FF2B5EF4-FFF2-40B4-BE49-F238E27FC236}">
                  <a16:creationId xmlns:a16="http://schemas.microsoft.com/office/drawing/2014/main" id="{EA24EA75-EE1D-49B5-A562-FD0A34E963A8}"/>
                </a:ext>
              </a:extLst>
            </p:cNvPr>
            <p:cNvSpPr/>
            <p:nvPr/>
          </p:nvSpPr>
          <p:spPr>
            <a:xfrm>
              <a:off x="5258406" y="5107275"/>
              <a:ext cx="979959" cy="424378"/>
            </a:xfrm>
            <a:prstGeom prst="roundRect">
              <a:avLst>
                <a:gd name="adj" fmla="val 50000"/>
              </a:avLst>
            </a:prstGeom>
            <a:solidFill>
              <a:srgbClr val="A55EEA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STEP 1</a:t>
              </a:r>
              <a:endPara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2" name="Группа 3">
              <a:extLst>
                <a:ext uri="{FF2B5EF4-FFF2-40B4-BE49-F238E27FC236}">
                  <a16:creationId xmlns:a16="http://schemas.microsoft.com/office/drawing/2014/main" id="{6F181E6C-36EB-467D-A13D-1D749205D903}"/>
                </a:ext>
              </a:extLst>
            </p:cNvPr>
            <p:cNvGrpSpPr/>
            <p:nvPr/>
          </p:nvGrpSpPr>
          <p:grpSpPr>
            <a:xfrm>
              <a:off x="6002246" y="5104157"/>
              <a:ext cx="1215057" cy="424378"/>
              <a:chOff x="7000296" y="5002557"/>
              <a:chExt cx="1215057" cy="424378"/>
            </a:xfrm>
          </p:grpSpPr>
          <p:sp>
            <p:nvSpPr>
              <p:cNvPr id="73" name="Дуга 99">
                <a:extLst>
                  <a:ext uri="{FF2B5EF4-FFF2-40B4-BE49-F238E27FC236}">
                    <a16:creationId xmlns:a16="http://schemas.microsoft.com/office/drawing/2014/main" id="{9F3620BB-2630-47AC-A640-2DAAB23141CA}"/>
                  </a:ext>
                </a:extLst>
              </p:cNvPr>
              <p:cNvSpPr/>
              <p:nvPr/>
            </p:nvSpPr>
            <p:spPr>
              <a:xfrm>
                <a:off x="7000296" y="5002557"/>
                <a:ext cx="322118" cy="424378"/>
              </a:xfrm>
              <a:prstGeom prst="arc">
                <a:avLst>
                  <a:gd name="adj1" fmla="val 16982753"/>
                  <a:gd name="adj2" fmla="val 4921824"/>
                </a:avLst>
              </a:prstGeom>
              <a:ln w="12700">
                <a:solidFill>
                  <a:srgbClr val="A3C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74" name="Прямая со стрелкой 103">
                <a:extLst>
                  <a:ext uri="{FF2B5EF4-FFF2-40B4-BE49-F238E27FC236}">
                    <a16:creationId xmlns:a16="http://schemas.microsoft.com/office/drawing/2014/main" id="{812D2A7F-12EE-4E00-B5B4-281686B10DAB}"/>
                  </a:ext>
                </a:extLst>
              </p:cNvPr>
              <p:cNvCxnSpPr/>
              <p:nvPr/>
            </p:nvCxnSpPr>
            <p:spPr>
              <a:xfrm>
                <a:off x="7322414" y="5217864"/>
                <a:ext cx="892939" cy="0"/>
              </a:xfrm>
              <a:prstGeom prst="straightConnector1">
                <a:avLst/>
              </a:prstGeom>
              <a:ln w="12700">
                <a:solidFill>
                  <a:srgbClr val="A3C0E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6" name="Скругленный прямоугольник 93">
              <a:extLst>
                <a:ext uri="{FF2B5EF4-FFF2-40B4-BE49-F238E27FC236}">
                  <a16:creationId xmlns:a16="http://schemas.microsoft.com/office/drawing/2014/main" id="{C3AA8CDC-E13E-4766-8597-3FC252B6F500}"/>
                </a:ext>
              </a:extLst>
            </p:cNvPr>
            <p:cNvSpPr/>
            <p:nvPr/>
          </p:nvSpPr>
          <p:spPr>
            <a:xfrm>
              <a:off x="9268405" y="5107275"/>
              <a:ext cx="979959" cy="424378"/>
            </a:xfrm>
            <a:prstGeom prst="roundRect">
              <a:avLst>
                <a:gd name="adj" fmla="val 50000"/>
              </a:avLst>
            </a:prstGeom>
            <a:solidFill>
              <a:srgbClr val="A55EEA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STEP 3</a:t>
              </a:r>
              <a:endPara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77" name="Группа 104">
              <a:extLst>
                <a:ext uri="{FF2B5EF4-FFF2-40B4-BE49-F238E27FC236}">
                  <a16:creationId xmlns:a16="http://schemas.microsoft.com/office/drawing/2014/main" id="{BDEBD0FA-22BF-4105-9BE4-578320D2986B}"/>
                </a:ext>
              </a:extLst>
            </p:cNvPr>
            <p:cNvGrpSpPr/>
            <p:nvPr/>
          </p:nvGrpSpPr>
          <p:grpSpPr>
            <a:xfrm>
              <a:off x="9997942" y="5101486"/>
              <a:ext cx="1215057" cy="424378"/>
              <a:chOff x="7000296" y="5002557"/>
              <a:chExt cx="1215057" cy="424378"/>
            </a:xfrm>
          </p:grpSpPr>
          <p:sp>
            <p:nvSpPr>
              <p:cNvPr id="78" name="Дуга 105">
                <a:extLst>
                  <a:ext uri="{FF2B5EF4-FFF2-40B4-BE49-F238E27FC236}">
                    <a16:creationId xmlns:a16="http://schemas.microsoft.com/office/drawing/2014/main" id="{F13F9F53-B55B-4B63-9552-5A7297771FF1}"/>
                  </a:ext>
                </a:extLst>
              </p:cNvPr>
              <p:cNvSpPr/>
              <p:nvPr/>
            </p:nvSpPr>
            <p:spPr>
              <a:xfrm>
                <a:off x="7000296" y="5002557"/>
                <a:ext cx="322118" cy="424378"/>
              </a:xfrm>
              <a:prstGeom prst="arc">
                <a:avLst>
                  <a:gd name="adj1" fmla="val 16982753"/>
                  <a:gd name="adj2" fmla="val 4921824"/>
                </a:avLst>
              </a:prstGeom>
              <a:ln w="12700">
                <a:solidFill>
                  <a:srgbClr val="A3C0E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79" name="Прямая со стрелкой 142">
                <a:extLst>
                  <a:ext uri="{FF2B5EF4-FFF2-40B4-BE49-F238E27FC236}">
                    <a16:creationId xmlns:a16="http://schemas.microsoft.com/office/drawing/2014/main" id="{16DBEFCB-02D2-4472-AD84-DE1EDABDE601}"/>
                  </a:ext>
                </a:extLst>
              </p:cNvPr>
              <p:cNvCxnSpPr/>
              <p:nvPr/>
            </p:nvCxnSpPr>
            <p:spPr>
              <a:xfrm>
                <a:off x="7322414" y="5217864"/>
                <a:ext cx="892939" cy="0"/>
              </a:xfrm>
              <a:prstGeom prst="straightConnector1">
                <a:avLst/>
              </a:prstGeom>
              <a:ln w="12700">
                <a:solidFill>
                  <a:srgbClr val="A3C0E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Скругленный прямоугольник 144">
              <a:extLst>
                <a:ext uri="{FF2B5EF4-FFF2-40B4-BE49-F238E27FC236}">
                  <a16:creationId xmlns:a16="http://schemas.microsoft.com/office/drawing/2014/main" id="{154C616B-3C41-4AF5-BAE8-3820232945A4}"/>
                </a:ext>
              </a:extLst>
            </p:cNvPr>
            <p:cNvSpPr/>
            <p:nvPr/>
          </p:nvSpPr>
          <p:spPr>
            <a:xfrm>
              <a:off x="7263406" y="5110539"/>
              <a:ext cx="979959" cy="424378"/>
            </a:xfrm>
            <a:prstGeom prst="roundRect">
              <a:avLst>
                <a:gd name="adj" fmla="val 50000"/>
              </a:avLst>
            </a:prstGeom>
            <a:solidFill>
              <a:srgbClr val="D1D8E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STEP 2</a:t>
              </a:r>
              <a:endPara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82" name="Группа 145">
              <a:extLst>
                <a:ext uri="{FF2B5EF4-FFF2-40B4-BE49-F238E27FC236}">
                  <a16:creationId xmlns:a16="http://schemas.microsoft.com/office/drawing/2014/main" id="{4CDA2350-26AB-4FEC-8607-DF88561C050E}"/>
                </a:ext>
              </a:extLst>
            </p:cNvPr>
            <p:cNvGrpSpPr/>
            <p:nvPr/>
          </p:nvGrpSpPr>
          <p:grpSpPr>
            <a:xfrm>
              <a:off x="8007246" y="5107421"/>
              <a:ext cx="1215057" cy="424378"/>
              <a:chOff x="7000296" y="5002557"/>
              <a:chExt cx="1215057" cy="424378"/>
            </a:xfrm>
          </p:grpSpPr>
          <p:sp>
            <p:nvSpPr>
              <p:cNvPr id="83" name="Дуга 146">
                <a:extLst>
                  <a:ext uri="{FF2B5EF4-FFF2-40B4-BE49-F238E27FC236}">
                    <a16:creationId xmlns:a16="http://schemas.microsoft.com/office/drawing/2014/main" id="{F1283743-DB91-436C-AF5B-F2666C7370E3}"/>
                  </a:ext>
                </a:extLst>
              </p:cNvPr>
              <p:cNvSpPr/>
              <p:nvPr/>
            </p:nvSpPr>
            <p:spPr>
              <a:xfrm>
                <a:off x="7000296" y="5002557"/>
                <a:ext cx="322118" cy="424378"/>
              </a:xfrm>
              <a:prstGeom prst="arc">
                <a:avLst>
                  <a:gd name="adj1" fmla="val 16982753"/>
                  <a:gd name="adj2" fmla="val 4921824"/>
                </a:avLst>
              </a:prstGeom>
              <a:ln w="12700">
                <a:solidFill>
                  <a:srgbClr val="F6AFC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84" name="Прямая со стрелкой 147">
                <a:extLst>
                  <a:ext uri="{FF2B5EF4-FFF2-40B4-BE49-F238E27FC236}">
                    <a16:creationId xmlns:a16="http://schemas.microsoft.com/office/drawing/2014/main" id="{2D639B95-53C9-40A3-A16E-A7EB5E798EA4}"/>
                  </a:ext>
                </a:extLst>
              </p:cNvPr>
              <p:cNvCxnSpPr/>
              <p:nvPr/>
            </p:nvCxnSpPr>
            <p:spPr>
              <a:xfrm>
                <a:off x="7322414" y="5217864"/>
                <a:ext cx="892939" cy="0"/>
              </a:xfrm>
              <a:prstGeom prst="straightConnector1">
                <a:avLst/>
              </a:prstGeom>
              <a:ln w="12700">
                <a:solidFill>
                  <a:srgbClr val="F6AFC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Group 2776">
              <a:extLst>
                <a:ext uri="{FF2B5EF4-FFF2-40B4-BE49-F238E27FC236}">
                  <a16:creationId xmlns:a16="http://schemas.microsoft.com/office/drawing/2014/main" id="{D5F440A8-AF24-4523-846A-CA716D9555C4}"/>
                </a:ext>
              </a:extLst>
            </p:cNvPr>
            <p:cNvGrpSpPr/>
            <p:nvPr/>
          </p:nvGrpSpPr>
          <p:grpSpPr>
            <a:xfrm>
              <a:off x="5713265" y="2481153"/>
              <a:ext cx="990730" cy="1561517"/>
              <a:chOff x="-28" y="-106"/>
              <a:chExt cx="2731705" cy="4305520"/>
            </a:xfrm>
          </p:grpSpPr>
          <p:sp>
            <p:nvSpPr>
              <p:cNvPr id="98" name="Shape 2774">
                <a:extLst>
                  <a:ext uri="{FF2B5EF4-FFF2-40B4-BE49-F238E27FC236}">
                    <a16:creationId xmlns:a16="http://schemas.microsoft.com/office/drawing/2014/main" id="{5B267FBC-EB7A-4162-BEDF-5C4FB9FF4376}"/>
                  </a:ext>
                </a:extLst>
              </p:cNvPr>
              <p:cNvSpPr/>
              <p:nvPr/>
            </p:nvSpPr>
            <p:spPr>
              <a:xfrm>
                <a:off x="-29" y="-107"/>
                <a:ext cx="1376738" cy="4305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0" h="21561" extrusionOk="0">
                    <a:moveTo>
                      <a:pt x="21547" y="1"/>
                    </a:moveTo>
                    <a:cubicBezTo>
                      <a:pt x="16305" y="-20"/>
                      <a:pt x="11225" y="580"/>
                      <a:pt x="7284" y="1685"/>
                    </a:cubicBezTo>
                    <a:cubicBezTo>
                      <a:pt x="2618" y="2994"/>
                      <a:pt x="-40" y="4887"/>
                      <a:pt x="0" y="6872"/>
                    </a:cubicBezTo>
                    <a:cubicBezTo>
                      <a:pt x="6" y="8330"/>
                      <a:pt x="1477" y="9749"/>
                      <a:pt x="4195" y="10919"/>
                    </a:cubicBezTo>
                    <a:cubicBezTo>
                      <a:pt x="6838" y="12057"/>
                      <a:pt x="10527" y="12902"/>
                      <a:pt x="14746" y="13337"/>
                    </a:cubicBezTo>
                    <a:cubicBezTo>
                      <a:pt x="15408" y="13389"/>
                      <a:pt x="16028" y="13467"/>
                      <a:pt x="16601" y="13565"/>
                    </a:cubicBezTo>
                    <a:cubicBezTo>
                      <a:pt x="17143" y="13657"/>
                      <a:pt x="17652" y="13770"/>
                      <a:pt x="18064" y="13916"/>
                    </a:cubicBezTo>
                    <a:cubicBezTo>
                      <a:pt x="18618" y="14111"/>
                      <a:pt x="18991" y="14364"/>
                      <a:pt x="19024" y="14646"/>
                    </a:cubicBezTo>
                    <a:cubicBezTo>
                      <a:pt x="19053" y="14894"/>
                      <a:pt x="18805" y="15128"/>
                      <a:pt x="18450" y="15338"/>
                    </a:cubicBezTo>
                    <a:cubicBezTo>
                      <a:pt x="17905" y="15661"/>
                      <a:pt x="17097" y="15937"/>
                      <a:pt x="16084" y="16134"/>
                    </a:cubicBezTo>
                    <a:cubicBezTo>
                      <a:pt x="14613" y="16449"/>
                      <a:pt x="13467" y="16896"/>
                      <a:pt x="12792" y="17420"/>
                    </a:cubicBezTo>
                    <a:cubicBezTo>
                      <a:pt x="12004" y="18031"/>
                      <a:pt x="11899" y="18711"/>
                      <a:pt x="12494" y="19344"/>
                    </a:cubicBezTo>
                    <a:cubicBezTo>
                      <a:pt x="12969" y="19979"/>
                      <a:pt x="14104" y="20544"/>
                      <a:pt x="15713" y="20946"/>
                    </a:cubicBezTo>
                    <a:cubicBezTo>
                      <a:pt x="17378" y="21363"/>
                      <a:pt x="19447" y="21580"/>
                      <a:pt x="21560" y="21560"/>
                    </a:cubicBezTo>
                    <a:lnTo>
                      <a:pt x="21547" y="1"/>
                    </a:lnTo>
                    <a:close/>
                  </a:path>
                </a:pathLst>
              </a:custGeom>
              <a:solidFill>
                <a:srgbClr val="A55E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21919" tIns="121919" rIns="121919" bIns="121919" numCol="1" anchor="ctr">
                <a:noAutofit/>
              </a:bodyPr>
              <a:lstStyle/>
              <a:p>
                <a:pPr lvl="0" algn="l" defTabSz="457148">
                  <a:defRPr sz="6400">
                    <a:solidFill>
                      <a:srgbClr val="070707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Shape 2775">
                <a:extLst>
                  <a:ext uri="{FF2B5EF4-FFF2-40B4-BE49-F238E27FC236}">
                    <a16:creationId xmlns:a16="http://schemas.microsoft.com/office/drawing/2014/main" id="{E3CBD63F-4A78-4F79-8233-539ACFFC6FBF}"/>
                  </a:ext>
                </a:extLst>
              </p:cNvPr>
              <p:cNvSpPr/>
              <p:nvPr/>
            </p:nvSpPr>
            <p:spPr>
              <a:xfrm flipH="1">
                <a:off x="1354939" y="-107"/>
                <a:ext cx="1376738" cy="4305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0" h="21561" extrusionOk="0">
                    <a:moveTo>
                      <a:pt x="21547" y="1"/>
                    </a:moveTo>
                    <a:cubicBezTo>
                      <a:pt x="16305" y="-20"/>
                      <a:pt x="11225" y="580"/>
                      <a:pt x="7284" y="1685"/>
                    </a:cubicBezTo>
                    <a:cubicBezTo>
                      <a:pt x="2618" y="2994"/>
                      <a:pt x="-40" y="4887"/>
                      <a:pt x="0" y="6872"/>
                    </a:cubicBezTo>
                    <a:cubicBezTo>
                      <a:pt x="6" y="8330"/>
                      <a:pt x="1477" y="9749"/>
                      <a:pt x="4195" y="10919"/>
                    </a:cubicBezTo>
                    <a:cubicBezTo>
                      <a:pt x="6838" y="12057"/>
                      <a:pt x="10527" y="12902"/>
                      <a:pt x="14746" y="13337"/>
                    </a:cubicBezTo>
                    <a:cubicBezTo>
                      <a:pt x="15408" y="13389"/>
                      <a:pt x="16028" y="13467"/>
                      <a:pt x="16601" y="13565"/>
                    </a:cubicBezTo>
                    <a:cubicBezTo>
                      <a:pt x="17143" y="13657"/>
                      <a:pt x="17652" y="13770"/>
                      <a:pt x="18064" y="13916"/>
                    </a:cubicBezTo>
                    <a:cubicBezTo>
                      <a:pt x="18618" y="14111"/>
                      <a:pt x="18991" y="14364"/>
                      <a:pt x="19024" y="14646"/>
                    </a:cubicBezTo>
                    <a:cubicBezTo>
                      <a:pt x="19053" y="14894"/>
                      <a:pt x="18805" y="15128"/>
                      <a:pt x="18450" y="15338"/>
                    </a:cubicBezTo>
                    <a:cubicBezTo>
                      <a:pt x="17905" y="15661"/>
                      <a:pt x="17097" y="15937"/>
                      <a:pt x="16084" y="16134"/>
                    </a:cubicBezTo>
                    <a:cubicBezTo>
                      <a:pt x="14613" y="16449"/>
                      <a:pt x="13467" y="16896"/>
                      <a:pt x="12792" y="17420"/>
                    </a:cubicBezTo>
                    <a:cubicBezTo>
                      <a:pt x="12004" y="18031"/>
                      <a:pt x="11899" y="18711"/>
                      <a:pt x="12494" y="19344"/>
                    </a:cubicBezTo>
                    <a:cubicBezTo>
                      <a:pt x="12969" y="19979"/>
                      <a:pt x="14104" y="20544"/>
                      <a:pt x="15713" y="20946"/>
                    </a:cubicBezTo>
                    <a:cubicBezTo>
                      <a:pt x="17378" y="21363"/>
                      <a:pt x="19447" y="21580"/>
                      <a:pt x="21560" y="21560"/>
                    </a:cubicBezTo>
                    <a:lnTo>
                      <a:pt x="21547" y="1"/>
                    </a:lnTo>
                    <a:close/>
                  </a:path>
                </a:pathLst>
              </a:custGeom>
              <a:solidFill>
                <a:srgbClr val="A55E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21919" tIns="121919" rIns="121919" bIns="121919" numCol="1" anchor="ctr">
                <a:noAutofit/>
              </a:bodyPr>
              <a:lstStyle/>
              <a:p>
                <a:pPr lvl="0" algn="l" defTabSz="457148">
                  <a:defRPr sz="6400">
                    <a:solidFill>
                      <a:srgbClr val="070707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97" name="Прямая со стрелкой 151">
              <a:extLst>
                <a:ext uri="{FF2B5EF4-FFF2-40B4-BE49-F238E27FC236}">
                  <a16:creationId xmlns:a16="http://schemas.microsoft.com/office/drawing/2014/main" id="{8BC10FC0-E99A-4BC9-BFB6-B37BB5DA256A}"/>
                </a:ext>
              </a:extLst>
            </p:cNvPr>
            <p:cNvCxnSpPr/>
            <p:nvPr/>
          </p:nvCxnSpPr>
          <p:spPr>
            <a:xfrm flipV="1">
              <a:off x="6213222" y="4070493"/>
              <a:ext cx="0" cy="1044957"/>
            </a:xfrm>
            <a:prstGeom prst="straightConnector1">
              <a:avLst/>
            </a:prstGeom>
            <a:ln w="12700">
              <a:solidFill>
                <a:srgbClr val="D1D8E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1" name="Group 2776">
              <a:extLst>
                <a:ext uri="{FF2B5EF4-FFF2-40B4-BE49-F238E27FC236}">
                  <a16:creationId xmlns:a16="http://schemas.microsoft.com/office/drawing/2014/main" id="{E76806D8-23BA-4F85-BCE2-E90143498B58}"/>
                </a:ext>
              </a:extLst>
            </p:cNvPr>
            <p:cNvGrpSpPr/>
            <p:nvPr/>
          </p:nvGrpSpPr>
          <p:grpSpPr>
            <a:xfrm>
              <a:off x="7726900" y="1967235"/>
              <a:ext cx="990730" cy="1561517"/>
              <a:chOff x="-28" y="-106"/>
              <a:chExt cx="2731705" cy="4305520"/>
            </a:xfrm>
          </p:grpSpPr>
          <p:sp>
            <p:nvSpPr>
              <p:cNvPr id="103" name="Shape 2774">
                <a:extLst>
                  <a:ext uri="{FF2B5EF4-FFF2-40B4-BE49-F238E27FC236}">
                    <a16:creationId xmlns:a16="http://schemas.microsoft.com/office/drawing/2014/main" id="{A04A6578-5BBE-4CF2-ACBF-A63AAC36B387}"/>
                  </a:ext>
                </a:extLst>
              </p:cNvPr>
              <p:cNvSpPr/>
              <p:nvPr/>
            </p:nvSpPr>
            <p:spPr>
              <a:xfrm>
                <a:off x="-29" y="-107"/>
                <a:ext cx="1376738" cy="4305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0" h="21561" extrusionOk="0">
                    <a:moveTo>
                      <a:pt x="21547" y="1"/>
                    </a:moveTo>
                    <a:cubicBezTo>
                      <a:pt x="16305" y="-20"/>
                      <a:pt x="11225" y="580"/>
                      <a:pt x="7284" y="1685"/>
                    </a:cubicBezTo>
                    <a:cubicBezTo>
                      <a:pt x="2618" y="2994"/>
                      <a:pt x="-40" y="4887"/>
                      <a:pt x="0" y="6872"/>
                    </a:cubicBezTo>
                    <a:cubicBezTo>
                      <a:pt x="6" y="8330"/>
                      <a:pt x="1477" y="9749"/>
                      <a:pt x="4195" y="10919"/>
                    </a:cubicBezTo>
                    <a:cubicBezTo>
                      <a:pt x="6838" y="12057"/>
                      <a:pt x="10527" y="12902"/>
                      <a:pt x="14746" y="13337"/>
                    </a:cubicBezTo>
                    <a:cubicBezTo>
                      <a:pt x="15408" y="13389"/>
                      <a:pt x="16028" y="13467"/>
                      <a:pt x="16601" y="13565"/>
                    </a:cubicBezTo>
                    <a:cubicBezTo>
                      <a:pt x="17143" y="13657"/>
                      <a:pt x="17652" y="13770"/>
                      <a:pt x="18064" y="13916"/>
                    </a:cubicBezTo>
                    <a:cubicBezTo>
                      <a:pt x="18618" y="14111"/>
                      <a:pt x="18991" y="14364"/>
                      <a:pt x="19024" y="14646"/>
                    </a:cubicBezTo>
                    <a:cubicBezTo>
                      <a:pt x="19053" y="14894"/>
                      <a:pt x="18805" y="15128"/>
                      <a:pt x="18450" y="15338"/>
                    </a:cubicBezTo>
                    <a:cubicBezTo>
                      <a:pt x="17905" y="15661"/>
                      <a:pt x="17097" y="15937"/>
                      <a:pt x="16084" y="16134"/>
                    </a:cubicBezTo>
                    <a:cubicBezTo>
                      <a:pt x="14613" y="16449"/>
                      <a:pt x="13467" y="16896"/>
                      <a:pt x="12792" y="17420"/>
                    </a:cubicBezTo>
                    <a:cubicBezTo>
                      <a:pt x="12004" y="18031"/>
                      <a:pt x="11899" y="18711"/>
                      <a:pt x="12494" y="19344"/>
                    </a:cubicBezTo>
                    <a:cubicBezTo>
                      <a:pt x="12969" y="19979"/>
                      <a:pt x="14104" y="20544"/>
                      <a:pt x="15713" y="20946"/>
                    </a:cubicBezTo>
                    <a:cubicBezTo>
                      <a:pt x="17378" y="21363"/>
                      <a:pt x="19447" y="21580"/>
                      <a:pt x="21560" y="21560"/>
                    </a:cubicBezTo>
                    <a:lnTo>
                      <a:pt x="21547" y="1"/>
                    </a:lnTo>
                    <a:close/>
                  </a:path>
                </a:pathLst>
              </a:custGeom>
              <a:solidFill>
                <a:srgbClr val="D1D8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21919" tIns="121919" rIns="121919" bIns="121919" numCol="1" anchor="ctr">
                <a:noAutofit/>
              </a:bodyPr>
              <a:lstStyle/>
              <a:p>
                <a:pPr lvl="0" algn="l" defTabSz="457148">
                  <a:defRPr sz="6400">
                    <a:solidFill>
                      <a:srgbClr val="070707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Shape 2775">
                <a:extLst>
                  <a:ext uri="{FF2B5EF4-FFF2-40B4-BE49-F238E27FC236}">
                    <a16:creationId xmlns:a16="http://schemas.microsoft.com/office/drawing/2014/main" id="{BE8DD35D-1639-4009-982F-E9767035BE50}"/>
                  </a:ext>
                </a:extLst>
              </p:cNvPr>
              <p:cNvSpPr/>
              <p:nvPr/>
            </p:nvSpPr>
            <p:spPr>
              <a:xfrm flipH="1">
                <a:off x="1354939" y="-107"/>
                <a:ext cx="1376738" cy="4305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0" h="21561" extrusionOk="0">
                    <a:moveTo>
                      <a:pt x="21547" y="1"/>
                    </a:moveTo>
                    <a:cubicBezTo>
                      <a:pt x="16305" y="-20"/>
                      <a:pt x="11225" y="580"/>
                      <a:pt x="7284" y="1685"/>
                    </a:cubicBezTo>
                    <a:cubicBezTo>
                      <a:pt x="2618" y="2994"/>
                      <a:pt x="-40" y="4887"/>
                      <a:pt x="0" y="6872"/>
                    </a:cubicBezTo>
                    <a:cubicBezTo>
                      <a:pt x="6" y="8330"/>
                      <a:pt x="1477" y="9749"/>
                      <a:pt x="4195" y="10919"/>
                    </a:cubicBezTo>
                    <a:cubicBezTo>
                      <a:pt x="6838" y="12057"/>
                      <a:pt x="10527" y="12902"/>
                      <a:pt x="14746" y="13337"/>
                    </a:cubicBezTo>
                    <a:cubicBezTo>
                      <a:pt x="15408" y="13389"/>
                      <a:pt x="16028" y="13467"/>
                      <a:pt x="16601" y="13565"/>
                    </a:cubicBezTo>
                    <a:cubicBezTo>
                      <a:pt x="17143" y="13657"/>
                      <a:pt x="17652" y="13770"/>
                      <a:pt x="18064" y="13916"/>
                    </a:cubicBezTo>
                    <a:cubicBezTo>
                      <a:pt x="18618" y="14111"/>
                      <a:pt x="18991" y="14364"/>
                      <a:pt x="19024" y="14646"/>
                    </a:cubicBezTo>
                    <a:cubicBezTo>
                      <a:pt x="19053" y="14894"/>
                      <a:pt x="18805" y="15128"/>
                      <a:pt x="18450" y="15338"/>
                    </a:cubicBezTo>
                    <a:cubicBezTo>
                      <a:pt x="17905" y="15661"/>
                      <a:pt x="17097" y="15937"/>
                      <a:pt x="16084" y="16134"/>
                    </a:cubicBezTo>
                    <a:cubicBezTo>
                      <a:pt x="14613" y="16449"/>
                      <a:pt x="13467" y="16896"/>
                      <a:pt x="12792" y="17420"/>
                    </a:cubicBezTo>
                    <a:cubicBezTo>
                      <a:pt x="12004" y="18031"/>
                      <a:pt x="11899" y="18711"/>
                      <a:pt x="12494" y="19344"/>
                    </a:cubicBezTo>
                    <a:cubicBezTo>
                      <a:pt x="12969" y="19979"/>
                      <a:pt x="14104" y="20544"/>
                      <a:pt x="15713" y="20946"/>
                    </a:cubicBezTo>
                    <a:cubicBezTo>
                      <a:pt x="17378" y="21363"/>
                      <a:pt x="19447" y="21580"/>
                      <a:pt x="21560" y="21560"/>
                    </a:cubicBezTo>
                    <a:lnTo>
                      <a:pt x="21547" y="1"/>
                    </a:lnTo>
                    <a:close/>
                  </a:path>
                </a:pathLst>
              </a:custGeom>
              <a:solidFill>
                <a:srgbClr val="D1D8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21919" tIns="121919" rIns="121919" bIns="121919" numCol="1" anchor="ctr">
                <a:noAutofit/>
              </a:bodyPr>
              <a:lstStyle/>
              <a:p>
                <a:pPr lvl="0" algn="l" defTabSz="457148">
                  <a:defRPr sz="6400">
                    <a:solidFill>
                      <a:srgbClr val="070707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102" name="Прямая со стрелкой 156">
              <a:extLst>
                <a:ext uri="{FF2B5EF4-FFF2-40B4-BE49-F238E27FC236}">
                  <a16:creationId xmlns:a16="http://schemas.microsoft.com/office/drawing/2014/main" id="{54AFDA2D-D67C-4F72-9CA2-124CF00067BA}"/>
                </a:ext>
              </a:extLst>
            </p:cNvPr>
            <p:cNvCxnSpPr/>
            <p:nvPr/>
          </p:nvCxnSpPr>
          <p:spPr>
            <a:xfrm flipV="1">
              <a:off x="8220735" y="3555648"/>
              <a:ext cx="0" cy="1562091"/>
            </a:xfrm>
            <a:prstGeom prst="straightConnector1">
              <a:avLst/>
            </a:prstGeom>
            <a:ln w="12700">
              <a:solidFill>
                <a:srgbClr val="D1D8E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6" name="Group 2776">
              <a:extLst>
                <a:ext uri="{FF2B5EF4-FFF2-40B4-BE49-F238E27FC236}">
                  <a16:creationId xmlns:a16="http://schemas.microsoft.com/office/drawing/2014/main" id="{13EC58E3-E0AD-4422-89FD-A795F48F9032}"/>
                </a:ext>
              </a:extLst>
            </p:cNvPr>
            <p:cNvGrpSpPr/>
            <p:nvPr/>
          </p:nvGrpSpPr>
          <p:grpSpPr>
            <a:xfrm>
              <a:off x="9706041" y="2483442"/>
              <a:ext cx="990730" cy="1561517"/>
              <a:chOff x="-28" y="-106"/>
              <a:chExt cx="2731705" cy="4305520"/>
            </a:xfrm>
          </p:grpSpPr>
          <p:sp>
            <p:nvSpPr>
              <p:cNvPr id="108" name="Shape 2774">
                <a:extLst>
                  <a:ext uri="{FF2B5EF4-FFF2-40B4-BE49-F238E27FC236}">
                    <a16:creationId xmlns:a16="http://schemas.microsoft.com/office/drawing/2014/main" id="{CDC2B6BB-DE12-4AEE-8458-8364A38E1941}"/>
                  </a:ext>
                </a:extLst>
              </p:cNvPr>
              <p:cNvSpPr/>
              <p:nvPr/>
            </p:nvSpPr>
            <p:spPr>
              <a:xfrm>
                <a:off x="-29" y="-107"/>
                <a:ext cx="1376738" cy="4305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0" h="21561" extrusionOk="0">
                    <a:moveTo>
                      <a:pt x="21547" y="1"/>
                    </a:moveTo>
                    <a:cubicBezTo>
                      <a:pt x="16305" y="-20"/>
                      <a:pt x="11225" y="580"/>
                      <a:pt x="7284" y="1685"/>
                    </a:cubicBezTo>
                    <a:cubicBezTo>
                      <a:pt x="2618" y="2994"/>
                      <a:pt x="-40" y="4887"/>
                      <a:pt x="0" y="6872"/>
                    </a:cubicBezTo>
                    <a:cubicBezTo>
                      <a:pt x="6" y="8330"/>
                      <a:pt x="1477" y="9749"/>
                      <a:pt x="4195" y="10919"/>
                    </a:cubicBezTo>
                    <a:cubicBezTo>
                      <a:pt x="6838" y="12057"/>
                      <a:pt x="10527" y="12902"/>
                      <a:pt x="14746" y="13337"/>
                    </a:cubicBezTo>
                    <a:cubicBezTo>
                      <a:pt x="15408" y="13389"/>
                      <a:pt x="16028" y="13467"/>
                      <a:pt x="16601" y="13565"/>
                    </a:cubicBezTo>
                    <a:cubicBezTo>
                      <a:pt x="17143" y="13657"/>
                      <a:pt x="17652" y="13770"/>
                      <a:pt x="18064" y="13916"/>
                    </a:cubicBezTo>
                    <a:cubicBezTo>
                      <a:pt x="18618" y="14111"/>
                      <a:pt x="18991" y="14364"/>
                      <a:pt x="19024" y="14646"/>
                    </a:cubicBezTo>
                    <a:cubicBezTo>
                      <a:pt x="19053" y="14894"/>
                      <a:pt x="18805" y="15128"/>
                      <a:pt x="18450" y="15338"/>
                    </a:cubicBezTo>
                    <a:cubicBezTo>
                      <a:pt x="17905" y="15661"/>
                      <a:pt x="17097" y="15937"/>
                      <a:pt x="16084" y="16134"/>
                    </a:cubicBezTo>
                    <a:cubicBezTo>
                      <a:pt x="14613" y="16449"/>
                      <a:pt x="13467" y="16896"/>
                      <a:pt x="12792" y="17420"/>
                    </a:cubicBezTo>
                    <a:cubicBezTo>
                      <a:pt x="12004" y="18031"/>
                      <a:pt x="11899" y="18711"/>
                      <a:pt x="12494" y="19344"/>
                    </a:cubicBezTo>
                    <a:cubicBezTo>
                      <a:pt x="12969" y="19979"/>
                      <a:pt x="14104" y="20544"/>
                      <a:pt x="15713" y="20946"/>
                    </a:cubicBezTo>
                    <a:cubicBezTo>
                      <a:pt x="17378" y="21363"/>
                      <a:pt x="19447" y="21580"/>
                      <a:pt x="21560" y="21560"/>
                    </a:cubicBezTo>
                    <a:lnTo>
                      <a:pt x="21547" y="1"/>
                    </a:lnTo>
                    <a:close/>
                  </a:path>
                </a:pathLst>
              </a:custGeom>
              <a:solidFill>
                <a:srgbClr val="A55E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21919" tIns="121919" rIns="121919" bIns="121919" numCol="1" anchor="ctr">
                <a:noAutofit/>
              </a:bodyPr>
              <a:lstStyle/>
              <a:p>
                <a:pPr lvl="0" algn="l" defTabSz="457148">
                  <a:defRPr sz="6400">
                    <a:solidFill>
                      <a:srgbClr val="070707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Shape 2775">
                <a:extLst>
                  <a:ext uri="{FF2B5EF4-FFF2-40B4-BE49-F238E27FC236}">
                    <a16:creationId xmlns:a16="http://schemas.microsoft.com/office/drawing/2014/main" id="{A8DBB51E-6918-42CB-9A6B-785875C8A210}"/>
                  </a:ext>
                </a:extLst>
              </p:cNvPr>
              <p:cNvSpPr/>
              <p:nvPr/>
            </p:nvSpPr>
            <p:spPr>
              <a:xfrm flipH="1">
                <a:off x="1354939" y="-107"/>
                <a:ext cx="1376738" cy="43055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0" h="21561" extrusionOk="0">
                    <a:moveTo>
                      <a:pt x="21547" y="1"/>
                    </a:moveTo>
                    <a:cubicBezTo>
                      <a:pt x="16305" y="-20"/>
                      <a:pt x="11225" y="580"/>
                      <a:pt x="7284" y="1685"/>
                    </a:cubicBezTo>
                    <a:cubicBezTo>
                      <a:pt x="2618" y="2994"/>
                      <a:pt x="-40" y="4887"/>
                      <a:pt x="0" y="6872"/>
                    </a:cubicBezTo>
                    <a:cubicBezTo>
                      <a:pt x="6" y="8330"/>
                      <a:pt x="1477" y="9749"/>
                      <a:pt x="4195" y="10919"/>
                    </a:cubicBezTo>
                    <a:cubicBezTo>
                      <a:pt x="6838" y="12057"/>
                      <a:pt x="10527" y="12902"/>
                      <a:pt x="14746" y="13337"/>
                    </a:cubicBezTo>
                    <a:cubicBezTo>
                      <a:pt x="15408" y="13389"/>
                      <a:pt x="16028" y="13467"/>
                      <a:pt x="16601" y="13565"/>
                    </a:cubicBezTo>
                    <a:cubicBezTo>
                      <a:pt x="17143" y="13657"/>
                      <a:pt x="17652" y="13770"/>
                      <a:pt x="18064" y="13916"/>
                    </a:cubicBezTo>
                    <a:cubicBezTo>
                      <a:pt x="18618" y="14111"/>
                      <a:pt x="18991" y="14364"/>
                      <a:pt x="19024" y="14646"/>
                    </a:cubicBezTo>
                    <a:cubicBezTo>
                      <a:pt x="19053" y="14894"/>
                      <a:pt x="18805" y="15128"/>
                      <a:pt x="18450" y="15338"/>
                    </a:cubicBezTo>
                    <a:cubicBezTo>
                      <a:pt x="17905" y="15661"/>
                      <a:pt x="17097" y="15937"/>
                      <a:pt x="16084" y="16134"/>
                    </a:cubicBezTo>
                    <a:cubicBezTo>
                      <a:pt x="14613" y="16449"/>
                      <a:pt x="13467" y="16896"/>
                      <a:pt x="12792" y="17420"/>
                    </a:cubicBezTo>
                    <a:cubicBezTo>
                      <a:pt x="12004" y="18031"/>
                      <a:pt x="11899" y="18711"/>
                      <a:pt x="12494" y="19344"/>
                    </a:cubicBezTo>
                    <a:cubicBezTo>
                      <a:pt x="12969" y="19979"/>
                      <a:pt x="14104" y="20544"/>
                      <a:pt x="15713" y="20946"/>
                    </a:cubicBezTo>
                    <a:cubicBezTo>
                      <a:pt x="17378" y="21363"/>
                      <a:pt x="19447" y="21580"/>
                      <a:pt x="21560" y="21560"/>
                    </a:cubicBezTo>
                    <a:lnTo>
                      <a:pt x="21547" y="1"/>
                    </a:lnTo>
                    <a:close/>
                  </a:path>
                </a:pathLst>
              </a:custGeom>
              <a:solidFill>
                <a:srgbClr val="A55EE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21919" tIns="121919" rIns="121919" bIns="121919" numCol="1" anchor="ctr">
                <a:noAutofit/>
              </a:bodyPr>
              <a:lstStyle/>
              <a:p>
                <a:pPr lvl="0" algn="l" defTabSz="457148">
                  <a:defRPr sz="6400">
                    <a:solidFill>
                      <a:srgbClr val="070707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107" name="Прямая со стрелкой 161">
              <a:extLst>
                <a:ext uri="{FF2B5EF4-FFF2-40B4-BE49-F238E27FC236}">
                  <a16:creationId xmlns:a16="http://schemas.microsoft.com/office/drawing/2014/main" id="{2981A870-1D56-4C03-8130-03503E50BF6C}"/>
                </a:ext>
              </a:extLst>
            </p:cNvPr>
            <p:cNvCxnSpPr/>
            <p:nvPr/>
          </p:nvCxnSpPr>
          <p:spPr>
            <a:xfrm flipV="1">
              <a:off x="10205998" y="4072782"/>
              <a:ext cx="0" cy="1044957"/>
            </a:xfrm>
            <a:prstGeom prst="straightConnector1">
              <a:avLst/>
            </a:prstGeom>
            <a:ln w="12700">
              <a:solidFill>
                <a:srgbClr val="D1D8E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5" name="Группа 169">
              <a:extLst>
                <a:ext uri="{FF2B5EF4-FFF2-40B4-BE49-F238E27FC236}">
                  <a16:creationId xmlns:a16="http://schemas.microsoft.com/office/drawing/2014/main" id="{47850AA1-417B-4E9B-8CBE-29F2E5BAF885}"/>
                </a:ext>
              </a:extLst>
            </p:cNvPr>
            <p:cNvGrpSpPr/>
            <p:nvPr/>
          </p:nvGrpSpPr>
          <p:grpSpPr>
            <a:xfrm>
              <a:off x="8114791" y="2170481"/>
              <a:ext cx="237462" cy="574621"/>
              <a:chOff x="8778353" y="1161421"/>
              <a:chExt cx="237462" cy="574621"/>
            </a:xfrm>
            <a:solidFill>
              <a:schemeClr val="bg1"/>
            </a:solidFill>
          </p:grpSpPr>
          <p:sp>
            <p:nvSpPr>
              <p:cNvPr id="116" name="Freeform 81">
                <a:extLst>
                  <a:ext uri="{FF2B5EF4-FFF2-40B4-BE49-F238E27FC236}">
                    <a16:creationId xmlns:a16="http://schemas.microsoft.com/office/drawing/2014/main" id="{AA357323-DA25-4046-9332-E09711DFA4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79418" y="1341913"/>
                <a:ext cx="236397" cy="394129"/>
              </a:xfrm>
              <a:custGeom>
                <a:avLst/>
                <a:gdLst>
                  <a:gd name="T0" fmla="*/ 148 w 1776"/>
                  <a:gd name="T1" fmla="*/ 2022 h 2961"/>
                  <a:gd name="T2" fmla="*/ 163 w 1776"/>
                  <a:gd name="T3" fmla="*/ 2182 h 2961"/>
                  <a:gd name="T4" fmla="*/ 205 w 1776"/>
                  <a:gd name="T5" fmla="*/ 2330 h 2961"/>
                  <a:gd name="T6" fmla="*/ 273 w 1776"/>
                  <a:gd name="T7" fmla="*/ 2465 h 2961"/>
                  <a:gd name="T8" fmla="*/ 362 w 1776"/>
                  <a:gd name="T9" fmla="*/ 2581 h 2961"/>
                  <a:gd name="T10" fmla="*/ 471 w 1776"/>
                  <a:gd name="T11" fmla="*/ 2678 h 2961"/>
                  <a:gd name="T12" fmla="*/ 595 w 1776"/>
                  <a:gd name="T13" fmla="*/ 2750 h 2961"/>
                  <a:gd name="T14" fmla="*/ 733 w 1776"/>
                  <a:gd name="T15" fmla="*/ 2797 h 2961"/>
                  <a:gd name="T16" fmla="*/ 881 w 1776"/>
                  <a:gd name="T17" fmla="*/ 2813 h 2961"/>
                  <a:gd name="T18" fmla="*/ 966 w 1776"/>
                  <a:gd name="T19" fmla="*/ 2809 h 2961"/>
                  <a:gd name="T20" fmla="*/ 1109 w 1776"/>
                  <a:gd name="T21" fmla="*/ 2776 h 2961"/>
                  <a:gd name="T22" fmla="*/ 1239 w 1776"/>
                  <a:gd name="T23" fmla="*/ 2716 h 2961"/>
                  <a:gd name="T24" fmla="*/ 1357 w 1776"/>
                  <a:gd name="T25" fmla="*/ 2630 h 2961"/>
                  <a:gd name="T26" fmla="*/ 1458 w 1776"/>
                  <a:gd name="T27" fmla="*/ 2522 h 2961"/>
                  <a:gd name="T28" fmla="*/ 1538 w 1776"/>
                  <a:gd name="T29" fmla="*/ 2395 h 2961"/>
                  <a:gd name="T30" fmla="*/ 1595 w 1776"/>
                  <a:gd name="T31" fmla="*/ 2255 h 2961"/>
                  <a:gd name="T32" fmla="*/ 1624 w 1776"/>
                  <a:gd name="T33" fmla="*/ 2102 h 2961"/>
                  <a:gd name="T34" fmla="*/ 1628 w 1776"/>
                  <a:gd name="T35" fmla="*/ 148 h 2961"/>
                  <a:gd name="T36" fmla="*/ 74 w 1776"/>
                  <a:gd name="T37" fmla="*/ 0 h 2961"/>
                  <a:gd name="T38" fmla="*/ 1726 w 1776"/>
                  <a:gd name="T39" fmla="*/ 4 h 2961"/>
                  <a:gd name="T40" fmla="*/ 1763 w 1776"/>
                  <a:gd name="T41" fmla="*/ 30 h 2961"/>
                  <a:gd name="T42" fmla="*/ 1776 w 1776"/>
                  <a:gd name="T43" fmla="*/ 74 h 2961"/>
                  <a:gd name="T44" fmla="*/ 1773 w 1776"/>
                  <a:gd name="T45" fmla="*/ 2107 h 2961"/>
                  <a:gd name="T46" fmla="*/ 1745 w 1776"/>
                  <a:gd name="T47" fmla="*/ 2272 h 2961"/>
                  <a:gd name="T48" fmla="*/ 1691 w 1776"/>
                  <a:gd name="T49" fmla="*/ 2424 h 2961"/>
                  <a:gd name="T50" fmla="*/ 1615 w 1776"/>
                  <a:gd name="T51" fmla="*/ 2563 h 2961"/>
                  <a:gd name="T52" fmla="*/ 1517 w 1776"/>
                  <a:gd name="T53" fmla="*/ 2686 h 2961"/>
                  <a:gd name="T54" fmla="*/ 1402 w 1776"/>
                  <a:gd name="T55" fmla="*/ 2790 h 2961"/>
                  <a:gd name="T56" fmla="*/ 1271 w 1776"/>
                  <a:gd name="T57" fmla="*/ 2871 h 2961"/>
                  <a:gd name="T58" fmla="*/ 1127 w 1776"/>
                  <a:gd name="T59" fmla="*/ 2927 h 2961"/>
                  <a:gd name="T60" fmla="*/ 972 w 1776"/>
                  <a:gd name="T61" fmla="*/ 2957 h 2961"/>
                  <a:gd name="T62" fmla="*/ 881 w 1776"/>
                  <a:gd name="T63" fmla="*/ 2961 h 2961"/>
                  <a:gd name="T64" fmla="*/ 722 w 1776"/>
                  <a:gd name="T65" fmla="*/ 2945 h 2961"/>
                  <a:gd name="T66" fmla="*/ 573 w 1776"/>
                  <a:gd name="T67" fmla="*/ 2902 h 2961"/>
                  <a:gd name="T68" fmla="*/ 437 w 1776"/>
                  <a:gd name="T69" fmla="*/ 2833 h 2961"/>
                  <a:gd name="T70" fmla="*/ 314 w 1776"/>
                  <a:gd name="T71" fmla="*/ 2740 h 2961"/>
                  <a:gd name="T72" fmla="*/ 208 w 1776"/>
                  <a:gd name="T73" fmla="*/ 2627 h 2961"/>
                  <a:gd name="T74" fmla="*/ 120 w 1776"/>
                  <a:gd name="T75" fmla="*/ 2496 h 2961"/>
                  <a:gd name="T76" fmla="*/ 55 w 1776"/>
                  <a:gd name="T77" fmla="*/ 2350 h 2961"/>
                  <a:gd name="T78" fmla="*/ 14 w 1776"/>
                  <a:gd name="T79" fmla="*/ 2191 h 2961"/>
                  <a:gd name="T80" fmla="*/ 0 w 1776"/>
                  <a:gd name="T81" fmla="*/ 2022 h 2961"/>
                  <a:gd name="T82" fmla="*/ 4 w 1776"/>
                  <a:gd name="T83" fmla="*/ 51 h 2961"/>
                  <a:gd name="T84" fmla="*/ 30 w 1776"/>
                  <a:gd name="T85" fmla="*/ 14 h 2961"/>
                  <a:gd name="T86" fmla="*/ 74 w 1776"/>
                  <a:gd name="T87" fmla="*/ 0 h 29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76" h="2961">
                    <a:moveTo>
                      <a:pt x="148" y="148"/>
                    </a:moveTo>
                    <a:lnTo>
                      <a:pt x="148" y="2022"/>
                    </a:lnTo>
                    <a:lnTo>
                      <a:pt x="152" y="2104"/>
                    </a:lnTo>
                    <a:lnTo>
                      <a:pt x="163" y="2182"/>
                    </a:lnTo>
                    <a:lnTo>
                      <a:pt x="182" y="2258"/>
                    </a:lnTo>
                    <a:lnTo>
                      <a:pt x="205" y="2330"/>
                    </a:lnTo>
                    <a:lnTo>
                      <a:pt x="237" y="2399"/>
                    </a:lnTo>
                    <a:lnTo>
                      <a:pt x="273" y="2465"/>
                    </a:lnTo>
                    <a:lnTo>
                      <a:pt x="315" y="2525"/>
                    </a:lnTo>
                    <a:lnTo>
                      <a:pt x="362" y="2581"/>
                    </a:lnTo>
                    <a:lnTo>
                      <a:pt x="415" y="2632"/>
                    </a:lnTo>
                    <a:lnTo>
                      <a:pt x="471" y="2678"/>
                    </a:lnTo>
                    <a:lnTo>
                      <a:pt x="531" y="2718"/>
                    </a:lnTo>
                    <a:lnTo>
                      <a:pt x="595" y="2750"/>
                    </a:lnTo>
                    <a:lnTo>
                      <a:pt x="663" y="2778"/>
                    </a:lnTo>
                    <a:lnTo>
                      <a:pt x="733" y="2797"/>
                    </a:lnTo>
                    <a:lnTo>
                      <a:pt x="806" y="2809"/>
                    </a:lnTo>
                    <a:lnTo>
                      <a:pt x="881" y="2813"/>
                    </a:lnTo>
                    <a:lnTo>
                      <a:pt x="893" y="2813"/>
                    </a:lnTo>
                    <a:lnTo>
                      <a:pt x="966" y="2809"/>
                    </a:lnTo>
                    <a:lnTo>
                      <a:pt x="1038" y="2796"/>
                    </a:lnTo>
                    <a:lnTo>
                      <a:pt x="1109" y="2776"/>
                    </a:lnTo>
                    <a:lnTo>
                      <a:pt x="1175" y="2750"/>
                    </a:lnTo>
                    <a:lnTo>
                      <a:pt x="1239" y="2716"/>
                    </a:lnTo>
                    <a:lnTo>
                      <a:pt x="1301" y="2676"/>
                    </a:lnTo>
                    <a:lnTo>
                      <a:pt x="1357" y="2630"/>
                    </a:lnTo>
                    <a:lnTo>
                      <a:pt x="1410" y="2579"/>
                    </a:lnTo>
                    <a:lnTo>
                      <a:pt x="1458" y="2522"/>
                    </a:lnTo>
                    <a:lnTo>
                      <a:pt x="1501" y="2461"/>
                    </a:lnTo>
                    <a:lnTo>
                      <a:pt x="1538" y="2395"/>
                    </a:lnTo>
                    <a:lnTo>
                      <a:pt x="1569" y="2327"/>
                    </a:lnTo>
                    <a:lnTo>
                      <a:pt x="1595" y="2255"/>
                    </a:lnTo>
                    <a:lnTo>
                      <a:pt x="1614" y="2179"/>
                    </a:lnTo>
                    <a:lnTo>
                      <a:pt x="1624" y="2102"/>
                    </a:lnTo>
                    <a:lnTo>
                      <a:pt x="1628" y="2022"/>
                    </a:lnTo>
                    <a:lnTo>
                      <a:pt x="1628" y="148"/>
                    </a:lnTo>
                    <a:lnTo>
                      <a:pt x="148" y="148"/>
                    </a:lnTo>
                    <a:close/>
                    <a:moveTo>
                      <a:pt x="74" y="0"/>
                    </a:moveTo>
                    <a:lnTo>
                      <a:pt x="1703" y="0"/>
                    </a:lnTo>
                    <a:lnTo>
                      <a:pt x="1726" y="4"/>
                    </a:lnTo>
                    <a:lnTo>
                      <a:pt x="1746" y="14"/>
                    </a:lnTo>
                    <a:lnTo>
                      <a:pt x="1763" y="30"/>
                    </a:lnTo>
                    <a:lnTo>
                      <a:pt x="1773" y="51"/>
                    </a:lnTo>
                    <a:lnTo>
                      <a:pt x="1776" y="74"/>
                    </a:lnTo>
                    <a:lnTo>
                      <a:pt x="1776" y="2022"/>
                    </a:lnTo>
                    <a:lnTo>
                      <a:pt x="1773" y="2107"/>
                    </a:lnTo>
                    <a:lnTo>
                      <a:pt x="1763" y="2191"/>
                    </a:lnTo>
                    <a:lnTo>
                      <a:pt x="1745" y="2272"/>
                    </a:lnTo>
                    <a:lnTo>
                      <a:pt x="1721" y="2350"/>
                    </a:lnTo>
                    <a:lnTo>
                      <a:pt x="1691" y="2424"/>
                    </a:lnTo>
                    <a:lnTo>
                      <a:pt x="1656" y="2496"/>
                    </a:lnTo>
                    <a:lnTo>
                      <a:pt x="1615" y="2563"/>
                    </a:lnTo>
                    <a:lnTo>
                      <a:pt x="1568" y="2627"/>
                    </a:lnTo>
                    <a:lnTo>
                      <a:pt x="1517" y="2686"/>
                    </a:lnTo>
                    <a:lnTo>
                      <a:pt x="1462" y="2740"/>
                    </a:lnTo>
                    <a:lnTo>
                      <a:pt x="1402" y="2790"/>
                    </a:lnTo>
                    <a:lnTo>
                      <a:pt x="1339" y="2833"/>
                    </a:lnTo>
                    <a:lnTo>
                      <a:pt x="1271" y="2871"/>
                    </a:lnTo>
                    <a:lnTo>
                      <a:pt x="1200" y="2902"/>
                    </a:lnTo>
                    <a:lnTo>
                      <a:pt x="1127" y="2927"/>
                    </a:lnTo>
                    <a:lnTo>
                      <a:pt x="1051" y="2945"/>
                    </a:lnTo>
                    <a:lnTo>
                      <a:pt x="972" y="2957"/>
                    </a:lnTo>
                    <a:lnTo>
                      <a:pt x="893" y="2961"/>
                    </a:lnTo>
                    <a:lnTo>
                      <a:pt x="881" y="2961"/>
                    </a:lnTo>
                    <a:lnTo>
                      <a:pt x="801" y="2957"/>
                    </a:lnTo>
                    <a:lnTo>
                      <a:pt x="722" y="2945"/>
                    </a:lnTo>
                    <a:lnTo>
                      <a:pt x="646" y="2927"/>
                    </a:lnTo>
                    <a:lnTo>
                      <a:pt x="573" y="2902"/>
                    </a:lnTo>
                    <a:lnTo>
                      <a:pt x="504" y="2871"/>
                    </a:lnTo>
                    <a:lnTo>
                      <a:pt x="437" y="2833"/>
                    </a:lnTo>
                    <a:lnTo>
                      <a:pt x="373" y="2790"/>
                    </a:lnTo>
                    <a:lnTo>
                      <a:pt x="314" y="2740"/>
                    </a:lnTo>
                    <a:lnTo>
                      <a:pt x="258" y="2686"/>
                    </a:lnTo>
                    <a:lnTo>
                      <a:pt x="208" y="2627"/>
                    </a:lnTo>
                    <a:lnTo>
                      <a:pt x="161" y="2563"/>
                    </a:lnTo>
                    <a:lnTo>
                      <a:pt x="120" y="2496"/>
                    </a:lnTo>
                    <a:lnTo>
                      <a:pt x="85" y="2424"/>
                    </a:lnTo>
                    <a:lnTo>
                      <a:pt x="55" y="2350"/>
                    </a:lnTo>
                    <a:lnTo>
                      <a:pt x="31" y="2272"/>
                    </a:lnTo>
                    <a:lnTo>
                      <a:pt x="14" y="2191"/>
                    </a:lnTo>
                    <a:lnTo>
                      <a:pt x="4" y="2107"/>
                    </a:lnTo>
                    <a:lnTo>
                      <a:pt x="0" y="2022"/>
                    </a:lnTo>
                    <a:lnTo>
                      <a:pt x="0" y="74"/>
                    </a:lnTo>
                    <a:lnTo>
                      <a:pt x="4" y="51"/>
                    </a:lnTo>
                    <a:lnTo>
                      <a:pt x="14" y="30"/>
                    </a:lnTo>
                    <a:lnTo>
                      <a:pt x="30" y="14"/>
                    </a:lnTo>
                    <a:lnTo>
                      <a:pt x="51" y="4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117" name="Freeform 82">
                <a:extLst>
                  <a:ext uri="{FF2B5EF4-FFF2-40B4-BE49-F238E27FC236}">
                    <a16:creationId xmlns:a16="http://schemas.microsoft.com/office/drawing/2014/main" id="{D1799BA4-E5B7-45E3-8FFD-AD35906585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58084" y="1407535"/>
                <a:ext cx="69082" cy="69082"/>
              </a:xfrm>
              <a:custGeom>
                <a:avLst/>
                <a:gdLst>
                  <a:gd name="T0" fmla="*/ 231 w 519"/>
                  <a:gd name="T1" fmla="*/ 152 h 519"/>
                  <a:gd name="T2" fmla="*/ 181 w 519"/>
                  <a:gd name="T3" fmla="*/ 181 h 519"/>
                  <a:gd name="T4" fmla="*/ 154 w 519"/>
                  <a:gd name="T5" fmla="*/ 229 h 519"/>
                  <a:gd name="T6" fmla="*/ 154 w 519"/>
                  <a:gd name="T7" fmla="*/ 290 h 519"/>
                  <a:gd name="T8" fmla="*/ 181 w 519"/>
                  <a:gd name="T9" fmla="*/ 338 h 519"/>
                  <a:gd name="T10" fmla="*/ 231 w 519"/>
                  <a:gd name="T11" fmla="*/ 367 h 519"/>
                  <a:gd name="T12" fmla="*/ 290 w 519"/>
                  <a:gd name="T13" fmla="*/ 367 h 519"/>
                  <a:gd name="T14" fmla="*/ 338 w 519"/>
                  <a:gd name="T15" fmla="*/ 338 h 519"/>
                  <a:gd name="T16" fmla="*/ 367 w 519"/>
                  <a:gd name="T17" fmla="*/ 290 h 519"/>
                  <a:gd name="T18" fmla="*/ 367 w 519"/>
                  <a:gd name="T19" fmla="*/ 229 h 519"/>
                  <a:gd name="T20" fmla="*/ 338 w 519"/>
                  <a:gd name="T21" fmla="*/ 181 h 519"/>
                  <a:gd name="T22" fmla="*/ 290 w 519"/>
                  <a:gd name="T23" fmla="*/ 152 h 519"/>
                  <a:gd name="T24" fmla="*/ 260 w 519"/>
                  <a:gd name="T25" fmla="*/ 0 h 519"/>
                  <a:gd name="T26" fmla="*/ 342 w 519"/>
                  <a:gd name="T27" fmla="*/ 13 h 519"/>
                  <a:gd name="T28" fmla="*/ 413 w 519"/>
                  <a:gd name="T29" fmla="*/ 50 h 519"/>
                  <a:gd name="T30" fmla="*/ 469 w 519"/>
                  <a:gd name="T31" fmla="*/ 106 h 519"/>
                  <a:gd name="T32" fmla="*/ 506 w 519"/>
                  <a:gd name="T33" fmla="*/ 177 h 519"/>
                  <a:gd name="T34" fmla="*/ 519 w 519"/>
                  <a:gd name="T35" fmla="*/ 260 h 519"/>
                  <a:gd name="T36" fmla="*/ 506 w 519"/>
                  <a:gd name="T37" fmla="*/ 341 h 519"/>
                  <a:gd name="T38" fmla="*/ 469 w 519"/>
                  <a:gd name="T39" fmla="*/ 413 h 519"/>
                  <a:gd name="T40" fmla="*/ 413 w 519"/>
                  <a:gd name="T41" fmla="*/ 469 h 519"/>
                  <a:gd name="T42" fmla="*/ 342 w 519"/>
                  <a:gd name="T43" fmla="*/ 506 h 519"/>
                  <a:gd name="T44" fmla="*/ 260 w 519"/>
                  <a:gd name="T45" fmla="*/ 519 h 519"/>
                  <a:gd name="T46" fmla="*/ 179 w 519"/>
                  <a:gd name="T47" fmla="*/ 506 h 519"/>
                  <a:gd name="T48" fmla="*/ 108 w 519"/>
                  <a:gd name="T49" fmla="*/ 469 h 519"/>
                  <a:gd name="T50" fmla="*/ 52 w 519"/>
                  <a:gd name="T51" fmla="*/ 413 h 519"/>
                  <a:gd name="T52" fmla="*/ 15 w 519"/>
                  <a:gd name="T53" fmla="*/ 341 h 519"/>
                  <a:gd name="T54" fmla="*/ 0 w 519"/>
                  <a:gd name="T55" fmla="*/ 260 h 519"/>
                  <a:gd name="T56" fmla="*/ 15 w 519"/>
                  <a:gd name="T57" fmla="*/ 177 h 519"/>
                  <a:gd name="T58" fmla="*/ 52 w 519"/>
                  <a:gd name="T59" fmla="*/ 106 h 519"/>
                  <a:gd name="T60" fmla="*/ 108 w 519"/>
                  <a:gd name="T61" fmla="*/ 50 h 519"/>
                  <a:gd name="T62" fmla="*/ 179 w 519"/>
                  <a:gd name="T63" fmla="*/ 13 h 519"/>
                  <a:gd name="T64" fmla="*/ 260 w 519"/>
                  <a:gd name="T65" fmla="*/ 0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9" h="519">
                    <a:moveTo>
                      <a:pt x="260" y="148"/>
                    </a:moveTo>
                    <a:lnTo>
                      <a:pt x="231" y="152"/>
                    </a:lnTo>
                    <a:lnTo>
                      <a:pt x="205" y="164"/>
                    </a:lnTo>
                    <a:lnTo>
                      <a:pt x="181" y="181"/>
                    </a:lnTo>
                    <a:lnTo>
                      <a:pt x="164" y="203"/>
                    </a:lnTo>
                    <a:lnTo>
                      <a:pt x="154" y="229"/>
                    </a:lnTo>
                    <a:lnTo>
                      <a:pt x="150" y="260"/>
                    </a:lnTo>
                    <a:lnTo>
                      <a:pt x="154" y="290"/>
                    </a:lnTo>
                    <a:lnTo>
                      <a:pt x="164" y="316"/>
                    </a:lnTo>
                    <a:lnTo>
                      <a:pt x="181" y="338"/>
                    </a:lnTo>
                    <a:lnTo>
                      <a:pt x="205" y="355"/>
                    </a:lnTo>
                    <a:lnTo>
                      <a:pt x="231" y="367"/>
                    </a:lnTo>
                    <a:lnTo>
                      <a:pt x="260" y="371"/>
                    </a:lnTo>
                    <a:lnTo>
                      <a:pt x="290" y="367"/>
                    </a:lnTo>
                    <a:lnTo>
                      <a:pt x="316" y="355"/>
                    </a:lnTo>
                    <a:lnTo>
                      <a:pt x="338" y="338"/>
                    </a:lnTo>
                    <a:lnTo>
                      <a:pt x="357" y="316"/>
                    </a:lnTo>
                    <a:lnTo>
                      <a:pt x="367" y="290"/>
                    </a:lnTo>
                    <a:lnTo>
                      <a:pt x="371" y="260"/>
                    </a:lnTo>
                    <a:lnTo>
                      <a:pt x="367" y="229"/>
                    </a:lnTo>
                    <a:lnTo>
                      <a:pt x="357" y="203"/>
                    </a:lnTo>
                    <a:lnTo>
                      <a:pt x="338" y="181"/>
                    </a:lnTo>
                    <a:lnTo>
                      <a:pt x="316" y="164"/>
                    </a:lnTo>
                    <a:lnTo>
                      <a:pt x="290" y="152"/>
                    </a:lnTo>
                    <a:lnTo>
                      <a:pt x="260" y="148"/>
                    </a:lnTo>
                    <a:close/>
                    <a:moveTo>
                      <a:pt x="260" y="0"/>
                    </a:moveTo>
                    <a:lnTo>
                      <a:pt x="302" y="4"/>
                    </a:lnTo>
                    <a:lnTo>
                      <a:pt x="342" y="13"/>
                    </a:lnTo>
                    <a:lnTo>
                      <a:pt x="379" y="29"/>
                    </a:lnTo>
                    <a:lnTo>
                      <a:pt x="413" y="50"/>
                    </a:lnTo>
                    <a:lnTo>
                      <a:pt x="443" y="76"/>
                    </a:lnTo>
                    <a:lnTo>
                      <a:pt x="469" y="106"/>
                    </a:lnTo>
                    <a:lnTo>
                      <a:pt x="490" y="140"/>
                    </a:lnTo>
                    <a:lnTo>
                      <a:pt x="506" y="177"/>
                    </a:lnTo>
                    <a:lnTo>
                      <a:pt x="516" y="218"/>
                    </a:lnTo>
                    <a:lnTo>
                      <a:pt x="519" y="260"/>
                    </a:lnTo>
                    <a:lnTo>
                      <a:pt x="516" y="301"/>
                    </a:lnTo>
                    <a:lnTo>
                      <a:pt x="506" y="341"/>
                    </a:lnTo>
                    <a:lnTo>
                      <a:pt x="490" y="379"/>
                    </a:lnTo>
                    <a:lnTo>
                      <a:pt x="469" y="413"/>
                    </a:lnTo>
                    <a:lnTo>
                      <a:pt x="443" y="443"/>
                    </a:lnTo>
                    <a:lnTo>
                      <a:pt x="413" y="469"/>
                    </a:lnTo>
                    <a:lnTo>
                      <a:pt x="379" y="490"/>
                    </a:lnTo>
                    <a:lnTo>
                      <a:pt x="342" y="506"/>
                    </a:lnTo>
                    <a:lnTo>
                      <a:pt x="302" y="515"/>
                    </a:lnTo>
                    <a:lnTo>
                      <a:pt x="260" y="519"/>
                    </a:lnTo>
                    <a:lnTo>
                      <a:pt x="218" y="515"/>
                    </a:lnTo>
                    <a:lnTo>
                      <a:pt x="179" y="506"/>
                    </a:lnTo>
                    <a:lnTo>
                      <a:pt x="141" y="490"/>
                    </a:lnTo>
                    <a:lnTo>
                      <a:pt x="108" y="469"/>
                    </a:lnTo>
                    <a:lnTo>
                      <a:pt x="76" y="443"/>
                    </a:lnTo>
                    <a:lnTo>
                      <a:pt x="52" y="413"/>
                    </a:lnTo>
                    <a:lnTo>
                      <a:pt x="31" y="379"/>
                    </a:lnTo>
                    <a:lnTo>
                      <a:pt x="15" y="341"/>
                    </a:lnTo>
                    <a:lnTo>
                      <a:pt x="4" y="301"/>
                    </a:lnTo>
                    <a:lnTo>
                      <a:pt x="0" y="260"/>
                    </a:lnTo>
                    <a:lnTo>
                      <a:pt x="4" y="218"/>
                    </a:lnTo>
                    <a:lnTo>
                      <a:pt x="15" y="177"/>
                    </a:lnTo>
                    <a:lnTo>
                      <a:pt x="31" y="140"/>
                    </a:lnTo>
                    <a:lnTo>
                      <a:pt x="52" y="106"/>
                    </a:lnTo>
                    <a:lnTo>
                      <a:pt x="76" y="76"/>
                    </a:lnTo>
                    <a:lnTo>
                      <a:pt x="108" y="50"/>
                    </a:lnTo>
                    <a:lnTo>
                      <a:pt x="141" y="29"/>
                    </a:lnTo>
                    <a:lnTo>
                      <a:pt x="179" y="13"/>
                    </a:lnTo>
                    <a:lnTo>
                      <a:pt x="218" y="4"/>
                    </a:lnTo>
                    <a:lnTo>
                      <a:pt x="2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118" name="Freeform 83">
                <a:extLst>
                  <a:ext uri="{FF2B5EF4-FFF2-40B4-BE49-F238E27FC236}">
                    <a16:creationId xmlns:a16="http://schemas.microsoft.com/office/drawing/2014/main" id="{D0302275-3E11-43F0-9520-EC94D502B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8101" y="1260452"/>
                <a:ext cx="89315" cy="33543"/>
              </a:xfrm>
              <a:custGeom>
                <a:avLst/>
                <a:gdLst>
                  <a:gd name="T0" fmla="*/ 308 w 671"/>
                  <a:gd name="T1" fmla="*/ 0 h 252"/>
                  <a:gd name="T2" fmla="*/ 362 w 671"/>
                  <a:gd name="T3" fmla="*/ 0 h 252"/>
                  <a:gd name="T4" fmla="*/ 415 w 671"/>
                  <a:gd name="T5" fmla="*/ 6 h 252"/>
                  <a:gd name="T6" fmla="*/ 466 w 671"/>
                  <a:gd name="T7" fmla="*/ 18 h 252"/>
                  <a:gd name="T8" fmla="*/ 517 w 671"/>
                  <a:gd name="T9" fmla="*/ 36 h 252"/>
                  <a:gd name="T10" fmla="*/ 564 w 671"/>
                  <a:gd name="T11" fmla="*/ 59 h 252"/>
                  <a:gd name="T12" fmla="*/ 608 w 671"/>
                  <a:gd name="T13" fmla="*/ 90 h 252"/>
                  <a:gd name="T14" fmla="*/ 649 w 671"/>
                  <a:gd name="T15" fmla="*/ 125 h 252"/>
                  <a:gd name="T16" fmla="*/ 661 w 671"/>
                  <a:gd name="T17" fmla="*/ 141 h 252"/>
                  <a:gd name="T18" fmla="*/ 668 w 671"/>
                  <a:gd name="T19" fmla="*/ 159 h 252"/>
                  <a:gd name="T20" fmla="*/ 671 w 671"/>
                  <a:gd name="T21" fmla="*/ 177 h 252"/>
                  <a:gd name="T22" fmla="*/ 668 w 671"/>
                  <a:gd name="T23" fmla="*/ 196 h 252"/>
                  <a:gd name="T24" fmla="*/ 661 w 671"/>
                  <a:gd name="T25" fmla="*/ 214 h 252"/>
                  <a:gd name="T26" fmla="*/ 649 w 671"/>
                  <a:gd name="T27" fmla="*/ 230 h 252"/>
                  <a:gd name="T28" fmla="*/ 633 w 671"/>
                  <a:gd name="T29" fmla="*/ 241 h 252"/>
                  <a:gd name="T30" fmla="*/ 616 w 671"/>
                  <a:gd name="T31" fmla="*/ 249 h 252"/>
                  <a:gd name="T32" fmla="*/ 596 w 671"/>
                  <a:gd name="T33" fmla="*/ 252 h 252"/>
                  <a:gd name="T34" fmla="*/ 578 w 671"/>
                  <a:gd name="T35" fmla="*/ 249 h 252"/>
                  <a:gd name="T36" fmla="*/ 560 w 671"/>
                  <a:gd name="T37" fmla="*/ 241 h 252"/>
                  <a:gd name="T38" fmla="*/ 544 w 671"/>
                  <a:gd name="T39" fmla="*/ 230 h 252"/>
                  <a:gd name="T40" fmla="*/ 513 w 671"/>
                  <a:gd name="T41" fmla="*/ 202 h 252"/>
                  <a:gd name="T42" fmla="*/ 476 w 671"/>
                  <a:gd name="T43" fmla="*/ 180 h 252"/>
                  <a:gd name="T44" fmla="*/ 438 w 671"/>
                  <a:gd name="T45" fmla="*/ 163 h 252"/>
                  <a:gd name="T46" fmla="*/ 397 w 671"/>
                  <a:gd name="T47" fmla="*/ 152 h 252"/>
                  <a:gd name="T48" fmla="*/ 356 w 671"/>
                  <a:gd name="T49" fmla="*/ 147 h 252"/>
                  <a:gd name="T50" fmla="*/ 314 w 671"/>
                  <a:gd name="T51" fmla="*/ 147 h 252"/>
                  <a:gd name="T52" fmla="*/ 273 w 671"/>
                  <a:gd name="T53" fmla="*/ 152 h 252"/>
                  <a:gd name="T54" fmla="*/ 233 w 671"/>
                  <a:gd name="T55" fmla="*/ 163 h 252"/>
                  <a:gd name="T56" fmla="*/ 195 w 671"/>
                  <a:gd name="T57" fmla="*/ 180 h 252"/>
                  <a:gd name="T58" fmla="*/ 158 w 671"/>
                  <a:gd name="T59" fmla="*/ 202 h 252"/>
                  <a:gd name="T60" fmla="*/ 125 w 671"/>
                  <a:gd name="T61" fmla="*/ 230 h 252"/>
                  <a:gd name="T62" fmla="*/ 110 w 671"/>
                  <a:gd name="T63" fmla="*/ 241 h 252"/>
                  <a:gd name="T64" fmla="*/ 93 w 671"/>
                  <a:gd name="T65" fmla="*/ 249 h 252"/>
                  <a:gd name="T66" fmla="*/ 73 w 671"/>
                  <a:gd name="T67" fmla="*/ 252 h 252"/>
                  <a:gd name="T68" fmla="*/ 55 w 671"/>
                  <a:gd name="T69" fmla="*/ 249 h 252"/>
                  <a:gd name="T70" fmla="*/ 38 w 671"/>
                  <a:gd name="T71" fmla="*/ 241 h 252"/>
                  <a:gd name="T72" fmla="*/ 21 w 671"/>
                  <a:gd name="T73" fmla="*/ 230 h 252"/>
                  <a:gd name="T74" fmla="*/ 9 w 671"/>
                  <a:gd name="T75" fmla="*/ 214 h 252"/>
                  <a:gd name="T76" fmla="*/ 2 w 671"/>
                  <a:gd name="T77" fmla="*/ 196 h 252"/>
                  <a:gd name="T78" fmla="*/ 0 w 671"/>
                  <a:gd name="T79" fmla="*/ 177 h 252"/>
                  <a:gd name="T80" fmla="*/ 2 w 671"/>
                  <a:gd name="T81" fmla="*/ 159 h 252"/>
                  <a:gd name="T82" fmla="*/ 9 w 671"/>
                  <a:gd name="T83" fmla="*/ 141 h 252"/>
                  <a:gd name="T84" fmla="*/ 21 w 671"/>
                  <a:gd name="T85" fmla="*/ 125 h 252"/>
                  <a:gd name="T86" fmla="*/ 62 w 671"/>
                  <a:gd name="T87" fmla="*/ 90 h 252"/>
                  <a:gd name="T88" fmla="*/ 107 w 671"/>
                  <a:gd name="T89" fmla="*/ 59 h 252"/>
                  <a:gd name="T90" fmla="*/ 154 w 671"/>
                  <a:gd name="T91" fmla="*/ 36 h 252"/>
                  <a:gd name="T92" fmla="*/ 204 w 671"/>
                  <a:gd name="T93" fmla="*/ 18 h 252"/>
                  <a:gd name="T94" fmla="*/ 256 w 671"/>
                  <a:gd name="T95" fmla="*/ 6 h 252"/>
                  <a:gd name="T96" fmla="*/ 308 w 671"/>
                  <a:gd name="T97" fmla="*/ 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71" h="252">
                    <a:moveTo>
                      <a:pt x="308" y="0"/>
                    </a:moveTo>
                    <a:lnTo>
                      <a:pt x="362" y="0"/>
                    </a:lnTo>
                    <a:lnTo>
                      <a:pt x="415" y="6"/>
                    </a:lnTo>
                    <a:lnTo>
                      <a:pt x="466" y="18"/>
                    </a:lnTo>
                    <a:lnTo>
                      <a:pt x="517" y="36"/>
                    </a:lnTo>
                    <a:lnTo>
                      <a:pt x="564" y="59"/>
                    </a:lnTo>
                    <a:lnTo>
                      <a:pt x="608" y="90"/>
                    </a:lnTo>
                    <a:lnTo>
                      <a:pt x="649" y="125"/>
                    </a:lnTo>
                    <a:lnTo>
                      <a:pt x="661" y="141"/>
                    </a:lnTo>
                    <a:lnTo>
                      <a:pt x="668" y="159"/>
                    </a:lnTo>
                    <a:lnTo>
                      <a:pt x="671" y="177"/>
                    </a:lnTo>
                    <a:lnTo>
                      <a:pt x="668" y="196"/>
                    </a:lnTo>
                    <a:lnTo>
                      <a:pt x="661" y="214"/>
                    </a:lnTo>
                    <a:lnTo>
                      <a:pt x="649" y="230"/>
                    </a:lnTo>
                    <a:lnTo>
                      <a:pt x="633" y="241"/>
                    </a:lnTo>
                    <a:lnTo>
                      <a:pt x="616" y="249"/>
                    </a:lnTo>
                    <a:lnTo>
                      <a:pt x="596" y="252"/>
                    </a:lnTo>
                    <a:lnTo>
                      <a:pt x="578" y="249"/>
                    </a:lnTo>
                    <a:lnTo>
                      <a:pt x="560" y="241"/>
                    </a:lnTo>
                    <a:lnTo>
                      <a:pt x="544" y="230"/>
                    </a:lnTo>
                    <a:lnTo>
                      <a:pt x="513" y="202"/>
                    </a:lnTo>
                    <a:lnTo>
                      <a:pt x="476" y="180"/>
                    </a:lnTo>
                    <a:lnTo>
                      <a:pt x="438" y="163"/>
                    </a:lnTo>
                    <a:lnTo>
                      <a:pt x="397" y="152"/>
                    </a:lnTo>
                    <a:lnTo>
                      <a:pt x="356" y="147"/>
                    </a:lnTo>
                    <a:lnTo>
                      <a:pt x="314" y="147"/>
                    </a:lnTo>
                    <a:lnTo>
                      <a:pt x="273" y="152"/>
                    </a:lnTo>
                    <a:lnTo>
                      <a:pt x="233" y="163"/>
                    </a:lnTo>
                    <a:lnTo>
                      <a:pt x="195" y="180"/>
                    </a:lnTo>
                    <a:lnTo>
                      <a:pt x="158" y="202"/>
                    </a:lnTo>
                    <a:lnTo>
                      <a:pt x="125" y="230"/>
                    </a:lnTo>
                    <a:lnTo>
                      <a:pt x="110" y="241"/>
                    </a:lnTo>
                    <a:lnTo>
                      <a:pt x="93" y="249"/>
                    </a:lnTo>
                    <a:lnTo>
                      <a:pt x="73" y="252"/>
                    </a:lnTo>
                    <a:lnTo>
                      <a:pt x="55" y="249"/>
                    </a:lnTo>
                    <a:lnTo>
                      <a:pt x="38" y="241"/>
                    </a:lnTo>
                    <a:lnTo>
                      <a:pt x="21" y="230"/>
                    </a:lnTo>
                    <a:lnTo>
                      <a:pt x="9" y="214"/>
                    </a:lnTo>
                    <a:lnTo>
                      <a:pt x="2" y="196"/>
                    </a:lnTo>
                    <a:lnTo>
                      <a:pt x="0" y="177"/>
                    </a:lnTo>
                    <a:lnTo>
                      <a:pt x="2" y="159"/>
                    </a:lnTo>
                    <a:lnTo>
                      <a:pt x="9" y="141"/>
                    </a:lnTo>
                    <a:lnTo>
                      <a:pt x="21" y="125"/>
                    </a:lnTo>
                    <a:lnTo>
                      <a:pt x="62" y="90"/>
                    </a:lnTo>
                    <a:lnTo>
                      <a:pt x="107" y="59"/>
                    </a:lnTo>
                    <a:lnTo>
                      <a:pt x="154" y="36"/>
                    </a:lnTo>
                    <a:lnTo>
                      <a:pt x="204" y="18"/>
                    </a:lnTo>
                    <a:lnTo>
                      <a:pt x="256" y="6"/>
                    </a:lnTo>
                    <a:lnTo>
                      <a:pt x="3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119" name="Freeform 84">
                <a:extLst>
                  <a:ext uri="{FF2B5EF4-FFF2-40B4-BE49-F238E27FC236}">
                    <a16:creationId xmlns:a16="http://schemas.microsoft.com/office/drawing/2014/main" id="{5E15B890-5A64-4CBE-85C3-633A790F76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3227" y="1210537"/>
                <a:ext cx="159062" cy="48584"/>
              </a:xfrm>
              <a:custGeom>
                <a:avLst/>
                <a:gdLst>
                  <a:gd name="T0" fmla="*/ 597 w 1195"/>
                  <a:gd name="T1" fmla="*/ 0 h 365"/>
                  <a:gd name="T2" fmla="*/ 666 w 1195"/>
                  <a:gd name="T3" fmla="*/ 4 h 365"/>
                  <a:gd name="T4" fmla="*/ 735 w 1195"/>
                  <a:gd name="T5" fmla="*/ 12 h 365"/>
                  <a:gd name="T6" fmla="*/ 803 w 1195"/>
                  <a:gd name="T7" fmla="*/ 26 h 365"/>
                  <a:gd name="T8" fmla="*/ 870 w 1195"/>
                  <a:gd name="T9" fmla="*/ 47 h 365"/>
                  <a:gd name="T10" fmla="*/ 936 w 1195"/>
                  <a:gd name="T11" fmla="*/ 73 h 365"/>
                  <a:gd name="T12" fmla="*/ 1000 w 1195"/>
                  <a:gd name="T13" fmla="*/ 106 h 365"/>
                  <a:gd name="T14" fmla="*/ 1060 w 1195"/>
                  <a:gd name="T15" fmla="*/ 144 h 365"/>
                  <a:gd name="T16" fmla="*/ 1119 w 1195"/>
                  <a:gd name="T17" fmla="*/ 188 h 365"/>
                  <a:gd name="T18" fmla="*/ 1173 w 1195"/>
                  <a:gd name="T19" fmla="*/ 238 h 365"/>
                  <a:gd name="T20" fmla="*/ 1184 w 1195"/>
                  <a:gd name="T21" fmla="*/ 254 h 365"/>
                  <a:gd name="T22" fmla="*/ 1192 w 1195"/>
                  <a:gd name="T23" fmla="*/ 272 h 365"/>
                  <a:gd name="T24" fmla="*/ 1195 w 1195"/>
                  <a:gd name="T25" fmla="*/ 290 h 365"/>
                  <a:gd name="T26" fmla="*/ 1192 w 1195"/>
                  <a:gd name="T27" fmla="*/ 309 h 365"/>
                  <a:gd name="T28" fmla="*/ 1184 w 1195"/>
                  <a:gd name="T29" fmla="*/ 327 h 365"/>
                  <a:gd name="T30" fmla="*/ 1173 w 1195"/>
                  <a:gd name="T31" fmla="*/ 343 h 365"/>
                  <a:gd name="T32" fmla="*/ 1157 w 1195"/>
                  <a:gd name="T33" fmla="*/ 355 h 365"/>
                  <a:gd name="T34" fmla="*/ 1140 w 1195"/>
                  <a:gd name="T35" fmla="*/ 362 h 365"/>
                  <a:gd name="T36" fmla="*/ 1120 w 1195"/>
                  <a:gd name="T37" fmla="*/ 365 h 365"/>
                  <a:gd name="T38" fmla="*/ 1102 w 1195"/>
                  <a:gd name="T39" fmla="*/ 362 h 365"/>
                  <a:gd name="T40" fmla="*/ 1084 w 1195"/>
                  <a:gd name="T41" fmla="*/ 355 h 365"/>
                  <a:gd name="T42" fmla="*/ 1068 w 1195"/>
                  <a:gd name="T43" fmla="*/ 343 h 365"/>
                  <a:gd name="T44" fmla="*/ 1018 w 1195"/>
                  <a:gd name="T45" fmla="*/ 297 h 365"/>
                  <a:gd name="T46" fmla="*/ 964 w 1195"/>
                  <a:gd name="T47" fmla="*/ 258 h 365"/>
                  <a:gd name="T48" fmla="*/ 907 w 1195"/>
                  <a:gd name="T49" fmla="*/ 224 h 365"/>
                  <a:gd name="T50" fmla="*/ 848 w 1195"/>
                  <a:gd name="T51" fmla="*/ 197 h 365"/>
                  <a:gd name="T52" fmla="*/ 786 w 1195"/>
                  <a:gd name="T53" fmla="*/ 175 h 365"/>
                  <a:gd name="T54" fmla="*/ 725 w 1195"/>
                  <a:gd name="T55" fmla="*/ 161 h 365"/>
                  <a:gd name="T56" fmla="*/ 661 w 1195"/>
                  <a:gd name="T57" fmla="*/ 152 h 365"/>
                  <a:gd name="T58" fmla="*/ 597 w 1195"/>
                  <a:gd name="T59" fmla="*/ 148 h 365"/>
                  <a:gd name="T60" fmla="*/ 534 w 1195"/>
                  <a:gd name="T61" fmla="*/ 152 h 365"/>
                  <a:gd name="T62" fmla="*/ 470 w 1195"/>
                  <a:gd name="T63" fmla="*/ 161 h 365"/>
                  <a:gd name="T64" fmla="*/ 407 w 1195"/>
                  <a:gd name="T65" fmla="*/ 175 h 365"/>
                  <a:gd name="T66" fmla="*/ 347 w 1195"/>
                  <a:gd name="T67" fmla="*/ 197 h 365"/>
                  <a:gd name="T68" fmla="*/ 288 w 1195"/>
                  <a:gd name="T69" fmla="*/ 224 h 365"/>
                  <a:gd name="T70" fmla="*/ 230 w 1195"/>
                  <a:gd name="T71" fmla="*/ 258 h 365"/>
                  <a:gd name="T72" fmla="*/ 176 w 1195"/>
                  <a:gd name="T73" fmla="*/ 297 h 365"/>
                  <a:gd name="T74" fmla="*/ 125 w 1195"/>
                  <a:gd name="T75" fmla="*/ 343 h 365"/>
                  <a:gd name="T76" fmla="*/ 110 w 1195"/>
                  <a:gd name="T77" fmla="*/ 355 h 365"/>
                  <a:gd name="T78" fmla="*/ 93 w 1195"/>
                  <a:gd name="T79" fmla="*/ 362 h 365"/>
                  <a:gd name="T80" fmla="*/ 73 w 1195"/>
                  <a:gd name="T81" fmla="*/ 365 h 365"/>
                  <a:gd name="T82" fmla="*/ 55 w 1195"/>
                  <a:gd name="T83" fmla="*/ 362 h 365"/>
                  <a:gd name="T84" fmla="*/ 36 w 1195"/>
                  <a:gd name="T85" fmla="*/ 355 h 365"/>
                  <a:gd name="T86" fmla="*/ 21 w 1195"/>
                  <a:gd name="T87" fmla="*/ 343 h 365"/>
                  <a:gd name="T88" fmla="*/ 9 w 1195"/>
                  <a:gd name="T89" fmla="*/ 327 h 365"/>
                  <a:gd name="T90" fmla="*/ 2 w 1195"/>
                  <a:gd name="T91" fmla="*/ 309 h 365"/>
                  <a:gd name="T92" fmla="*/ 0 w 1195"/>
                  <a:gd name="T93" fmla="*/ 290 h 365"/>
                  <a:gd name="T94" fmla="*/ 2 w 1195"/>
                  <a:gd name="T95" fmla="*/ 272 h 365"/>
                  <a:gd name="T96" fmla="*/ 9 w 1195"/>
                  <a:gd name="T97" fmla="*/ 254 h 365"/>
                  <a:gd name="T98" fmla="*/ 21 w 1195"/>
                  <a:gd name="T99" fmla="*/ 238 h 365"/>
                  <a:gd name="T100" fmla="*/ 76 w 1195"/>
                  <a:gd name="T101" fmla="*/ 188 h 365"/>
                  <a:gd name="T102" fmla="*/ 135 w 1195"/>
                  <a:gd name="T103" fmla="*/ 144 h 365"/>
                  <a:gd name="T104" fmla="*/ 195 w 1195"/>
                  <a:gd name="T105" fmla="*/ 106 h 365"/>
                  <a:gd name="T106" fmla="*/ 258 w 1195"/>
                  <a:gd name="T107" fmla="*/ 73 h 365"/>
                  <a:gd name="T108" fmla="*/ 323 w 1195"/>
                  <a:gd name="T109" fmla="*/ 47 h 365"/>
                  <a:gd name="T110" fmla="*/ 390 w 1195"/>
                  <a:gd name="T111" fmla="*/ 26 h 365"/>
                  <a:gd name="T112" fmla="*/ 459 w 1195"/>
                  <a:gd name="T113" fmla="*/ 12 h 365"/>
                  <a:gd name="T114" fmla="*/ 527 w 1195"/>
                  <a:gd name="T115" fmla="*/ 4 h 365"/>
                  <a:gd name="T116" fmla="*/ 597 w 1195"/>
                  <a:gd name="T117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95" h="365">
                    <a:moveTo>
                      <a:pt x="597" y="0"/>
                    </a:moveTo>
                    <a:lnTo>
                      <a:pt x="666" y="4"/>
                    </a:lnTo>
                    <a:lnTo>
                      <a:pt x="735" y="12"/>
                    </a:lnTo>
                    <a:lnTo>
                      <a:pt x="803" y="26"/>
                    </a:lnTo>
                    <a:lnTo>
                      <a:pt x="870" y="47"/>
                    </a:lnTo>
                    <a:lnTo>
                      <a:pt x="936" y="73"/>
                    </a:lnTo>
                    <a:lnTo>
                      <a:pt x="1000" y="106"/>
                    </a:lnTo>
                    <a:lnTo>
                      <a:pt x="1060" y="144"/>
                    </a:lnTo>
                    <a:lnTo>
                      <a:pt x="1119" y="188"/>
                    </a:lnTo>
                    <a:lnTo>
                      <a:pt x="1173" y="238"/>
                    </a:lnTo>
                    <a:lnTo>
                      <a:pt x="1184" y="254"/>
                    </a:lnTo>
                    <a:lnTo>
                      <a:pt x="1192" y="272"/>
                    </a:lnTo>
                    <a:lnTo>
                      <a:pt x="1195" y="290"/>
                    </a:lnTo>
                    <a:lnTo>
                      <a:pt x="1192" y="309"/>
                    </a:lnTo>
                    <a:lnTo>
                      <a:pt x="1184" y="327"/>
                    </a:lnTo>
                    <a:lnTo>
                      <a:pt x="1173" y="343"/>
                    </a:lnTo>
                    <a:lnTo>
                      <a:pt x="1157" y="355"/>
                    </a:lnTo>
                    <a:lnTo>
                      <a:pt x="1140" y="362"/>
                    </a:lnTo>
                    <a:lnTo>
                      <a:pt x="1120" y="365"/>
                    </a:lnTo>
                    <a:lnTo>
                      <a:pt x="1102" y="362"/>
                    </a:lnTo>
                    <a:lnTo>
                      <a:pt x="1084" y="355"/>
                    </a:lnTo>
                    <a:lnTo>
                      <a:pt x="1068" y="343"/>
                    </a:lnTo>
                    <a:lnTo>
                      <a:pt x="1018" y="297"/>
                    </a:lnTo>
                    <a:lnTo>
                      <a:pt x="964" y="258"/>
                    </a:lnTo>
                    <a:lnTo>
                      <a:pt x="907" y="224"/>
                    </a:lnTo>
                    <a:lnTo>
                      <a:pt x="848" y="197"/>
                    </a:lnTo>
                    <a:lnTo>
                      <a:pt x="786" y="175"/>
                    </a:lnTo>
                    <a:lnTo>
                      <a:pt x="725" y="161"/>
                    </a:lnTo>
                    <a:lnTo>
                      <a:pt x="661" y="152"/>
                    </a:lnTo>
                    <a:lnTo>
                      <a:pt x="597" y="148"/>
                    </a:lnTo>
                    <a:lnTo>
                      <a:pt x="534" y="152"/>
                    </a:lnTo>
                    <a:lnTo>
                      <a:pt x="470" y="161"/>
                    </a:lnTo>
                    <a:lnTo>
                      <a:pt x="407" y="175"/>
                    </a:lnTo>
                    <a:lnTo>
                      <a:pt x="347" y="197"/>
                    </a:lnTo>
                    <a:lnTo>
                      <a:pt x="288" y="224"/>
                    </a:lnTo>
                    <a:lnTo>
                      <a:pt x="230" y="258"/>
                    </a:lnTo>
                    <a:lnTo>
                      <a:pt x="176" y="297"/>
                    </a:lnTo>
                    <a:lnTo>
                      <a:pt x="125" y="343"/>
                    </a:lnTo>
                    <a:lnTo>
                      <a:pt x="110" y="355"/>
                    </a:lnTo>
                    <a:lnTo>
                      <a:pt x="93" y="362"/>
                    </a:lnTo>
                    <a:lnTo>
                      <a:pt x="73" y="365"/>
                    </a:lnTo>
                    <a:lnTo>
                      <a:pt x="55" y="362"/>
                    </a:lnTo>
                    <a:lnTo>
                      <a:pt x="36" y="355"/>
                    </a:lnTo>
                    <a:lnTo>
                      <a:pt x="21" y="343"/>
                    </a:lnTo>
                    <a:lnTo>
                      <a:pt x="9" y="327"/>
                    </a:lnTo>
                    <a:lnTo>
                      <a:pt x="2" y="309"/>
                    </a:lnTo>
                    <a:lnTo>
                      <a:pt x="0" y="290"/>
                    </a:lnTo>
                    <a:lnTo>
                      <a:pt x="2" y="272"/>
                    </a:lnTo>
                    <a:lnTo>
                      <a:pt x="9" y="254"/>
                    </a:lnTo>
                    <a:lnTo>
                      <a:pt x="21" y="238"/>
                    </a:lnTo>
                    <a:lnTo>
                      <a:pt x="76" y="188"/>
                    </a:lnTo>
                    <a:lnTo>
                      <a:pt x="135" y="144"/>
                    </a:lnTo>
                    <a:lnTo>
                      <a:pt x="195" y="106"/>
                    </a:lnTo>
                    <a:lnTo>
                      <a:pt x="258" y="73"/>
                    </a:lnTo>
                    <a:lnTo>
                      <a:pt x="323" y="47"/>
                    </a:lnTo>
                    <a:lnTo>
                      <a:pt x="390" y="26"/>
                    </a:lnTo>
                    <a:lnTo>
                      <a:pt x="459" y="12"/>
                    </a:lnTo>
                    <a:lnTo>
                      <a:pt x="527" y="4"/>
                    </a:lnTo>
                    <a:lnTo>
                      <a:pt x="5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120" name="Freeform 85">
                <a:extLst>
                  <a:ext uri="{FF2B5EF4-FFF2-40B4-BE49-F238E27FC236}">
                    <a16:creationId xmlns:a16="http://schemas.microsoft.com/office/drawing/2014/main" id="{03B41188-1DDC-4D85-B0C2-508957AB1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78353" y="1161421"/>
                <a:ext cx="228810" cy="62826"/>
              </a:xfrm>
              <a:custGeom>
                <a:avLst/>
                <a:gdLst>
                  <a:gd name="T0" fmla="*/ 902 w 1719"/>
                  <a:gd name="T1" fmla="*/ 0 h 472"/>
                  <a:gd name="T2" fmla="*/ 1075 w 1719"/>
                  <a:gd name="T3" fmla="*/ 19 h 472"/>
                  <a:gd name="T4" fmla="*/ 1243 w 1719"/>
                  <a:gd name="T5" fmla="*/ 62 h 472"/>
                  <a:gd name="T6" fmla="*/ 1406 w 1719"/>
                  <a:gd name="T7" fmla="*/ 132 h 472"/>
                  <a:gd name="T8" fmla="*/ 1558 w 1719"/>
                  <a:gd name="T9" fmla="*/ 226 h 472"/>
                  <a:gd name="T10" fmla="*/ 1696 w 1719"/>
                  <a:gd name="T11" fmla="*/ 345 h 472"/>
                  <a:gd name="T12" fmla="*/ 1716 w 1719"/>
                  <a:gd name="T13" fmla="*/ 379 h 472"/>
                  <a:gd name="T14" fmla="*/ 1716 w 1719"/>
                  <a:gd name="T15" fmla="*/ 416 h 472"/>
                  <a:gd name="T16" fmla="*/ 1696 w 1719"/>
                  <a:gd name="T17" fmla="*/ 450 h 472"/>
                  <a:gd name="T18" fmla="*/ 1664 w 1719"/>
                  <a:gd name="T19" fmla="*/ 470 h 472"/>
                  <a:gd name="T20" fmla="*/ 1626 w 1719"/>
                  <a:gd name="T21" fmla="*/ 470 h 472"/>
                  <a:gd name="T22" fmla="*/ 1592 w 1719"/>
                  <a:gd name="T23" fmla="*/ 450 h 472"/>
                  <a:gd name="T24" fmla="*/ 1463 w 1719"/>
                  <a:gd name="T25" fmla="*/ 341 h 472"/>
                  <a:gd name="T26" fmla="*/ 1323 w 1719"/>
                  <a:gd name="T27" fmla="*/ 256 h 472"/>
                  <a:gd name="T28" fmla="*/ 1174 w 1719"/>
                  <a:gd name="T29" fmla="*/ 196 h 472"/>
                  <a:gd name="T30" fmla="*/ 1018 w 1719"/>
                  <a:gd name="T31" fmla="*/ 159 h 472"/>
                  <a:gd name="T32" fmla="*/ 859 w 1719"/>
                  <a:gd name="T33" fmla="*/ 148 h 472"/>
                  <a:gd name="T34" fmla="*/ 700 w 1719"/>
                  <a:gd name="T35" fmla="*/ 159 h 472"/>
                  <a:gd name="T36" fmla="*/ 545 w 1719"/>
                  <a:gd name="T37" fmla="*/ 196 h 472"/>
                  <a:gd name="T38" fmla="*/ 395 w 1719"/>
                  <a:gd name="T39" fmla="*/ 256 h 472"/>
                  <a:gd name="T40" fmla="*/ 255 w 1719"/>
                  <a:gd name="T41" fmla="*/ 341 h 472"/>
                  <a:gd name="T42" fmla="*/ 126 w 1719"/>
                  <a:gd name="T43" fmla="*/ 450 h 472"/>
                  <a:gd name="T44" fmla="*/ 93 w 1719"/>
                  <a:gd name="T45" fmla="*/ 470 h 472"/>
                  <a:gd name="T46" fmla="*/ 55 w 1719"/>
                  <a:gd name="T47" fmla="*/ 470 h 472"/>
                  <a:gd name="T48" fmla="*/ 22 w 1719"/>
                  <a:gd name="T49" fmla="*/ 450 h 472"/>
                  <a:gd name="T50" fmla="*/ 3 w 1719"/>
                  <a:gd name="T51" fmla="*/ 416 h 472"/>
                  <a:gd name="T52" fmla="*/ 3 w 1719"/>
                  <a:gd name="T53" fmla="*/ 379 h 472"/>
                  <a:gd name="T54" fmla="*/ 22 w 1719"/>
                  <a:gd name="T55" fmla="*/ 345 h 472"/>
                  <a:gd name="T56" fmla="*/ 161 w 1719"/>
                  <a:gd name="T57" fmla="*/ 226 h 472"/>
                  <a:gd name="T58" fmla="*/ 313 w 1719"/>
                  <a:gd name="T59" fmla="*/ 132 h 472"/>
                  <a:gd name="T60" fmla="*/ 475 w 1719"/>
                  <a:gd name="T61" fmla="*/ 62 h 472"/>
                  <a:gd name="T62" fmla="*/ 644 w 1719"/>
                  <a:gd name="T63" fmla="*/ 19 h 472"/>
                  <a:gd name="T64" fmla="*/ 815 w 1719"/>
                  <a:gd name="T65" fmla="*/ 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19" h="472">
                    <a:moveTo>
                      <a:pt x="815" y="0"/>
                    </a:moveTo>
                    <a:lnTo>
                      <a:pt x="902" y="0"/>
                    </a:lnTo>
                    <a:lnTo>
                      <a:pt x="990" y="6"/>
                    </a:lnTo>
                    <a:lnTo>
                      <a:pt x="1075" y="19"/>
                    </a:lnTo>
                    <a:lnTo>
                      <a:pt x="1160" y="38"/>
                    </a:lnTo>
                    <a:lnTo>
                      <a:pt x="1243" y="62"/>
                    </a:lnTo>
                    <a:lnTo>
                      <a:pt x="1326" y="94"/>
                    </a:lnTo>
                    <a:lnTo>
                      <a:pt x="1406" y="132"/>
                    </a:lnTo>
                    <a:lnTo>
                      <a:pt x="1483" y="176"/>
                    </a:lnTo>
                    <a:lnTo>
                      <a:pt x="1558" y="226"/>
                    </a:lnTo>
                    <a:lnTo>
                      <a:pt x="1628" y="282"/>
                    </a:lnTo>
                    <a:lnTo>
                      <a:pt x="1696" y="345"/>
                    </a:lnTo>
                    <a:lnTo>
                      <a:pt x="1708" y="361"/>
                    </a:lnTo>
                    <a:lnTo>
                      <a:pt x="1716" y="379"/>
                    </a:lnTo>
                    <a:lnTo>
                      <a:pt x="1719" y="398"/>
                    </a:lnTo>
                    <a:lnTo>
                      <a:pt x="1716" y="416"/>
                    </a:lnTo>
                    <a:lnTo>
                      <a:pt x="1708" y="434"/>
                    </a:lnTo>
                    <a:lnTo>
                      <a:pt x="1696" y="450"/>
                    </a:lnTo>
                    <a:lnTo>
                      <a:pt x="1681" y="462"/>
                    </a:lnTo>
                    <a:lnTo>
                      <a:pt x="1664" y="470"/>
                    </a:lnTo>
                    <a:lnTo>
                      <a:pt x="1644" y="472"/>
                    </a:lnTo>
                    <a:lnTo>
                      <a:pt x="1626" y="470"/>
                    </a:lnTo>
                    <a:lnTo>
                      <a:pt x="1607" y="462"/>
                    </a:lnTo>
                    <a:lnTo>
                      <a:pt x="1592" y="450"/>
                    </a:lnTo>
                    <a:lnTo>
                      <a:pt x="1530" y="392"/>
                    </a:lnTo>
                    <a:lnTo>
                      <a:pt x="1463" y="341"/>
                    </a:lnTo>
                    <a:lnTo>
                      <a:pt x="1395" y="295"/>
                    </a:lnTo>
                    <a:lnTo>
                      <a:pt x="1323" y="256"/>
                    </a:lnTo>
                    <a:lnTo>
                      <a:pt x="1249" y="222"/>
                    </a:lnTo>
                    <a:lnTo>
                      <a:pt x="1174" y="196"/>
                    </a:lnTo>
                    <a:lnTo>
                      <a:pt x="1097" y="174"/>
                    </a:lnTo>
                    <a:lnTo>
                      <a:pt x="1018" y="159"/>
                    </a:lnTo>
                    <a:lnTo>
                      <a:pt x="939" y="150"/>
                    </a:lnTo>
                    <a:lnTo>
                      <a:pt x="859" y="148"/>
                    </a:lnTo>
                    <a:lnTo>
                      <a:pt x="780" y="150"/>
                    </a:lnTo>
                    <a:lnTo>
                      <a:pt x="700" y="159"/>
                    </a:lnTo>
                    <a:lnTo>
                      <a:pt x="622" y="174"/>
                    </a:lnTo>
                    <a:lnTo>
                      <a:pt x="545" y="196"/>
                    </a:lnTo>
                    <a:lnTo>
                      <a:pt x="469" y="222"/>
                    </a:lnTo>
                    <a:lnTo>
                      <a:pt x="395" y="256"/>
                    </a:lnTo>
                    <a:lnTo>
                      <a:pt x="323" y="295"/>
                    </a:lnTo>
                    <a:lnTo>
                      <a:pt x="255" y="341"/>
                    </a:lnTo>
                    <a:lnTo>
                      <a:pt x="188" y="392"/>
                    </a:lnTo>
                    <a:lnTo>
                      <a:pt x="126" y="450"/>
                    </a:lnTo>
                    <a:lnTo>
                      <a:pt x="110" y="462"/>
                    </a:lnTo>
                    <a:lnTo>
                      <a:pt x="93" y="470"/>
                    </a:lnTo>
                    <a:lnTo>
                      <a:pt x="75" y="472"/>
                    </a:lnTo>
                    <a:lnTo>
                      <a:pt x="55" y="470"/>
                    </a:lnTo>
                    <a:lnTo>
                      <a:pt x="38" y="462"/>
                    </a:lnTo>
                    <a:lnTo>
                      <a:pt x="22" y="450"/>
                    </a:lnTo>
                    <a:lnTo>
                      <a:pt x="9" y="434"/>
                    </a:lnTo>
                    <a:lnTo>
                      <a:pt x="3" y="416"/>
                    </a:lnTo>
                    <a:lnTo>
                      <a:pt x="0" y="398"/>
                    </a:lnTo>
                    <a:lnTo>
                      <a:pt x="3" y="379"/>
                    </a:lnTo>
                    <a:lnTo>
                      <a:pt x="9" y="361"/>
                    </a:lnTo>
                    <a:lnTo>
                      <a:pt x="22" y="345"/>
                    </a:lnTo>
                    <a:lnTo>
                      <a:pt x="89" y="282"/>
                    </a:lnTo>
                    <a:lnTo>
                      <a:pt x="161" y="226"/>
                    </a:lnTo>
                    <a:lnTo>
                      <a:pt x="236" y="176"/>
                    </a:lnTo>
                    <a:lnTo>
                      <a:pt x="313" y="132"/>
                    </a:lnTo>
                    <a:lnTo>
                      <a:pt x="393" y="94"/>
                    </a:lnTo>
                    <a:lnTo>
                      <a:pt x="475" y="62"/>
                    </a:lnTo>
                    <a:lnTo>
                      <a:pt x="559" y="38"/>
                    </a:lnTo>
                    <a:lnTo>
                      <a:pt x="644" y="19"/>
                    </a:lnTo>
                    <a:lnTo>
                      <a:pt x="729" y="6"/>
                    </a:lnTo>
                    <a:lnTo>
                      <a:pt x="8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121" name="Freeform 86">
                <a:extLst>
                  <a:ext uri="{FF2B5EF4-FFF2-40B4-BE49-F238E27FC236}">
                    <a16:creationId xmlns:a16="http://schemas.microsoft.com/office/drawing/2014/main" id="{292BDAB3-51F7-4505-B204-00267BEDB3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58084" y="1506167"/>
                <a:ext cx="69082" cy="68816"/>
              </a:xfrm>
              <a:custGeom>
                <a:avLst/>
                <a:gdLst>
                  <a:gd name="T0" fmla="*/ 231 w 519"/>
                  <a:gd name="T1" fmla="*/ 152 h 517"/>
                  <a:gd name="T2" fmla="*/ 181 w 519"/>
                  <a:gd name="T3" fmla="*/ 181 h 517"/>
                  <a:gd name="T4" fmla="*/ 154 w 519"/>
                  <a:gd name="T5" fmla="*/ 229 h 517"/>
                  <a:gd name="T6" fmla="*/ 154 w 519"/>
                  <a:gd name="T7" fmla="*/ 288 h 517"/>
                  <a:gd name="T8" fmla="*/ 181 w 519"/>
                  <a:gd name="T9" fmla="*/ 337 h 517"/>
                  <a:gd name="T10" fmla="*/ 231 w 519"/>
                  <a:gd name="T11" fmla="*/ 366 h 517"/>
                  <a:gd name="T12" fmla="*/ 290 w 519"/>
                  <a:gd name="T13" fmla="*/ 366 h 517"/>
                  <a:gd name="T14" fmla="*/ 338 w 519"/>
                  <a:gd name="T15" fmla="*/ 337 h 517"/>
                  <a:gd name="T16" fmla="*/ 367 w 519"/>
                  <a:gd name="T17" fmla="*/ 288 h 517"/>
                  <a:gd name="T18" fmla="*/ 367 w 519"/>
                  <a:gd name="T19" fmla="*/ 229 h 517"/>
                  <a:gd name="T20" fmla="*/ 338 w 519"/>
                  <a:gd name="T21" fmla="*/ 181 h 517"/>
                  <a:gd name="T22" fmla="*/ 290 w 519"/>
                  <a:gd name="T23" fmla="*/ 152 h 517"/>
                  <a:gd name="T24" fmla="*/ 260 w 519"/>
                  <a:gd name="T25" fmla="*/ 0 h 517"/>
                  <a:gd name="T26" fmla="*/ 342 w 519"/>
                  <a:gd name="T27" fmla="*/ 13 h 517"/>
                  <a:gd name="T28" fmla="*/ 413 w 519"/>
                  <a:gd name="T29" fmla="*/ 50 h 517"/>
                  <a:gd name="T30" fmla="*/ 469 w 519"/>
                  <a:gd name="T31" fmla="*/ 106 h 517"/>
                  <a:gd name="T32" fmla="*/ 506 w 519"/>
                  <a:gd name="T33" fmla="*/ 177 h 517"/>
                  <a:gd name="T34" fmla="*/ 519 w 519"/>
                  <a:gd name="T35" fmla="*/ 258 h 517"/>
                  <a:gd name="T36" fmla="*/ 506 w 519"/>
                  <a:gd name="T37" fmla="*/ 341 h 517"/>
                  <a:gd name="T38" fmla="*/ 469 w 519"/>
                  <a:gd name="T39" fmla="*/ 411 h 517"/>
                  <a:gd name="T40" fmla="*/ 413 w 519"/>
                  <a:gd name="T41" fmla="*/ 468 h 517"/>
                  <a:gd name="T42" fmla="*/ 342 w 519"/>
                  <a:gd name="T43" fmla="*/ 504 h 517"/>
                  <a:gd name="T44" fmla="*/ 260 w 519"/>
                  <a:gd name="T45" fmla="*/ 517 h 517"/>
                  <a:gd name="T46" fmla="*/ 179 w 519"/>
                  <a:gd name="T47" fmla="*/ 504 h 517"/>
                  <a:gd name="T48" fmla="*/ 108 w 519"/>
                  <a:gd name="T49" fmla="*/ 468 h 517"/>
                  <a:gd name="T50" fmla="*/ 52 w 519"/>
                  <a:gd name="T51" fmla="*/ 411 h 517"/>
                  <a:gd name="T52" fmla="*/ 15 w 519"/>
                  <a:gd name="T53" fmla="*/ 341 h 517"/>
                  <a:gd name="T54" fmla="*/ 0 w 519"/>
                  <a:gd name="T55" fmla="*/ 258 h 517"/>
                  <a:gd name="T56" fmla="*/ 15 w 519"/>
                  <a:gd name="T57" fmla="*/ 177 h 517"/>
                  <a:gd name="T58" fmla="*/ 52 w 519"/>
                  <a:gd name="T59" fmla="*/ 106 h 517"/>
                  <a:gd name="T60" fmla="*/ 108 w 519"/>
                  <a:gd name="T61" fmla="*/ 50 h 517"/>
                  <a:gd name="T62" fmla="*/ 179 w 519"/>
                  <a:gd name="T63" fmla="*/ 13 h 517"/>
                  <a:gd name="T64" fmla="*/ 260 w 519"/>
                  <a:gd name="T65" fmla="*/ 0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19" h="517">
                    <a:moveTo>
                      <a:pt x="260" y="148"/>
                    </a:moveTo>
                    <a:lnTo>
                      <a:pt x="231" y="152"/>
                    </a:lnTo>
                    <a:lnTo>
                      <a:pt x="205" y="163"/>
                    </a:lnTo>
                    <a:lnTo>
                      <a:pt x="181" y="181"/>
                    </a:lnTo>
                    <a:lnTo>
                      <a:pt x="164" y="203"/>
                    </a:lnTo>
                    <a:lnTo>
                      <a:pt x="154" y="229"/>
                    </a:lnTo>
                    <a:lnTo>
                      <a:pt x="150" y="258"/>
                    </a:lnTo>
                    <a:lnTo>
                      <a:pt x="154" y="288"/>
                    </a:lnTo>
                    <a:lnTo>
                      <a:pt x="164" y="314"/>
                    </a:lnTo>
                    <a:lnTo>
                      <a:pt x="181" y="337"/>
                    </a:lnTo>
                    <a:lnTo>
                      <a:pt x="205" y="355"/>
                    </a:lnTo>
                    <a:lnTo>
                      <a:pt x="231" y="366"/>
                    </a:lnTo>
                    <a:lnTo>
                      <a:pt x="260" y="369"/>
                    </a:lnTo>
                    <a:lnTo>
                      <a:pt x="290" y="366"/>
                    </a:lnTo>
                    <a:lnTo>
                      <a:pt x="316" y="355"/>
                    </a:lnTo>
                    <a:lnTo>
                      <a:pt x="338" y="337"/>
                    </a:lnTo>
                    <a:lnTo>
                      <a:pt x="357" y="314"/>
                    </a:lnTo>
                    <a:lnTo>
                      <a:pt x="367" y="288"/>
                    </a:lnTo>
                    <a:lnTo>
                      <a:pt x="371" y="258"/>
                    </a:lnTo>
                    <a:lnTo>
                      <a:pt x="367" y="229"/>
                    </a:lnTo>
                    <a:lnTo>
                      <a:pt x="357" y="203"/>
                    </a:lnTo>
                    <a:lnTo>
                      <a:pt x="338" y="181"/>
                    </a:lnTo>
                    <a:lnTo>
                      <a:pt x="316" y="163"/>
                    </a:lnTo>
                    <a:lnTo>
                      <a:pt x="290" y="152"/>
                    </a:lnTo>
                    <a:lnTo>
                      <a:pt x="260" y="148"/>
                    </a:lnTo>
                    <a:close/>
                    <a:moveTo>
                      <a:pt x="260" y="0"/>
                    </a:moveTo>
                    <a:lnTo>
                      <a:pt x="302" y="3"/>
                    </a:lnTo>
                    <a:lnTo>
                      <a:pt x="342" y="13"/>
                    </a:lnTo>
                    <a:lnTo>
                      <a:pt x="379" y="29"/>
                    </a:lnTo>
                    <a:lnTo>
                      <a:pt x="413" y="50"/>
                    </a:lnTo>
                    <a:lnTo>
                      <a:pt x="443" y="76"/>
                    </a:lnTo>
                    <a:lnTo>
                      <a:pt x="469" y="106"/>
                    </a:lnTo>
                    <a:lnTo>
                      <a:pt x="490" y="140"/>
                    </a:lnTo>
                    <a:lnTo>
                      <a:pt x="506" y="177"/>
                    </a:lnTo>
                    <a:lnTo>
                      <a:pt x="516" y="216"/>
                    </a:lnTo>
                    <a:lnTo>
                      <a:pt x="519" y="258"/>
                    </a:lnTo>
                    <a:lnTo>
                      <a:pt x="516" y="301"/>
                    </a:lnTo>
                    <a:lnTo>
                      <a:pt x="506" y="341"/>
                    </a:lnTo>
                    <a:lnTo>
                      <a:pt x="490" y="377"/>
                    </a:lnTo>
                    <a:lnTo>
                      <a:pt x="469" y="411"/>
                    </a:lnTo>
                    <a:lnTo>
                      <a:pt x="443" y="441"/>
                    </a:lnTo>
                    <a:lnTo>
                      <a:pt x="413" y="468"/>
                    </a:lnTo>
                    <a:lnTo>
                      <a:pt x="379" y="489"/>
                    </a:lnTo>
                    <a:lnTo>
                      <a:pt x="342" y="504"/>
                    </a:lnTo>
                    <a:lnTo>
                      <a:pt x="302" y="515"/>
                    </a:lnTo>
                    <a:lnTo>
                      <a:pt x="260" y="517"/>
                    </a:lnTo>
                    <a:lnTo>
                      <a:pt x="218" y="515"/>
                    </a:lnTo>
                    <a:lnTo>
                      <a:pt x="179" y="504"/>
                    </a:lnTo>
                    <a:lnTo>
                      <a:pt x="141" y="489"/>
                    </a:lnTo>
                    <a:lnTo>
                      <a:pt x="108" y="468"/>
                    </a:lnTo>
                    <a:lnTo>
                      <a:pt x="76" y="441"/>
                    </a:lnTo>
                    <a:lnTo>
                      <a:pt x="52" y="411"/>
                    </a:lnTo>
                    <a:lnTo>
                      <a:pt x="31" y="377"/>
                    </a:lnTo>
                    <a:lnTo>
                      <a:pt x="15" y="341"/>
                    </a:lnTo>
                    <a:lnTo>
                      <a:pt x="4" y="301"/>
                    </a:lnTo>
                    <a:lnTo>
                      <a:pt x="0" y="258"/>
                    </a:lnTo>
                    <a:lnTo>
                      <a:pt x="4" y="216"/>
                    </a:lnTo>
                    <a:lnTo>
                      <a:pt x="15" y="177"/>
                    </a:lnTo>
                    <a:lnTo>
                      <a:pt x="31" y="140"/>
                    </a:lnTo>
                    <a:lnTo>
                      <a:pt x="52" y="106"/>
                    </a:lnTo>
                    <a:lnTo>
                      <a:pt x="76" y="76"/>
                    </a:lnTo>
                    <a:lnTo>
                      <a:pt x="108" y="50"/>
                    </a:lnTo>
                    <a:lnTo>
                      <a:pt x="141" y="29"/>
                    </a:lnTo>
                    <a:lnTo>
                      <a:pt x="179" y="13"/>
                    </a:lnTo>
                    <a:lnTo>
                      <a:pt x="218" y="3"/>
                    </a:lnTo>
                    <a:lnTo>
                      <a:pt x="2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</p:grpSp>
        <p:grpSp>
          <p:nvGrpSpPr>
            <p:cNvPr id="122" name="Группа 176">
              <a:extLst>
                <a:ext uri="{FF2B5EF4-FFF2-40B4-BE49-F238E27FC236}">
                  <a16:creationId xmlns:a16="http://schemas.microsoft.com/office/drawing/2014/main" id="{011200AE-2EA4-4573-A89E-727CC18FAFB7}"/>
                </a:ext>
              </a:extLst>
            </p:cNvPr>
            <p:cNvGrpSpPr/>
            <p:nvPr/>
          </p:nvGrpSpPr>
          <p:grpSpPr>
            <a:xfrm>
              <a:off x="9927508" y="2778400"/>
              <a:ext cx="555692" cy="287377"/>
              <a:chOff x="9767628" y="1315932"/>
              <a:chExt cx="555692" cy="287377"/>
            </a:xfrm>
            <a:solidFill>
              <a:schemeClr val="bg1"/>
            </a:solidFill>
          </p:grpSpPr>
          <p:sp>
            <p:nvSpPr>
              <p:cNvPr id="123" name="Freeform 91">
                <a:extLst>
                  <a:ext uri="{FF2B5EF4-FFF2-40B4-BE49-F238E27FC236}">
                    <a16:creationId xmlns:a16="http://schemas.microsoft.com/office/drawing/2014/main" id="{F270D8F6-F7C9-4D96-9F3D-4AD42843484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767628" y="1315932"/>
                <a:ext cx="555692" cy="287377"/>
              </a:xfrm>
              <a:custGeom>
                <a:avLst/>
                <a:gdLst>
                  <a:gd name="T0" fmla="*/ 2896 w 6180"/>
                  <a:gd name="T1" fmla="*/ 221 h 3196"/>
                  <a:gd name="T2" fmla="*/ 2523 w 6180"/>
                  <a:gd name="T3" fmla="*/ 258 h 3196"/>
                  <a:gd name="T4" fmla="*/ 2173 w 6180"/>
                  <a:gd name="T5" fmla="*/ 331 h 3196"/>
                  <a:gd name="T6" fmla="*/ 1848 w 6180"/>
                  <a:gd name="T7" fmla="*/ 442 h 3196"/>
                  <a:gd name="T8" fmla="*/ 1548 w 6180"/>
                  <a:gd name="T9" fmla="*/ 584 h 3196"/>
                  <a:gd name="T10" fmla="*/ 1275 w 6180"/>
                  <a:gd name="T11" fmla="*/ 760 h 3196"/>
                  <a:gd name="T12" fmla="*/ 1031 w 6180"/>
                  <a:gd name="T13" fmla="*/ 967 h 3196"/>
                  <a:gd name="T14" fmla="*/ 815 w 6180"/>
                  <a:gd name="T15" fmla="*/ 1203 h 3196"/>
                  <a:gd name="T16" fmla="*/ 632 w 6180"/>
                  <a:gd name="T17" fmla="*/ 1469 h 3196"/>
                  <a:gd name="T18" fmla="*/ 480 w 6180"/>
                  <a:gd name="T19" fmla="*/ 1761 h 3196"/>
                  <a:gd name="T20" fmla="*/ 360 w 6180"/>
                  <a:gd name="T21" fmla="*/ 2078 h 3196"/>
                  <a:gd name="T22" fmla="*/ 276 w 6180"/>
                  <a:gd name="T23" fmla="*/ 2422 h 3196"/>
                  <a:gd name="T24" fmla="*/ 229 w 6180"/>
                  <a:gd name="T25" fmla="*/ 2788 h 3196"/>
                  <a:gd name="T26" fmla="*/ 5961 w 6180"/>
                  <a:gd name="T27" fmla="*/ 2979 h 3196"/>
                  <a:gd name="T28" fmla="*/ 5933 w 6180"/>
                  <a:gd name="T29" fmla="*/ 2602 h 3196"/>
                  <a:gd name="T30" fmla="*/ 5865 w 6180"/>
                  <a:gd name="T31" fmla="*/ 2246 h 3196"/>
                  <a:gd name="T32" fmla="*/ 5764 w 6180"/>
                  <a:gd name="T33" fmla="*/ 1916 h 3196"/>
                  <a:gd name="T34" fmla="*/ 5629 w 6180"/>
                  <a:gd name="T35" fmla="*/ 1611 h 3196"/>
                  <a:gd name="T36" fmla="*/ 5461 w 6180"/>
                  <a:gd name="T37" fmla="*/ 1332 h 3196"/>
                  <a:gd name="T38" fmla="*/ 5260 w 6180"/>
                  <a:gd name="T39" fmla="*/ 1081 h 3196"/>
                  <a:gd name="T40" fmla="*/ 5031 w 6180"/>
                  <a:gd name="T41" fmla="*/ 860 h 3196"/>
                  <a:gd name="T42" fmla="*/ 4773 w 6180"/>
                  <a:gd name="T43" fmla="*/ 669 h 3196"/>
                  <a:gd name="T44" fmla="*/ 4486 w 6180"/>
                  <a:gd name="T45" fmla="*/ 509 h 3196"/>
                  <a:gd name="T46" fmla="*/ 4173 w 6180"/>
                  <a:gd name="T47" fmla="*/ 382 h 3196"/>
                  <a:gd name="T48" fmla="*/ 3835 w 6180"/>
                  <a:gd name="T49" fmla="*/ 290 h 3196"/>
                  <a:gd name="T50" fmla="*/ 3474 w 6180"/>
                  <a:gd name="T51" fmla="*/ 234 h 3196"/>
                  <a:gd name="T52" fmla="*/ 3089 w 6180"/>
                  <a:gd name="T53" fmla="*/ 215 h 3196"/>
                  <a:gd name="T54" fmla="*/ 3286 w 6180"/>
                  <a:gd name="T55" fmla="*/ 4 h 3196"/>
                  <a:gd name="T56" fmla="*/ 3663 w 6180"/>
                  <a:gd name="T57" fmla="*/ 41 h 3196"/>
                  <a:gd name="T58" fmla="*/ 4019 w 6180"/>
                  <a:gd name="T59" fmla="*/ 114 h 3196"/>
                  <a:gd name="T60" fmla="*/ 4353 w 6180"/>
                  <a:gd name="T61" fmla="*/ 223 h 3196"/>
                  <a:gd name="T62" fmla="*/ 4664 w 6180"/>
                  <a:gd name="T63" fmla="*/ 363 h 3196"/>
                  <a:gd name="T64" fmla="*/ 4949 w 6180"/>
                  <a:gd name="T65" fmla="*/ 536 h 3196"/>
                  <a:gd name="T66" fmla="*/ 5207 w 6180"/>
                  <a:gd name="T67" fmla="*/ 738 h 3196"/>
                  <a:gd name="T68" fmla="*/ 5440 w 6180"/>
                  <a:gd name="T69" fmla="*/ 970 h 3196"/>
                  <a:gd name="T70" fmla="*/ 5644 w 6180"/>
                  <a:gd name="T71" fmla="*/ 1229 h 3196"/>
                  <a:gd name="T72" fmla="*/ 5817 w 6180"/>
                  <a:gd name="T73" fmla="*/ 1516 h 3196"/>
                  <a:gd name="T74" fmla="*/ 5957 w 6180"/>
                  <a:gd name="T75" fmla="*/ 1825 h 3196"/>
                  <a:gd name="T76" fmla="*/ 6064 w 6180"/>
                  <a:gd name="T77" fmla="*/ 2160 h 3196"/>
                  <a:gd name="T78" fmla="*/ 6137 w 6180"/>
                  <a:gd name="T79" fmla="*/ 2516 h 3196"/>
                  <a:gd name="T80" fmla="*/ 6175 w 6180"/>
                  <a:gd name="T81" fmla="*/ 2892 h 3196"/>
                  <a:gd name="T82" fmla="*/ 6175 w 6180"/>
                  <a:gd name="T83" fmla="*/ 3121 h 3196"/>
                  <a:gd name="T84" fmla="*/ 6135 w 6180"/>
                  <a:gd name="T85" fmla="*/ 3175 h 3196"/>
                  <a:gd name="T86" fmla="*/ 6072 w 6180"/>
                  <a:gd name="T87" fmla="*/ 3196 h 3196"/>
                  <a:gd name="T88" fmla="*/ 75 w 6180"/>
                  <a:gd name="T89" fmla="*/ 3190 h 3196"/>
                  <a:gd name="T90" fmla="*/ 21 w 6180"/>
                  <a:gd name="T91" fmla="*/ 3151 h 3196"/>
                  <a:gd name="T92" fmla="*/ 0 w 6180"/>
                  <a:gd name="T93" fmla="*/ 3087 h 3196"/>
                  <a:gd name="T94" fmla="*/ 19 w 6180"/>
                  <a:gd name="T95" fmla="*/ 2701 h 3196"/>
                  <a:gd name="T96" fmla="*/ 75 w 6180"/>
                  <a:gd name="T97" fmla="*/ 2334 h 3196"/>
                  <a:gd name="T98" fmla="*/ 165 w 6180"/>
                  <a:gd name="T99" fmla="*/ 1989 h 3196"/>
                  <a:gd name="T100" fmla="*/ 289 w 6180"/>
                  <a:gd name="T101" fmla="*/ 1667 h 3196"/>
                  <a:gd name="T102" fmla="*/ 446 w 6180"/>
                  <a:gd name="T103" fmla="*/ 1369 h 3196"/>
                  <a:gd name="T104" fmla="*/ 634 w 6180"/>
                  <a:gd name="T105" fmla="*/ 1096 h 3196"/>
                  <a:gd name="T106" fmla="*/ 851 w 6180"/>
                  <a:gd name="T107" fmla="*/ 850 h 3196"/>
                  <a:gd name="T108" fmla="*/ 1098 w 6180"/>
                  <a:gd name="T109" fmla="*/ 633 h 3196"/>
                  <a:gd name="T110" fmla="*/ 1370 w 6180"/>
                  <a:gd name="T111" fmla="*/ 446 h 3196"/>
                  <a:gd name="T112" fmla="*/ 1668 w 6180"/>
                  <a:gd name="T113" fmla="*/ 288 h 3196"/>
                  <a:gd name="T114" fmla="*/ 1991 w 6180"/>
                  <a:gd name="T115" fmla="*/ 165 h 3196"/>
                  <a:gd name="T116" fmla="*/ 2338 w 6180"/>
                  <a:gd name="T117" fmla="*/ 73 h 3196"/>
                  <a:gd name="T118" fmla="*/ 2703 w 6180"/>
                  <a:gd name="T119" fmla="*/ 19 h 3196"/>
                  <a:gd name="T120" fmla="*/ 3089 w 6180"/>
                  <a:gd name="T121" fmla="*/ 0 h 3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80" h="3196">
                    <a:moveTo>
                      <a:pt x="3089" y="215"/>
                    </a:moveTo>
                    <a:lnTo>
                      <a:pt x="2896" y="221"/>
                    </a:lnTo>
                    <a:lnTo>
                      <a:pt x="2707" y="234"/>
                    </a:lnTo>
                    <a:lnTo>
                      <a:pt x="2523" y="258"/>
                    </a:lnTo>
                    <a:lnTo>
                      <a:pt x="2345" y="290"/>
                    </a:lnTo>
                    <a:lnTo>
                      <a:pt x="2173" y="331"/>
                    </a:lnTo>
                    <a:lnTo>
                      <a:pt x="2008" y="382"/>
                    </a:lnTo>
                    <a:lnTo>
                      <a:pt x="1848" y="442"/>
                    </a:lnTo>
                    <a:lnTo>
                      <a:pt x="1695" y="509"/>
                    </a:lnTo>
                    <a:lnTo>
                      <a:pt x="1548" y="584"/>
                    </a:lnTo>
                    <a:lnTo>
                      <a:pt x="1408" y="669"/>
                    </a:lnTo>
                    <a:lnTo>
                      <a:pt x="1275" y="760"/>
                    </a:lnTo>
                    <a:lnTo>
                      <a:pt x="1149" y="860"/>
                    </a:lnTo>
                    <a:lnTo>
                      <a:pt x="1031" y="967"/>
                    </a:lnTo>
                    <a:lnTo>
                      <a:pt x="919" y="1081"/>
                    </a:lnTo>
                    <a:lnTo>
                      <a:pt x="815" y="1203"/>
                    </a:lnTo>
                    <a:lnTo>
                      <a:pt x="720" y="1332"/>
                    </a:lnTo>
                    <a:lnTo>
                      <a:pt x="632" y="1469"/>
                    </a:lnTo>
                    <a:lnTo>
                      <a:pt x="551" y="1611"/>
                    </a:lnTo>
                    <a:lnTo>
                      <a:pt x="480" y="1761"/>
                    </a:lnTo>
                    <a:lnTo>
                      <a:pt x="416" y="1916"/>
                    </a:lnTo>
                    <a:lnTo>
                      <a:pt x="360" y="2078"/>
                    </a:lnTo>
                    <a:lnTo>
                      <a:pt x="313" y="2246"/>
                    </a:lnTo>
                    <a:lnTo>
                      <a:pt x="276" y="2422"/>
                    </a:lnTo>
                    <a:lnTo>
                      <a:pt x="247" y="2602"/>
                    </a:lnTo>
                    <a:lnTo>
                      <a:pt x="229" y="2788"/>
                    </a:lnTo>
                    <a:lnTo>
                      <a:pt x="219" y="2979"/>
                    </a:lnTo>
                    <a:lnTo>
                      <a:pt x="5961" y="2979"/>
                    </a:lnTo>
                    <a:lnTo>
                      <a:pt x="5952" y="2788"/>
                    </a:lnTo>
                    <a:lnTo>
                      <a:pt x="5933" y="2602"/>
                    </a:lnTo>
                    <a:lnTo>
                      <a:pt x="5903" y="2422"/>
                    </a:lnTo>
                    <a:lnTo>
                      <a:pt x="5865" y="2246"/>
                    </a:lnTo>
                    <a:lnTo>
                      <a:pt x="5820" y="2078"/>
                    </a:lnTo>
                    <a:lnTo>
                      <a:pt x="5764" y="1916"/>
                    </a:lnTo>
                    <a:lnTo>
                      <a:pt x="5700" y="1761"/>
                    </a:lnTo>
                    <a:lnTo>
                      <a:pt x="5629" y="1611"/>
                    </a:lnTo>
                    <a:lnTo>
                      <a:pt x="5549" y="1469"/>
                    </a:lnTo>
                    <a:lnTo>
                      <a:pt x="5461" y="1332"/>
                    </a:lnTo>
                    <a:lnTo>
                      <a:pt x="5365" y="1203"/>
                    </a:lnTo>
                    <a:lnTo>
                      <a:pt x="5260" y="1081"/>
                    </a:lnTo>
                    <a:lnTo>
                      <a:pt x="5149" y="967"/>
                    </a:lnTo>
                    <a:lnTo>
                      <a:pt x="5031" y="860"/>
                    </a:lnTo>
                    <a:lnTo>
                      <a:pt x="4904" y="760"/>
                    </a:lnTo>
                    <a:lnTo>
                      <a:pt x="4773" y="669"/>
                    </a:lnTo>
                    <a:lnTo>
                      <a:pt x="4632" y="584"/>
                    </a:lnTo>
                    <a:lnTo>
                      <a:pt x="4486" y="509"/>
                    </a:lnTo>
                    <a:lnTo>
                      <a:pt x="4332" y="442"/>
                    </a:lnTo>
                    <a:lnTo>
                      <a:pt x="4173" y="382"/>
                    </a:lnTo>
                    <a:lnTo>
                      <a:pt x="4006" y="331"/>
                    </a:lnTo>
                    <a:lnTo>
                      <a:pt x="3835" y="290"/>
                    </a:lnTo>
                    <a:lnTo>
                      <a:pt x="3657" y="258"/>
                    </a:lnTo>
                    <a:lnTo>
                      <a:pt x="3474" y="234"/>
                    </a:lnTo>
                    <a:lnTo>
                      <a:pt x="3284" y="221"/>
                    </a:lnTo>
                    <a:lnTo>
                      <a:pt x="3089" y="215"/>
                    </a:lnTo>
                    <a:close/>
                    <a:moveTo>
                      <a:pt x="3089" y="0"/>
                    </a:moveTo>
                    <a:lnTo>
                      <a:pt x="3286" y="4"/>
                    </a:lnTo>
                    <a:lnTo>
                      <a:pt x="3477" y="19"/>
                    </a:lnTo>
                    <a:lnTo>
                      <a:pt x="3663" y="41"/>
                    </a:lnTo>
                    <a:lnTo>
                      <a:pt x="3843" y="73"/>
                    </a:lnTo>
                    <a:lnTo>
                      <a:pt x="4019" y="114"/>
                    </a:lnTo>
                    <a:lnTo>
                      <a:pt x="4188" y="165"/>
                    </a:lnTo>
                    <a:lnTo>
                      <a:pt x="4353" y="223"/>
                    </a:lnTo>
                    <a:lnTo>
                      <a:pt x="4510" y="288"/>
                    </a:lnTo>
                    <a:lnTo>
                      <a:pt x="4664" y="363"/>
                    </a:lnTo>
                    <a:lnTo>
                      <a:pt x="4808" y="446"/>
                    </a:lnTo>
                    <a:lnTo>
                      <a:pt x="4949" y="536"/>
                    </a:lnTo>
                    <a:lnTo>
                      <a:pt x="5082" y="633"/>
                    </a:lnTo>
                    <a:lnTo>
                      <a:pt x="5207" y="738"/>
                    </a:lnTo>
                    <a:lnTo>
                      <a:pt x="5327" y="850"/>
                    </a:lnTo>
                    <a:lnTo>
                      <a:pt x="5440" y="970"/>
                    </a:lnTo>
                    <a:lnTo>
                      <a:pt x="5545" y="1096"/>
                    </a:lnTo>
                    <a:lnTo>
                      <a:pt x="5644" y="1229"/>
                    </a:lnTo>
                    <a:lnTo>
                      <a:pt x="5734" y="1369"/>
                    </a:lnTo>
                    <a:lnTo>
                      <a:pt x="5817" y="1516"/>
                    </a:lnTo>
                    <a:lnTo>
                      <a:pt x="5890" y="1667"/>
                    </a:lnTo>
                    <a:lnTo>
                      <a:pt x="5957" y="1825"/>
                    </a:lnTo>
                    <a:lnTo>
                      <a:pt x="6015" y="1989"/>
                    </a:lnTo>
                    <a:lnTo>
                      <a:pt x="6064" y="2160"/>
                    </a:lnTo>
                    <a:lnTo>
                      <a:pt x="6105" y="2334"/>
                    </a:lnTo>
                    <a:lnTo>
                      <a:pt x="6137" y="2516"/>
                    </a:lnTo>
                    <a:lnTo>
                      <a:pt x="6162" y="2701"/>
                    </a:lnTo>
                    <a:lnTo>
                      <a:pt x="6175" y="2892"/>
                    </a:lnTo>
                    <a:lnTo>
                      <a:pt x="6180" y="3087"/>
                    </a:lnTo>
                    <a:lnTo>
                      <a:pt x="6175" y="3121"/>
                    </a:lnTo>
                    <a:lnTo>
                      <a:pt x="6160" y="3151"/>
                    </a:lnTo>
                    <a:lnTo>
                      <a:pt x="6135" y="3175"/>
                    </a:lnTo>
                    <a:lnTo>
                      <a:pt x="6105" y="3190"/>
                    </a:lnTo>
                    <a:lnTo>
                      <a:pt x="6072" y="3196"/>
                    </a:lnTo>
                    <a:lnTo>
                      <a:pt x="109" y="3196"/>
                    </a:lnTo>
                    <a:lnTo>
                      <a:pt x="75" y="3190"/>
                    </a:lnTo>
                    <a:lnTo>
                      <a:pt x="45" y="3175"/>
                    </a:lnTo>
                    <a:lnTo>
                      <a:pt x="21" y="3151"/>
                    </a:lnTo>
                    <a:lnTo>
                      <a:pt x="6" y="3121"/>
                    </a:lnTo>
                    <a:lnTo>
                      <a:pt x="0" y="3087"/>
                    </a:lnTo>
                    <a:lnTo>
                      <a:pt x="6" y="2892"/>
                    </a:lnTo>
                    <a:lnTo>
                      <a:pt x="19" y="2701"/>
                    </a:lnTo>
                    <a:lnTo>
                      <a:pt x="41" y="2516"/>
                    </a:lnTo>
                    <a:lnTo>
                      <a:pt x="75" y="2334"/>
                    </a:lnTo>
                    <a:lnTo>
                      <a:pt x="114" y="2160"/>
                    </a:lnTo>
                    <a:lnTo>
                      <a:pt x="165" y="1989"/>
                    </a:lnTo>
                    <a:lnTo>
                      <a:pt x="223" y="1825"/>
                    </a:lnTo>
                    <a:lnTo>
                      <a:pt x="289" y="1667"/>
                    </a:lnTo>
                    <a:lnTo>
                      <a:pt x="364" y="1516"/>
                    </a:lnTo>
                    <a:lnTo>
                      <a:pt x="446" y="1369"/>
                    </a:lnTo>
                    <a:lnTo>
                      <a:pt x="536" y="1229"/>
                    </a:lnTo>
                    <a:lnTo>
                      <a:pt x="634" y="1096"/>
                    </a:lnTo>
                    <a:lnTo>
                      <a:pt x="739" y="970"/>
                    </a:lnTo>
                    <a:lnTo>
                      <a:pt x="851" y="850"/>
                    </a:lnTo>
                    <a:lnTo>
                      <a:pt x="971" y="738"/>
                    </a:lnTo>
                    <a:lnTo>
                      <a:pt x="1098" y="633"/>
                    </a:lnTo>
                    <a:lnTo>
                      <a:pt x="1232" y="536"/>
                    </a:lnTo>
                    <a:lnTo>
                      <a:pt x="1370" y="446"/>
                    </a:lnTo>
                    <a:lnTo>
                      <a:pt x="1517" y="363"/>
                    </a:lnTo>
                    <a:lnTo>
                      <a:pt x="1668" y="288"/>
                    </a:lnTo>
                    <a:lnTo>
                      <a:pt x="1828" y="223"/>
                    </a:lnTo>
                    <a:lnTo>
                      <a:pt x="1991" y="165"/>
                    </a:lnTo>
                    <a:lnTo>
                      <a:pt x="2161" y="114"/>
                    </a:lnTo>
                    <a:lnTo>
                      <a:pt x="2338" y="73"/>
                    </a:lnTo>
                    <a:lnTo>
                      <a:pt x="2518" y="41"/>
                    </a:lnTo>
                    <a:lnTo>
                      <a:pt x="2703" y="19"/>
                    </a:lnTo>
                    <a:lnTo>
                      <a:pt x="2894" y="4"/>
                    </a:lnTo>
                    <a:lnTo>
                      <a:pt x="30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124" name="Freeform 92">
                <a:extLst>
                  <a:ext uri="{FF2B5EF4-FFF2-40B4-BE49-F238E27FC236}">
                    <a16:creationId xmlns:a16="http://schemas.microsoft.com/office/drawing/2014/main" id="{79445F9E-FACB-4C46-8A79-435DE3F3C4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6938" y="1525350"/>
                <a:ext cx="116983" cy="58447"/>
              </a:xfrm>
              <a:custGeom>
                <a:avLst/>
                <a:gdLst>
                  <a:gd name="T0" fmla="*/ 650 w 1301"/>
                  <a:gd name="T1" fmla="*/ 0 h 650"/>
                  <a:gd name="T2" fmla="*/ 738 w 1301"/>
                  <a:gd name="T3" fmla="*/ 5 h 650"/>
                  <a:gd name="T4" fmla="*/ 823 w 1301"/>
                  <a:gd name="T5" fmla="*/ 24 h 650"/>
                  <a:gd name="T6" fmla="*/ 903 w 1301"/>
                  <a:gd name="T7" fmla="*/ 50 h 650"/>
                  <a:gd name="T8" fmla="*/ 978 w 1301"/>
                  <a:gd name="T9" fmla="*/ 90 h 650"/>
                  <a:gd name="T10" fmla="*/ 1048 w 1301"/>
                  <a:gd name="T11" fmla="*/ 136 h 650"/>
                  <a:gd name="T12" fmla="*/ 1111 w 1301"/>
                  <a:gd name="T13" fmla="*/ 191 h 650"/>
                  <a:gd name="T14" fmla="*/ 1166 w 1301"/>
                  <a:gd name="T15" fmla="*/ 253 h 650"/>
                  <a:gd name="T16" fmla="*/ 1213 w 1301"/>
                  <a:gd name="T17" fmla="*/ 322 h 650"/>
                  <a:gd name="T18" fmla="*/ 1250 w 1301"/>
                  <a:gd name="T19" fmla="*/ 397 h 650"/>
                  <a:gd name="T20" fmla="*/ 1278 w 1301"/>
                  <a:gd name="T21" fmla="*/ 477 h 650"/>
                  <a:gd name="T22" fmla="*/ 1295 w 1301"/>
                  <a:gd name="T23" fmla="*/ 562 h 650"/>
                  <a:gd name="T24" fmla="*/ 1301 w 1301"/>
                  <a:gd name="T25" fmla="*/ 650 h 650"/>
                  <a:gd name="T26" fmla="*/ 1085 w 1301"/>
                  <a:gd name="T27" fmla="*/ 650 h 650"/>
                  <a:gd name="T28" fmla="*/ 1080 w 1301"/>
                  <a:gd name="T29" fmla="*/ 580 h 650"/>
                  <a:gd name="T30" fmla="*/ 1063 w 1301"/>
                  <a:gd name="T31" fmla="*/ 513 h 650"/>
                  <a:gd name="T32" fmla="*/ 1036 w 1301"/>
                  <a:gd name="T33" fmla="*/ 451 h 650"/>
                  <a:gd name="T34" fmla="*/ 1001 w 1301"/>
                  <a:gd name="T35" fmla="*/ 395 h 650"/>
                  <a:gd name="T36" fmla="*/ 958 w 1301"/>
                  <a:gd name="T37" fmla="*/ 344 h 650"/>
                  <a:gd name="T38" fmla="*/ 907 w 1301"/>
                  <a:gd name="T39" fmla="*/ 299 h 650"/>
                  <a:gd name="T40" fmla="*/ 851 w 1301"/>
                  <a:gd name="T41" fmla="*/ 266 h 650"/>
                  <a:gd name="T42" fmla="*/ 787 w 1301"/>
                  <a:gd name="T43" fmla="*/ 239 h 650"/>
                  <a:gd name="T44" fmla="*/ 721 w 1301"/>
                  <a:gd name="T45" fmla="*/ 223 h 650"/>
                  <a:gd name="T46" fmla="*/ 650 w 1301"/>
                  <a:gd name="T47" fmla="*/ 217 h 650"/>
                  <a:gd name="T48" fmla="*/ 581 w 1301"/>
                  <a:gd name="T49" fmla="*/ 223 h 650"/>
                  <a:gd name="T50" fmla="*/ 513 w 1301"/>
                  <a:gd name="T51" fmla="*/ 239 h 650"/>
                  <a:gd name="T52" fmla="*/ 452 w 1301"/>
                  <a:gd name="T53" fmla="*/ 266 h 650"/>
                  <a:gd name="T54" fmla="*/ 395 w 1301"/>
                  <a:gd name="T55" fmla="*/ 299 h 650"/>
                  <a:gd name="T56" fmla="*/ 345 w 1301"/>
                  <a:gd name="T57" fmla="*/ 344 h 650"/>
                  <a:gd name="T58" fmla="*/ 302 w 1301"/>
                  <a:gd name="T59" fmla="*/ 395 h 650"/>
                  <a:gd name="T60" fmla="*/ 266 w 1301"/>
                  <a:gd name="T61" fmla="*/ 451 h 650"/>
                  <a:gd name="T62" fmla="*/ 240 w 1301"/>
                  <a:gd name="T63" fmla="*/ 513 h 650"/>
                  <a:gd name="T64" fmla="*/ 223 w 1301"/>
                  <a:gd name="T65" fmla="*/ 580 h 650"/>
                  <a:gd name="T66" fmla="*/ 217 w 1301"/>
                  <a:gd name="T67" fmla="*/ 650 h 650"/>
                  <a:gd name="T68" fmla="*/ 0 w 1301"/>
                  <a:gd name="T69" fmla="*/ 650 h 650"/>
                  <a:gd name="T70" fmla="*/ 7 w 1301"/>
                  <a:gd name="T71" fmla="*/ 562 h 650"/>
                  <a:gd name="T72" fmla="*/ 24 w 1301"/>
                  <a:gd name="T73" fmla="*/ 477 h 650"/>
                  <a:gd name="T74" fmla="*/ 52 w 1301"/>
                  <a:gd name="T75" fmla="*/ 397 h 650"/>
                  <a:gd name="T76" fmla="*/ 90 w 1301"/>
                  <a:gd name="T77" fmla="*/ 322 h 650"/>
                  <a:gd name="T78" fmla="*/ 137 w 1301"/>
                  <a:gd name="T79" fmla="*/ 253 h 650"/>
                  <a:gd name="T80" fmla="*/ 191 w 1301"/>
                  <a:gd name="T81" fmla="*/ 191 h 650"/>
                  <a:gd name="T82" fmla="*/ 253 w 1301"/>
                  <a:gd name="T83" fmla="*/ 136 h 650"/>
                  <a:gd name="T84" fmla="*/ 322 w 1301"/>
                  <a:gd name="T85" fmla="*/ 90 h 650"/>
                  <a:gd name="T86" fmla="*/ 397 w 1301"/>
                  <a:gd name="T87" fmla="*/ 50 h 650"/>
                  <a:gd name="T88" fmla="*/ 478 w 1301"/>
                  <a:gd name="T89" fmla="*/ 24 h 650"/>
                  <a:gd name="T90" fmla="*/ 562 w 1301"/>
                  <a:gd name="T91" fmla="*/ 5 h 650"/>
                  <a:gd name="T92" fmla="*/ 650 w 1301"/>
                  <a:gd name="T93" fmla="*/ 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01" h="650">
                    <a:moveTo>
                      <a:pt x="650" y="0"/>
                    </a:moveTo>
                    <a:lnTo>
                      <a:pt x="738" y="5"/>
                    </a:lnTo>
                    <a:lnTo>
                      <a:pt x="823" y="24"/>
                    </a:lnTo>
                    <a:lnTo>
                      <a:pt x="903" y="50"/>
                    </a:lnTo>
                    <a:lnTo>
                      <a:pt x="978" y="90"/>
                    </a:lnTo>
                    <a:lnTo>
                      <a:pt x="1048" y="136"/>
                    </a:lnTo>
                    <a:lnTo>
                      <a:pt x="1111" y="191"/>
                    </a:lnTo>
                    <a:lnTo>
                      <a:pt x="1166" y="253"/>
                    </a:lnTo>
                    <a:lnTo>
                      <a:pt x="1213" y="322"/>
                    </a:lnTo>
                    <a:lnTo>
                      <a:pt x="1250" y="397"/>
                    </a:lnTo>
                    <a:lnTo>
                      <a:pt x="1278" y="477"/>
                    </a:lnTo>
                    <a:lnTo>
                      <a:pt x="1295" y="562"/>
                    </a:lnTo>
                    <a:lnTo>
                      <a:pt x="1301" y="650"/>
                    </a:lnTo>
                    <a:lnTo>
                      <a:pt x="1085" y="650"/>
                    </a:lnTo>
                    <a:lnTo>
                      <a:pt x="1080" y="580"/>
                    </a:lnTo>
                    <a:lnTo>
                      <a:pt x="1063" y="513"/>
                    </a:lnTo>
                    <a:lnTo>
                      <a:pt x="1036" y="451"/>
                    </a:lnTo>
                    <a:lnTo>
                      <a:pt x="1001" y="395"/>
                    </a:lnTo>
                    <a:lnTo>
                      <a:pt x="958" y="344"/>
                    </a:lnTo>
                    <a:lnTo>
                      <a:pt x="907" y="299"/>
                    </a:lnTo>
                    <a:lnTo>
                      <a:pt x="851" y="266"/>
                    </a:lnTo>
                    <a:lnTo>
                      <a:pt x="787" y="239"/>
                    </a:lnTo>
                    <a:lnTo>
                      <a:pt x="721" y="223"/>
                    </a:lnTo>
                    <a:lnTo>
                      <a:pt x="650" y="217"/>
                    </a:lnTo>
                    <a:lnTo>
                      <a:pt x="581" y="223"/>
                    </a:lnTo>
                    <a:lnTo>
                      <a:pt x="513" y="239"/>
                    </a:lnTo>
                    <a:lnTo>
                      <a:pt x="452" y="266"/>
                    </a:lnTo>
                    <a:lnTo>
                      <a:pt x="395" y="299"/>
                    </a:lnTo>
                    <a:lnTo>
                      <a:pt x="345" y="344"/>
                    </a:lnTo>
                    <a:lnTo>
                      <a:pt x="302" y="395"/>
                    </a:lnTo>
                    <a:lnTo>
                      <a:pt x="266" y="451"/>
                    </a:lnTo>
                    <a:lnTo>
                      <a:pt x="240" y="513"/>
                    </a:lnTo>
                    <a:lnTo>
                      <a:pt x="223" y="580"/>
                    </a:lnTo>
                    <a:lnTo>
                      <a:pt x="217" y="650"/>
                    </a:lnTo>
                    <a:lnTo>
                      <a:pt x="0" y="650"/>
                    </a:lnTo>
                    <a:lnTo>
                      <a:pt x="7" y="562"/>
                    </a:lnTo>
                    <a:lnTo>
                      <a:pt x="24" y="477"/>
                    </a:lnTo>
                    <a:lnTo>
                      <a:pt x="52" y="397"/>
                    </a:lnTo>
                    <a:lnTo>
                      <a:pt x="90" y="322"/>
                    </a:lnTo>
                    <a:lnTo>
                      <a:pt x="137" y="253"/>
                    </a:lnTo>
                    <a:lnTo>
                      <a:pt x="191" y="191"/>
                    </a:lnTo>
                    <a:lnTo>
                      <a:pt x="253" y="136"/>
                    </a:lnTo>
                    <a:lnTo>
                      <a:pt x="322" y="90"/>
                    </a:lnTo>
                    <a:lnTo>
                      <a:pt x="397" y="50"/>
                    </a:lnTo>
                    <a:lnTo>
                      <a:pt x="478" y="24"/>
                    </a:lnTo>
                    <a:lnTo>
                      <a:pt x="562" y="5"/>
                    </a:lnTo>
                    <a:lnTo>
                      <a:pt x="6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125" name="Freeform 93">
                <a:extLst>
                  <a:ext uri="{FF2B5EF4-FFF2-40B4-BE49-F238E27FC236}">
                    <a16:creationId xmlns:a16="http://schemas.microsoft.com/office/drawing/2014/main" id="{D86AD578-60B4-4646-9624-8E550CC50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37393" y="1440108"/>
                <a:ext cx="91626" cy="112307"/>
              </a:xfrm>
              <a:custGeom>
                <a:avLst/>
                <a:gdLst>
                  <a:gd name="T0" fmla="*/ 120 w 1019"/>
                  <a:gd name="T1" fmla="*/ 0 h 1249"/>
                  <a:gd name="T2" fmla="*/ 146 w 1019"/>
                  <a:gd name="T3" fmla="*/ 7 h 1249"/>
                  <a:gd name="T4" fmla="*/ 172 w 1019"/>
                  <a:gd name="T5" fmla="*/ 20 h 1249"/>
                  <a:gd name="T6" fmla="*/ 193 w 1019"/>
                  <a:gd name="T7" fmla="*/ 41 h 1249"/>
                  <a:gd name="T8" fmla="*/ 997 w 1019"/>
                  <a:gd name="T9" fmla="*/ 1075 h 1249"/>
                  <a:gd name="T10" fmla="*/ 1012 w 1019"/>
                  <a:gd name="T11" fmla="*/ 1099 h 1249"/>
                  <a:gd name="T12" fmla="*/ 1019 w 1019"/>
                  <a:gd name="T13" fmla="*/ 1126 h 1249"/>
                  <a:gd name="T14" fmla="*/ 1019 w 1019"/>
                  <a:gd name="T15" fmla="*/ 1154 h 1249"/>
                  <a:gd name="T16" fmla="*/ 1012 w 1019"/>
                  <a:gd name="T17" fmla="*/ 1182 h 1249"/>
                  <a:gd name="T18" fmla="*/ 999 w 1019"/>
                  <a:gd name="T19" fmla="*/ 1206 h 1249"/>
                  <a:gd name="T20" fmla="*/ 978 w 1019"/>
                  <a:gd name="T21" fmla="*/ 1227 h 1249"/>
                  <a:gd name="T22" fmla="*/ 958 w 1019"/>
                  <a:gd name="T23" fmla="*/ 1240 h 1249"/>
                  <a:gd name="T24" fmla="*/ 935 w 1019"/>
                  <a:gd name="T25" fmla="*/ 1247 h 1249"/>
                  <a:gd name="T26" fmla="*/ 913 w 1019"/>
                  <a:gd name="T27" fmla="*/ 1249 h 1249"/>
                  <a:gd name="T28" fmla="*/ 888 w 1019"/>
                  <a:gd name="T29" fmla="*/ 1247 h 1249"/>
                  <a:gd name="T30" fmla="*/ 866 w 1019"/>
                  <a:gd name="T31" fmla="*/ 1238 h 1249"/>
                  <a:gd name="T32" fmla="*/ 843 w 1019"/>
                  <a:gd name="T33" fmla="*/ 1225 h 1249"/>
                  <a:gd name="T34" fmla="*/ 826 w 1019"/>
                  <a:gd name="T35" fmla="*/ 1208 h 1249"/>
                  <a:gd name="T36" fmla="*/ 20 w 1019"/>
                  <a:gd name="T37" fmla="*/ 174 h 1249"/>
                  <a:gd name="T38" fmla="*/ 7 w 1019"/>
                  <a:gd name="T39" fmla="*/ 149 h 1249"/>
                  <a:gd name="T40" fmla="*/ 0 w 1019"/>
                  <a:gd name="T41" fmla="*/ 123 h 1249"/>
                  <a:gd name="T42" fmla="*/ 0 w 1019"/>
                  <a:gd name="T43" fmla="*/ 95 h 1249"/>
                  <a:gd name="T44" fmla="*/ 5 w 1019"/>
                  <a:gd name="T45" fmla="*/ 67 h 1249"/>
                  <a:gd name="T46" fmla="*/ 20 w 1019"/>
                  <a:gd name="T47" fmla="*/ 43 h 1249"/>
                  <a:gd name="T48" fmla="*/ 39 w 1019"/>
                  <a:gd name="T49" fmla="*/ 22 h 1249"/>
                  <a:gd name="T50" fmla="*/ 65 w 1019"/>
                  <a:gd name="T51" fmla="*/ 7 h 1249"/>
                  <a:gd name="T52" fmla="*/ 92 w 1019"/>
                  <a:gd name="T53" fmla="*/ 0 h 1249"/>
                  <a:gd name="T54" fmla="*/ 120 w 1019"/>
                  <a:gd name="T55" fmla="*/ 0 h 1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19" h="1249">
                    <a:moveTo>
                      <a:pt x="120" y="0"/>
                    </a:moveTo>
                    <a:lnTo>
                      <a:pt x="146" y="7"/>
                    </a:lnTo>
                    <a:lnTo>
                      <a:pt x="172" y="20"/>
                    </a:lnTo>
                    <a:lnTo>
                      <a:pt x="193" y="41"/>
                    </a:lnTo>
                    <a:lnTo>
                      <a:pt x="997" y="1075"/>
                    </a:lnTo>
                    <a:lnTo>
                      <a:pt x="1012" y="1099"/>
                    </a:lnTo>
                    <a:lnTo>
                      <a:pt x="1019" y="1126"/>
                    </a:lnTo>
                    <a:lnTo>
                      <a:pt x="1019" y="1154"/>
                    </a:lnTo>
                    <a:lnTo>
                      <a:pt x="1012" y="1182"/>
                    </a:lnTo>
                    <a:lnTo>
                      <a:pt x="999" y="1206"/>
                    </a:lnTo>
                    <a:lnTo>
                      <a:pt x="978" y="1227"/>
                    </a:lnTo>
                    <a:lnTo>
                      <a:pt x="958" y="1240"/>
                    </a:lnTo>
                    <a:lnTo>
                      <a:pt x="935" y="1247"/>
                    </a:lnTo>
                    <a:lnTo>
                      <a:pt x="913" y="1249"/>
                    </a:lnTo>
                    <a:lnTo>
                      <a:pt x="888" y="1247"/>
                    </a:lnTo>
                    <a:lnTo>
                      <a:pt x="866" y="1238"/>
                    </a:lnTo>
                    <a:lnTo>
                      <a:pt x="843" y="1225"/>
                    </a:lnTo>
                    <a:lnTo>
                      <a:pt x="826" y="1208"/>
                    </a:lnTo>
                    <a:lnTo>
                      <a:pt x="20" y="174"/>
                    </a:lnTo>
                    <a:lnTo>
                      <a:pt x="7" y="149"/>
                    </a:lnTo>
                    <a:lnTo>
                      <a:pt x="0" y="123"/>
                    </a:lnTo>
                    <a:lnTo>
                      <a:pt x="0" y="95"/>
                    </a:lnTo>
                    <a:lnTo>
                      <a:pt x="5" y="67"/>
                    </a:lnTo>
                    <a:lnTo>
                      <a:pt x="20" y="43"/>
                    </a:lnTo>
                    <a:lnTo>
                      <a:pt x="39" y="22"/>
                    </a:lnTo>
                    <a:lnTo>
                      <a:pt x="65" y="7"/>
                    </a:lnTo>
                    <a:lnTo>
                      <a:pt x="92" y="0"/>
                    </a:lnTo>
                    <a:lnTo>
                      <a:pt x="1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126" name="Freeform 94">
                <a:extLst>
                  <a:ext uri="{FF2B5EF4-FFF2-40B4-BE49-F238E27FC236}">
                    <a16:creationId xmlns:a16="http://schemas.microsoft.com/office/drawing/2014/main" id="{70154C5D-8A8F-4953-9FA3-DDE2A0481F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19511" y="1526699"/>
                <a:ext cx="43161" cy="24727"/>
              </a:xfrm>
              <a:custGeom>
                <a:avLst/>
                <a:gdLst>
                  <a:gd name="T0" fmla="*/ 103 w 480"/>
                  <a:gd name="T1" fmla="*/ 0 h 275"/>
                  <a:gd name="T2" fmla="*/ 132 w 480"/>
                  <a:gd name="T3" fmla="*/ 3 h 275"/>
                  <a:gd name="T4" fmla="*/ 396 w 480"/>
                  <a:gd name="T5" fmla="*/ 61 h 275"/>
                  <a:gd name="T6" fmla="*/ 424 w 480"/>
                  <a:gd name="T7" fmla="*/ 71 h 275"/>
                  <a:gd name="T8" fmla="*/ 447 w 480"/>
                  <a:gd name="T9" fmla="*/ 88 h 275"/>
                  <a:gd name="T10" fmla="*/ 463 w 480"/>
                  <a:gd name="T11" fmla="*/ 108 h 275"/>
                  <a:gd name="T12" fmla="*/ 476 w 480"/>
                  <a:gd name="T13" fmla="*/ 133 h 275"/>
                  <a:gd name="T14" fmla="*/ 480 w 480"/>
                  <a:gd name="T15" fmla="*/ 161 h 275"/>
                  <a:gd name="T16" fmla="*/ 478 w 480"/>
                  <a:gd name="T17" fmla="*/ 191 h 275"/>
                  <a:gd name="T18" fmla="*/ 467 w 480"/>
                  <a:gd name="T19" fmla="*/ 219 h 275"/>
                  <a:gd name="T20" fmla="*/ 450 w 480"/>
                  <a:gd name="T21" fmla="*/ 241 h 275"/>
                  <a:gd name="T22" fmla="*/ 428 w 480"/>
                  <a:gd name="T23" fmla="*/ 260 h 275"/>
                  <a:gd name="T24" fmla="*/ 402 w 480"/>
                  <a:gd name="T25" fmla="*/ 271 h 275"/>
                  <a:gd name="T26" fmla="*/ 373 w 480"/>
                  <a:gd name="T27" fmla="*/ 275 h 275"/>
                  <a:gd name="T28" fmla="*/ 360 w 480"/>
                  <a:gd name="T29" fmla="*/ 275 h 275"/>
                  <a:gd name="T30" fmla="*/ 349 w 480"/>
                  <a:gd name="T31" fmla="*/ 273 h 275"/>
                  <a:gd name="T32" fmla="*/ 85 w 480"/>
                  <a:gd name="T33" fmla="*/ 215 h 275"/>
                  <a:gd name="T34" fmla="*/ 58 w 480"/>
                  <a:gd name="T35" fmla="*/ 204 h 275"/>
                  <a:gd name="T36" fmla="*/ 34 w 480"/>
                  <a:gd name="T37" fmla="*/ 189 h 275"/>
                  <a:gd name="T38" fmla="*/ 17 w 480"/>
                  <a:gd name="T39" fmla="*/ 166 h 275"/>
                  <a:gd name="T40" fmla="*/ 6 w 480"/>
                  <a:gd name="T41" fmla="*/ 142 h 275"/>
                  <a:gd name="T42" fmla="*/ 0 w 480"/>
                  <a:gd name="T43" fmla="*/ 114 h 275"/>
                  <a:gd name="T44" fmla="*/ 2 w 480"/>
                  <a:gd name="T45" fmla="*/ 86 h 275"/>
                  <a:gd name="T46" fmla="*/ 12 w 480"/>
                  <a:gd name="T47" fmla="*/ 58 h 275"/>
                  <a:gd name="T48" fmla="*/ 28 w 480"/>
                  <a:gd name="T49" fmla="*/ 35 h 275"/>
                  <a:gd name="T50" fmla="*/ 49 w 480"/>
                  <a:gd name="T51" fmla="*/ 16 h 275"/>
                  <a:gd name="T52" fmla="*/ 75 w 480"/>
                  <a:gd name="T53" fmla="*/ 5 h 275"/>
                  <a:gd name="T54" fmla="*/ 103 w 480"/>
                  <a:gd name="T55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0" h="275">
                    <a:moveTo>
                      <a:pt x="103" y="0"/>
                    </a:moveTo>
                    <a:lnTo>
                      <a:pt x="132" y="3"/>
                    </a:lnTo>
                    <a:lnTo>
                      <a:pt x="396" y="61"/>
                    </a:lnTo>
                    <a:lnTo>
                      <a:pt x="424" y="71"/>
                    </a:lnTo>
                    <a:lnTo>
                      <a:pt x="447" y="88"/>
                    </a:lnTo>
                    <a:lnTo>
                      <a:pt x="463" y="108"/>
                    </a:lnTo>
                    <a:lnTo>
                      <a:pt x="476" y="133"/>
                    </a:lnTo>
                    <a:lnTo>
                      <a:pt x="480" y="161"/>
                    </a:lnTo>
                    <a:lnTo>
                      <a:pt x="478" y="191"/>
                    </a:lnTo>
                    <a:lnTo>
                      <a:pt x="467" y="219"/>
                    </a:lnTo>
                    <a:lnTo>
                      <a:pt x="450" y="241"/>
                    </a:lnTo>
                    <a:lnTo>
                      <a:pt x="428" y="260"/>
                    </a:lnTo>
                    <a:lnTo>
                      <a:pt x="402" y="271"/>
                    </a:lnTo>
                    <a:lnTo>
                      <a:pt x="373" y="275"/>
                    </a:lnTo>
                    <a:lnTo>
                      <a:pt x="360" y="275"/>
                    </a:lnTo>
                    <a:lnTo>
                      <a:pt x="349" y="273"/>
                    </a:lnTo>
                    <a:lnTo>
                      <a:pt x="85" y="215"/>
                    </a:lnTo>
                    <a:lnTo>
                      <a:pt x="58" y="204"/>
                    </a:lnTo>
                    <a:lnTo>
                      <a:pt x="34" y="189"/>
                    </a:lnTo>
                    <a:lnTo>
                      <a:pt x="17" y="166"/>
                    </a:lnTo>
                    <a:lnTo>
                      <a:pt x="6" y="142"/>
                    </a:lnTo>
                    <a:lnTo>
                      <a:pt x="0" y="114"/>
                    </a:lnTo>
                    <a:lnTo>
                      <a:pt x="2" y="86"/>
                    </a:lnTo>
                    <a:lnTo>
                      <a:pt x="12" y="58"/>
                    </a:lnTo>
                    <a:lnTo>
                      <a:pt x="28" y="35"/>
                    </a:lnTo>
                    <a:lnTo>
                      <a:pt x="49" y="16"/>
                    </a:lnTo>
                    <a:lnTo>
                      <a:pt x="75" y="5"/>
                    </a:lnTo>
                    <a:lnTo>
                      <a:pt x="10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127" name="Freeform 95">
                <a:extLst>
                  <a:ext uri="{FF2B5EF4-FFF2-40B4-BE49-F238E27FC236}">
                    <a16:creationId xmlns:a16="http://schemas.microsoft.com/office/drawing/2014/main" id="{37E336CF-7FD3-48AD-815C-E708AAAA4A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66717" y="1431476"/>
                <a:ext cx="38125" cy="35248"/>
              </a:xfrm>
              <a:custGeom>
                <a:avLst/>
                <a:gdLst>
                  <a:gd name="T0" fmla="*/ 100 w 424"/>
                  <a:gd name="T1" fmla="*/ 0 h 392"/>
                  <a:gd name="T2" fmla="*/ 128 w 424"/>
                  <a:gd name="T3" fmla="*/ 2 h 392"/>
                  <a:gd name="T4" fmla="*/ 154 w 424"/>
                  <a:gd name="T5" fmla="*/ 9 h 392"/>
                  <a:gd name="T6" fmla="*/ 178 w 424"/>
                  <a:gd name="T7" fmla="*/ 26 h 392"/>
                  <a:gd name="T8" fmla="*/ 385 w 424"/>
                  <a:gd name="T9" fmla="*/ 201 h 392"/>
                  <a:gd name="T10" fmla="*/ 405 w 424"/>
                  <a:gd name="T11" fmla="*/ 223 h 392"/>
                  <a:gd name="T12" fmla="*/ 418 w 424"/>
                  <a:gd name="T13" fmla="*/ 247 h 392"/>
                  <a:gd name="T14" fmla="*/ 424 w 424"/>
                  <a:gd name="T15" fmla="*/ 275 h 392"/>
                  <a:gd name="T16" fmla="*/ 422 w 424"/>
                  <a:gd name="T17" fmla="*/ 302 h 392"/>
                  <a:gd name="T18" fmla="*/ 413 w 424"/>
                  <a:gd name="T19" fmla="*/ 330 h 392"/>
                  <a:gd name="T20" fmla="*/ 398 w 424"/>
                  <a:gd name="T21" fmla="*/ 354 h 392"/>
                  <a:gd name="T22" fmla="*/ 373 w 424"/>
                  <a:gd name="T23" fmla="*/ 375 h 392"/>
                  <a:gd name="T24" fmla="*/ 345 w 424"/>
                  <a:gd name="T25" fmla="*/ 388 h 392"/>
                  <a:gd name="T26" fmla="*/ 315 w 424"/>
                  <a:gd name="T27" fmla="*/ 392 h 392"/>
                  <a:gd name="T28" fmla="*/ 291 w 424"/>
                  <a:gd name="T29" fmla="*/ 388 h 392"/>
                  <a:gd name="T30" fmla="*/ 266 w 424"/>
                  <a:gd name="T31" fmla="*/ 380 h 392"/>
                  <a:gd name="T32" fmla="*/ 246 w 424"/>
                  <a:gd name="T33" fmla="*/ 365 h 392"/>
                  <a:gd name="T34" fmla="*/ 40 w 424"/>
                  <a:gd name="T35" fmla="*/ 191 h 392"/>
                  <a:gd name="T36" fmla="*/ 19 w 424"/>
                  <a:gd name="T37" fmla="*/ 169 h 392"/>
                  <a:gd name="T38" fmla="*/ 6 w 424"/>
                  <a:gd name="T39" fmla="*/ 144 h 392"/>
                  <a:gd name="T40" fmla="*/ 0 w 424"/>
                  <a:gd name="T41" fmla="*/ 116 h 392"/>
                  <a:gd name="T42" fmla="*/ 2 w 424"/>
                  <a:gd name="T43" fmla="*/ 90 h 392"/>
                  <a:gd name="T44" fmla="*/ 11 w 424"/>
                  <a:gd name="T45" fmla="*/ 62 h 392"/>
                  <a:gd name="T46" fmla="*/ 26 w 424"/>
                  <a:gd name="T47" fmla="*/ 38 h 392"/>
                  <a:gd name="T48" fmla="*/ 47 w 424"/>
                  <a:gd name="T49" fmla="*/ 19 h 392"/>
                  <a:gd name="T50" fmla="*/ 73 w 424"/>
                  <a:gd name="T51" fmla="*/ 6 h 392"/>
                  <a:gd name="T52" fmla="*/ 100 w 424"/>
                  <a:gd name="T53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24" h="392">
                    <a:moveTo>
                      <a:pt x="100" y="0"/>
                    </a:moveTo>
                    <a:lnTo>
                      <a:pt x="128" y="2"/>
                    </a:lnTo>
                    <a:lnTo>
                      <a:pt x="154" y="9"/>
                    </a:lnTo>
                    <a:lnTo>
                      <a:pt x="178" y="26"/>
                    </a:lnTo>
                    <a:lnTo>
                      <a:pt x="385" y="201"/>
                    </a:lnTo>
                    <a:lnTo>
                      <a:pt x="405" y="223"/>
                    </a:lnTo>
                    <a:lnTo>
                      <a:pt x="418" y="247"/>
                    </a:lnTo>
                    <a:lnTo>
                      <a:pt x="424" y="275"/>
                    </a:lnTo>
                    <a:lnTo>
                      <a:pt x="422" y="302"/>
                    </a:lnTo>
                    <a:lnTo>
                      <a:pt x="413" y="330"/>
                    </a:lnTo>
                    <a:lnTo>
                      <a:pt x="398" y="354"/>
                    </a:lnTo>
                    <a:lnTo>
                      <a:pt x="373" y="375"/>
                    </a:lnTo>
                    <a:lnTo>
                      <a:pt x="345" y="388"/>
                    </a:lnTo>
                    <a:lnTo>
                      <a:pt x="315" y="392"/>
                    </a:lnTo>
                    <a:lnTo>
                      <a:pt x="291" y="388"/>
                    </a:lnTo>
                    <a:lnTo>
                      <a:pt x="266" y="380"/>
                    </a:lnTo>
                    <a:lnTo>
                      <a:pt x="246" y="365"/>
                    </a:lnTo>
                    <a:lnTo>
                      <a:pt x="40" y="191"/>
                    </a:lnTo>
                    <a:lnTo>
                      <a:pt x="19" y="169"/>
                    </a:lnTo>
                    <a:lnTo>
                      <a:pt x="6" y="144"/>
                    </a:lnTo>
                    <a:lnTo>
                      <a:pt x="0" y="116"/>
                    </a:lnTo>
                    <a:lnTo>
                      <a:pt x="2" y="90"/>
                    </a:lnTo>
                    <a:lnTo>
                      <a:pt x="11" y="62"/>
                    </a:lnTo>
                    <a:lnTo>
                      <a:pt x="26" y="38"/>
                    </a:lnTo>
                    <a:lnTo>
                      <a:pt x="47" y="19"/>
                    </a:lnTo>
                    <a:lnTo>
                      <a:pt x="73" y="6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128" name="Freeform 96">
                <a:extLst>
                  <a:ext uri="{FF2B5EF4-FFF2-40B4-BE49-F238E27FC236}">
                    <a16:creationId xmlns:a16="http://schemas.microsoft.com/office/drawing/2014/main" id="{1416179A-352A-4F5E-85FF-4C4EAF3CDA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3218" y="1369523"/>
                <a:ext cx="28324" cy="42081"/>
              </a:xfrm>
              <a:custGeom>
                <a:avLst/>
                <a:gdLst>
                  <a:gd name="T0" fmla="*/ 95 w 315"/>
                  <a:gd name="T1" fmla="*/ 0 h 468"/>
                  <a:gd name="T2" fmla="*/ 124 w 315"/>
                  <a:gd name="T3" fmla="*/ 2 h 468"/>
                  <a:gd name="T4" fmla="*/ 150 w 315"/>
                  <a:gd name="T5" fmla="*/ 9 h 468"/>
                  <a:gd name="T6" fmla="*/ 174 w 315"/>
                  <a:gd name="T7" fmla="*/ 22 h 468"/>
                  <a:gd name="T8" fmla="*/ 195 w 315"/>
                  <a:gd name="T9" fmla="*/ 43 h 468"/>
                  <a:gd name="T10" fmla="*/ 208 w 315"/>
                  <a:gd name="T11" fmla="*/ 67 h 468"/>
                  <a:gd name="T12" fmla="*/ 309 w 315"/>
                  <a:gd name="T13" fmla="*/ 318 h 468"/>
                  <a:gd name="T14" fmla="*/ 315 w 315"/>
                  <a:gd name="T15" fmla="*/ 346 h 468"/>
                  <a:gd name="T16" fmla="*/ 315 w 315"/>
                  <a:gd name="T17" fmla="*/ 374 h 468"/>
                  <a:gd name="T18" fmla="*/ 307 w 315"/>
                  <a:gd name="T19" fmla="*/ 402 h 468"/>
                  <a:gd name="T20" fmla="*/ 292 w 315"/>
                  <a:gd name="T21" fmla="*/ 425 h 468"/>
                  <a:gd name="T22" fmla="*/ 274 w 315"/>
                  <a:gd name="T23" fmla="*/ 446 h 468"/>
                  <a:gd name="T24" fmla="*/ 247 w 315"/>
                  <a:gd name="T25" fmla="*/ 461 h 468"/>
                  <a:gd name="T26" fmla="*/ 229 w 315"/>
                  <a:gd name="T27" fmla="*/ 466 h 468"/>
                  <a:gd name="T28" fmla="*/ 208 w 315"/>
                  <a:gd name="T29" fmla="*/ 468 h 468"/>
                  <a:gd name="T30" fmla="*/ 182 w 315"/>
                  <a:gd name="T31" fmla="*/ 464 h 468"/>
                  <a:gd name="T32" fmla="*/ 159 w 315"/>
                  <a:gd name="T33" fmla="*/ 455 h 468"/>
                  <a:gd name="T34" fmla="*/ 137 w 315"/>
                  <a:gd name="T35" fmla="*/ 442 h 468"/>
                  <a:gd name="T36" fmla="*/ 120 w 315"/>
                  <a:gd name="T37" fmla="*/ 423 h 468"/>
                  <a:gd name="T38" fmla="*/ 107 w 315"/>
                  <a:gd name="T39" fmla="*/ 399 h 468"/>
                  <a:gd name="T40" fmla="*/ 7 w 315"/>
                  <a:gd name="T41" fmla="*/ 148 h 468"/>
                  <a:gd name="T42" fmla="*/ 0 w 315"/>
                  <a:gd name="T43" fmla="*/ 120 h 468"/>
                  <a:gd name="T44" fmla="*/ 0 w 315"/>
                  <a:gd name="T45" fmla="*/ 91 h 468"/>
                  <a:gd name="T46" fmla="*/ 7 w 315"/>
                  <a:gd name="T47" fmla="*/ 65 h 468"/>
                  <a:gd name="T48" fmla="*/ 22 w 315"/>
                  <a:gd name="T49" fmla="*/ 41 h 468"/>
                  <a:gd name="T50" fmla="*/ 43 w 315"/>
                  <a:gd name="T51" fmla="*/ 22 h 468"/>
                  <a:gd name="T52" fmla="*/ 67 w 315"/>
                  <a:gd name="T53" fmla="*/ 7 h 468"/>
                  <a:gd name="T54" fmla="*/ 95 w 315"/>
                  <a:gd name="T55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15" h="468">
                    <a:moveTo>
                      <a:pt x="95" y="0"/>
                    </a:moveTo>
                    <a:lnTo>
                      <a:pt x="124" y="2"/>
                    </a:lnTo>
                    <a:lnTo>
                      <a:pt x="150" y="9"/>
                    </a:lnTo>
                    <a:lnTo>
                      <a:pt x="174" y="22"/>
                    </a:lnTo>
                    <a:lnTo>
                      <a:pt x="195" y="43"/>
                    </a:lnTo>
                    <a:lnTo>
                      <a:pt x="208" y="67"/>
                    </a:lnTo>
                    <a:lnTo>
                      <a:pt x="309" y="318"/>
                    </a:lnTo>
                    <a:lnTo>
                      <a:pt x="315" y="346"/>
                    </a:lnTo>
                    <a:lnTo>
                      <a:pt x="315" y="374"/>
                    </a:lnTo>
                    <a:lnTo>
                      <a:pt x="307" y="402"/>
                    </a:lnTo>
                    <a:lnTo>
                      <a:pt x="292" y="425"/>
                    </a:lnTo>
                    <a:lnTo>
                      <a:pt x="274" y="446"/>
                    </a:lnTo>
                    <a:lnTo>
                      <a:pt x="247" y="461"/>
                    </a:lnTo>
                    <a:lnTo>
                      <a:pt x="229" y="466"/>
                    </a:lnTo>
                    <a:lnTo>
                      <a:pt x="208" y="468"/>
                    </a:lnTo>
                    <a:lnTo>
                      <a:pt x="182" y="464"/>
                    </a:lnTo>
                    <a:lnTo>
                      <a:pt x="159" y="455"/>
                    </a:lnTo>
                    <a:lnTo>
                      <a:pt x="137" y="442"/>
                    </a:lnTo>
                    <a:lnTo>
                      <a:pt x="120" y="423"/>
                    </a:lnTo>
                    <a:lnTo>
                      <a:pt x="107" y="399"/>
                    </a:lnTo>
                    <a:lnTo>
                      <a:pt x="7" y="148"/>
                    </a:lnTo>
                    <a:lnTo>
                      <a:pt x="0" y="120"/>
                    </a:lnTo>
                    <a:lnTo>
                      <a:pt x="0" y="91"/>
                    </a:lnTo>
                    <a:lnTo>
                      <a:pt x="7" y="65"/>
                    </a:lnTo>
                    <a:lnTo>
                      <a:pt x="22" y="41"/>
                    </a:lnTo>
                    <a:lnTo>
                      <a:pt x="43" y="22"/>
                    </a:lnTo>
                    <a:lnTo>
                      <a:pt x="67" y="7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129" name="Freeform 97">
                <a:extLst>
                  <a:ext uri="{FF2B5EF4-FFF2-40B4-BE49-F238E27FC236}">
                    <a16:creationId xmlns:a16="http://schemas.microsoft.com/office/drawing/2014/main" id="{8C65FDE1-CC0E-4052-AB3E-C85BFE0C0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55815" y="1355136"/>
                <a:ext cx="22120" cy="43700"/>
              </a:xfrm>
              <a:custGeom>
                <a:avLst/>
                <a:gdLst>
                  <a:gd name="T0" fmla="*/ 150 w 246"/>
                  <a:gd name="T1" fmla="*/ 0 h 486"/>
                  <a:gd name="T2" fmla="*/ 179 w 246"/>
                  <a:gd name="T3" fmla="*/ 8 h 486"/>
                  <a:gd name="T4" fmla="*/ 203 w 246"/>
                  <a:gd name="T5" fmla="*/ 21 h 486"/>
                  <a:gd name="T6" fmla="*/ 224 w 246"/>
                  <a:gd name="T7" fmla="*/ 40 h 486"/>
                  <a:gd name="T8" fmla="*/ 237 w 246"/>
                  <a:gd name="T9" fmla="*/ 64 h 486"/>
                  <a:gd name="T10" fmla="*/ 246 w 246"/>
                  <a:gd name="T11" fmla="*/ 90 h 486"/>
                  <a:gd name="T12" fmla="*/ 246 w 246"/>
                  <a:gd name="T13" fmla="*/ 120 h 486"/>
                  <a:gd name="T14" fmla="*/ 216 w 246"/>
                  <a:gd name="T15" fmla="*/ 388 h 486"/>
                  <a:gd name="T16" fmla="*/ 209 w 246"/>
                  <a:gd name="T17" fmla="*/ 420 h 486"/>
                  <a:gd name="T18" fmla="*/ 192 w 246"/>
                  <a:gd name="T19" fmla="*/ 446 h 486"/>
                  <a:gd name="T20" fmla="*/ 169 w 246"/>
                  <a:gd name="T21" fmla="*/ 467 h 486"/>
                  <a:gd name="T22" fmla="*/ 141 w 246"/>
                  <a:gd name="T23" fmla="*/ 480 h 486"/>
                  <a:gd name="T24" fmla="*/ 109 w 246"/>
                  <a:gd name="T25" fmla="*/ 486 h 486"/>
                  <a:gd name="T26" fmla="*/ 98 w 246"/>
                  <a:gd name="T27" fmla="*/ 484 h 486"/>
                  <a:gd name="T28" fmla="*/ 70 w 246"/>
                  <a:gd name="T29" fmla="*/ 478 h 486"/>
                  <a:gd name="T30" fmla="*/ 45 w 246"/>
                  <a:gd name="T31" fmla="*/ 463 h 486"/>
                  <a:gd name="T32" fmla="*/ 25 w 246"/>
                  <a:gd name="T33" fmla="*/ 444 h 486"/>
                  <a:gd name="T34" fmla="*/ 10 w 246"/>
                  <a:gd name="T35" fmla="*/ 420 h 486"/>
                  <a:gd name="T36" fmla="*/ 2 w 246"/>
                  <a:gd name="T37" fmla="*/ 394 h 486"/>
                  <a:gd name="T38" fmla="*/ 0 w 246"/>
                  <a:gd name="T39" fmla="*/ 366 h 486"/>
                  <a:gd name="T40" fmla="*/ 30 w 246"/>
                  <a:gd name="T41" fmla="*/ 96 h 486"/>
                  <a:gd name="T42" fmla="*/ 40 w 246"/>
                  <a:gd name="T43" fmla="*/ 62 h 486"/>
                  <a:gd name="T44" fmla="*/ 59 w 246"/>
                  <a:gd name="T45" fmla="*/ 34 h 486"/>
                  <a:gd name="T46" fmla="*/ 85 w 246"/>
                  <a:gd name="T47" fmla="*/ 14 h 486"/>
                  <a:gd name="T48" fmla="*/ 115 w 246"/>
                  <a:gd name="T49" fmla="*/ 2 h 486"/>
                  <a:gd name="T50" fmla="*/ 150 w 246"/>
                  <a:gd name="T51" fmla="*/ 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6" h="486">
                    <a:moveTo>
                      <a:pt x="150" y="0"/>
                    </a:moveTo>
                    <a:lnTo>
                      <a:pt x="179" y="8"/>
                    </a:lnTo>
                    <a:lnTo>
                      <a:pt x="203" y="21"/>
                    </a:lnTo>
                    <a:lnTo>
                      <a:pt x="224" y="40"/>
                    </a:lnTo>
                    <a:lnTo>
                      <a:pt x="237" y="64"/>
                    </a:lnTo>
                    <a:lnTo>
                      <a:pt x="246" y="90"/>
                    </a:lnTo>
                    <a:lnTo>
                      <a:pt x="246" y="120"/>
                    </a:lnTo>
                    <a:lnTo>
                      <a:pt x="216" y="388"/>
                    </a:lnTo>
                    <a:lnTo>
                      <a:pt x="209" y="420"/>
                    </a:lnTo>
                    <a:lnTo>
                      <a:pt x="192" y="446"/>
                    </a:lnTo>
                    <a:lnTo>
                      <a:pt x="169" y="467"/>
                    </a:lnTo>
                    <a:lnTo>
                      <a:pt x="141" y="480"/>
                    </a:lnTo>
                    <a:lnTo>
                      <a:pt x="109" y="486"/>
                    </a:lnTo>
                    <a:lnTo>
                      <a:pt x="98" y="484"/>
                    </a:lnTo>
                    <a:lnTo>
                      <a:pt x="70" y="478"/>
                    </a:lnTo>
                    <a:lnTo>
                      <a:pt x="45" y="463"/>
                    </a:lnTo>
                    <a:lnTo>
                      <a:pt x="25" y="444"/>
                    </a:lnTo>
                    <a:lnTo>
                      <a:pt x="10" y="420"/>
                    </a:lnTo>
                    <a:lnTo>
                      <a:pt x="2" y="394"/>
                    </a:lnTo>
                    <a:lnTo>
                      <a:pt x="0" y="366"/>
                    </a:lnTo>
                    <a:lnTo>
                      <a:pt x="30" y="96"/>
                    </a:lnTo>
                    <a:lnTo>
                      <a:pt x="40" y="62"/>
                    </a:lnTo>
                    <a:lnTo>
                      <a:pt x="59" y="34"/>
                    </a:lnTo>
                    <a:lnTo>
                      <a:pt x="85" y="14"/>
                    </a:lnTo>
                    <a:lnTo>
                      <a:pt x="115" y="2"/>
                    </a:lnTo>
                    <a:lnTo>
                      <a:pt x="1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130" name="Freeform 98">
                <a:extLst>
                  <a:ext uri="{FF2B5EF4-FFF2-40B4-BE49-F238E27FC236}">
                    <a16:creationId xmlns:a16="http://schemas.microsoft.com/office/drawing/2014/main" id="{A296D85C-D2D1-41F8-9DEA-02EF0CEC4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44653" y="1391733"/>
                <a:ext cx="33270" cy="39744"/>
              </a:xfrm>
              <a:custGeom>
                <a:avLst/>
                <a:gdLst>
                  <a:gd name="T0" fmla="*/ 268 w 370"/>
                  <a:gd name="T1" fmla="*/ 0 h 442"/>
                  <a:gd name="T2" fmla="*/ 297 w 370"/>
                  <a:gd name="T3" fmla="*/ 6 h 442"/>
                  <a:gd name="T4" fmla="*/ 321 w 370"/>
                  <a:gd name="T5" fmla="*/ 19 h 442"/>
                  <a:gd name="T6" fmla="*/ 343 w 370"/>
                  <a:gd name="T7" fmla="*/ 37 h 442"/>
                  <a:gd name="T8" fmla="*/ 358 w 370"/>
                  <a:gd name="T9" fmla="*/ 62 h 442"/>
                  <a:gd name="T10" fmla="*/ 368 w 370"/>
                  <a:gd name="T11" fmla="*/ 88 h 442"/>
                  <a:gd name="T12" fmla="*/ 370 w 370"/>
                  <a:gd name="T13" fmla="*/ 116 h 442"/>
                  <a:gd name="T14" fmla="*/ 364 w 370"/>
                  <a:gd name="T15" fmla="*/ 142 h 442"/>
                  <a:gd name="T16" fmla="*/ 351 w 370"/>
                  <a:gd name="T17" fmla="*/ 169 h 442"/>
                  <a:gd name="T18" fmla="*/ 199 w 370"/>
                  <a:gd name="T19" fmla="*/ 393 h 442"/>
                  <a:gd name="T20" fmla="*/ 180 w 370"/>
                  <a:gd name="T21" fmla="*/ 414 h 442"/>
                  <a:gd name="T22" fmla="*/ 160 w 370"/>
                  <a:gd name="T23" fmla="*/ 429 h 442"/>
                  <a:gd name="T24" fmla="*/ 135 w 370"/>
                  <a:gd name="T25" fmla="*/ 438 h 442"/>
                  <a:gd name="T26" fmla="*/ 109 w 370"/>
                  <a:gd name="T27" fmla="*/ 442 h 442"/>
                  <a:gd name="T28" fmla="*/ 77 w 370"/>
                  <a:gd name="T29" fmla="*/ 436 h 442"/>
                  <a:gd name="T30" fmla="*/ 49 w 370"/>
                  <a:gd name="T31" fmla="*/ 423 h 442"/>
                  <a:gd name="T32" fmla="*/ 27 w 370"/>
                  <a:gd name="T33" fmla="*/ 403 h 442"/>
                  <a:gd name="T34" fmla="*/ 12 w 370"/>
                  <a:gd name="T35" fmla="*/ 380 h 442"/>
                  <a:gd name="T36" fmla="*/ 2 w 370"/>
                  <a:gd name="T37" fmla="*/ 354 h 442"/>
                  <a:gd name="T38" fmla="*/ 0 w 370"/>
                  <a:gd name="T39" fmla="*/ 326 h 442"/>
                  <a:gd name="T40" fmla="*/ 6 w 370"/>
                  <a:gd name="T41" fmla="*/ 298 h 442"/>
                  <a:gd name="T42" fmla="*/ 19 w 370"/>
                  <a:gd name="T43" fmla="*/ 272 h 442"/>
                  <a:gd name="T44" fmla="*/ 171 w 370"/>
                  <a:gd name="T45" fmla="*/ 47 h 442"/>
                  <a:gd name="T46" fmla="*/ 192 w 370"/>
                  <a:gd name="T47" fmla="*/ 26 h 442"/>
                  <a:gd name="T48" fmla="*/ 214 w 370"/>
                  <a:gd name="T49" fmla="*/ 11 h 442"/>
                  <a:gd name="T50" fmla="*/ 240 w 370"/>
                  <a:gd name="T51" fmla="*/ 2 h 442"/>
                  <a:gd name="T52" fmla="*/ 268 w 370"/>
                  <a:gd name="T53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70" h="442">
                    <a:moveTo>
                      <a:pt x="268" y="0"/>
                    </a:moveTo>
                    <a:lnTo>
                      <a:pt x="297" y="6"/>
                    </a:lnTo>
                    <a:lnTo>
                      <a:pt x="321" y="19"/>
                    </a:lnTo>
                    <a:lnTo>
                      <a:pt x="343" y="37"/>
                    </a:lnTo>
                    <a:lnTo>
                      <a:pt x="358" y="62"/>
                    </a:lnTo>
                    <a:lnTo>
                      <a:pt x="368" y="88"/>
                    </a:lnTo>
                    <a:lnTo>
                      <a:pt x="370" y="116"/>
                    </a:lnTo>
                    <a:lnTo>
                      <a:pt x="364" y="142"/>
                    </a:lnTo>
                    <a:lnTo>
                      <a:pt x="351" y="169"/>
                    </a:lnTo>
                    <a:lnTo>
                      <a:pt x="199" y="393"/>
                    </a:lnTo>
                    <a:lnTo>
                      <a:pt x="180" y="414"/>
                    </a:lnTo>
                    <a:lnTo>
                      <a:pt x="160" y="429"/>
                    </a:lnTo>
                    <a:lnTo>
                      <a:pt x="135" y="438"/>
                    </a:lnTo>
                    <a:lnTo>
                      <a:pt x="109" y="442"/>
                    </a:lnTo>
                    <a:lnTo>
                      <a:pt x="77" y="436"/>
                    </a:lnTo>
                    <a:lnTo>
                      <a:pt x="49" y="423"/>
                    </a:lnTo>
                    <a:lnTo>
                      <a:pt x="27" y="403"/>
                    </a:lnTo>
                    <a:lnTo>
                      <a:pt x="12" y="380"/>
                    </a:lnTo>
                    <a:lnTo>
                      <a:pt x="2" y="354"/>
                    </a:lnTo>
                    <a:lnTo>
                      <a:pt x="0" y="326"/>
                    </a:lnTo>
                    <a:lnTo>
                      <a:pt x="6" y="298"/>
                    </a:lnTo>
                    <a:lnTo>
                      <a:pt x="19" y="272"/>
                    </a:lnTo>
                    <a:lnTo>
                      <a:pt x="171" y="47"/>
                    </a:lnTo>
                    <a:lnTo>
                      <a:pt x="192" y="26"/>
                    </a:lnTo>
                    <a:lnTo>
                      <a:pt x="214" y="11"/>
                    </a:lnTo>
                    <a:lnTo>
                      <a:pt x="240" y="2"/>
                    </a:lnTo>
                    <a:lnTo>
                      <a:pt x="2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131" name="Freeform 99">
                <a:extLst>
                  <a:ext uri="{FF2B5EF4-FFF2-40B4-BE49-F238E27FC236}">
                    <a16:creationId xmlns:a16="http://schemas.microsoft.com/office/drawing/2014/main" id="{23A41B92-492F-4DE6-9F18-BD267EE87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07866" y="1470860"/>
                <a:ext cx="41003" cy="30842"/>
              </a:xfrm>
              <a:custGeom>
                <a:avLst/>
                <a:gdLst>
                  <a:gd name="T0" fmla="*/ 353 w 456"/>
                  <a:gd name="T1" fmla="*/ 0 h 343"/>
                  <a:gd name="T2" fmla="*/ 379 w 456"/>
                  <a:gd name="T3" fmla="*/ 6 h 343"/>
                  <a:gd name="T4" fmla="*/ 405 w 456"/>
                  <a:gd name="T5" fmla="*/ 17 h 343"/>
                  <a:gd name="T6" fmla="*/ 426 w 456"/>
                  <a:gd name="T7" fmla="*/ 34 h 343"/>
                  <a:gd name="T8" fmla="*/ 443 w 456"/>
                  <a:gd name="T9" fmla="*/ 59 h 343"/>
                  <a:gd name="T10" fmla="*/ 454 w 456"/>
                  <a:gd name="T11" fmla="*/ 85 h 343"/>
                  <a:gd name="T12" fmla="*/ 456 w 456"/>
                  <a:gd name="T13" fmla="*/ 113 h 343"/>
                  <a:gd name="T14" fmla="*/ 452 w 456"/>
                  <a:gd name="T15" fmla="*/ 141 h 343"/>
                  <a:gd name="T16" fmla="*/ 441 w 456"/>
                  <a:gd name="T17" fmla="*/ 165 h 343"/>
                  <a:gd name="T18" fmla="*/ 422 w 456"/>
                  <a:gd name="T19" fmla="*/ 188 h 343"/>
                  <a:gd name="T20" fmla="*/ 400 w 456"/>
                  <a:gd name="T21" fmla="*/ 205 h 343"/>
                  <a:gd name="T22" fmla="*/ 160 w 456"/>
                  <a:gd name="T23" fmla="*/ 330 h 343"/>
                  <a:gd name="T24" fmla="*/ 133 w 456"/>
                  <a:gd name="T25" fmla="*/ 341 h 343"/>
                  <a:gd name="T26" fmla="*/ 109 w 456"/>
                  <a:gd name="T27" fmla="*/ 343 h 343"/>
                  <a:gd name="T28" fmla="*/ 81 w 456"/>
                  <a:gd name="T29" fmla="*/ 340 h 343"/>
                  <a:gd name="T30" fmla="*/ 53 w 456"/>
                  <a:gd name="T31" fmla="*/ 328 h 343"/>
                  <a:gd name="T32" fmla="*/ 30 w 456"/>
                  <a:gd name="T33" fmla="*/ 310 h 343"/>
                  <a:gd name="T34" fmla="*/ 13 w 456"/>
                  <a:gd name="T35" fmla="*/ 285 h 343"/>
                  <a:gd name="T36" fmla="*/ 2 w 456"/>
                  <a:gd name="T37" fmla="*/ 259 h 343"/>
                  <a:gd name="T38" fmla="*/ 0 w 456"/>
                  <a:gd name="T39" fmla="*/ 231 h 343"/>
                  <a:gd name="T40" fmla="*/ 4 w 456"/>
                  <a:gd name="T41" fmla="*/ 203 h 343"/>
                  <a:gd name="T42" fmla="*/ 17 w 456"/>
                  <a:gd name="T43" fmla="*/ 178 h 343"/>
                  <a:gd name="T44" fmla="*/ 34 w 456"/>
                  <a:gd name="T45" fmla="*/ 156 h 343"/>
                  <a:gd name="T46" fmla="*/ 58 w 456"/>
                  <a:gd name="T47" fmla="*/ 139 h 343"/>
                  <a:gd name="T48" fmla="*/ 296 w 456"/>
                  <a:gd name="T49" fmla="*/ 14 h 343"/>
                  <a:gd name="T50" fmla="*/ 325 w 456"/>
                  <a:gd name="T51" fmla="*/ 2 h 343"/>
                  <a:gd name="T52" fmla="*/ 353 w 456"/>
                  <a:gd name="T53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6" h="343">
                    <a:moveTo>
                      <a:pt x="353" y="0"/>
                    </a:moveTo>
                    <a:lnTo>
                      <a:pt x="379" y="6"/>
                    </a:lnTo>
                    <a:lnTo>
                      <a:pt x="405" y="17"/>
                    </a:lnTo>
                    <a:lnTo>
                      <a:pt x="426" y="34"/>
                    </a:lnTo>
                    <a:lnTo>
                      <a:pt x="443" y="59"/>
                    </a:lnTo>
                    <a:lnTo>
                      <a:pt x="454" y="85"/>
                    </a:lnTo>
                    <a:lnTo>
                      <a:pt x="456" y="113"/>
                    </a:lnTo>
                    <a:lnTo>
                      <a:pt x="452" y="141"/>
                    </a:lnTo>
                    <a:lnTo>
                      <a:pt x="441" y="165"/>
                    </a:lnTo>
                    <a:lnTo>
                      <a:pt x="422" y="188"/>
                    </a:lnTo>
                    <a:lnTo>
                      <a:pt x="400" y="205"/>
                    </a:lnTo>
                    <a:lnTo>
                      <a:pt x="160" y="330"/>
                    </a:lnTo>
                    <a:lnTo>
                      <a:pt x="133" y="341"/>
                    </a:lnTo>
                    <a:lnTo>
                      <a:pt x="109" y="343"/>
                    </a:lnTo>
                    <a:lnTo>
                      <a:pt x="81" y="340"/>
                    </a:lnTo>
                    <a:lnTo>
                      <a:pt x="53" y="328"/>
                    </a:lnTo>
                    <a:lnTo>
                      <a:pt x="30" y="310"/>
                    </a:lnTo>
                    <a:lnTo>
                      <a:pt x="13" y="285"/>
                    </a:lnTo>
                    <a:lnTo>
                      <a:pt x="2" y="259"/>
                    </a:lnTo>
                    <a:lnTo>
                      <a:pt x="0" y="231"/>
                    </a:lnTo>
                    <a:lnTo>
                      <a:pt x="4" y="203"/>
                    </a:lnTo>
                    <a:lnTo>
                      <a:pt x="17" y="178"/>
                    </a:lnTo>
                    <a:lnTo>
                      <a:pt x="34" y="156"/>
                    </a:lnTo>
                    <a:lnTo>
                      <a:pt x="58" y="139"/>
                    </a:lnTo>
                    <a:lnTo>
                      <a:pt x="296" y="14"/>
                    </a:lnTo>
                    <a:lnTo>
                      <a:pt x="325" y="2"/>
                    </a:lnTo>
                    <a:lnTo>
                      <a:pt x="3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</p:grpSp>
        <p:grpSp>
          <p:nvGrpSpPr>
            <p:cNvPr id="132" name="Группа 186">
              <a:extLst>
                <a:ext uri="{FF2B5EF4-FFF2-40B4-BE49-F238E27FC236}">
                  <a16:creationId xmlns:a16="http://schemas.microsoft.com/office/drawing/2014/main" id="{A9A6AB3E-701E-474B-9F91-FFAEEACD3E15}"/>
                </a:ext>
              </a:extLst>
            </p:cNvPr>
            <p:cNvGrpSpPr/>
            <p:nvPr/>
          </p:nvGrpSpPr>
          <p:grpSpPr>
            <a:xfrm>
              <a:off x="5966064" y="2686102"/>
              <a:ext cx="496767" cy="538030"/>
              <a:chOff x="6356960" y="2310488"/>
              <a:chExt cx="496767" cy="538030"/>
            </a:xfrm>
            <a:solidFill>
              <a:schemeClr val="bg1"/>
            </a:solidFill>
          </p:grpSpPr>
          <p:sp>
            <p:nvSpPr>
              <p:cNvPr id="133" name="Freeform 154">
                <a:extLst>
                  <a:ext uri="{FF2B5EF4-FFF2-40B4-BE49-F238E27FC236}">
                    <a16:creationId xmlns:a16="http://schemas.microsoft.com/office/drawing/2014/main" id="{46F0C1E0-F0A4-4506-AD69-99FF57652C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5121" y="2579254"/>
                <a:ext cx="179759" cy="161060"/>
              </a:xfrm>
              <a:custGeom>
                <a:avLst/>
                <a:gdLst>
                  <a:gd name="T0" fmla="*/ 79 w 1442"/>
                  <a:gd name="T1" fmla="*/ 0 h 1292"/>
                  <a:gd name="T2" fmla="*/ 97 w 1442"/>
                  <a:gd name="T3" fmla="*/ 4 h 1292"/>
                  <a:gd name="T4" fmla="*/ 116 w 1442"/>
                  <a:gd name="T5" fmla="*/ 10 h 1292"/>
                  <a:gd name="T6" fmla="*/ 131 w 1442"/>
                  <a:gd name="T7" fmla="*/ 24 h 1292"/>
                  <a:gd name="T8" fmla="*/ 143 w 1442"/>
                  <a:gd name="T9" fmla="*/ 39 h 1292"/>
                  <a:gd name="T10" fmla="*/ 727 w 1442"/>
                  <a:gd name="T11" fmla="*/ 1090 h 1292"/>
                  <a:gd name="T12" fmla="*/ 1311 w 1442"/>
                  <a:gd name="T13" fmla="*/ 486 h 1292"/>
                  <a:gd name="T14" fmla="*/ 1327 w 1442"/>
                  <a:gd name="T15" fmla="*/ 474 h 1292"/>
                  <a:gd name="T16" fmla="*/ 1345 w 1442"/>
                  <a:gd name="T17" fmla="*/ 466 h 1292"/>
                  <a:gd name="T18" fmla="*/ 1365 w 1442"/>
                  <a:gd name="T19" fmla="*/ 463 h 1292"/>
                  <a:gd name="T20" fmla="*/ 1383 w 1442"/>
                  <a:gd name="T21" fmla="*/ 465 h 1292"/>
                  <a:gd name="T22" fmla="*/ 1402 w 1442"/>
                  <a:gd name="T23" fmla="*/ 473 h 1292"/>
                  <a:gd name="T24" fmla="*/ 1419 w 1442"/>
                  <a:gd name="T25" fmla="*/ 484 h 1292"/>
                  <a:gd name="T26" fmla="*/ 1431 w 1442"/>
                  <a:gd name="T27" fmla="*/ 500 h 1292"/>
                  <a:gd name="T28" fmla="*/ 1438 w 1442"/>
                  <a:gd name="T29" fmla="*/ 518 h 1292"/>
                  <a:gd name="T30" fmla="*/ 1442 w 1442"/>
                  <a:gd name="T31" fmla="*/ 538 h 1292"/>
                  <a:gd name="T32" fmla="*/ 1440 w 1442"/>
                  <a:gd name="T33" fmla="*/ 556 h 1292"/>
                  <a:gd name="T34" fmla="*/ 1432 w 1442"/>
                  <a:gd name="T35" fmla="*/ 575 h 1292"/>
                  <a:gd name="T36" fmla="*/ 1420 w 1442"/>
                  <a:gd name="T37" fmla="*/ 592 h 1292"/>
                  <a:gd name="T38" fmla="*/ 765 w 1442"/>
                  <a:gd name="T39" fmla="*/ 1270 h 1292"/>
                  <a:gd name="T40" fmla="*/ 750 w 1442"/>
                  <a:gd name="T41" fmla="*/ 1282 h 1292"/>
                  <a:gd name="T42" fmla="*/ 731 w 1442"/>
                  <a:gd name="T43" fmla="*/ 1289 h 1292"/>
                  <a:gd name="T44" fmla="*/ 712 w 1442"/>
                  <a:gd name="T45" fmla="*/ 1292 h 1292"/>
                  <a:gd name="T46" fmla="*/ 706 w 1442"/>
                  <a:gd name="T47" fmla="*/ 1292 h 1292"/>
                  <a:gd name="T48" fmla="*/ 701 w 1442"/>
                  <a:gd name="T49" fmla="*/ 1292 h 1292"/>
                  <a:gd name="T50" fmla="*/ 684 w 1442"/>
                  <a:gd name="T51" fmla="*/ 1287 h 1292"/>
                  <a:gd name="T52" fmla="*/ 668 w 1442"/>
                  <a:gd name="T53" fmla="*/ 1279 h 1292"/>
                  <a:gd name="T54" fmla="*/ 655 w 1442"/>
                  <a:gd name="T55" fmla="*/ 1269 h 1292"/>
                  <a:gd name="T56" fmla="*/ 645 w 1442"/>
                  <a:gd name="T57" fmla="*/ 1254 h 1292"/>
                  <a:gd name="T58" fmla="*/ 11 w 1442"/>
                  <a:gd name="T59" fmla="*/ 113 h 1292"/>
                  <a:gd name="T60" fmla="*/ 3 w 1442"/>
                  <a:gd name="T61" fmla="*/ 94 h 1292"/>
                  <a:gd name="T62" fmla="*/ 0 w 1442"/>
                  <a:gd name="T63" fmla="*/ 75 h 1292"/>
                  <a:gd name="T64" fmla="*/ 4 w 1442"/>
                  <a:gd name="T65" fmla="*/ 55 h 1292"/>
                  <a:gd name="T66" fmla="*/ 11 w 1442"/>
                  <a:gd name="T67" fmla="*/ 38 h 1292"/>
                  <a:gd name="T68" fmla="*/ 24 w 1442"/>
                  <a:gd name="T69" fmla="*/ 22 h 1292"/>
                  <a:gd name="T70" fmla="*/ 40 w 1442"/>
                  <a:gd name="T71" fmla="*/ 10 h 1292"/>
                  <a:gd name="T72" fmla="*/ 59 w 1442"/>
                  <a:gd name="T73" fmla="*/ 3 h 1292"/>
                  <a:gd name="T74" fmla="*/ 79 w 1442"/>
                  <a:gd name="T75" fmla="*/ 0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42" h="1292">
                    <a:moveTo>
                      <a:pt x="79" y="0"/>
                    </a:moveTo>
                    <a:lnTo>
                      <a:pt x="97" y="4"/>
                    </a:lnTo>
                    <a:lnTo>
                      <a:pt x="116" y="10"/>
                    </a:lnTo>
                    <a:lnTo>
                      <a:pt x="131" y="24"/>
                    </a:lnTo>
                    <a:lnTo>
                      <a:pt x="143" y="39"/>
                    </a:lnTo>
                    <a:lnTo>
                      <a:pt x="727" y="1090"/>
                    </a:lnTo>
                    <a:lnTo>
                      <a:pt x="1311" y="486"/>
                    </a:lnTo>
                    <a:lnTo>
                      <a:pt x="1327" y="474"/>
                    </a:lnTo>
                    <a:lnTo>
                      <a:pt x="1345" y="466"/>
                    </a:lnTo>
                    <a:lnTo>
                      <a:pt x="1365" y="463"/>
                    </a:lnTo>
                    <a:lnTo>
                      <a:pt x="1383" y="465"/>
                    </a:lnTo>
                    <a:lnTo>
                      <a:pt x="1402" y="473"/>
                    </a:lnTo>
                    <a:lnTo>
                      <a:pt x="1419" y="484"/>
                    </a:lnTo>
                    <a:lnTo>
                      <a:pt x="1431" y="500"/>
                    </a:lnTo>
                    <a:lnTo>
                      <a:pt x="1438" y="518"/>
                    </a:lnTo>
                    <a:lnTo>
                      <a:pt x="1442" y="538"/>
                    </a:lnTo>
                    <a:lnTo>
                      <a:pt x="1440" y="556"/>
                    </a:lnTo>
                    <a:lnTo>
                      <a:pt x="1432" y="575"/>
                    </a:lnTo>
                    <a:lnTo>
                      <a:pt x="1420" y="592"/>
                    </a:lnTo>
                    <a:lnTo>
                      <a:pt x="765" y="1270"/>
                    </a:lnTo>
                    <a:lnTo>
                      <a:pt x="750" y="1282"/>
                    </a:lnTo>
                    <a:lnTo>
                      <a:pt x="731" y="1289"/>
                    </a:lnTo>
                    <a:lnTo>
                      <a:pt x="712" y="1292"/>
                    </a:lnTo>
                    <a:lnTo>
                      <a:pt x="706" y="1292"/>
                    </a:lnTo>
                    <a:lnTo>
                      <a:pt x="701" y="1292"/>
                    </a:lnTo>
                    <a:lnTo>
                      <a:pt x="684" y="1287"/>
                    </a:lnTo>
                    <a:lnTo>
                      <a:pt x="668" y="1279"/>
                    </a:lnTo>
                    <a:lnTo>
                      <a:pt x="655" y="1269"/>
                    </a:lnTo>
                    <a:lnTo>
                      <a:pt x="645" y="1254"/>
                    </a:lnTo>
                    <a:lnTo>
                      <a:pt x="11" y="113"/>
                    </a:lnTo>
                    <a:lnTo>
                      <a:pt x="3" y="94"/>
                    </a:lnTo>
                    <a:lnTo>
                      <a:pt x="0" y="75"/>
                    </a:lnTo>
                    <a:lnTo>
                      <a:pt x="4" y="55"/>
                    </a:lnTo>
                    <a:lnTo>
                      <a:pt x="11" y="38"/>
                    </a:lnTo>
                    <a:lnTo>
                      <a:pt x="24" y="22"/>
                    </a:lnTo>
                    <a:lnTo>
                      <a:pt x="40" y="10"/>
                    </a:lnTo>
                    <a:lnTo>
                      <a:pt x="59" y="3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134" name="Freeform 155">
                <a:extLst>
                  <a:ext uri="{FF2B5EF4-FFF2-40B4-BE49-F238E27FC236}">
                    <a16:creationId xmlns:a16="http://schemas.microsoft.com/office/drawing/2014/main" id="{C13FA8C1-7EEE-41B3-ACA3-301AAE372A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5932" y="2579254"/>
                <a:ext cx="179634" cy="161060"/>
              </a:xfrm>
              <a:custGeom>
                <a:avLst/>
                <a:gdLst>
                  <a:gd name="T0" fmla="*/ 1364 w 1441"/>
                  <a:gd name="T1" fmla="*/ 0 h 1292"/>
                  <a:gd name="T2" fmla="*/ 1383 w 1441"/>
                  <a:gd name="T3" fmla="*/ 3 h 1292"/>
                  <a:gd name="T4" fmla="*/ 1402 w 1441"/>
                  <a:gd name="T5" fmla="*/ 10 h 1292"/>
                  <a:gd name="T6" fmla="*/ 1419 w 1441"/>
                  <a:gd name="T7" fmla="*/ 22 h 1292"/>
                  <a:gd name="T8" fmla="*/ 1431 w 1441"/>
                  <a:gd name="T9" fmla="*/ 38 h 1292"/>
                  <a:gd name="T10" fmla="*/ 1438 w 1441"/>
                  <a:gd name="T11" fmla="*/ 55 h 1292"/>
                  <a:gd name="T12" fmla="*/ 1441 w 1441"/>
                  <a:gd name="T13" fmla="*/ 75 h 1292"/>
                  <a:gd name="T14" fmla="*/ 1438 w 1441"/>
                  <a:gd name="T15" fmla="*/ 94 h 1292"/>
                  <a:gd name="T16" fmla="*/ 1432 w 1441"/>
                  <a:gd name="T17" fmla="*/ 113 h 1292"/>
                  <a:gd name="T18" fmla="*/ 797 w 1441"/>
                  <a:gd name="T19" fmla="*/ 1254 h 1292"/>
                  <a:gd name="T20" fmla="*/ 786 w 1441"/>
                  <a:gd name="T21" fmla="*/ 1269 h 1292"/>
                  <a:gd name="T22" fmla="*/ 773 w 1441"/>
                  <a:gd name="T23" fmla="*/ 1279 h 1292"/>
                  <a:gd name="T24" fmla="*/ 757 w 1441"/>
                  <a:gd name="T25" fmla="*/ 1287 h 1292"/>
                  <a:gd name="T26" fmla="*/ 740 w 1441"/>
                  <a:gd name="T27" fmla="*/ 1292 h 1292"/>
                  <a:gd name="T28" fmla="*/ 735 w 1441"/>
                  <a:gd name="T29" fmla="*/ 1292 h 1292"/>
                  <a:gd name="T30" fmla="*/ 731 w 1441"/>
                  <a:gd name="T31" fmla="*/ 1292 h 1292"/>
                  <a:gd name="T32" fmla="*/ 710 w 1441"/>
                  <a:gd name="T33" fmla="*/ 1289 h 1292"/>
                  <a:gd name="T34" fmla="*/ 692 w 1441"/>
                  <a:gd name="T35" fmla="*/ 1282 h 1292"/>
                  <a:gd name="T36" fmla="*/ 676 w 1441"/>
                  <a:gd name="T37" fmla="*/ 1270 h 1292"/>
                  <a:gd name="T38" fmla="*/ 21 w 1441"/>
                  <a:gd name="T39" fmla="*/ 592 h 1292"/>
                  <a:gd name="T40" fmla="*/ 10 w 1441"/>
                  <a:gd name="T41" fmla="*/ 575 h 1292"/>
                  <a:gd name="T42" fmla="*/ 2 w 1441"/>
                  <a:gd name="T43" fmla="*/ 556 h 1292"/>
                  <a:gd name="T44" fmla="*/ 0 w 1441"/>
                  <a:gd name="T45" fmla="*/ 538 h 1292"/>
                  <a:gd name="T46" fmla="*/ 3 w 1441"/>
                  <a:gd name="T47" fmla="*/ 518 h 1292"/>
                  <a:gd name="T48" fmla="*/ 11 w 1441"/>
                  <a:gd name="T49" fmla="*/ 500 h 1292"/>
                  <a:gd name="T50" fmla="*/ 24 w 1441"/>
                  <a:gd name="T51" fmla="*/ 484 h 1292"/>
                  <a:gd name="T52" fmla="*/ 40 w 1441"/>
                  <a:gd name="T53" fmla="*/ 473 h 1292"/>
                  <a:gd name="T54" fmla="*/ 58 w 1441"/>
                  <a:gd name="T55" fmla="*/ 465 h 1292"/>
                  <a:gd name="T56" fmla="*/ 78 w 1441"/>
                  <a:gd name="T57" fmla="*/ 463 h 1292"/>
                  <a:gd name="T58" fmla="*/ 96 w 1441"/>
                  <a:gd name="T59" fmla="*/ 466 h 1292"/>
                  <a:gd name="T60" fmla="*/ 114 w 1441"/>
                  <a:gd name="T61" fmla="*/ 474 h 1292"/>
                  <a:gd name="T62" fmla="*/ 130 w 1441"/>
                  <a:gd name="T63" fmla="*/ 486 h 1292"/>
                  <a:gd name="T64" fmla="*/ 714 w 1441"/>
                  <a:gd name="T65" fmla="*/ 1090 h 1292"/>
                  <a:gd name="T66" fmla="*/ 1298 w 1441"/>
                  <a:gd name="T67" fmla="*/ 39 h 1292"/>
                  <a:gd name="T68" fmla="*/ 1311 w 1441"/>
                  <a:gd name="T69" fmla="*/ 24 h 1292"/>
                  <a:gd name="T70" fmla="*/ 1327 w 1441"/>
                  <a:gd name="T71" fmla="*/ 10 h 1292"/>
                  <a:gd name="T72" fmla="*/ 1344 w 1441"/>
                  <a:gd name="T73" fmla="*/ 4 h 1292"/>
                  <a:gd name="T74" fmla="*/ 1364 w 1441"/>
                  <a:gd name="T75" fmla="*/ 0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41" h="1292">
                    <a:moveTo>
                      <a:pt x="1364" y="0"/>
                    </a:moveTo>
                    <a:lnTo>
                      <a:pt x="1383" y="3"/>
                    </a:lnTo>
                    <a:lnTo>
                      <a:pt x="1402" y="10"/>
                    </a:lnTo>
                    <a:lnTo>
                      <a:pt x="1419" y="22"/>
                    </a:lnTo>
                    <a:lnTo>
                      <a:pt x="1431" y="38"/>
                    </a:lnTo>
                    <a:lnTo>
                      <a:pt x="1438" y="55"/>
                    </a:lnTo>
                    <a:lnTo>
                      <a:pt x="1441" y="75"/>
                    </a:lnTo>
                    <a:lnTo>
                      <a:pt x="1438" y="94"/>
                    </a:lnTo>
                    <a:lnTo>
                      <a:pt x="1432" y="113"/>
                    </a:lnTo>
                    <a:lnTo>
                      <a:pt x="797" y="1254"/>
                    </a:lnTo>
                    <a:lnTo>
                      <a:pt x="786" y="1269"/>
                    </a:lnTo>
                    <a:lnTo>
                      <a:pt x="773" y="1279"/>
                    </a:lnTo>
                    <a:lnTo>
                      <a:pt x="757" y="1287"/>
                    </a:lnTo>
                    <a:lnTo>
                      <a:pt x="740" y="1292"/>
                    </a:lnTo>
                    <a:lnTo>
                      <a:pt x="735" y="1292"/>
                    </a:lnTo>
                    <a:lnTo>
                      <a:pt x="731" y="1292"/>
                    </a:lnTo>
                    <a:lnTo>
                      <a:pt x="710" y="1289"/>
                    </a:lnTo>
                    <a:lnTo>
                      <a:pt x="692" y="1282"/>
                    </a:lnTo>
                    <a:lnTo>
                      <a:pt x="676" y="1270"/>
                    </a:lnTo>
                    <a:lnTo>
                      <a:pt x="21" y="592"/>
                    </a:lnTo>
                    <a:lnTo>
                      <a:pt x="10" y="575"/>
                    </a:lnTo>
                    <a:lnTo>
                      <a:pt x="2" y="556"/>
                    </a:lnTo>
                    <a:lnTo>
                      <a:pt x="0" y="538"/>
                    </a:lnTo>
                    <a:lnTo>
                      <a:pt x="3" y="518"/>
                    </a:lnTo>
                    <a:lnTo>
                      <a:pt x="11" y="500"/>
                    </a:lnTo>
                    <a:lnTo>
                      <a:pt x="24" y="484"/>
                    </a:lnTo>
                    <a:lnTo>
                      <a:pt x="40" y="473"/>
                    </a:lnTo>
                    <a:lnTo>
                      <a:pt x="58" y="465"/>
                    </a:lnTo>
                    <a:lnTo>
                      <a:pt x="78" y="463"/>
                    </a:lnTo>
                    <a:lnTo>
                      <a:pt x="96" y="466"/>
                    </a:lnTo>
                    <a:lnTo>
                      <a:pt x="114" y="474"/>
                    </a:lnTo>
                    <a:lnTo>
                      <a:pt x="130" y="486"/>
                    </a:lnTo>
                    <a:lnTo>
                      <a:pt x="714" y="1090"/>
                    </a:lnTo>
                    <a:lnTo>
                      <a:pt x="1298" y="39"/>
                    </a:lnTo>
                    <a:lnTo>
                      <a:pt x="1311" y="24"/>
                    </a:lnTo>
                    <a:lnTo>
                      <a:pt x="1327" y="10"/>
                    </a:lnTo>
                    <a:lnTo>
                      <a:pt x="1344" y="4"/>
                    </a:lnTo>
                    <a:lnTo>
                      <a:pt x="13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135" name="Freeform 156">
                <a:extLst>
                  <a:ext uri="{FF2B5EF4-FFF2-40B4-BE49-F238E27FC236}">
                    <a16:creationId xmlns:a16="http://schemas.microsoft.com/office/drawing/2014/main" id="{EFDD978E-1C92-4E3C-BE9B-51376671A8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63294" y="2310488"/>
                <a:ext cx="284223" cy="345431"/>
              </a:xfrm>
              <a:custGeom>
                <a:avLst/>
                <a:gdLst>
                  <a:gd name="T0" fmla="*/ 962 w 2280"/>
                  <a:gd name="T1" fmla="*/ 167 h 2771"/>
                  <a:gd name="T2" fmla="*/ 716 w 2280"/>
                  <a:gd name="T3" fmla="*/ 246 h 2771"/>
                  <a:gd name="T4" fmla="*/ 503 w 2280"/>
                  <a:gd name="T5" fmla="*/ 383 h 2771"/>
                  <a:gd name="T6" fmla="*/ 332 w 2280"/>
                  <a:gd name="T7" fmla="*/ 569 h 2771"/>
                  <a:gd name="T8" fmla="*/ 213 w 2280"/>
                  <a:gd name="T9" fmla="*/ 795 h 2771"/>
                  <a:gd name="T10" fmla="*/ 154 w 2280"/>
                  <a:gd name="T11" fmla="*/ 1050 h 2771"/>
                  <a:gd name="T12" fmla="*/ 161 w 2280"/>
                  <a:gd name="T13" fmla="*/ 1285 h 2771"/>
                  <a:gd name="T14" fmla="*/ 208 w 2280"/>
                  <a:gd name="T15" fmla="*/ 1524 h 2771"/>
                  <a:gd name="T16" fmla="*/ 290 w 2280"/>
                  <a:gd name="T17" fmla="*/ 1771 h 2771"/>
                  <a:gd name="T18" fmla="*/ 404 w 2280"/>
                  <a:gd name="T19" fmla="*/ 2012 h 2771"/>
                  <a:gd name="T20" fmla="*/ 543 w 2280"/>
                  <a:gd name="T21" fmla="*/ 2232 h 2771"/>
                  <a:gd name="T22" fmla="*/ 706 w 2280"/>
                  <a:gd name="T23" fmla="*/ 2415 h 2771"/>
                  <a:gd name="T24" fmla="*/ 884 w 2280"/>
                  <a:gd name="T25" fmla="*/ 2549 h 2771"/>
                  <a:gd name="T26" fmla="*/ 1075 w 2280"/>
                  <a:gd name="T27" fmla="*/ 2614 h 2771"/>
                  <a:gd name="T28" fmla="*/ 1270 w 2280"/>
                  <a:gd name="T29" fmla="*/ 2601 h 2771"/>
                  <a:gd name="T30" fmla="*/ 1457 w 2280"/>
                  <a:gd name="T31" fmla="*/ 2511 h 2771"/>
                  <a:gd name="T32" fmla="*/ 1630 w 2280"/>
                  <a:gd name="T33" fmla="*/ 2359 h 2771"/>
                  <a:gd name="T34" fmla="*/ 1785 w 2280"/>
                  <a:gd name="T35" fmla="*/ 2163 h 2771"/>
                  <a:gd name="T36" fmla="*/ 1917 w 2280"/>
                  <a:gd name="T37" fmla="*/ 1933 h 2771"/>
                  <a:gd name="T38" fmla="*/ 2021 w 2280"/>
                  <a:gd name="T39" fmla="*/ 1689 h 2771"/>
                  <a:gd name="T40" fmla="*/ 2093 w 2280"/>
                  <a:gd name="T41" fmla="*/ 1443 h 2771"/>
                  <a:gd name="T42" fmla="*/ 2127 w 2280"/>
                  <a:gd name="T43" fmla="*/ 1211 h 2771"/>
                  <a:gd name="T44" fmla="*/ 2113 w 2280"/>
                  <a:gd name="T45" fmla="*/ 962 h 2771"/>
                  <a:gd name="T46" fmla="*/ 2034 w 2280"/>
                  <a:gd name="T47" fmla="*/ 716 h 2771"/>
                  <a:gd name="T48" fmla="*/ 1896 w 2280"/>
                  <a:gd name="T49" fmla="*/ 503 h 2771"/>
                  <a:gd name="T50" fmla="*/ 1710 w 2280"/>
                  <a:gd name="T51" fmla="*/ 332 h 2771"/>
                  <a:gd name="T52" fmla="*/ 1485 w 2280"/>
                  <a:gd name="T53" fmla="*/ 213 h 2771"/>
                  <a:gd name="T54" fmla="*/ 1229 w 2280"/>
                  <a:gd name="T55" fmla="*/ 154 h 2771"/>
                  <a:gd name="T56" fmla="*/ 1239 w 2280"/>
                  <a:gd name="T57" fmla="*/ 4 h 2771"/>
                  <a:gd name="T58" fmla="*/ 1518 w 2280"/>
                  <a:gd name="T59" fmla="*/ 64 h 2771"/>
                  <a:gd name="T60" fmla="*/ 1768 w 2280"/>
                  <a:gd name="T61" fmla="*/ 188 h 2771"/>
                  <a:gd name="T62" fmla="*/ 1977 w 2280"/>
                  <a:gd name="T63" fmla="*/ 366 h 2771"/>
                  <a:gd name="T64" fmla="*/ 2140 w 2280"/>
                  <a:gd name="T65" fmla="*/ 592 h 2771"/>
                  <a:gd name="T66" fmla="*/ 2243 w 2280"/>
                  <a:gd name="T67" fmla="*/ 852 h 2771"/>
                  <a:gd name="T68" fmla="*/ 2280 w 2280"/>
                  <a:gd name="T69" fmla="*/ 1140 h 2771"/>
                  <a:gd name="T70" fmla="*/ 2260 w 2280"/>
                  <a:gd name="T71" fmla="*/ 1374 h 2771"/>
                  <a:gd name="T72" fmla="*/ 2204 w 2280"/>
                  <a:gd name="T73" fmla="*/ 1625 h 2771"/>
                  <a:gd name="T74" fmla="*/ 2113 w 2280"/>
                  <a:gd name="T75" fmla="*/ 1877 h 2771"/>
                  <a:gd name="T76" fmla="*/ 1993 w 2280"/>
                  <a:gd name="T77" fmla="*/ 2119 h 2771"/>
                  <a:gd name="T78" fmla="*/ 1845 w 2280"/>
                  <a:gd name="T79" fmla="*/ 2342 h 2771"/>
                  <a:gd name="T80" fmla="*/ 1676 w 2280"/>
                  <a:gd name="T81" fmla="*/ 2529 h 2771"/>
                  <a:gd name="T82" fmla="*/ 1487 w 2280"/>
                  <a:gd name="T83" fmla="*/ 2670 h 2771"/>
                  <a:gd name="T84" fmla="*/ 1283 w 2280"/>
                  <a:gd name="T85" fmla="*/ 2754 h 2771"/>
                  <a:gd name="T86" fmla="*/ 1068 w 2280"/>
                  <a:gd name="T87" fmla="*/ 2766 h 2771"/>
                  <a:gd name="T88" fmla="*/ 859 w 2280"/>
                  <a:gd name="T89" fmla="*/ 2706 h 2771"/>
                  <a:gd name="T90" fmla="*/ 665 w 2280"/>
                  <a:gd name="T91" fmla="*/ 2581 h 2771"/>
                  <a:gd name="T92" fmla="*/ 488 w 2280"/>
                  <a:gd name="T93" fmla="*/ 2409 h 2771"/>
                  <a:gd name="T94" fmla="*/ 334 w 2280"/>
                  <a:gd name="T95" fmla="*/ 2197 h 2771"/>
                  <a:gd name="T96" fmla="*/ 204 w 2280"/>
                  <a:gd name="T97" fmla="*/ 1960 h 2771"/>
                  <a:gd name="T98" fmla="*/ 103 w 2280"/>
                  <a:gd name="T99" fmla="*/ 1708 h 2771"/>
                  <a:gd name="T100" fmla="*/ 34 w 2280"/>
                  <a:gd name="T101" fmla="*/ 1457 h 2771"/>
                  <a:gd name="T102" fmla="*/ 1 w 2280"/>
                  <a:gd name="T103" fmla="*/ 1216 h 2771"/>
                  <a:gd name="T104" fmla="*/ 15 w 2280"/>
                  <a:gd name="T105" fmla="*/ 945 h 2771"/>
                  <a:gd name="T106" fmla="*/ 98 w 2280"/>
                  <a:gd name="T107" fmla="*/ 675 h 2771"/>
                  <a:gd name="T108" fmla="*/ 242 w 2280"/>
                  <a:gd name="T109" fmla="*/ 437 h 2771"/>
                  <a:gd name="T110" fmla="*/ 437 w 2280"/>
                  <a:gd name="T111" fmla="*/ 242 h 2771"/>
                  <a:gd name="T112" fmla="*/ 675 w 2280"/>
                  <a:gd name="T113" fmla="*/ 98 h 2771"/>
                  <a:gd name="T114" fmla="*/ 945 w 2280"/>
                  <a:gd name="T115" fmla="*/ 16 h 2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280" h="2771">
                    <a:moveTo>
                      <a:pt x="1140" y="150"/>
                    </a:moveTo>
                    <a:lnTo>
                      <a:pt x="1050" y="154"/>
                    </a:lnTo>
                    <a:lnTo>
                      <a:pt x="962" y="167"/>
                    </a:lnTo>
                    <a:lnTo>
                      <a:pt x="877" y="186"/>
                    </a:lnTo>
                    <a:lnTo>
                      <a:pt x="795" y="213"/>
                    </a:lnTo>
                    <a:lnTo>
                      <a:pt x="716" y="246"/>
                    </a:lnTo>
                    <a:lnTo>
                      <a:pt x="641" y="287"/>
                    </a:lnTo>
                    <a:lnTo>
                      <a:pt x="569" y="332"/>
                    </a:lnTo>
                    <a:lnTo>
                      <a:pt x="503" y="383"/>
                    </a:lnTo>
                    <a:lnTo>
                      <a:pt x="441" y="441"/>
                    </a:lnTo>
                    <a:lnTo>
                      <a:pt x="383" y="503"/>
                    </a:lnTo>
                    <a:lnTo>
                      <a:pt x="332" y="569"/>
                    </a:lnTo>
                    <a:lnTo>
                      <a:pt x="286" y="641"/>
                    </a:lnTo>
                    <a:lnTo>
                      <a:pt x="246" y="716"/>
                    </a:lnTo>
                    <a:lnTo>
                      <a:pt x="213" y="795"/>
                    </a:lnTo>
                    <a:lnTo>
                      <a:pt x="186" y="877"/>
                    </a:lnTo>
                    <a:lnTo>
                      <a:pt x="167" y="962"/>
                    </a:lnTo>
                    <a:lnTo>
                      <a:pt x="154" y="1050"/>
                    </a:lnTo>
                    <a:lnTo>
                      <a:pt x="150" y="1140"/>
                    </a:lnTo>
                    <a:lnTo>
                      <a:pt x="153" y="1211"/>
                    </a:lnTo>
                    <a:lnTo>
                      <a:pt x="161" y="1285"/>
                    </a:lnTo>
                    <a:lnTo>
                      <a:pt x="171" y="1363"/>
                    </a:lnTo>
                    <a:lnTo>
                      <a:pt x="187" y="1443"/>
                    </a:lnTo>
                    <a:lnTo>
                      <a:pt x="208" y="1524"/>
                    </a:lnTo>
                    <a:lnTo>
                      <a:pt x="231" y="1606"/>
                    </a:lnTo>
                    <a:lnTo>
                      <a:pt x="259" y="1689"/>
                    </a:lnTo>
                    <a:lnTo>
                      <a:pt x="290" y="1771"/>
                    </a:lnTo>
                    <a:lnTo>
                      <a:pt x="324" y="1852"/>
                    </a:lnTo>
                    <a:lnTo>
                      <a:pt x="362" y="1933"/>
                    </a:lnTo>
                    <a:lnTo>
                      <a:pt x="404" y="2012"/>
                    </a:lnTo>
                    <a:lnTo>
                      <a:pt x="448" y="2088"/>
                    </a:lnTo>
                    <a:lnTo>
                      <a:pt x="495" y="2163"/>
                    </a:lnTo>
                    <a:lnTo>
                      <a:pt x="543" y="2232"/>
                    </a:lnTo>
                    <a:lnTo>
                      <a:pt x="596" y="2297"/>
                    </a:lnTo>
                    <a:lnTo>
                      <a:pt x="649" y="2359"/>
                    </a:lnTo>
                    <a:lnTo>
                      <a:pt x="706" y="2415"/>
                    </a:lnTo>
                    <a:lnTo>
                      <a:pt x="763" y="2466"/>
                    </a:lnTo>
                    <a:lnTo>
                      <a:pt x="822" y="2511"/>
                    </a:lnTo>
                    <a:lnTo>
                      <a:pt x="884" y="2549"/>
                    </a:lnTo>
                    <a:lnTo>
                      <a:pt x="947" y="2579"/>
                    </a:lnTo>
                    <a:lnTo>
                      <a:pt x="1009" y="2601"/>
                    </a:lnTo>
                    <a:lnTo>
                      <a:pt x="1075" y="2614"/>
                    </a:lnTo>
                    <a:lnTo>
                      <a:pt x="1140" y="2619"/>
                    </a:lnTo>
                    <a:lnTo>
                      <a:pt x="1206" y="2614"/>
                    </a:lnTo>
                    <a:lnTo>
                      <a:pt x="1270" y="2601"/>
                    </a:lnTo>
                    <a:lnTo>
                      <a:pt x="1334" y="2579"/>
                    </a:lnTo>
                    <a:lnTo>
                      <a:pt x="1396" y="2549"/>
                    </a:lnTo>
                    <a:lnTo>
                      <a:pt x="1457" y="2511"/>
                    </a:lnTo>
                    <a:lnTo>
                      <a:pt x="1516" y="2466"/>
                    </a:lnTo>
                    <a:lnTo>
                      <a:pt x="1574" y="2415"/>
                    </a:lnTo>
                    <a:lnTo>
                      <a:pt x="1630" y="2359"/>
                    </a:lnTo>
                    <a:lnTo>
                      <a:pt x="1684" y="2297"/>
                    </a:lnTo>
                    <a:lnTo>
                      <a:pt x="1736" y="2232"/>
                    </a:lnTo>
                    <a:lnTo>
                      <a:pt x="1785" y="2163"/>
                    </a:lnTo>
                    <a:lnTo>
                      <a:pt x="1832" y="2088"/>
                    </a:lnTo>
                    <a:lnTo>
                      <a:pt x="1876" y="2012"/>
                    </a:lnTo>
                    <a:lnTo>
                      <a:pt x="1917" y="1933"/>
                    </a:lnTo>
                    <a:lnTo>
                      <a:pt x="1955" y="1852"/>
                    </a:lnTo>
                    <a:lnTo>
                      <a:pt x="1989" y="1771"/>
                    </a:lnTo>
                    <a:lnTo>
                      <a:pt x="2021" y="1689"/>
                    </a:lnTo>
                    <a:lnTo>
                      <a:pt x="2048" y="1606"/>
                    </a:lnTo>
                    <a:lnTo>
                      <a:pt x="2073" y="1524"/>
                    </a:lnTo>
                    <a:lnTo>
                      <a:pt x="2093" y="1443"/>
                    </a:lnTo>
                    <a:lnTo>
                      <a:pt x="2108" y="1363"/>
                    </a:lnTo>
                    <a:lnTo>
                      <a:pt x="2120" y="1285"/>
                    </a:lnTo>
                    <a:lnTo>
                      <a:pt x="2127" y="1211"/>
                    </a:lnTo>
                    <a:lnTo>
                      <a:pt x="2129" y="1140"/>
                    </a:lnTo>
                    <a:lnTo>
                      <a:pt x="2125" y="1050"/>
                    </a:lnTo>
                    <a:lnTo>
                      <a:pt x="2113" y="962"/>
                    </a:lnTo>
                    <a:lnTo>
                      <a:pt x="2094" y="877"/>
                    </a:lnTo>
                    <a:lnTo>
                      <a:pt x="2066" y="795"/>
                    </a:lnTo>
                    <a:lnTo>
                      <a:pt x="2034" y="716"/>
                    </a:lnTo>
                    <a:lnTo>
                      <a:pt x="1994" y="641"/>
                    </a:lnTo>
                    <a:lnTo>
                      <a:pt x="1947" y="569"/>
                    </a:lnTo>
                    <a:lnTo>
                      <a:pt x="1896" y="503"/>
                    </a:lnTo>
                    <a:lnTo>
                      <a:pt x="1838" y="441"/>
                    </a:lnTo>
                    <a:lnTo>
                      <a:pt x="1777" y="383"/>
                    </a:lnTo>
                    <a:lnTo>
                      <a:pt x="1710" y="332"/>
                    </a:lnTo>
                    <a:lnTo>
                      <a:pt x="1638" y="287"/>
                    </a:lnTo>
                    <a:lnTo>
                      <a:pt x="1563" y="246"/>
                    </a:lnTo>
                    <a:lnTo>
                      <a:pt x="1485" y="213"/>
                    </a:lnTo>
                    <a:lnTo>
                      <a:pt x="1402" y="186"/>
                    </a:lnTo>
                    <a:lnTo>
                      <a:pt x="1317" y="167"/>
                    </a:lnTo>
                    <a:lnTo>
                      <a:pt x="1229" y="154"/>
                    </a:lnTo>
                    <a:lnTo>
                      <a:pt x="1140" y="150"/>
                    </a:lnTo>
                    <a:close/>
                    <a:moveTo>
                      <a:pt x="1140" y="0"/>
                    </a:moveTo>
                    <a:lnTo>
                      <a:pt x="1239" y="4"/>
                    </a:lnTo>
                    <a:lnTo>
                      <a:pt x="1334" y="16"/>
                    </a:lnTo>
                    <a:lnTo>
                      <a:pt x="1427" y="37"/>
                    </a:lnTo>
                    <a:lnTo>
                      <a:pt x="1518" y="64"/>
                    </a:lnTo>
                    <a:lnTo>
                      <a:pt x="1605" y="98"/>
                    </a:lnTo>
                    <a:lnTo>
                      <a:pt x="1688" y="140"/>
                    </a:lnTo>
                    <a:lnTo>
                      <a:pt x="1768" y="188"/>
                    </a:lnTo>
                    <a:lnTo>
                      <a:pt x="1842" y="242"/>
                    </a:lnTo>
                    <a:lnTo>
                      <a:pt x="1913" y="302"/>
                    </a:lnTo>
                    <a:lnTo>
                      <a:pt x="1977" y="366"/>
                    </a:lnTo>
                    <a:lnTo>
                      <a:pt x="2038" y="437"/>
                    </a:lnTo>
                    <a:lnTo>
                      <a:pt x="2091" y="512"/>
                    </a:lnTo>
                    <a:lnTo>
                      <a:pt x="2140" y="592"/>
                    </a:lnTo>
                    <a:lnTo>
                      <a:pt x="2182" y="675"/>
                    </a:lnTo>
                    <a:lnTo>
                      <a:pt x="2216" y="762"/>
                    </a:lnTo>
                    <a:lnTo>
                      <a:pt x="2243" y="852"/>
                    </a:lnTo>
                    <a:lnTo>
                      <a:pt x="2264" y="945"/>
                    </a:lnTo>
                    <a:lnTo>
                      <a:pt x="2276" y="1042"/>
                    </a:lnTo>
                    <a:lnTo>
                      <a:pt x="2280" y="1140"/>
                    </a:lnTo>
                    <a:lnTo>
                      <a:pt x="2279" y="1216"/>
                    </a:lnTo>
                    <a:lnTo>
                      <a:pt x="2272" y="1293"/>
                    </a:lnTo>
                    <a:lnTo>
                      <a:pt x="2260" y="1374"/>
                    </a:lnTo>
                    <a:lnTo>
                      <a:pt x="2246" y="1457"/>
                    </a:lnTo>
                    <a:lnTo>
                      <a:pt x="2226" y="1539"/>
                    </a:lnTo>
                    <a:lnTo>
                      <a:pt x="2204" y="1625"/>
                    </a:lnTo>
                    <a:lnTo>
                      <a:pt x="2176" y="1708"/>
                    </a:lnTo>
                    <a:lnTo>
                      <a:pt x="2146" y="1793"/>
                    </a:lnTo>
                    <a:lnTo>
                      <a:pt x="2113" y="1877"/>
                    </a:lnTo>
                    <a:lnTo>
                      <a:pt x="2076" y="1960"/>
                    </a:lnTo>
                    <a:lnTo>
                      <a:pt x="2036" y="2041"/>
                    </a:lnTo>
                    <a:lnTo>
                      <a:pt x="1993" y="2119"/>
                    </a:lnTo>
                    <a:lnTo>
                      <a:pt x="1946" y="2197"/>
                    </a:lnTo>
                    <a:lnTo>
                      <a:pt x="1897" y="2271"/>
                    </a:lnTo>
                    <a:lnTo>
                      <a:pt x="1845" y="2342"/>
                    </a:lnTo>
                    <a:lnTo>
                      <a:pt x="1791" y="2409"/>
                    </a:lnTo>
                    <a:lnTo>
                      <a:pt x="1735" y="2471"/>
                    </a:lnTo>
                    <a:lnTo>
                      <a:pt x="1676" y="2529"/>
                    </a:lnTo>
                    <a:lnTo>
                      <a:pt x="1614" y="2581"/>
                    </a:lnTo>
                    <a:lnTo>
                      <a:pt x="1552" y="2630"/>
                    </a:lnTo>
                    <a:lnTo>
                      <a:pt x="1487" y="2670"/>
                    </a:lnTo>
                    <a:lnTo>
                      <a:pt x="1421" y="2706"/>
                    </a:lnTo>
                    <a:lnTo>
                      <a:pt x="1353" y="2733"/>
                    </a:lnTo>
                    <a:lnTo>
                      <a:pt x="1283" y="2754"/>
                    </a:lnTo>
                    <a:lnTo>
                      <a:pt x="1212" y="2766"/>
                    </a:lnTo>
                    <a:lnTo>
                      <a:pt x="1140" y="2771"/>
                    </a:lnTo>
                    <a:lnTo>
                      <a:pt x="1068" y="2766"/>
                    </a:lnTo>
                    <a:lnTo>
                      <a:pt x="996" y="2754"/>
                    </a:lnTo>
                    <a:lnTo>
                      <a:pt x="927" y="2733"/>
                    </a:lnTo>
                    <a:lnTo>
                      <a:pt x="859" y="2706"/>
                    </a:lnTo>
                    <a:lnTo>
                      <a:pt x="792" y="2670"/>
                    </a:lnTo>
                    <a:lnTo>
                      <a:pt x="728" y="2630"/>
                    </a:lnTo>
                    <a:lnTo>
                      <a:pt x="665" y="2581"/>
                    </a:lnTo>
                    <a:lnTo>
                      <a:pt x="603" y="2529"/>
                    </a:lnTo>
                    <a:lnTo>
                      <a:pt x="544" y="2471"/>
                    </a:lnTo>
                    <a:lnTo>
                      <a:pt x="488" y="2409"/>
                    </a:lnTo>
                    <a:lnTo>
                      <a:pt x="434" y="2342"/>
                    </a:lnTo>
                    <a:lnTo>
                      <a:pt x="382" y="2271"/>
                    </a:lnTo>
                    <a:lnTo>
                      <a:pt x="334" y="2197"/>
                    </a:lnTo>
                    <a:lnTo>
                      <a:pt x="288" y="2119"/>
                    </a:lnTo>
                    <a:lnTo>
                      <a:pt x="245" y="2041"/>
                    </a:lnTo>
                    <a:lnTo>
                      <a:pt x="204" y="1960"/>
                    </a:lnTo>
                    <a:lnTo>
                      <a:pt x="167" y="1877"/>
                    </a:lnTo>
                    <a:lnTo>
                      <a:pt x="133" y="1793"/>
                    </a:lnTo>
                    <a:lnTo>
                      <a:pt x="103" y="1708"/>
                    </a:lnTo>
                    <a:lnTo>
                      <a:pt x="76" y="1625"/>
                    </a:lnTo>
                    <a:lnTo>
                      <a:pt x="53" y="1539"/>
                    </a:lnTo>
                    <a:lnTo>
                      <a:pt x="34" y="1457"/>
                    </a:lnTo>
                    <a:lnTo>
                      <a:pt x="19" y="1374"/>
                    </a:lnTo>
                    <a:lnTo>
                      <a:pt x="9" y="1293"/>
                    </a:lnTo>
                    <a:lnTo>
                      <a:pt x="1" y="1216"/>
                    </a:lnTo>
                    <a:lnTo>
                      <a:pt x="0" y="1140"/>
                    </a:lnTo>
                    <a:lnTo>
                      <a:pt x="4" y="1042"/>
                    </a:lnTo>
                    <a:lnTo>
                      <a:pt x="15" y="945"/>
                    </a:lnTo>
                    <a:lnTo>
                      <a:pt x="36" y="852"/>
                    </a:lnTo>
                    <a:lnTo>
                      <a:pt x="64" y="762"/>
                    </a:lnTo>
                    <a:lnTo>
                      <a:pt x="98" y="675"/>
                    </a:lnTo>
                    <a:lnTo>
                      <a:pt x="140" y="592"/>
                    </a:lnTo>
                    <a:lnTo>
                      <a:pt x="188" y="512"/>
                    </a:lnTo>
                    <a:lnTo>
                      <a:pt x="242" y="437"/>
                    </a:lnTo>
                    <a:lnTo>
                      <a:pt x="302" y="366"/>
                    </a:lnTo>
                    <a:lnTo>
                      <a:pt x="368" y="302"/>
                    </a:lnTo>
                    <a:lnTo>
                      <a:pt x="437" y="242"/>
                    </a:lnTo>
                    <a:lnTo>
                      <a:pt x="512" y="188"/>
                    </a:lnTo>
                    <a:lnTo>
                      <a:pt x="592" y="140"/>
                    </a:lnTo>
                    <a:lnTo>
                      <a:pt x="675" y="98"/>
                    </a:lnTo>
                    <a:lnTo>
                      <a:pt x="762" y="64"/>
                    </a:lnTo>
                    <a:lnTo>
                      <a:pt x="852" y="37"/>
                    </a:lnTo>
                    <a:lnTo>
                      <a:pt x="945" y="16"/>
                    </a:lnTo>
                    <a:lnTo>
                      <a:pt x="1042" y="4"/>
                    </a:lnTo>
                    <a:lnTo>
                      <a:pt x="11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  <p:sp>
            <p:nvSpPr>
              <p:cNvPr id="136" name="Freeform 157">
                <a:extLst>
                  <a:ext uri="{FF2B5EF4-FFF2-40B4-BE49-F238E27FC236}">
                    <a16:creationId xmlns:a16="http://schemas.microsoft.com/office/drawing/2014/main" id="{3069C09A-8296-430A-B9F4-9CA44011C1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6960" y="2536122"/>
                <a:ext cx="496767" cy="312396"/>
              </a:xfrm>
              <a:custGeom>
                <a:avLst/>
                <a:gdLst>
                  <a:gd name="T0" fmla="*/ 982 w 3985"/>
                  <a:gd name="T1" fmla="*/ 253 h 2506"/>
                  <a:gd name="T2" fmla="*/ 689 w 3985"/>
                  <a:gd name="T3" fmla="*/ 557 h 2506"/>
                  <a:gd name="T4" fmla="*/ 451 w 3985"/>
                  <a:gd name="T5" fmla="*/ 897 h 2506"/>
                  <a:gd name="T6" fmla="*/ 278 w 3985"/>
                  <a:gd name="T7" fmla="*/ 1244 h 2506"/>
                  <a:gd name="T8" fmla="*/ 176 w 3985"/>
                  <a:gd name="T9" fmla="*/ 1570 h 2506"/>
                  <a:gd name="T10" fmla="*/ 153 w 3985"/>
                  <a:gd name="T11" fmla="*/ 1848 h 2506"/>
                  <a:gd name="T12" fmla="*/ 215 w 3985"/>
                  <a:gd name="T13" fmla="*/ 2052 h 2506"/>
                  <a:gd name="T14" fmla="*/ 364 w 3985"/>
                  <a:gd name="T15" fmla="*/ 2198 h 2506"/>
                  <a:gd name="T16" fmla="*/ 608 w 3985"/>
                  <a:gd name="T17" fmla="*/ 2291 h 2506"/>
                  <a:gd name="T18" fmla="*/ 923 w 3985"/>
                  <a:gd name="T19" fmla="*/ 2338 h 2506"/>
                  <a:gd name="T20" fmla="*/ 1298 w 3985"/>
                  <a:gd name="T21" fmla="*/ 2354 h 2506"/>
                  <a:gd name="T22" fmla="*/ 1714 w 3985"/>
                  <a:gd name="T23" fmla="*/ 2353 h 2506"/>
                  <a:gd name="T24" fmla="*/ 2378 w 3985"/>
                  <a:gd name="T25" fmla="*/ 2354 h 2506"/>
                  <a:gd name="T26" fmla="*/ 2786 w 3985"/>
                  <a:gd name="T27" fmla="*/ 2352 h 2506"/>
                  <a:gd name="T28" fmla="*/ 3146 w 3985"/>
                  <a:gd name="T29" fmla="*/ 2331 h 2506"/>
                  <a:gd name="T30" fmla="*/ 3446 w 3985"/>
                  <a:gd name="T31" fmla="*/ 2273 h 2506"/>
                  <a:gd name="T32" fmla="*/ 3669 w 3985"/>
                  <a:gd name="T33" fmla="*/ 2167 h 2506"/>
                  <a:gd name="T34" fmla="*/ 3794 w 3985"/>
                  <a:gd name="T35" fmla="*/ 2007 h 2506"/>
                  <a:gd name="T36" fmla="*/ 3834 w 3985"/>
                  <a:gd name="T37" fmla="*/ 1785 h 2506"/>
                  <a:gd name="T38" fmla="*/ 3792 w 3985"/>
                  <a:gd name="T39" fmla="*/ 1493 h 2506"/>
                  <a:gd name="T40" fmla="*/ 3671 w 3985"/>
                  <a:gd name="T41" fmla="*/ 1158 h 2506"/>
                  <a:gd name="T42" fmla="*/ 3480 w 3985"/>
                  <a:gd name="T43" fmla="*/ 811 h 2506"/>
                  <a:gd name="T44" fmla="*/ 3228 w 3985"/>
                  <a:gd name="T45" fmla="*/ 477 h 2506"/>
                  <a:gd name="T46" fmla="*/ 2923 w 3985"/>
                  <a:gd name="T47" fmla="*/ 186 h 2506"/>
                  <a:gd name="T48" fmla="*/ 3107 w 3985"/>
                  <a:gd name="T49" fmla="*/ 142 h 2506"/>
                  <a:gd name="T50" fmla="*/ 3422 w 3985"/>
                  <a:gd name="T51" fmla="*/ 470 h 2506"/>
                  <a:gd name="T52" fmla="*/ 3675 w 3985"/>
                  <a:gd name="T53" fmla="*/ 834 h 2506"/>
                  <a:gd name="T54" fmla="*/ 3856 w 3985"/>
                  <a:gd name="T55" fmla="*/ 1205 h 2506"/>
                  <a:gd name="T56" fmla="*/ 3961 w 3985"/>
                  <a:gd name="T57" fmla="*/ 1554 h 2506"/>
                  <a:gd name="T58" fmla="*/ 3983 w 3985"/>
                  <a:gd name="T59" fmla="*/ 1854 h 2506"/>
                  <a:gd name="T60" fmla="*/ 3919 w 3985"/>
                  <a:gd name="T61" fmla="*/ 2096 h 2506"/>
                  <a:gd name="T62" fmla="*/ 3769 w 3985"/>
                  <a:gd name="T63" fmla="*/ 2281 h 2506"/>
                  <a:gd name="T64" fmla="*/ 3530 w 3985"/>
                  <a:gd name="T65" fmla="*/ 2407 h 2506"/>
                  <a:gd name="T66" fmla="*/ 3218 w 3985"/>
                  <a:gd name="T67" fmla="*/ 2475 h 2506"/>
                  <a:gd name="T68" fmla="*/ 2845 w 3985"/>
                  <a:gd name="T69" fmla="*/ 2502 h 2506"/>
                  <a:gd name="T70" fmla="*/ 2402 w 3985"/>
                  <a:gd name="T71" fmla="*/ 2506 h 2506"/>
                  <a:gd name="T72" fmla="*/ 1716 w 3985"/>
                  <a:gd name="T73" fmla="*/ 2505 h 2506"/>
                  <a:gd name="T74" fmla="*/ 1266 w 3985"/>
                  <a:gd name="T75" fmla="*/ 2505 h 2506"/>
                  <a:gd name="T76" fmla="*/ 870 w 3985"/>
                  <a:gd name="T77" fmla="*/ 2486 h 2506"/>
                  <a:gd name="T78" fmla="*/ 534 w 3985"/>
                  <a:gd name="T79" fmla="*/ 2430 h 2506"/>
                  <a:gd name="T80" fmla="*/ 271 w 3985"/>
                  <a:gd name="T81" fmla="*/ 2320 h 2506"/>
                  <a:gd name="T82" fmla="*/ 94 w 3985"/>
                  <a:gd name="T83" fmla="*/ 2147 h 2506"/>
                  <a:gd name="T84" fmla="*/ 10 w 3985"/>
                  <a:gd name="T85" fmla="*/ 1921 h 2506"/>
                  <a:gd name="T86" fmla="*/ 10 w 3985"/>
                  <a:gd name="T87" fmla="*/ 1635 h 2506"/>
                  <a:gd name="T88" fmla="*/ 96 w 3985"/>
                  <a:gd name="T89" fmla="*/ 1295 h 2506"/>
                  <a:gd name="T90" fmla="*/ 258 w 3985"/>
                  <a:gd name="T91" fmla="*/ 927 h 2506"/>
                  <a:gd name="T92" fmla="*/ 494 w 3985"/>
                  <a:gd name="T93" fmla="*/ 559 h 2506"/>
                  <a:gd name="T94" fmla="*/ 794 w 3985"/>
                  <a:gd name="T95" fmla="*/ 219 h 2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985" h="2506">
                    <a:moveTo>
                      <a:pt x="1058" y="0"/>
                    </a:moveTo>
                    <a:lnTo>
                      <a:pt x="1146" y="123"/>
                    </a:lnTo>
                    <a:lnTo>
                      <a:pt x="1062" y="186"/>
                    </a:lnTo>
                    <a:lnTo>
                      <a:pt x="982" y="253"/>
                    </a:lnTo>
                    <a:lnTo>
                      <a:pt x="904" y="325"/>
                    </a:lnTo>
                    <a:lnTo>
                      <a:pt x="829" y="400"/>
                    </a:lnTo>
                    <a:lnTo>
                      <a:pt x="757" y="477"/>
                    </a:lnTo>
                    <a:lnTo>
                      <a:pt x="689" y="557"/>
                    </a:lnTo>
                    <a:lnTo>
                      <a:pt x="623" y="641"/>
                    </a:lnTo>
                    <a:lnTo>
                      <a:pt x="562" y="724"/>
                    </a:lnTo>
                    <a:lnTo>
                      <a:pt x="504" y="811"/>
                    </a:lnTo>
                    <a:lnTo>
                      <a:pt x="451" y="897"/>
                    </a:lnTo>
                    <a:lnTo>
                      <a:pt x="401" y="984"/>
                    </a:lnTo>
                    <a:lnTo>
                      <a:pt x="355" y="1071"/>
                    </a:lnTo>
                    <a:lnTo>
                      <a:pt x="314" y="1158"/>
                    </a:lnTo>
                    <a:lnTo>
                      <a:pt x="278" y="1244"/>
                    </a:lnTo>
                    <a:lnTo>
                      <a:pt x="245" y="1328"/>
                    </a:lnTo>
                    <a:lnTo>
                      <a:pt x="216" y="1412"/>
                    </a:lnTo>
                    <a:lnTo>
                      <a:pt x="194" y="1493"/>
                    </a:lnTo>
                    <a:lnTo>
                      <a:pt x="176" y="1570"/>
                    </a:lnTo>
                    <a:lnTo>
                      <a:pt x="162" y="1646"/>
                    </a:lnTo>
                    <a:lnTo>
                      <a:pt x="155" y="1718"/>
                    </a:lnTo>
                    <a:lnTo>
                      <a:pt x="152" y="1785"/>
                    </a:lnTo>
                    <a:lnTo>
                      <a:pt x="153" y="1848"/>
                    </a:lnTo>
                    <a:lnTo>
                      <a:pt x="161" y="1905"/>
                    </a:lnTo>
                    <a:lnTo>
                      <a:pt x="174" y="1957"/>
                    </a:lnTo>
                    <a:lnTo>
                      <a:pt x="191" y="2007"/>
                    </a:lnTo>
                    <a:lnTo>
                      <a:pt x="215" y="2052"/>
                    </a:lnTo>
                    <a:lnTo>
                      <a:pt x="242" y="2094"/>
                    </a:lnTo>
                    <a:lnTo>
                      <a:pt x="275" y="2130"/>
                    </a:lnTo>
                    <a:lnTo>
                      <a:pt x="317" y="2167"/>
                    </a:lnTo>
                    <a:lnTo>
                      <a:pt x="364" y="2198"/>
                    </a:lnTo>
                    <a:lnTo>
                      <a:pt x="418" y="2227"/>
                    </a:lnTo>
                    <a:lnTo>
                      <a:pt x="475" y="2252"/>
                    </a:lnTo>
                    <a:lnTo>
                      <a:pt x="540" y="2273"/>
                    </a:lnTo>
                    <a:lnTo>
                      <a:pt x="608" y="2291"/>
                    </a:lnTo>
                    <a:lnTo>
                      <a:pt x="680" y="2307"/>
                    </a:lnTo>
                    <a:lnTo>
                      <a:pt x="757" y="2320"/>
                    </a:lnTo>
                    <a:lnTo>
                      <a:pt x="838" y="2331"/>
                    </a:lnTo>
                    <a:lnTo>
                      <a:pt x="923" y="2338"/>
                    </a:lnTo>
                    <a:lnTo>
                      <a:pt x="1012" y="2345"/>
                    </a:lnTo>
                    <a:lnTo>
                      <a:pt x="1105" y="2349"/>
                    </a:lnTo>
                    <a:lnTo>
                      <a:pt x="1200" y="2352"/>
                    </a:lnTo>
                    <a:lnTo>
                      <a:pt x="1298" y="2354"/>
                    </a:lnTo>
                    <a:lnTo>
                      <a:pt x="1399" y="2354"/>
                    </a:lnTo>
                    <a:lnTo>
                      <a:pt x="1502" y="2354"/>
                    </a:lnTo>
                    <a:lnTo>
                      <a:pt x="1607" y="2354"/>
                    </a:lnTo>
                    <a:lnTo>
                      <a:pt x="1714" y="2353"/>
                    </a:lnTo>
                    <a:lnTo>
                      <a:pt x="1899" y="2353"/>
                    </a:lnTo>
                    <a:lnTo>
                      <a:pt x="2086" y="2353"/>
                    </a:lnTo>
                    <a:lnTo>
                      <a:pt x="2271" y="2353"/>
                    </a:lnTo>
                    <a:lnTo>
                      <a:pt x="2378" y="2354"/>
                    </a:lnTo>
                    <a:lnTo>
                      <a:pt x="2483" y="2354"/>
                    </a:lnTo>
                    <a:lnTo>
                      <a:pt x="2587" y="2354"/>
                    </a:lnTo>
                    <a:lnTo>
                      <a:pt x="2688" y="2354"/>
                    </a:lnTo>
                    <a:lnTo>
                      <a:pt x="2786" y="2352"/>
                    </a:lnTo>
                    <a:lnTo>
                      <a:pt x="2880" y="2349"/>
                    </a:lnTo>
                    <a:lnTo>
                      <a:pt x="2973" y="2344"/>
                    </a:lnTo>
                    <a:lnTo>
                      <a:pt x="3061" y="2338"/>
                    </a:lnTo>
                    <a:lnTo>
                      <a:pt x="3146" y="2331"/>
                    </a:lnTo>
                    <a:lnTo>
                      <a:pt x="3228" y="2320"/>
                    </a:lnTo>
                    <a:lnTo>
                      <a:pt x="3304" y="2307"/>
                    </a:lnTo>
                    <a:lnTo>
                      <a:pt x="3378" y="2291"/>
                    </a:lnTo>
                    <a:lnTo>
                      <a:pt x="3446" y="2273"/>
                    </a:lnTo>
                    <a:lnTo>
                      <a:pt x="3510" y="2252"/>
                    </a:lnTo>
                    <a:lnTo>
                      <a:pt x="3568" y="2227"/>
                    </a:lnTo>
                    <a:lnTo>
                      <a:pt x="3621" y="2198"/>
                    </a:lnTo>
                    <a:lnTo>
                      <a:pt x="3669" y="2167"/>
                    </a:lnTo>
                    <a:lnTo>
                      <a:pt x="3710" y="2130"/>
                    </a:lnTo>
                    <a:lnTo>
                      <a:pt x="3743" y="2094"/>
                    </a:lnTo>
                    <a:lnTo>
                      <a:pt x="3771" y="2052"/>
                    </a:lnTo>
                    <a:lnTo>
                      <a:pt x="3794" y="2007"/>
                    </a:lnTo>
                    <a:lnTo>
                      <a:pt x="3811" y="1957"/>
                    </a:lnTo>
                    <a:lnTo>
                      <a:pt x="3824" y="1905"/>
                    </a:lnTo>
                    <a:lnTo>
                      <a:pt x="3831" y="1848"/>
                    </a:lnTo>
                    <a:lnTo>
                      <a:pt x="3834" y="1785"/>
                    </a:lnTo>
                    <a:lnTo>
                      <a:pt x="3831" y="1718"/>
                    </a:lnTo>
                    <a:lnTo>
                      <a:pt x="3823" y="1646"/>
                    </a:lnTo>
                    <a:lnTo>
                      <a:pt x="3810" y="1570"/>
                    </a:lnTo>
                    <a:lnTo>
                      <a:pt x="3792" y="1493"/>
                    </a:lnTo>
                    <a:lnTo>
                      <a:pt x="3768" y="1412"/>
                    </a:lnTo>
                    <a:lnTo>
                      <a:pt x="3741" y="1328"/>
                    </a:lnTo>
                    <a:lnTo>
                      <a:pt x="3708" y="1244"/>
                    </a:lnTo>
                    <a:lnTo>
                      <a:pt x="3671" y="1158"/>
                    </a:lnTo>
                    <a:lnTo>
                      <a:pt x="3629" y="1071"/>
                    </a:lnTo>
                    <a:lnTo>
                      <a:pt x="3585" y="984"/>
                    </a:lnTo>
                    <a:lnTo>
                      <a:pt x="3534" y="897"/>
                    </a:lnTo>
                    <a:lnTo>
                      <a:pt x="3480" y="811"/>
                    </a:lnTo>
                    <a:lnTo>
                      <a:pt x="3422" y="724"/>
                    </a:lnTo>
                    <a:lnTo>
                      <a:pt x="3362" y="641"/>
                    </a:lnTo>
                    <a:lnTo>
                      <a:pt x="3297" y="557"/>
                    </a:lnTo>
                    <a:lnTo>
                      <a:pt x="3228" y="477"/>
                    </a:lnTo>
                    <a:lnTo>
                      <a:pt x="3156" y="400"/>
                    </a:lnTo>
                    <a:lnTo>
                      <a:pt x="3082" y="325"/>
                    </a:lnTo>
                    <a:lnTo>
                      <a:pt x="3003" y="253"/>
                    </a:lnTo>
                    <a:lnTo>
                      <a:pt x="2923" y="186"/>
                    </a:lnTo>
                    <a:lnTo>
                      <a:pt x="2839" y="123"/>
                    </a:lnTo>
                    <a:lnTo>
                      <a:pt x="2927" y="0"/>
                    </a:lnTo>
                    <a:lnTo>
                      <a:pt x="3019" y="68"/>
                    </a:lnTo>
                    <a:lnTo>
                      <a:pt x="3107" y="142"/>
                    </a:lnTo>
                    <a:lnTo>
                      <a:pt x="3192" y="219"/>
                    </a:lnTo>
                    <a:lnTo>
                      <a:pt x="3273" y="300"/>
                    </a:lnTo>
                    <a:lnTo>
                      <a:pt x="3349" y="384"/>
                    </a:lnTo>
                    <a:lnTo>
                      <a:pt x="3422" y="470"/>
                    </a:lnTo>
                    <a:lnTo>
                      <a:pt x="3492" y="559"/>
                    </a:lnTo>
                    <a:lnTo>
                      <a:pt x="3557" y="650"/>
                    </a:lnTo>
                    <a:lnTo>
                      <a:pt x="3617" y="741"/>
                    </a:lnTo>
                    <a:lnTo>
                      <a:pt x="3675" y="834"/>
                    </a:lnTo>
                    <a:lnTo>
                      <a:pt x="3727" y="927"/>
                    </a:lnTo>
                    <a:lnTo>
                      <a:pt x="3775" y="1020"/>
                    </a:lnTo>
                    <a:lnTo>
                      <a:pt x="3818" y="1113"/>
                    </a:lnTo>
                    <a:lnTo>
                      <a:pt x="3856" y="1205"/>
                    </a:lnTo>
                    <a:lnTo>
                      <a:pt x="3890" y="1295"/>
                    </a:lnTo>
                    <a:lnTo>
                      <a:pt x="3919" y="1384"/>
                    </a:lnTo>
                    <a:lnTo>
                      <a:pt x="3942" y="1471"/>
                    </a:lnTo>
                    <a:lnTo>
                      <a:pt x="3961" y="1554"/>
                    </a:lnTo>
                    <a:lnTo>
                      <a:pt x="3975" y="1635"/>
                    </a:lnTo>
                    <a:lnTo>
                      <a:pt x="3983" y="1713"/>
                    </a:lnTo>
                    <a:lnTo>
                      <a:pt x="3985" y="1785"/>
                    </a:lnTo>
                    <a:lnTo>
                      <a:pt x="3983" y="1854"/>
                    </a:lnTo>
                    <a:lnTo>
                      <a:pt x="3975" y="1921"/>
                    </a:lnTo>
                    <a:lnTo>
                      <a:pt x="3962" y="1982"/>
                    </a:lnTo>
                    <a:lnTo>
                      <a:pt x="3944" y="2041"/>
                    </a:lnTo>
                    <a:lnTo>
                      <a:pt x="3919" y="2096"/>
                    </a:lnTo>
                    <a:lnTo>
                      <a:pt x="3890" y="2147"/>
                    </a:lnTo>
                    <a:lnTo>
                      <a:pt x="3856" y="2194"/>
                    </a:lnTo>
                    <a:lnTo>
                      <a:pt x="3816" y="2238"/>
                    </a:lnTo>
                    <a:lnTo>
                      <a:pt x="3769" y="2281"/>
                    </a:lnTo>
                    <a:lnTo>
                      <a:pt x="3716" y="2319"/>
                    </a:lnTo>
                    <a:lnTo>
                      <a:pt x="3658" y="2352"/>
                    </a:lnTo>
                    <a:lnTo>
                      <a:pt x="3596" y="2382"/>
                    </a:lnTo>
                    <a:lnTo>
                      <a:pt x="3530" y="2407"/>
                    </a:lnTo>
                    <a:lnTo>
                      <a:pt x="3458" y="2429"/>
                    </a:lnTo>
                    <a:lnTo>
                      <a:pt x="3382" y="2447"/>
                    </a:lnTo>
                    <a:lnTo>
                      <a:pt x="3302" y="2461"/>
                    </a:lnTo>
                    <a:lnTo>
                      <a:pt x="3218" y="2475"/>
                    </a:lnTo>
                    <a:lnTo>
                      <a:pt x="3130" y="2485"/>
                    </a:lnTo>
                    <a:lnTo>
                      <a:pt x="3039" y="2492"/>
                    </a:lnTo>
                    <a:lnTo>
                      <a:pt x="2944" y="2498"/>
                    </a:lnTo>
                    <a:lnTo>
                      <a:pt x="2845" y="2502"/>
                    </a:lnTo>
                    <a:lnTo>
                      <a:pt x="2743" y="2505"/>
                    </a:lnTo>
                    <a:lnTo>
                      <a:pt x="2638" y="2506"/>
                    </a:lnTo>
                    <a:lnTo>
                      <a:pt x="2529" y="2506"/>
                    </a:lnTo>
                    <a:lnTo>
                      <a:pt x="2402" y="2506"/>
                    </a:lnTo>
                    <a:lnTo>
                      <a:pt x="2270" y="2505"/>
                    </a:lnTo>
                    <a:lnTo>
                      <a:pt x="2086" y="2503"/>
                    </a:lnTo>
                    <a:lnTo>
                      <a:pt x="1899" y="2503"/>
                    </a:lnTo>
                    <a:lnTo>
                      <a:pt x="1716" y="2505"/>
                    </a:lnTo>
                    <a:lnTo>
                      <a:pt x="1599" y="2506"/>
                    </a:lnTo>
                    <a:lnTo>
                      <a:pt x="1485" y="2506"/>
                    </a:lnTo>
                    <a:lnTo>
                      <a:pt x="1374" y="2506"/>
                    </a:lnTo>
                    <a:lnTo>
                      <a:pt x="1266" y="2505"/>
                    </a:lnTo>
                    <a:lnTo>
                      <a:pt x="1162" y="2502"/>
                    </a:lnTo>
                    <a:lnTo>
                      <a:pt x="1061" y="2499"/>
                    </a:lnTo>
                    <a:lnTo>
                      <a:pt x="963" y="2494"/>
                    </a:lnTo>
                    <a:lnTo>
                      <a:pt x="870" y="2486"/>
                    </a:lnTo>
                    <a:lnTo>
                      <a:pt x="779" y="2476"/>
                    </a:lnTo>
                    <a:lnTo>
                      <a:pt x="694" y="2464"/>
                    </a:lnTo>
                    <a:lnTo>
                      <a:pt x="612" y="2448"/>
                    </a:lnTo>
                    <a:lnTo>
                      <a:pt x="534" y="2430"/>
                    </a:lnTo>
                    <a:lnTo>
                      <a:pt x="462" y="2409"/>
                    </a:lnTo>
                    <a:lnTo>
                      <a:pt x="393" y="2383"/>
                    </a:lnTo>
                    <a:lnTo>
                      <a:pt x="330" y="2354"/>
                    </a:lnTo>
                    <a:lnTo>
                      <a:pt x="271" y="2320"/>
                    </a:lnTo>
                    <a:lnTo>
                      <a:pt x="217" y="2281"/>
                    </a:lnTo>
                    <a:lnTo>
                      <a:pt x="169" y="2238"/>
                    </a:lnTo>
                    <a:lnTo>
                      <a:pt x="128" y="2194"/>
                    </a:lnTo>
                    <a:lnTo>
                      <a:pt x="94" y="2147"/>
                    </a:lnTo>
                    <a:lnTo>
                      <a:pt x="65" y="2096"/>
                    </a:lnTo>
                    <a:lnTo>
                      <a:pt x="42" y="2041"/>
                    </a:lnTo>
                    <a:lnTo>
                      <a:pt x="24" y="1982"/>
                    </a:lnTo>
                    <a:lnTo>
                      <a:pt x="10" y="1921"/>
                    </a:lnTo>
                    <a:lnTo>
                      <a:pt x="3" y="1854"/>
                    </a:lnTo>
                    <a:lnTo>
                      <a:pt x="0" y="1785"/>
                    </a:lnTo>
                    <a:lnTo>
                      <a:pt x="3" y="1713"/>
                    </a:lnTo>
                    <a:lnTo>
                      <a:pt x="10" y="1635"/>
                    </a:lnTo>
                    <a:lnTo>
                      <a:pt x="24" y="1554"/>
                    </a:lnTo>
                    <a:lnTo>
                      <a:pt x="43" y="1471"/>
                    </a:lnTo>
                    <a:lnTo>
                      <a:pt x="67" y="1384"/>
                    </a:lnTo>
                    <a:lnTo>
                      <a:pt x="96" y="1295"/>
                    </a:lnTo>
                    <a:lnTo>
                      <a:pt x="128" y="1205"/>
                    </a:lnTo>
                    <a:lnTo>
                      <a:pt x="168" y="1113"/>
                    </a:lnTo>
                    <a:lnTo>
                      <a:pt x="211" y="1020"/>
                    </a:lnTo>
                    <a:lnTo>
                      <a:pt x="258" y="927"/>
                    </a:lnTo>
                    <a:lnTo>
                      <a:pt x="310" y="834"/>
                    </a:lnTo>
                    <a:lnTo>
                      <a:pt x="367" y="741"/>
                    </a:lnTo>
                    <a:lnTo>
                      <a:pt x="428" y="650"/>
                    </a:lnTo>
                    <a:lnTo>
                      <a:pt x="494" y="559"/>
                    </a:lnTo>
                    <a:lnTo>
                      <a:pt x="563" y="470"/>
                    </a:lnTo>
                    <a:lnTo>
                      <a:pt x="635" y="384"/>
                    </a:lnTo>
                    <a:lnTo>
                      <a:pt x="712" y="300"/>
                    </a:lnTo>
                    <a:lnTo>
                      <a:pt x="794" y="219"/>
                    </a:lnTo>
                    <a:lnTo>
                      <a:pt x="879" y="142"/>
                    </a:lnTo>
                    <a:lnTo>
                      <a:pt x="967" y="68"/>
                    </a:lnTo>
                    <a:lnTo>
                      <a:pt x="10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00CB09A1-BCDA-6C6F-F6E8-079CD6563EFA}"/>
              </a:ext>
            </a:extLst>
          </p:cNvPr>
          <p:cNvGrpSpPr/>
          <p:nvPr/>
        </p:nvGrpSpPr>
        <p:grpSpPr>
          <a:xfrm>
            <a:off x="286468" y="-485527"/>
            <a:ext cx="6876332" cy="1887633"/>
            <a:chOff x="286468" y="-485527"/>
            <a:chExt cx="6876332" cy="1887633"/>
          </a:xfrm>
        </p:grpSpPr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19E8AEF5-56C9-EA37-40E4-FCACB621D6BE}"/>
                </a:ext>
              </a:extLst>
            </p:cNvPr>
            <p:cNvSpPr txBox="1"/>
            <p:nvPr/>
          </p:nvSpPr>
          <p:spPr>
            <a:xfrm>
              <a:off x="1215855" y="295358"/>
              <a:ext cx="5946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1A315360-278A-40FA-8878-40BCD4F8A51A}"/>
                </a:ext>
              </a:extLst>
            </p:cNvPr>
            <p:cNvSpPr/>
            <p:nvPr/>
          </p:nvSpPr>
          <p:spPr>
            <a:xfrm>
              <a:off x="286468" y="-485527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十字形 146">
              <a:extLst>
                <a:ext uri="{FF2B5EF4-FFF2-40B4-BE49-F238E27FC236}">
                  <a16:creationId xmlns:a16="http://schemas.microsoft.com/office/drawing/2014/main" id="{AB2FD978-2F94-BDEC-24C4-D6649D9A7667}"/>
                </a:ext>
              </a:extLst>
            </p:cNvPr>
            <p:cNvSpPr/>
            <p:nvPr/>
          </p:nvSpPr>
          <p:spPr>
            <a:xfrm>
              <a:off x="440387" y="129698"/>
              <a:ext cx="530592" cy="530592"/>
            </a:xfrm>
            <a:prstGeom prst="plus">
              <a:avLst>
                <a:gd name="adj" fmla="val 358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413B791-C585-7F76-5022-3687EA91A1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065" y="1402106"/>
            <a:ext cx="4414740" cy="441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9964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FFD82C9F-F9C0-7B25-C328-CE5BAA2B709C}"/>
              </a:ext>
            </a:extLst>
          </p:cNvPr>
          <p:cNvGrpSpPr/>
          <p:nvPr/>
        </p:nvGrpSpPr>
        <p:grpSpPr>
          <a:xfrm>
            <a:off x="1819244" y="1700213"/>
            <a:ext cx="2361368" cy="3960812"/>
            <a:chOff x="1431851" y="1700213"/>
            <a:chExt cx="2361368" cy="3960812"/>
          </a:xfrm>
        </p:grpSpPr>
        <p:sp>
          <p:nvSpPr>
            <p:cNvPr id="146" name="Shape 118">
              <a:extLst>
                <a:ext uri="{FF2B5EF4-FFF2-40B4-BE49-F238E27FC236}">
                  <a16:creationId xmlns:a16="http://schemas.microsoft.com/office/drawing/2014/main" id="{96EA163B-4A9E-4DD6-B2FD-97863DDBBB28}"/>
                </a:ext>
              </a:extLst>
            </p:cNvPr>
            <p:cNvSpPr/>
            <p:nvPr/>
          </p:nvSpPr>
          <p:spPr>
            <a:xfrm>
              <a:off x="1745706" y="5041181"/>
              <a:ext cx="1730748" cy="4957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688" extrusionOk="0">
                  <a:moveTo>
                    <a:pt x="0" y="0"/>
                  </a:moveTo>
                  <a:cubicBezTo>
                    <a:pt x="3456" y="3480"/>
                    <a:pt x="7051" y="5270"/>
                    <a:pt x="10668" y="5313"/>
                  </a:cubicBezTo>
                  <a:cubicBezTo>
                    <a:pt x="14373" y="5356"/>
                    <a:pt x="18059" y="3565"/>
                    <a:pt x="21600" y="0"/>
                  </a:cubicBezTo>
                  <a:cubicBezTo>
                    <a:pt x="20523" y="5984"/>
                    <a:pt x="18982" y="10935"/>
                    <a:pt x="17133" y="14353"/>
                  </a:cubicBezTo>
                  <a:cubicBezTo>
                    <a:pt x="13211" y="21600"/>
                    <a:pt x="8409" y="21408"/>
                    <a:pt x="4491" y="14118"/>
                  </a:cubicBezTo>
                  <a:cubicBezTo>
                    <a:pt x="2658" y="10706"/>
                    <a:pt x="1114" y="5853"/>
                    <a:pt x="0" y="0"/>
                  </a:cubicBezTo>
                  <a:close/>
                </a:path>
              </a:pathLst>
            </a:custGeom>
            <a:solidFill>
              <a:srgbClr val="A55EE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47" name="Shape 119">
              <a:extLst>
                <a:ext uri="{FF2B5EF4-FFF2-40B4-BE49-F238E27FC236}">
                  <a16:creationId xmlns:a16="http://schemas.microsoft.com/office/drawing/2014/main" id="{28AF2FEC-12D1-4379-B349-4A8C87936ED1}"/>
                </a:ext>
              </a:extLst>
            </p:cNvPr>
            <p:cNvSpPr/>
            <p:nvPr/>
          </p:nvSpPr>
          <p:spPr>
            <a:xfrm>
              <a:off x="1595406" y="4670863"/>
              <a:ext cx="2039706" cy="514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6" extrusionOk="0">
                  <a:moveTo>
                    <a:pt x="0" y="0"/>
                  </a:moveTo>
                  <a:cubicBezTo>
                    <a:pt x="3529" y="4192"/>
                    <a:pt x="7187" y="6308"/>
                    <a:pt x="10864" y="6283"/>
                  </a:cubicBezTo>
                  <a:cubicBezTo>
                    <a:pt x="14498" y="6259"/>
                    <a:pt x="18112" y="4143"/>
                    <a:pt x="21600" y="0"/>
                  </a:cubicBezTo>
                  <a:cubicBezTo>
                    <a:pt x="21477" y="2789"/>
                    <a:pt x="21281" y="5517"/>
                    <a:pt x="21015" y="8136"/>
                  </a:cubicBezTo>
                  <a:cubicBezTo>
                    <a:pt x="20733" y="10918"/>
                    <a:pt x="20374" y="13561"/>
                    <a:pt x="19944" y="16013"/>
                  </a:cubicBezTo>
                  <a:cubicBezTo>
                    <a:pt x="16964" y="19695"/>
                    <a:pt x="13866" y="21573"/>
                    <a:pt x="10751" y="21586"/>
                  </a:cubicBezTo>
                  <a:cubicBezTo>
                    <a:pt x="7636" y="21600"/>
                    <a:pt x="4539" y="19750"/>
                    <a:pt x="1557" y="16097"/>
                  </a:cubicBezTo>
                  <a:cubicBezTo>
                    <a:pt x="1145" y="13574"/>
                    <a:pt x="803" y="10875"/>
                    <a:pt x="537" y="8048"/>
                  </a:cubicBezTo>
                  <a:cubicBezTo>
                    <a:pt x="291" y="5446"/>
                    <a:pt x="112" y="2750"/>
                    <a:pt x="0" y="0"/>
                  </a:cubicBezTo>
                  <a:close/>
                </a:path>
              </a:pathLst>
            </a:custGeom>
            <a:solidFill>
              <a:srgbClr val="70A1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48" name="Shape 120">
              <a:extLst>
                <a:ext uri="{FF2B5EF4-FFF2-40B4-BE49-F238E27FC236}">
                  <a16:creationId xmlns:a16="http://schemas.microsoft.com/office/drawing/2014/main" id="{65666975-E038-4C26-AC44-44625358BB56}"/>
                </a:ext>
              </a:extLst>
            </p:cNvPr>
            <p:cNvSpPr/>
            <p:nvPr/>
          </p:nvSpPr>
          <p:spPr>
            <a:xfrm>
              <a:off x="1571661" y="4301852"/>
              <a:ext cx="2081889" cy="525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4" h="21589" extrusionOk="0">
                  <a:moveTo>
                    <a:pt x="119" y="0"/>
                  </a:moveTo>
                  <a:cubicBezTo>
                    <a:pt x="1539" y="2272"/>
                    <a:pt x="3012" y="3939"/>
                    <a:pt x="4513" y="4981"/>
                  </a:cubicBezTo>
                  <a:cubicBezTo>
                    <a:pt x="6587" y="6421"/>
                    <a:pt x="8699" y="6657"/>
                    <a:pt x="10808" y="6634"/>
                  </a:cubicBezTo>
                  <a:cubicBezTo>
                    <a:pt x="12822" y="6612"/>
                    <a:pt x="14839" y="6354"/>
                    <a:pt x="16825" y="5055"/>
                  </a:cubicBezTo>
                  <a:cubicBezTo>
                    <a:pt x="18408" y="4020"/>
                    <a:pt x="19963" y="2327"/>
                    <a:pt x="21465" y="0"/>
                  </a:cubicBezTo>
                  <a:cubicBezTo>
                    <a:pt x="21546" y="2509"/>
                    <a:pt x="21586" y="5038"/>
                    <a:pt x="21584" y="7569"/>
                  </a:cubicBezTo>
                  <a:cubicBezTo>
                    <a:pt x="21582" y="10190"/>
                    <a:pt x="21536" y="12808"/>
                    <a:pt x="21445" y="15403"/>
                  </a:cubicBezTo>
                  <a:cubicBezTo>
                    <a:pt x="18002" y="19495"/>
                    <a:pt x="14434" y="21578"/>
                    <a:pt x="10847" y="21589"/>
                  </a:cubicBezTo>
                  <a:cubicBezTo>
                    <a:pt x="7256" y="21600"/>
                    <a:pt x="3683" y="19534"/>
                    <a:pt x="234" y="15453"/>
                  </a:cubicBezTo>
                  <a:cubicBezTo>
                    <a:pt x="101" y="12911"/>
                    <a:pt x="24" y="10325"/>
                    <a:pt x="5" y="7726"/>
                  </a:cubicBezTo>
                  <a:cubicBezTo>
                    <a:pt x="-14" y="5142"/>
                    <a:pt x="24" y="2556"/>
                    <a:pt x="119" y="0"/>
                  </a:cubicBezTo>
                  <a:close/>
                </a:path>
              </a:pathLst>
            </a:custGeom>
            <a:solidFill>
              <a:srgbClr val="A55EE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49" name="Shape 121">
              <a:extLst>
                <a:ext uri="{FF2B5EF4-FFF2-40B4-BE49-F238E27FC236}">
                  <a16:creationId xmlns:a16="http://schemas.microsoft.com/office/drawing/2014/main" id="{6206F6E8-9A22-4294-8DAB-C56AFED948C4}"/>
                </a:ext>
              </a:extLst>
            </p:cNvPr>
            <p:cNvSpPr/>
            <p:nvPr/>
          </p:nvSpPr>
          <p:spPr>
            <a:xfrm>
              <a:off x="1577544" y="3912357"/>
              <a:ext cx="2070981" cy="561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1" extrusionOk="0">
                  <a:moveTo>
                    <a:pt x="1514" y="11"/>
                  </a:moveTo>
                  <a:cubicBezTo>
                    <a:pt x="1158" y="2180"/>
                    <a:pt x="855" y="4464"/>
                    <a:pt x="607" y="6837"/>
                  </a:cubicBezTo>
                  <a:cubicBezTo>
                    <a:pt x="335" y="9437"/>
                    <a:pt x="132" y="12131"/>
                    <a:pt x="0" y="14881"/>
                  </a:cubicBezTo>
                  <a:cubicBezTo>
                    <a:pt x="1374" y="17124"/>
                    <a:pt x="2808" y="18784"/>
                    <a:pt x="4276" y="19836"/>
                  </a:cubicBezTo>
                  <a:cubicBezTo>
                    <a:pt x="6445" y="21390"/>
                    <a:pt x="8662" y="21600"/>
                    <a:pt x="10874" y="21514"/>
                  </a:cubicBezTo>
                  <a:cubicBezTo>
                    <a:pt x="13435" y="21415"/>
                    <a:pt x="16001" y="20917"/>
                    <a:pt x="18492" y="18739"/>
                  </a:cubicBezTo>
                  <a:cubicBezTo>
                    <a:pt x="19550" y="17814"/>
                    <a:pt x="20589" y="16589"/>
                    <a:pt x="21600" y="15072"/>
                  </a:cubicBezTo>
                  <a:cubicBezTo>
                    <a:pt x="21523" y="12461"/>
                    <a:pt x="21369" y="9892"/>
                    <a:pt x="21139" y="7412"/>
                  </a:cubicBezTo>
                  <a:cubicBezTo>
                    <a:pt x="20898" y="4807"/>
                    <a:pt x="20576" y="2320"/>
                    <a:pt x="20180" y="0"/>
                  </a:cubicBezTo>
                  <a:cubicBezTo>
                    <a:pt x="17051" y="1892"/>
                    <a:pt x="13886" y="2830"/>
                    <a:pt x="10716" y="2805"/>
                  </a:cubicBezTo>
                  <a:cubicBezTo>
                    <a:pt x="7634" y="2781"/>
                    <a:pt x="4558" y="1847"/>
                    <a:pt x="1514" y="11"/>
                  </a:cubicBezTo>
                  <a:close/>
                </a:path>
              </a:pathLst>
            </a:custGeom>
            <a:solidFill>
              <a:srgbClr val="70A1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50" name="Shape 122">
              <a:extLst>
                <a:ext uri="{FF2B5EF4-FFF2-40B4-BE49-F238E27FC236}">
                  <a16:creationId xmlns:a16="http://schemas.microsoft.com/office/drawing/2014/main" id="{C2576128-5EDD-4EAF-846D-EAEA9E808EDC}"/>
                </a:ext>
              </a:extLst>
            </p:cNvPr>
            <p:cNvSpPr/>
            <p:nvPr/>
          </p:nvSpPr>
          <p:spPr>
            <a:xfrm>
              <a:off x="2618034" y="3908441"/>
              <a:ext cx="1041848" cy="1628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82" h="21600" extrusionOk="0">
                  <a:moveTo>
                    <a:pt x="6866" y="2057"/>
                  </a:moveTo>
                  <a:cubicBezTo>
                    <a:pt x="9933" y="5096"/>
                    <a:pt x="11042" y="8901"/>
                    <a:pt x="9921" y="12542"/>
                  </a:cubicBezTo>
                  <a:cubicBezTo>
                    <a:pt x="8718" y="16455"/>
                    <a:pt x="5075" y="19780"/>
                    <a:pt x="0" y="21600"/>
                  </a:cubicBezTo>
                  <a:cubicBezTo>
                    <a:pt x="6222" y="21600"/>
                    <a:pt x="12092" y="19573"/>
                    <a:pt x="15894" y="16114"/>
                  </a:cubicBezTo>
                  <a:cubicBezTo>
                    <a:pt x="21013" y="11456"/>
                    <a:pt x="21600" y="5083"/>
                    <a:pt x="17379" y="0"/>
                  </a:cubicBezTo>
                  <a:cubicBezTo>
                    <a:pt x="16479" y="302"/>
                    <a:pt x="15558" y="574"/>
                    <a:pt x="14621" y="815"/>
                  </a:cubicBezTo>
                  <a:cubicBezTo>
                    <a:pt x="12121" y="1457"/>
                    <a:pt x="9515" y="1875"/>
                    <a:pt x="6866" y="2057"/>
                  </a:cubicBezTo>
                  <a:close/>
                </a:path>
              </a:pathLst>
            </a:custGeom>
            <a:solidFill>
              <a:srgbClr val="70A1FF">
                <a:alpha val="8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51" name="Shape 123">
              <a:extLst>
                <a:ext uri="{FF2B5EF4-FFF2-40B4-BE49-F238E27FC236}">
                  <a16:creationId xmlns:a16="http://schemas.microsoft.com/office/drawing/2014/main" id="{13C40445-8E3D-48DD-8A6B-850F66AAF992}"/>
                </a:ext>
              </a:extLst>
            </p:cNvPr>
            <p:cNvSpPr/>
            <p:nvPr/>
          </p:nvSpPr>
          <p:spPr>
            <a:xfrm>
              <a:off x="1725657" y="3745673"/>
              <a:ext cx="1779206" cy="3427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D1D8E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>
                  <a:solidFill>
                    <a:srgbClr val="FFFFFF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52" name="Shape 124">
              <a:extLst>
                <a:ext uri="{FF2B5EF4-FFF2-40B4-BE49-F238E27FC236}">
                  <a16:creationId xmlns:a16="http://schemas.microsoft.com/office/drawing/2014/main" id="{DF29C6FB-A11B-4E0B-82C1-3A4EAAF6E095}"/>
                </a:ext>
              </a:extLst>
            </p:cNvPr>
            <p:cNvSpPr/>
            <p:nvPr/>
          </p:nvSpPr>
          <p:spPr>
            <a:xfrm>
              <a:off x="1431851" y="1700213"/>
              <a:ext cx="1204830" cy="3960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3" h="21522" extrusionOk="0">
                  <a:moveTo>
                    <a:pt x="20725" y="0"/>
                  </a:moveTo>
                  <a:lnTo>
                    <a:pt x="20725" y="559"/>
                  </a:lnTo>
                  <a:lnTo>
                    <a:pt x="16371" y="559"/>
                  </a:lnTo>
                  <a:cubicBezTo>
                    <a:pt x="15681" y="535"/>
                    <a:pt x="15062" y="693"/>
                    <a:pt x="14997" y="911"/>
                  </a:cubicBezTo>
                  <a:cubicBezTo>
                    <a:pt x="14924" y="1160"/>
                    <a:pt x="15582" y="1368"/>
                    <a:pt x="16371" y="1347"/>
                  </a:cubicBezTo>
                  <a:lnTo>
                    <a:pt x="17189" y="1347"/>
                  </a:lnTo>
                  <a:lnTo>
                    <a:pt x="17189" y="9396"/>
                  </a:lnTo>
                  <a:cubicBezTo>
                    <a:pt x="8569" y="9926"/>
                    <a:pt x="2409" y="12332"/>
                    <a:pt x="2589" y="15098"/>
                  </a:cubicBezTo>
                  <a:cubicBezTo>
                    <a:pt x="2798" y="18297"/>
                    <a:pt x="11170" y="20841"/>
                    <a:pt x="21323" y="20792"/>
                  </a:cubicBezTo>
                  <a:lnTo>
                    <a:pt x="21323" y="21520"/>
                  </a:lnTo>
                  <a:cubicBezTo>
                    <a:pt x="9870" y="21600"/>
                    <a:pt x="356" y="18755"/>
                    <a:pt x="9" y="15148"/>
                  </a:cubicBezTo>
                  <a:cubicBezTo>
                    <a:pt x="-277" y="12168"/>
                    <a:pt x="6008" y="9522"/>
                    <a:pt x="15161" y="8767"/>
                  </a:cubicBezTo>
                  <a:lnTo>
                    <a:pt x="15161" y="1778"/>
                  </a:lnTo>
                  <a:cubicBezTo>
                    <a:pt x="13871" y="1649"/>
                    <a:pt x="13038" y="1256"/>
                    <a:pt x="13153" y="832"/>
                  </a:cubicBezTo>
                  <a:cubicBezTo>
                    <a:pt x="13269" y="405"/>
                    <a:pt x="14313" y="61"/>
                    <a:pt x="15662" y="5"/>
                  </a:cubicBezTo>
                  <a:lnTo>
                    <a:pt x="20725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53" name="Shape 125">
              <a:extLst>
                <a:ext uri="{FF2B5EF4-FFF2-40B4-BE49-F238E27FC236}">
                  <a16:creationId xmlns:a16="http://schemas.microsoft.com/office/drawing/2014/main" id="{589F5EB5-7ACA-4198-B467-4B3B8A51667C}"/>
                </a:ext>
              </a:extLst>
            </p:cNvPr>
            <p:cNvSpPr/>
            <p:nvPr/>
          </p:nvSpPr>
          <p:spPr>
            <a:xfrm>
              <a:off x="2579924" y="1700213"/>
              <a:ext cx="1213295" cy="39608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5" h="21522" extrusionOk="0">
                  <a:moveTo>
                    <a:pt x="0" y="0"/>
                  </a:moveTo>
                  <a:lnTo>
                    <a:pt x="0" y="559"/>
                  </a:lnTo>
                  <a:lnTo>
                    <a:pt x="5067" y="559"/>
                  </a:lnTo>
                  <a:cubicBezTo>
                    <a:pt x="5752" y="535"/>
                    <a:pt x="6367" y="693"/>
                    <a:pt x="6431" y="911"/>
                  </a:cubicBezTo>
                  <a:cubicBezTo>
                    <a:pt x="6504" y="1160"/>
                    <a:pt x="5851" y="1368"/>
                    <a:pt x="5067" y="1347"/>
                  </a:cubicBezTo>
                  <a:lnTo>
                    <a:pt x="4255" y="1347"/>
                  </a:lnTo>
                  <a:lnTo>
                    <a:pt x="4255" y="9396"/>
                  </a:lnTo>
                  <a:cubicBezTo>
                    <a:pt x="12815" y="9926"/>
                    <a:pt x="18933" y="12332"/>
                    <a:pt x="18753" y="15098"/>
                  </a:cubicBezTo>
                  <a:cubicBezTo>
                    <a:pt x="18546" y="18297"/>
                    <a:pt x="10232" y="20841"/>
                    <a:pt x="149" y="20792"/>
                  </a:cubicBezTo>
                  <a:lnTo>
                    <a:pt x="149" y="21520"/>
                  </a:lnTo>
                  <a:cubicBezTo>
                    <a:pt x="11522" y="21600"/>
                    <a:pt x="20972" y="18755"/>
                    <a:pt x="21316" y="15148"/>
                  </a:cubicBezTo>
                  <a:cubicBezTo>
                    <a:pt x="21600" y="12168"/>
                    <a:pt x="15359" y="9522"/>
                    <a:pt x="6269" y="8767"/>
                  </a:cubicBezTo>
                  <a:lnTo>
                    <a:pt x="6269" y="1778"/>
                  </a:lnTo>
                  <a:cubicBezTo>
                    <a:pt x="7549" y="1649"/>
                    <a:pt x="8377" y="1256"/>
                    <a:pt x="8262" y="832"/>
                  </a:cubicBezTo>
                  <a:cubicBezTo>
                    <a:pt x="8147" y="405"/>
                    <a:pt x="7110" y="61"/>
                    <a:pt x="5771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2400"/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155" name="Shape 5467">
            <a:extLst>
              <a:ext uri="{FF2B5EF4-FFF2-40B4-BE49-F238E27FC236}">
                <a16:creationId xmlns:a16="http://schemas.microsoft.com/office/drawing/2014/main" id="{4BB9B8C2-FCBE-4DB0-8718-D6E13456F392}"/>
              </a:ext>
            </a:extLst>
          </p:cNvPr>
          <p:cNvSpPr/>
          <p:nvPr/>
        </p:nvSpPr>
        <p:spPr>
          <a:xfrm>
            <a:off x="5751353" y="2098318"/>
            <a:ext cx="279493" cy="275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83" y="21600"/>
                </a:moveTo>
                <a:cubicBezTo>
                  <a:pt x="4759" y="21600"/>
                  <a:pt x="0" y="16759"/>
                  <a:pt x="0" y="10800"/>
                </a:cubicBezTo>
                <a:cubicBezTo>
                  <a:pt x="0" y="4841"/>
                  <a:pt x="4759" y="0"/>
                  <a:pt x="10983" y="0"/>
                </a:cubicBezTo>
                <a:cubicBezTo>
                  <a:pt x="16841" y="0"/>
                  <a:pt x="21600" y="4841"/>
                  <a:pt x="21600" y="10800"/>
                </a:cubicBezTo>
                <a:cubicBezTo>
                  <a:pt x="21600" y="16759"/>
                  <a:pt x="16841" y="21600"/>
                  <a:pt x="10983" y="21600"/>
                </a:cubicBezTo>
                <a:close/>
                <a:moveTo>
                  <a:pt x="17207" y="9683"/>
                </a:moveTo>
                <a:cubicBezTo>
                  <a:pt x="17207" y="9310"/>
                  <a:pt x="16841" y="8938"/>
                  <a:pt x="16108" y="8938"/>
                </a:cubicBezTo>
                <a:cubicBezTo>
                  <a:pt x="5492" y="8938"/>
                  <a:pt x="5492" y="8938"/>
                  <a:pt x="5492" y="8938"/>
                </a:cubicBezTo>
                <a:cubicBezTo>
                  <a:pt x="5125" y="8938"/>
                  <a:pt x="4759" y="9310"/>
                  <a:pt x="4759" y="9683"/>
                </a:cubicBezTo>
                <a:cubicBezTo>
                  <a:pt x="4759" y="11545"/>
                  <a:pt x="4759" y="11545"/>
                  <a:pt x="4759" y="11545"/>
                </a:cubicBezTo>
                <a:cubicBezTo>
                  <a:pt x="4759" y="11917"/>
                  <a:pt x="5125" y="12662"/>
                  <a:pt x="5492" y="12662"/>
                </a:cubicBezTo>
                <a:cubicBezTo>
                  <a:pt x="16108" y="12662"/>
                  <a:pt x="16108" y="12662"/>
                  <a:pt x="16108" y="12662"/>
                </a:cubicBezTo>
                <a:cubicBezTo>
                  <a:pt x="16841" y="12662"/>
                  <a:pt x="17207" y="11917"/>
                  <a:pt x="17207" y="11545"/>
                </a:cubicBezTo>
                <a:lnTo>
                  <a:pt x="17207" y="9683"/>
                </a:lnTo>
                <a:close/>
              </a:path>
            </a:pathLst>
          </a:custGeom>
          <a:solidFill>
            <a:srgbClr val="A55EEA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56" name="Shape 5467">
            <a:extLst>
              <a:ext uri="{FF2B5EF4-FFF2-40B4-BE49-F238E27FC236}">
                <a16:creationId xmlns:a16="http://schemas.microsoft.com/office/drawing/2014/main" id="{A4E3BD33-4BA4-4A9B-9DD8-9F04242D0B01}"/>
              </a:ext>
            </a:extLst>
          </p:cNvPr>
          <p:cNvSpPr/>
          <p:nvPr/>
        </p:nvSpPr>
        <p:spPr>
          <a:xfrm>
            <a:off x="8486165" y="2098318"/>
            <a:ext cx="279493" cy="2751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983" y="21600"/>
                </a:moveTo>
                <a:cubicBezTo>
                  <a:pt x="4759" y="21600"/>
                  <a:pt x="0" y="16759"/>
                  <a:pt x="0" y="10800"/>
                </a:cubicBezTo>
                <a:cubicBezTo>
                  <a:pt x="0" y="4841"/>
                  <a:pt x="4759" y="0"/>
                  <a:pt x="10983" y="0"/>
                </a:cubicBezTo>
                <a:cubicBezTo>
                  <a:pt x="16841" y="0"/>
                  <a:pt x="21600" y="4841"/>
                  <a:pt x="21600" y="10800"/>
                </a:cubicBezTo>
                <a:cubicBezTo>
                  <a:pt x="21600" y="16759"/>
                  <a:pt x="16841" y="21600"/>
                  <a:pt x="10983" y="21600"/>
                </a:cubicBezTo>
                <a:close/>
                <a:moveTo>
                  <a:pt x="17207" y="9683"/>
                </a:moveTo>
                <a:cubicBezTo>
                  <a:pt x="17207" y="9310"/>
                  <a:pt x="16841" y="8938"/>
                  <a:pt x="16108" y="8938"/>
                </a:cubicBezTo>
                <a:cubicBezTo>
                  <a:pt x="5492" y="8938"/>
                  <a:pt x="5492" y="8938"/>
                  <a:pt x="5492" y="8938"/>
                </a:cubicBezTo>
                <a:cubicBezTo>
                  <a:pt x="5125" y="8938"/>
                  <a:pt x="4759" y="9310"/>
                  <a:pt x="4759" y="9683"/>
                </a:cubicBezTo>
                <a:cubicBezTo>
                  <a:pt x="4759" y="11545"/>
                  <a:pt x="4759" y="11545"/>
                  <a:pt x="4759" y="11545"/>
                </a:cubicBezTo>
                <a:cubicBezTo>
                  <a:pt x="4759" y="11917"/>
                  <a:pt x="5125" y="12662"/>
                  <a:pt x="5492" y="12662"/>
                </a:cubicBezTo>
                <a:cubicBezTo>
                  <a:pt x="16108" y="12662"/>
                  <a:pt x="16108" y="12662"/>
                  <a:pt x="16108" y="12662"/>
                </a:cubicBezTo>
                <a:cubicBezTo>
                  <a:pt x="16841" y="12662"/>
                  <a:pt x="17207" y="11917"/>
                  <a:pt x="17207" y="11545"/>
                </a:cubicBezTo>
                <a:lnTo>
                  <a:pt x="17207" y="9683"/>
                </a:lnTo>
                <a:close/>
              </a:path>
            </a:pathLst>
          </a:custGeom>
          <a:solidFill>
            <a:srgbClr val="A55EEA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5EA2DE6-4FB9-AAA7-17E4-A8EC4183AF20}"/>
              </a:ext>
            </a:extLst>
          </p:cNvPr>
          <p:cNvGrpSpPr/>
          <p:nvPr/>
        </p:nvGrpSpPr>
        <p:grpSpPr>
          <a:xfrm>
            <a:off x="5659633" y="2418996"/>
            <a:ext cx="2485895" cy="1097366"/>
            <a:chOff x="5659633" y="2151545"/>
            <a:chExt cx="2485895" cy="1097366"/>
          </a:xfrm>
        </p:grpSpPr>
        <p:sp>
          <p:nvSpPr>
            <p:cNvPr id="157" name="TextBox 34">
              <a:extLst>
                <a:ext uri="{FF2B5EF4-FFF2-40B4-BE49-F238E27FC236}">
                  <a16:creationId xmlns:a16="http://schemas.microsoft.com/office/drawing/2014/main" id="{9D5269DF-B8CE-4A84-9C5C-062FD84ECD34}"/>
                </a:ext>
              </a:extLst>
            </p:cNvPr>
            <p:cNvSpPr txBox="1"/>
            <p:nvPr/>
          </p:nvSpPr>
          <p:spPr>
            <a:xfrm>
              <a:off x="5659633" y="2151545"/>
              <a:ext cx="22266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sz="20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158" name="TextBox 35">
              <a:extLst>
                <a:ext uri="{FF2B5EF4-FFF2-40B4-BE49-F238E27FC236}">
                  <a16:creationId xmlns:a16="http://schemas.microsoft.com/office/drawing/2014/main" id="{17FE4D43-AA2E-4BFF-8D45-AE5D786D4742}"/>
                </a:ext>
              </a:extLst>
            </p:cNvPr>
            <p:cNvSpPr txBox="1"/>
            <p:nvPr/>
          </p:nvSpPr>
          <p:spPr>
            <a:xfrm>
              <a:off x="5671991" y="2510247"/>
              <a:ext cx="24735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165" name="Shape 5336">
            <a:extLst>
              <a:ext uri="{FF2B5EF4-FFF2-40B4-BE49-F238E27FC236}">
                <a16:creationId xmlns:a16="http://schemas.microsoft.com/office/drawing/2014/main" id="{64EED898-D98B-448F-9DF2-87A0B01E8291}"/>
              </a:ext>
            </a:extLst>
          </p:cNvPr>
          <p:cNvSpPr/>
          <p:nvPr/>
        </p:nvSpPr>
        <p:spPr>
          <a:xfrm>
            <a:off x="5751679" y="4107060"/>
            <a:ext cx="275983" cy="275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rgbClr val="70A1FF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66" name="Shape 5336">
            <a:extLst>
              <a:ext uri="{FF2B5EF4-FFF2-40B4-BE49-F238E27FC236}">
                <a16:creationId xmlns:a16="http://schemas.microsoft.com/office/drawing/2014/main" id="{53C3FAD1-9D4C-4F94-8AE2-3B5364555C03}"/>
              </a:ext>
            </a:extLst>
          </p:cNvPr>
          <p:cNvSpPr/>
          <p:nvPr/>
        </p:nvSpPr>
        <p:spPr>
          <a:xfrm>
            <a:off x="8482981" y="4107060"/>
            <a:ext cx="275983" cy="275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04" y="21600"/>
                </a:moveTo>
                <a:cubicBezTo>
                  <a:pt x="4713" y="21600"/>
                  <a:pt x="0" y="16887"/>
                  <a:pt x="0" y="10996"/>
                </a:cubicBezTo>
                <a:cubicBezTo>
                  <a:pt x="0" y="5105"/>
                  <a:pt x="4713" y="0"/>
                  <a:pt x="10604" y="0"/>
                </a:cubicBezTo>
                <a:cubicBezTo>
                  <a:pt x="16495" y="0"/>
                  <a:pt x="21600" y="5105"/>
                  <a:pt x="21600" y="10996"/>
                </a:cubicBezTo>
                <a:cubicBezTo>
                  <a:pt x="21600" y="16887"/>
                  <a:pt x="16495" y="21600"/>
                  <a:pt x="10604" y="21600"/>
                </a:cubicBezTo>
                <a:close/>
                <a:moveTo>
                  <a:pt x="16887" y="9818"/>
                </a:moveTo>
                <a:cubicBezTo>
                  <a:pt x="16887" y="9425"/>
                  <a:pt x="16495" y="9033"/>
                  <a:pt x="16102" y="9033"/>
                </a:cubicBezTo>
                <a:cubicBezTo>
                  <a:pt x="12567" y="9033"/>
                  <a:pt x="12567" y="9033"/>
                  <a:pt x="12567" y="9033"/>
                </a:cubicBezTo>
                <a:cubicBezTo>
                  <a:pt x="12567" y="5498"/>
                  <a:pt x="12567" y="5498"/>
                  <a:pt x="12567" y="5498"/>
                </a:cubicBezTo>
                <a:cubicBezTo>
                  <a:pt x="12567" y="5105"/>
                  <a:pt x="12175" y="4713"/>
                  <a:pt x="11389" y="4713"/>
                </a:cubicBezTo>
                <a:cubicBezTo>
                  <a:pt x="9818" y="4713"/>
                  <a:pt x="9818" y="4713"/>
                  <a:pt x="9818" y="4713"/>
                </a:cubicBezTo>
                <a:cubicBezTo>
                  <a:pt x="9425" y="4713"/>
                  <a:pt x="9033" y="5105"/>
                  <a:pt x="9033" y="5498"/>
                </a:cubicBezTo>
                <a:cubicBezTo>
                  <a:pt x="9033" y="9033"/>
                  <a:pt x="9033" y="9033"/>
                  <a:pt x="9033" y="9033"/>
                </a:cubicBezTo>
                <a:cubicBezTo>
                  <a:pt x="5105" y="9033"/>
                  <a:pt x="5105" y="9033"/>
                  <a:pt x="5105" y="9033"/>
                </a:cubicBezTo>
                <a:cubicBezTo>
                  <a:pt x="4713" y="9033"/>
                  <a:pt x="4320" y="9425"/>
                  <a:pt x="4320" y="9818"/>
                </a:cubicBezTo>
                <a:cubicBezTo>
                  <a:pt x="4320" y="11782"/>
                  <a:pt x="4320" y="11782"/>
                  <a:pt x="4320" y="11782"/>
                </a:cubicBezTo>
                <a:cubicBezTo>
                  <a:pt x="4320" y="12175"/>
                  <a:pt x="4713" y="12567"/>
                  <a:pt x="5105" y="12567"/>
                </a:cubicBezTo>
                <a:cubicBezTo>
                  <a:pt x="9033" y="12567"/>
                  <a:pt x="9033" y="12567"/>
                  <a:pt x="9033" y="12567"/>
                </a:cubicBezTo>
                <a:cubicBezTo>
                  <a:pt x="9033" y="16102"/>
                  <a:pt x="9033" y="16102"/>
                  <a:pt x="9033" y="16102"/>
                </a:cubicBezTo>
                <a:cubicBezTo>
                  <a:pt x="9033" y="16887"/>
                  <a:pt x="9425" y="17280"/>
                  <a:pt x="9818" y="17280"/>
                </a:cubicBezTo>
                <a:cubicBezTo>
                  <a:pt x="11389" y="17280"/>
                  <a:pt x="11389" y="17280"/>
                  <a:pt x="11389" y="17280"/>
                </a:cubicBezTo>
                <a:cubicBezTo>
                  <a:pt x="12175" y="17280"/>
                  <a:pt x="12567" y="16887"/>
                  <a:pt x="12567" y="16102"/>
                </a:cubicBezTo>
                <a:cubicBezTo>
                  <a:pt x="12567" y="12567"/>
                  <a:pt x="12567" y="12567"/>
                  <a:pt x="12567" y="12567"/>
                </a:cubicBezTo>
                <a:cubicBezTo>
                  <a:pt x="16102" y="12567"/>
                  <a:pt x="16102" y="12567"/>
                  <a:pt x="16102" y="12567"/>
                </a:cubicBezTo>
                <a:cubicBezTo>
                  <a:pt x="16495" y="12567"/>
                  <a:pt x="16887" y="12175"/>
                  <a:pt x="16887" y="11782"/>
                </a:cubicBezTo>
                <a:lnTo>
                  <a:pt x="16887" y="9818"/>
                </a:lnTo>
                <a:close/>
              </a:path>
            </a:pathLst>
          </a:custGeom>
          <a:solidFill>
            <a:srgbClr val="70A1FF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lvl="0" algn="l" defTabSz="457200">
              <a:defRPr sz="2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9434BA8-BADA-C59E-C756-040F98DAAD63}"/>
              </a:ext>
            </a:extLst>
          </p:cNvPr>
          <p:cNvGrpSpPr/>
          <p:nvPr/>
        </p:nvGrpSpPr>
        <p:grpSpPr>
          <a:xfrm>
            <a:off x="286468" y="-485527"/>
            <a:ext cx="6876332" cy="1887633"/>
            <a:chOff x="286468" y="-485527"/>
            <a:chExt cx="6876332" cy="188763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5C19763-C6A9-7A96-F2EC-EA055C039CB3}"/>
                </a:ext>
              </a:extLst>
            </p:cNvPr>
            <p:cNvSpPr txBox="1"/>
            <p:nvPr/>
          </p:nvSpPr>
          <p:spPr>
            <a:xfrm>
              <a:off x="1215855" y="295358"/>
              <a:ext cx="5946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B6264848-C9B4-19D9-2FA1-2A94A4D0E702}"/>
                </a:ext>
              </a:extLst>
            </p:cNvPr>
            <p:cNvSpPr/>
            <p:nvPr/>
          </p:nvSpPr>
          <p:spPr>
            <a:xfrm>
              <a:off x="286468" y="-485527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十字形 31">
              <a:extLst>
                <a:ext uri="{FF2B5EF4-FFF2-40B4-BE49-F238E27FC236}">
                  <a16:creationId xmlns:a16="http://schemas.microsoft.com/office/drawing/2014/main" id="{4CEEF608-CB94-D78F-F035-C63DD560B787}"/>
                </a:ext>
              </a:extLst>
            </p:cNvPr>
            <p:cNvSpPr/>
            <p:nvPr/>
          </p:nvSpPr>
          <p:spPr>
            <a:xfrm>
              <a:off x="440387" y="129698"/>
              <a:ext cx="530592" cy="530592"/>
            </a:xfrm>
            <a:prstGeom prst="plus">
              <a:avLst>
                <a:gd name="adj" fmla="val 358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58653F1-7152-837B-4293-CB57E9B72675}"/>
              </a:ext>
            </a:extLst>
          </p:cNvPr>
          <p:cNvGrpSpPr/>
          <p:nvPr/>
        </p:nvGrpSpPr>
        <p:grpSpPr>
          <a:xfrm>
            <a:off x="8482981" y="2418996"/>
            <a:ext cx="2485895" cy="1097366"/>
            <a:chOff x="5659633" y="2151545"/>
            <a:chExt cx="2485895" cy="109736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460CB63-0102-26BF-DE6B-BAAF38F3B275}"/>
                </a:ext>
              </a:extLst>
            </p:cNvPr>
            <p:cNvSpPr txBox="1"/>
            <p:nvPr/>
          </p:nvSpPr>
          <p:spPr>
            <a:xfrm>
              <a:off x="5659633" y="2151545"/>
              <a:ext cx="22266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sz="20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F58D441-9137-E564-FB04-4B8079C3433F}"/>
                </a:ext>
              </a:extLst>
            </p:cNvPr>
            <p:cNvSpPr txBox="1"/>
            <p:nvPr/>
          </p:nvSpPr>
          <p:spPr>
            <a:xfrm>
              <a:off x="5671991" y="2510247"/>
              <a:ext cx="24735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079AEE7-9C02-881D-1CB9-F785286C4D39}"/>
              </a:ext>
            </a:extLst>
          </p:cNvPr>
          <p:cNvGrpSpPr/>
          <p:nvPr/>
        </p:nvGrpSpPr>
        <p:grpSpPr>
          <a:xfrm>
            <a:off x="5659633" y="4439573"/>
            <a:ext cx="2485895" cy="1097366"/>
            <a:chOff x="5659633" y="2151545"/>
            <a:chExt cx="2485895" cy="1097366"/>
          </a:xfrm>
        </p:grpSpPr>
        <p:sp>
          <p:nvSpPr>
            <p:cNvPr id="38" name="TextBox 34">
              <a:extLst>
                <a:ext uri="{FF2B5EF4-FFF2-40B4-BE49-F238E27FC236}">
                  <a16:creationId xmlns:a16="http://schemas.microsoft.com/office/drawing/2014/main" id="{C0B73DB2-4009-BE3B-ED17-CEEA597FC283}"/>
                </a:ext>
              </a:extLst>
            </p:cNvPr>
            <p:cNvSpPr txBox="1"/>
            <p:nvPr/>
          </p:nvSpPr>
          <p:spPr>
            <a:xfrm>
              <a:off x="5659633" y="2151545"/>
              <a:ext cx="22266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sz="20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35">
              <a:extLst>
                <a:ext uri="{FF2B5EF4-FFF2-40B4-BE49-F238E27FC236}">
                  <a16:creationId xmlns:a16="http://schemas.microsoft.com/office/drawing/2014/main" id="{3A7BFB1B-1A5F-BBB9-62C6-0DB4A255B1A8}"/>
                </a:ext>
              </a:extLst>
            </p:cNvPr>
            <p:cNvSpPr txBox="1"/>
            <p:nvPr/>
          </p:nvSpPr>
          <p:spPr>
            <a:xfrm>
              <a:off x="5671991" y="2510247"/>
              <a:ext cx="24735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0F1CF5A-82C1-4404-70A8-8832FCBD744A}"/>
              </a:ext>
            </a:extLst>
          </p:cNvPr>
          <p:cNvGrpSpPr/>
          <p:nvPr/>
        </p:nvGrpSpPr>
        <p:grpSpPr>
          <a:xfrm>
            <a:off x="8482981" y="4439573"/>
            <a:ext cx="2485895" cy="1097366"/>
            <a:chOff x="5659633" y="2151545"/>
            <a:chExt cx="2485895" cy="1097366"/>
          </a:xfrm>
        </p:grpSpPr>
        <p:sp>
          <p:nvSpPr>
            <p:cNvPr id="41" name="TextBox 34">
              <a:extLst>
                <a:ext uri="{FF2B5EF4-FFF2-40B4-BE49-F238E27FC236}">
                  <a16:creationId xmlns:a16="http://schemas.microsoft.com/office/drawing/2014/main" id="{D7C47EDD-0FBE-938C-DE77-949849913414}"/>
                </a:ext>
              </a:extLst>
            </p:cNvPr>
            <p:cNvSpPr txBox="1"/>
            <p:nvPr/>
          </p:nvSpPr>
          <p:spPr>
            <a:xfrm>
              <a:off x="5659633" y="2151545"/>
              <a:ext cx="22266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43A40"/>
                  </a:solidFill>
                  <a:cs typeface="+mn-ea"/>
                  <a:sym typeface="+mn-lt"/>
                </a:rPr>
                <a:t>添加标题文本</a:t>
              </a:r>
              <a:endParaRPr lang="ru-RU" altLang="zh-CN" sz="20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35">
              <a:extLst>
                <a:ext uri="{FF2B5EF4-FFF2-40B4-BE49-F238E27FC236}">
                  <a16:creationId xmlns:a16="http://schemas.microsoft.com/office/drawing/2014/main" id="{3226CEBC-4079-D511-3842-FF43C0BB056D}"/>
                </a:ext>
              </a:extLst>
            </p:cNvPr>
            <p:cNvSpPr txBox="1"/>
            <p:nvPr/>
          </p:nvSpPr>
          <p:spPr>
            <a:xfrm>
              <a:off x="5671991" y="2510247"/>
              <a:ext cx="247353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32092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B7B55288-3253-4B60-65AE-164640104A71}"/>
              </a:ext>
            </a:extLst>
          </p:cNvPr>
          <p:cNvGrpSpPr/>
          <p:nvPr/>
        </p:nvGrpSpPr>
        <p:grpSpPr>
          <a:xfrm>
            <a:off x="0" y="-1707"/>
            <a:ext cx="12192000" cy="6859707"/>
            <a:chOff x="0" y="-1707"/>
            <a:chExt cx="12192000" cy="6859707"/>
          </a:xfrm>
        </p:grpSpPr>
        <p:pic>
          <p:nvPicPr>
            <p:cNvPr id="130" name="图片 129">
              <a:extLst>
                <a:ext uri="{FF2B5EF4-FFF2-40B4-BE49-F238E27FC236}">
                  <a16:creationId xmlns:a16="http://schemas.microsoft.com/office/drawing/2014/main" id="{D3D71763-7CB1-4794-DFEE-0465ED5A83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2612"/>
            <a:stretch/>
          </p:blipFill>
          <p:spPr>
            <a:xfrm flipH="1">
              <a:off x="0" y="-1707"/>
              <a:ext cx="12192000" cy="6859707"/>
            </a:xfrm>
            <a:prstGeom prst="rect">
              <a:avLst/>
            </a:prstGeom>
          </p:spPr>
        </p:pic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id="{E6418CE1-8B37-53D4-076B-ECC27508EEB6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 flip="none" rotWithShape="1">
              <a:gsLst>
                <a:gs pos="96000">
                  <a:srgbClr val="4B7BEC"/>
                </a:gs>
                <a:gs pos="49000">
                  <a:srgbClr val="766DEB">
                    <a:alpha val="73000"/>
                  </a:srgbClr>
                </a:gs>
                <a:gs pos="0">
                  <a:srgbClr val="A55EEA"/>
                </a:gs>
              </a:gsLst>
              <a:lin ang="27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5" name="椭圆 134">
            <a:extLst>
              <a:ext uri="{FF2B5EF4-FFF2-40B4-BE49-F238E27FC236}">
                <a16:creationId xmlns:a16="http://schemas.microsoft.com/office/drawing/2014/main" id="{151AB534-8A7C-17A5-5D45-21219191AC06}"/>
              </a:ext>
            </a:extLst>
          </p:cNvPr>
          <p:cNvSpPr/>
          <p:nvPr/>
        </p:nvSpPr>
        <p:spPr>
          <a:xfrm>
            <a:off x="6679649" y="-1457211"/>
            <a:ext cx="10275692" cy="1027569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>
            <a:extLst>
              <a:ext uri="{FF2B5EF4-FFF2-40B4-BE49-F238E27FC236}">
                <a16:creationId xmlns:a16="http://schemas.microsoft.com/office/drawing/2014/main" id="{99B744E6-266D-822B-F950-6A049337D73E}"/>
              </a:ext>
            </a:extLst>
          </p:cNvPr>
          <p:cNvSpPr/>
          <p:nvPr/>
        </p:nvSpPr>
        <p:spPr>
          <a:xfrm>
            <a:off x="1081563" y="5280593"/>
            <a:ext cx="1069650" cy="1069650"/>
          </a:xfrm>
          <a:prstGeom prst="ellipse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ED02FF70-A3A6-2C9E-23D6-7F5E8B7A5B46}"/>
              </a:ext>
            </a:extLst>
          </p:cNvPr>
          <p:cNvGrpSpPr/>
          <p:nvPr/>
        </p:nvGrpSpPr>
        <p:grpSpPr>
          <a:xfrm>
            <a:off x="2669256" y="1016022"/>
            <a:ext cx="2706921" cy="2062736"/>
            <a:chOff x="3974288" y="847861"/>
            <a:chExt cx="3717439" cy="2832774"/>
          </a:xfrm>
        </p:grpSpPr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DE6C8BF0-2E71-C2B3-A497-A0083A627D45}"/>
                </a:ext>
              </a:extLst>
            </p:cNvPr>
            <p:cNvSpPr/>
            <p:nvPr/>
          </p:nvSpPr>
          <p:spPr>
            <a:xfrm>
              <a:off x="5804094" y="847861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42ACCD0B-4587-ACA1-CD9B-1C1F24408F5B}"/>
                </a:ext>
              </a:extLst>
            </p:cNvPr>
            <p:cNvGrpSpPr/>
            <p:nvPr/>
          </p:nvGrpSpPr>
          <p:grpSpPr>
            <a:xfrm>
              <a:off x="3974288" y="1104688"/>
              <a:ext cx="3512531" cy="2575947"/>
              <a:chOff x="3974288" y="1018138"/>
              <a:chExt cx="3512531" cy="2575947"/>
            </a:xfrm>
          </p:grpSpPr>
          <p:sp>
            <p:nvSpPr>
              <p:cNvPr id="128" name="平行四边形 127">
                <a:extLst>
                  <a:ext uri="{FF2B5EF4-FFF2-40B4-BE49-F238E27FC236}">
                    <a16:creationId xmlns:a16="http://schemas.microsoft.com/office/drawing/2014/main" id="{4C4C3311-F1F1-F7E6-1CF1-DC8E09F55024}"/>
                  </a:ext>
                </a:extLst>
              </p:cNvPr>
              <p:cNvSpPr/>
              <p:nvPr/>
            </p:nvSpPr>
            <p:spPr>
              <a:xfrm>
                <a:off x="4260240" y="2949742"/>
                <a:ext cx="2754600" cy="644343"/>
              </a:xfrm>
              <a:prstGeom prst="parallelogram">
                <a:avLst>
                  <a:gd name="adj" fmla="val 10096"/>
                </a:avLst>
              </a:prstGeom>
              <a:gradFill flip="none" rotWithShape="1">
                <a:gsLst>
                  <a:gs pos="0">
                    <a:srgbClr val="4B7BEC"/>
                  </a:gs>
                  <a:gs pos="100000">
                    <a:srgbClr val="70A1FF">
                      <a:alpha val="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27" name="平行四边形 126">
                <a:extLst>
                  <a:ext uri="{FF2B5EF4-FFF2-40B4-BE49-F238E27FC236}">
                    <a16:creationId xmlns:a16="http://schemas.microsoft.com/office/drawing/2014/main" id="{EEADF2D7-E94D-47FE-B48B-994F556595C7}"/>
                  </a:ext>
                </a:extLst>
              </p:cNvPr>
              <p:cNvSpPr/>
              <p:nvPr/>
            </p:nvSpPr>
            <p:spPr>
              <a:xfrm>
                <a:off x="3974288" y="1623746"/>
                <a:ext cx="2776487" cy="1462353"/>
              </a:xfrm>
              <a:prstGeom prst="parallelogram">
                <a:avLst>
                  <a:gd name="adj" fmla="val 10096"/>
                </a:avLst>
              </a:prstGeom>
              <a:gradFill flip="none" rotWithShape="1">
                <a:gsLst>
                  <a:gs pos="100000">
                    <a:srgbClr val="4B7BEC"/>
                  </a:gs>
                  <a:gs pos="0">
                    <a:srgbClr val="A55EEA"/>
                  </a:gs>
                </a:gsLst>
                <a:lin ang="0" scaled="1"/>
                <a:tileRect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9D6717A-BE5B-4883-9BC3-B568D9D11C6B}"/>
                  </a:ext>
                </a:extLst>
              </p:cNvPr>
              <p:cNvSpPr txBox="1"/>
              <p:nvPr/>
            </p:nvSpPr>
            <p:spPr>
              <a:xfrm>
                <a:off x="4350388" y="1441231"/>
                <a:ext cx="1994918" cy="16484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7200" dirty="0">
                    <a:solidFill>
                      <a:schemeClr val="bg1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02</a:t>
                </a:r>
                <a:endParaRPr lang="zh-CN" altLang="en-US" sz="72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:a16="http://schemas.microsoft.com/office/drawing/2014/main" id="{B44E980F-705A-29A4-7869-42FCE4120216}"/>
                  </a:ext>
                </a:extLst>
              </p:cNvPr>
              <p:cNvSpPr txBox="1"/>
              <p:nvPr/>
            </p:nvSpPr>
            <p:spPr>
              <a:xfrm>
                <a:off x="4444763" y="3137897"/>
                <a:ext cx="1835536" cy="42267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en-US" altLang="zh-CN" sz="1400" dirty="0">
                    <a:solidFill>
                      <a:schemeClr val="bg1"/>
                    </a:solidFill>
                  </a:rPr>
                  <a:t>PART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25" name="十字形 124">
                <a:extLst>
                  <a:ext uri="{FF2B5EF4-FFF2-40B4-BE49-F238E27FC236}">
                    <a16:creationId xmlns:a16="http://schemas.microsoft.com/office/drawing/2014/main" id="{390B671C-B511-96AC-27B0-283043D02176}"/>
                  </a:ext>
                </a:extLst>
              </p:cNvPr>
              <p:cNvSpPr/>
              <p:nvPr/>
            </p:nvSpPr>
            <p:spPr>
              <a:xfrm>
                <a:off x="6758152" y="1018138"/>
                <a:ext cx="728667" cy="728667"/>
              </a:xfrm>
              <a:prstGeom prst="plus">
                <a:avLst>
                  <a:gd name="adj" fmla="val 35891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</p:grpSp>
      </p:grpSp>
      <p:sp>
        <p:nvSpPr>
          <p:cNvPr id="139" name="rate_157193">
            <a:extLst>
              <a:ext uri="{FF2B5EF4-FFF2-40B4-BE49-F238E27FC236}">
                <a16:creationId xmlns:a16="http://schemas.microsoft.com/office/drawing/2014/main" id="{0F862385-E008-8A0A-53C7-C6266EB8BD10}"/>
              </a:ext>
            </a:extLst>
          </p:cNvPr>
          <p:cNvSpPr/>
          <p:nvPr/>
        </p:nvSpPr>
        <p:spPr>
          <a:xfrm>
            <a:off x="9871122" y="5681989"/>
            <a:ext cx="1591821" cy="650906"/>
          </a:xfrm>
          <a:custGeom>
            <a:avLst/>
            <a:gdLst>
              <a:gd name="T0" fmla="*/ 840 w 853"/>
              <a:gd name="T1" fmla="*/ 248 h 613"/>
              <a:gd name="T2" fmla="*/ 840 w 853"/>
              <a:gd name="T3" fmla="*/ 248 h 613"/>
              <a:gd name="T4" fmla="*/ 700 w 853"/>
              <a:gd name="T5" fmla="*/ 249 h 613"/>
              <a:gd name="T6" fmla="*/ 687 w 853"/>
              <a:gd name="T7" fmla="*/ 258 h 613"/>
              <a:gd name="T8" fmla="*/ 641 w 853"/>
              <a:gd name="T9" fmla="*/ 393 h 613"/>
              <a:gd name="T10" fmla="*/ 585 w 853"/>
              <a:gd name="T11" fmla="*/ 32 h 613"/>
              <a:gd name="T12" fmla="*/ 573 w 853"/>
              <a:gd name="T13" fmla="*/ 21 h 613"/>
              <a:gd name="T14" fmla="*/ 559 w 853"/>
              <a:gd name="T15" fmla="*/ 31 h 613"/>
              <a:gd name="T16" fmla="*/ 472 w 853"/>
              <a:gd name="T17" fmla="*/ 431 h 613"/>
              <a:gd name="T18" fmla="*/ 409 w 853"/>
              <a:gd name="T19" fmla="*/ 185 h 613"/>
              <a:gd name="T20" fmla="*/ 396 w 853"/>
              <a:gd name="T21" fmla="*/ 175 h 613"/>
              <a:gd name="T22" fmla="*/ 383 w 853"/>
              <a:gd name="T23" fmla="*/ 186 h 613"/>
              <a:gd name="T24" fmla="*/ 321 w 853"/>
              <a:gd name="T25" fmla="*/ 516 h 613"/>
              <a:gd name="T26" fmla="*/ 253 w 853"/>
              <a:gd name="T27" fmla="*/ 12 h 613"/>
              <a:gd name="T28" fmla="*/ 241 w 853"/>
              <a:gd name="T29" fmla="*/ 0 h 613"/>
              <a:gd name="T30" fmla="*/ 227 w 853"/>
              <a:gd name="T31" fmla="*/ 10 h 613"/>
              <a:gd name="T32" fmla="*/ 164 w 853"/>
              <a:gd name="T33" fmla="*/ 261 h 613"/>
              <a:gd name="T34" fmla="*/ 13 w 853"/>
              <a:gd name="T35" fmla="*/ 261 h 613"/>
              <a:gd name="T36" fmla="*/ 0 w 853"/>
              <a:gd name="T37" fmla="*/ 274 h 613"/>
              <a:gd name="T38" fmla="*/ 13 w 853"/>
              <a:gd name="T39" fmla="*/ 288 h 613"/>
              <a:gd name="T40" fmla="*/ 175 w 853"/>
              <a:gd name="T41" fmla="*/ 288 h 613"/>
              <a:gd name="T42" fmla="*/ 188 w 853"/>
              <a:gd name="T43" fmla="*/ 278 h 613"/>
              <a:gd name="T44" fmla="*/ 236 w 853"/>
              <a:gd name="T45" fmla="*/ 84 h 613"/>
              <a:gd name="T46" fmla="*/ 305 w 853"/>
              <a:gd name="T47" fmla="*/ 602 h 613"/>
              <a:gd name="T48" fmla="*/ 318 w 853"/>
              <a:gd name="T49" fmla="*/ 613 h 613"/>
              <a:gd name="T50" fmla="*/ 319 w 853"/>
              <a:gd name="T51" fmla="*/ 613 h 613"/>
              <a:gd name="T52" fmla="*/ 332 w 853"/>
              <a:gd name="T53" fmla="*/ 602 h 613"/>
              <a:gd name="T54" fmla="*/ 398 w 853"/>
              <a:gd name="T55" fmla="*/ 250 h 613"/>
              <a:gd name="T56" fmla="*/ 460 w 853"/>
              <a:gd name="T57" fmla="*/ 493 h 613"/>
              <a:gd name="T58" fmla="*/ 473 w 853"/>
              <a:gd name="T59" fmla="*/ 503 h 613"/>
              <a:gd name="T60" fmla="*/ 486 w 853"/>
              <a:gd name="T61" fmla="*/ 492 h 613"/>
              <a:gd name="T62" fmla="*/ 570 w 853"/>
              <a:gd name="T63" fmla="*/ 107 h 613"/>
              <a:gd name="T64" fmla="*/ 623 w 853"/>
              <a:gd name="T65" fmla="*/ 450 h 613"/>
              <a:gd name="T66" fmla="*/ 635 w 853"/>
              <a:gd name="T67" fmla="*/ 461 h 613"/>
              <a:gd name="T68" fmla="*/ 649 w 853"/>
              <a:gd name="T69" fmla="*/ 452 h 613"/>
              <a:gd name="T70" fmla="*/ 709 w 853"/>
              <a:gd name="T71" fmla="*/ 275 h 613"/>
              <a:gd name="T72" fmla="*/ 840 w 853"/>
              <a:gd name="T73" fmla="*/ 274 h 613"/>
              <a:gd name="T74" fmla="*/ 853 w 853"/>
              <a:gd name="T75" fmla="*/ 261 h 613"/>
              <a:gd name="T76" fmla="*/ 840 w 853"/>
              <a:gd name="T77" fmla="*/ 248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3" h="613">
                <a:moveTo>
                  <a:pt x="840" y="248"/>
                </a:moveTo>
                <a:lnTo>
                  <a:pt x="840" y="248"/>
                </a:lnTo>
                <a:lnTo>
                  <a:pt x="700" y="249"/>
                </a:lnTo>
                <a:cubicBezTo>
                  <a:pt x="694" y="249"/>
                  <a:pt x="689" y="252"/>
                  <a:pt x="687" y="258"/>
                </a:cubicBezTo>
                <a:lnTo>
                  <a:pt x="641" y="393"/>
                </a:lnTo>
                <a:lnTo>
                  <a:pt x="585" y="32"/>
                </a:lnTo>
                <a:cubicBezTo>
                  <a:pt x="584" y="26"/>
                  <a:pt x="579" y="21"/>
                  <a:pt x="573" y="21"/>
                </a:cubicBezTo>
                <a:cubicBezTo>
                  <a:pt x="566" y="21"/>
                  <a:pt x="560" y="25"/>
                  <a:pt x="559" y="31"/>
                </a:cubicBezTo>
                <a:lnTo>
                  <a:pt x="472" y="431"/>
                </a:lnTo>
                <a:lnTo>
                  <a:pt x="409" y="185"/>
                </a:lnTo>
                <a:cubicBezTo>
                  <a:pt x="408" y="179"/>
                  <a:pt x="402" y="175"/>
                  <a:pt x="396" y="175"/>
                </a:cubicBezTo>
                <a:cubicBezTo>
                  <a:pt x="390" y="175"/>
                  <a:pt x="384" y="180"/>
                  <a:pt x="383" y="186"/>
                </a:cubicBezTo>
                <a:lnTo>
                  <a:pt x="321" y="516"/>
                </a:lnTo>
                <a:lnTo>
                  <a:pt x="253" y="12"/>
                </a:lnTo>
                <a:cubicBezTo>
                  <a:pt x="253" y="5"/>
                  <a:pt x="247" y="0"/>
                  <a:pt x="241" y="0"/>
                </a:cubicBezTo>
                <a:cubicBezTo>
                  <a:pt x="235" y="0"/>
                  <a:pt x="229" y="4"/>
                  <a:pt x="227" y="10"/>
                </a:cubicBezTo>
                <a:lnTo>
                  <a:pt x="164" y="261"/>
                </a:lnTo>
                <a:lnTo>
                  <a:pt x="13" y="261"/>
                </a:lnTo>
                <a:cubicBezTo>
                  <a:pt x="6" y="261"/>
                  <a:pt x="0" y="267"/>
                  <a:pt x="0" y="274"/>
                </a:cubicBezTo>
                <a:cubicBezTo>
                  <a:pt x="0" y="282"/>
                  <a:pt x="6" y="288"/>
                  <a:pt x="13" y="288"/>
                </a:cubicBezTo>
                <a:lnTo>
                  <a:pt x="175" y="288"/>
                </a:lnTo>
                <a:cubicBezTo>
                  <a:pt x="181" y="288"/>
                  <a:pt x="186" y="284"/>
                  <a:pt x="188" y="278"/>
                </a:cubicBezTo>
                <a:lnTo>
                  <a:pt x="236" y="84"/>
                </a:lnTo>
                <a:lnTo>
                  <a:pt x="305" y="602"/>
                </a:lnTo>
                <a:cubicBezTo>
                  <a:pt x="306" y="608"/>
                  <a:pt x="312" y="613"/>
                  <a:pt x="318" y="613"/>
                </a:cubicBezTo>
                <a:lnTo>
                  <a:pt x="319" y="613"/>
                </a:lnTo>
                <a:cubicBezTo>
                  <a:pt x="325" y="613"/>
                  <a:pt x="330" y="609"/>
                  <a:pt x="332" y="602"/>
                </a:cubicBezTo>
                <a:lnTo>
                  <a:pt x="398" y="250"/>
                </a:lnTo>
                <a:lnTo>
                  <a:pt x="460" y="493"/>
                </a:lnTo>
                <a:cubicBezTo>
                  <a:pt x="461" y="499"/>
                  <a:pt x="467" y="503"/>
                  <a:pt x="473" y="503"/>
                </a:cubicBezTo>
                <a:cubicBezTo>
                  <a:pt x="479" y="503"/>
                  <a:pt x="484" y="498"/>
                  <a:pt x="486" y="492"/>
                </a:cubicBezTo>
                <a:lnTo>
                  <a:pt x="570" y="107"/>
                </a:lnTo>
                <a:lnTo>
                  <a:pt x="623" y="450"/>
                </a:lnTo>
                <a:cubicBezTo>
                  <a:pt x="624" y="456"/>
                  <a:pt x="629" y="461"/>
                  <a:pt x="635" y="461"/>
                </a:cubicBezTo>
                <a:cubicBezTo>
                  <a:pt x="642" y="462"/>
                  <a:pt x="647" y="458"/>
                  <a:pt x="649" y="452"/>
                </a:cubicBezTo>
                <a:lnTo>
                  <a:pt x="709" y="275"/>
                </a:lnTo>
                <a:lnTo>
                  <a:pt x="840" y="274"/>
                </a:lnTo>
                <a:cubicBezTo>
                  <a:pt x="847" y="274"/>
                  <a:pt x="853" y="268"/>
                  <a:pt x="853" y="261"/>
                </a:cubicBezTo>
                <a:cubicBezTo>
                  <a:pt x="853" y="254"/>
                  <a:pt x="847" y="248"/>
                  <a:pt x="840" y="248"/>
                </a:cubicBezTo>
                <a:close/>
              </a:path>
            </a:pathLst>
          </a:custGeom>
          <a:gradFill>
            <a:gsLst>
              <a:gs pos="53000">
                <a:schemeClr val="bg1">
                  <a:alpha val="22000"/>
                </a:schemeClr>
              </a:gs>
              <a:gs pos="100000">
                <a:schemeClr val="bg1">
                  <a:alpha val="18000"/>
                </a:schemeClr>
              </a:gs>
              <a:gs pos="0">
                <a:schemeClr val="bg1">
                  <a:alpha val="19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图形 88">
            <a:extLst>
              <a:ext uri="{FF2B5EF4-FFF2-40B4-BE49-F238E27FC236}">
                <a16:creationId xmlns:a16="http://schemas.microsoft.com/office/drawing/2014/main" id="{277A8D51-5261-1ADC-9444-3BE397A64641}"/>
              </a:ext>
            </a:extLst>
          </p:cNvPr>
          <p:cNvGrpSpPr/>
          <p:nvPr/>
        </p:nvGrpSpPr>
        <p:grpSpPr>
          <a:xfrm>
            <a:off x="8812131" y="599714"/>
            <a:ext cx="1854901" cy="7156600"/>
            <a:chOff x="3288599" y="3953806"/>
            <a:chExt cx="1156148" cy="4460663"/>
          </a:xfrm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BD60405-F5C3-B8D7-5058-21D6E0C6318F}"/>
                </a:ext>
              </a:extLst>
            </p:cNvPr>
            <p:cNvSpPr/>
            <p:nvPr/>
          </p:nvSpPr>
          <p:spPr>
            <a:xfrm>
              <a:off x="3440797" y="4317760"/>
              <a:ext cx="807528" cy="1181218"/>
            </a:xfrm>
            <a:custGeom>
              <a:avLst/>
              <a:gdLst>
                <a:gd name="connsiteX0" fmla="*/ 57735 w 807528"/>
                <a:gd name="connsiteY0" fmla="*/ 122059 h 1181218"/>
                <a:gd name="connsiteX1" fmla="*/ 10110 w 807528"/>
                <a:gd name="connsiteY1" fmla="*/ 1011694 h 1181218"/>
                <a:gd name="connsiteX2" fmla="*/ 776872 w 807528"/>
                <a:gd name="connsiteY2" fmla="*/ 1135520 h 1181218"/>
                <a:gd name="connsiteX3" fmla="*/ 749250 w 807528"/>
                <a:gd name="connsiteY3" fmla="*/ 28714 h 1181218"/>
                <a:gd name="connsiteX4" fmla="*/ 57735 w 807528"/>
                <a:gd name="connsiteY4" fmla="*/ 122059 h 1181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7528" h="1181218">
                  <a:moveTo>
                    <a:pt x="57735" y="122059"/>
                  </a:moveTo>
                  <a:cubicBezTo>
                    <a:pt x="57735" y="122059"/>
                    <a:pt x="-28942" y="725944"/>
                    <a:pt x="10110" y="1011694"/>
                  </a:cubicBezTo>
                  <a:cubicBezTo>
                    <a:pt x="49163" y="1297445"/>
                    <a:pt x="776872" y="1135520"/>
                    <a:pt x="776872" y="1135520"/>
                  </a:cubicBezTo>
                  <a:cubicBezTo>
                    <a:pt x="776872" y="1135520"/>
                    <a:pt x="861645" y="128727"/>
                    <a:pt x="749250" y="28714"/>
                  </a:cubicBezTo>
                  <a:cubicBezTo>
                    <a:pt x="636855" y="-71298"/>
                    <a:pt x="57735" y="122059"/>
                    <a:pt x="57735" y="12205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5F7F1D4-B29A-B4EF-911F-E64E852A13C7}"/>
                </a:ext>
              </a:extLst>
            </p:cNvPr>
            <p:cNvSpPr/>
            <p:nvPr/>
          </p:nvSpPr>
          <p:spPr>
            <a:xfrm>
              <a:off x="3451859" y="4135193"/>
              <a:ext cx="766723" cy="905654"/>
            </a:xfrm>
            <a:custGeom>
              <a:avLst/>
              <a:gdLst>
                <a:gd name="connsiteX0" fmla="*/ 761047 w 766723"/>
                <a:gd name="connsiteY0" fmla="*/ 469409 h 905654"/>
                <a:gd name="connsiteX1" fmla="*/ 765810 w 766723"/>
                <a:gd name="connsiteY1" fmla="*/ 568469 h 905654"/>
                <a:gd name="connsiteX2" fmla="*/ 762000 w 766723"/>
                <a:gd name="connsiteY2" fmla="*/ 565612 h 905654"/>
                <a:gd name="connsiteX3" fmla="*/ 543878 w 766723"/>
                <a:gd name="connsiteY3" fmla="*/ 873269 h 905654"/>
                <a:gd name="connsiteX4" fmla="*/ 519113 w 766723"/>
                <a:gd name="connsiteY4" fmla="*/ 905654 h 905654"/>
                <a:gd name="connsiteX5" fmla="*/ 365760 w 766723"/>
                <a:gd name="connsiteY5" fmla="*/ 878032 h 905654"/>
                <a:gd name="connsiteX6" fmla="*/ 277178 w 766723"/>
                <a:gd name="connsiteY6" fmla="*/ 887557 h 905654"/>
                <a:gd name="connsiteX7" fmla="*/ 263843 w 766723"/>
                <a:gd name="connsiteY7" fmla="*/ 878984 h 905654"/>
                <a:gd name="connsiteX8" fmla="*/ 33338 w 766723"/>
                <a:gd name="connsiteY8" fmla="*/ 561802 h 905654"/>
                <a:gd name="connsiteX9" fmla="*/ 0 w 766723"/>
                <a:gd name="connsiteY9" fmla="*/ 577042 h 905654"/>
                <a:gd name="connsiteX10" fmla="*/ 40005 w 766723"/>
                <a:gd name="connsiteY10" fmla="*/ 373207 h 905654"/>
                <a:gd name="connsiteX11" fmla="*/ 54293 w 766723"/>
                <a:gd name="connsiteY11" fmla="*/ 250334 h 905654"/>
                <a:gd name="connsiteX12" fmla="*/ 542925 w 766723"/>
                <a:gd name="connsiteY12" fmla="*/ 6494 h 905654"/>
                <a:gd name="connsiteX13" fmla="*/ 729615 w 766723"/>
                <a:gd name="connsiteY13" fmla="*/ 127462 h 905654"/>
                <a:gd name="connsiteX14" fmla="*/ 764858 w 766723"/>
                <a:gd name="connsiteY14" fmla="*/ 385589 h 905654"/>
                <a:gd name="connsiteX15" fmla="*/ 761047 w 766723"/>
                <a:gd name="connsiteY15" fmla="*/ 469409 h 90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66723" h="905654">
                  <a:moveTo>
                    <a:pt x="761047" y="469409"/>
                  </a:moveTo>
                  <a:cubicBezTo>
                    <a:pt x="760095" y="502747"/>
                    <a:pt x="762000" y="536084"/>
                    <a:pt x="765810" y="568469"/>
                  </a:cubicBezTo>
                  <a:cubicBezTo>
                    <a:pt x="764858" y="567517"/>
                    <a:pt x="762953" y="566564"/>
                    <a:pt x="762000" y="565612"/>
                  </a:cubicBezTo>
                  <a:cubicBezTo>
                    <a:pt x="738188" y="704677"/>
                    <a:pt x="654368" y="818977"/>
                    <a:pt x="543878" y="873269"/>
                  </a:cubicBezTo>
                  <a:cubicBezTo>
                    <a:pt x="530543" y="879937"/>
                    <a:pt x="521970" y="892319"/>
                    <a:pt x="519113" y="905654"/>
                  </a:cubicBezTo>
                  <a:cubicBezTo>
                    <a:pt x="464820" y="891367"/>
                    <a:pt x="412433" y="878032"/>
                    <a:pt x="365760" y="878032"/>
                  </a:cubicBezTo>
                  <a:cubicBezTo>
                    <a:pt x="339090" y="878032"/>
                    <a:pt x="308610" y="881842"/>
                    <a:pt x="277178" y="887557"/>
                  </a:cubicBezTo>
                  <a:cubicBezTo>
                    <a:pt x="273368" y="883747"/>
                    <a:pt x="269558" y="880889"/>
                    <a:pt x="263843" y="878984"/>
                  </a:cubicBezTo>
                  <a:cubicBezTo>
                    <a:pt x="145733" y="826597"/>
                    <a:pt x="56197" y="707534"/>
                    <a:pt x="33338" y="561802"/>
                  </a:cubicBezTo>
                  <a:cubicBezTo>
                    <a:pt x="23813" y="571327"/>
                    <a:pt x="12383" y="576089"/>
                    <a:pt x="0" y="577042"/>
                  </a:cubicBezTo>
                  <a:cubicBezTo>
                    <a:pt x="19050" y="512272"/>
                    <a:pt x="30480" y="442739"/>
                    <a:pt x="40005" y="373207"/>
                  </a:cubicBezTo>
                  <a:cubicBezTo>
                    <a:pt x="45720" y="332249"/>
                    <a:pt x="49530" y="290339"/>
                    <a:pt x="54293" y="250334"/>
                  </a:cubicBezTo>
                  <a:cubicBezTo>
                    <a:pt x="85725" y="-48751"/>
                    <a:pt x="463868" y="779"/>
                    <a:pt x="542925" y="6494"/>
                  </a:cubicBezTo>
                  <a:cubicBezTo>
                    <a:pt x="615315" y="11257"/>
                    <a:pt x="684847" y="39832"/>
                    <a:pt x="729615" y="127462"/>
                  </a:cubicBezTo>
                  <a:cubicBezTo>
                    <a:pt x="770572" y="207472"/>
                    <a:pt x="768668" y="295102"/>
                    <a:pt x="764858" y="385589"/>
                  </a:cubicBezTo>
                  <a:cubicBezTo>
                    <a:pt x="762953" y="413212"/>
                    <a:pt x="761047" y="440834"/>
                    <a:pt x="761047" y="469409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C5F90D5-3299-4194-D88A-D6C6F06F8AB9}"/>
                </a:ext>
              </a:extLst>
            </p:cNvPr>
            <p:cNvSpPr/>
            <p:nvPr/>
          </p:nvSpPr>
          <p:spPr>
            <a:xfrm>
              <a:off x="3288599" y="4346564"/>
              <a:ext cx="1156148" cy="4035962"/>
            </a:xfrm>
            <a:custGeom>
              <a:avLst/>
              <a:gdLst>
                <a:gd name="connsiteX0" fmla="*/ 891923 w 1156148"/>
                <a:gd name="connsiteY0" fmla="*/ 3807053 h 4035962"/>
                <a:gd name="connsiteX1" fmla="*/ 733808 w 1156148"/>
                <a:gd name="connsiteY1" fmla="*/ 3756571 h 4035962"/>
                <a:gd name="connsiteX2" fmla="*/ 884303 w 1156148"/>
                <a:gd name="connsiteY2" fmla="*/ 2565946 h 4035962"/>
                <a:gd name="connsiteX3" fmla="*/ 982411 w 1156148"/>
                <a:gd name="connsiteY3" fmla="*/ 2283053 h 4035962"/>
                <a:gd name="connsiteX4" fmla="*/ 994793 w 1156148"/>
                <a:gd name="connsiteY4" fmla="*/ 2279243 h 4035962"/>
                <a:gd name="connsiteX5" fmla="*/ 1003366 w 1156148"/>
                <a:gd name="connsiteY5" fmla="*/ 2278291 h 4035962"/>
                <a:gd name="connsiteX6" fmla="*/ 1016701 w 1156148"/>
                <a:gd name="connsiteY6" fmla="*/ 2307818 h 4035962"/>
                <a:gd name="connsiteX7" fmla="*/ 977648 w 1156148"/>
                <a:gd name="connsiteY7" fmla="*/ 2480221 h 4035962"/>
                <a:gd name="connsiteX8" fmla="*/ 1154813 w 1156148"/>
                <a:gd name="connsiteY8" fmla="*/ 2119223 h 4035962"/>
                <a:gd name="connsiteX9" fmla="*/ 1154813 w 1156148"/>
                <a:gd name="connsiteY9" fmla="*/ 2117318 h 4035962"/>
                <a:gd name="connsiteX10" fmla="*/ 1117666 w 1156148"/>
                <a:gd name="connsiteY10" fmla="*/ 1281976 h 4035962"/>
                <a:gd name="connsiteX11" fmla="*/ 1117666 w 1156148"/>
                <a:gd name="connsiteY11" fmla="*/ 1281976 h 4035962"/>
                <a:gd name="connsiteX12" fmla="*/ 1108141 w 1156148"/>
                <a:gd name="connsiteY12" fmla="*/ 1060043 h 4035962"/>
                <a:gd name="connsiteX13" fmla="*/ 920498 w 1156148"/>
                <a:gd name="connsiteY13" fmla="*/ 836206 h 4035962"/>
                <a:gd name="connsiteX14" fmla="*/ 748096 w 1156148"/>
                <a:gd name="connsiteY14" fmla="*/ 793343 h 4035962"/>
                <a:gd name="connsiteX15" fmla="*/ 720473 w 1156148"/>
                <a:gd name="connsiteY15" fmla="*/ 780008 h 4035962"/>
                <a:gd name="connsiteX16" fmla="*/ 684278 w 1156148"/>
                <a:gd name="connsiteY16" fmla="*/ 718096 h 4035962"/>
                <a:gd name="connsiteX17" fmla="*/ 682373 w 1156148"/>
                <a:gd name="connsiteY17" fmla="*/ 695236 h 4035962"/>
                <a:gd name="connsiteX18" fmla="*/ 707138 w 1156148"/>
                <a:gd name="connsiteY18" fmla="*/ 662851 h 4035962"/>
                <a:gd name="connsiteX19" fmla="*/ 925261 w 1156148"/>
                <a:gd name="connsiteY19" fmla="*/ 355193 h 4035962"/>
                <a:gd name="connsiteX20" fmla="*/ 929071 w 1156148"/>
                <a:gd name="connsiteY20" fmla="*/ 358051 h 4035962"/>
                <a:gd name="connsiteX21" fmla="*/ 954788 w 1156148"/>
                <a:gd name="connsiteY21" fmla="*/ 366623 h 4035962"/>
                <a:gd name="connsiteX22" fmla="*/ 1019558 w 1156148"/>
                <a:gd name="connsiteY22" fmla="*/ 265658 h 4035962"/>
                <a:gd name="connsiteX23" fmla="*/ 954788 w 1156148"/>
                <a:gd name="connsiteY23" fmla="*/ 164693 h 4035962"/>
                <a:gd name="connsiteX24" fmla="*/ 927166 w 1156148"/>
                <a:gd name="connsiteY24" fmla="*/ 174218 h 4035962"/>
                <a:gd name="connsiteX25" fmla="*/ 922403 w 1156148"/>
                <a:gd name="connsiteY25" fmla="*/ 178028 h 4035962"/>
                <a:gd name="connsiteX26" fmla="*/ 917641 w 1156148"/>
                <a:gd name="connsiteY26" fmla="*/ 156121 h 4035962"/>
                <a:gd name="connsiteX27" fmla="*/ 894781 w 1156148"/>
                <a:gd name="connsiteY27" fmla="*/ 258991 h 4035962"/>
                <a:gd name="connsiteX28" fmla="*/ 744286 w 1156148"/>
                <a:gd name="connsiteY28" fmla="*/ 28486 h 4035962"/>
                <a:gd name="connsiteX29" fmla="*/ 622366 w 1156148"/>
                <a:gd name="connsiteY29" fmla="*/ 3721 h 4035962"/>
                <a:gd name="connsiteX30" fmla="*/ 412816 w 1156148"/>
                <a:gd name="connsiteY30" fmla="*/ 5626 h 4035962"/>
                <a:gd name="connsiteX31" fmla="*/ 224221 w 1156148"/>
                <a:gd name="connsiteY31" fmla="*/ 240893 h 4035962"/>
                <a:gd name="connsiteX32" fmla="*/ 195646 w 1156148"/>
                <a:gd name="connsiteY32" fmla="*/ 351383 h 4035962"/>
                <a:gd name="connsiteX33" fmla="*/ 426151 w 1156148"/>
                <a:gd name="connsiteY33" fmla="*/ 668566 h 4035962"/>
                <a:gd name="connsiteX34" fmla="*/ 439486 w 1156148"/>
                <a:gd name="connsiteY34" fmla="*/ 677138 h 4035962"/>
                <a:gd name="connsiteX35" fmla="*/ 451868 w 1156148"/>
                <a:gd name="connsiteY35" fmla="*/ 720001 h 4035962"/>
                <a:gd name="connsiteX36" fmla="*/ 421388 w 1156148"/>
                <a:gd name="connsiteY36" fmla="*/ 780008 h 4035962"/>
                <a:gd name="connsiteX37" fmla="*/ 409958 w 1156148"/>
                <a:gd name="connsiteY37" fmla="*/ 783818 h 4035962"/>
                <a:gd name="connsiteX38" fmla="*/ 219458 w 1156148"/>
                <a:gd name="connsiteY38" fmla="*/ 845731 h 4035962"/>
                <a:gd name="connsiteX39" fmla="*/ 50866 w 1156148"/>
                <a:gd name="connsiteY39" fmla="*/ 1044803 h 4035962"/>
                <a:gd name="connsiteX40" fmla="*/ 44198 w 1156148"/>
                <a:gd name="connsiteY40" fmla="*/ 1310551 h 4035962"/>
                <a:gd name="connsiteX41" fmla="*/ 1336 w 1156148"/>
                <a:gd name="connsiteY41" fmla="*/ 2117318 h 4035962"/>
                <a:gd name="connsiteX42" fmla="*/ 1336 w 1156148"/>
                <a:gd name="connsiteY42" fmla="*/ 2119223 h 4035962"/>
                <a:gd name="connsiteX43" fmla="*/ 178501 w 1156148"/>
                <a:gd name="connsiteY43" fmla="*/ 2480221 h 4035962"/>
                <a:gd name="connsiteX44" fmla="*/ 139448 w 1156148"/>
                <a:gd name="connsiteY44" fmla="*/ 2307818 h 4035962"/>
                <a:gd name="connsiteX45" fmla="*/ 152783 w 1156148"/>
                <a:gd name="connsiteY45" fmla="*/ 2278291 h 4035962"/>
                <a:gd name="connsiteX46" fmla="*/ 161356 w 1156148"/>
                <a:gd name="connsiteY46" fmla="*/ 2279243 h 4035962"/>
                <a:gd name="connsiteX47" fmla="*/ 205171 w 1156148"/>
                <a:gd name="connsiteY47" fmla="*/ 2276386 h 4035962"/>
                <a:gd name="connsiteX48" fmla="*/ 281371 w 1156148"/>
                <a:gd name="connsiteY48" fmla="*/ 2565946 h 4035962"/>
                <a:gd name="connsiteX49" fmla="*/ 410911 w 1156148"/>
                <a:gd name="connsiteY49" fmla="*/ 3756571 h 4035962"/>
                <a:gd name="connsiteX50" fmla="*/ 248033 w 1156148"/>
                <a:gd name="connsiteY50" fmla="*/ 3807053 h 4035962"/>
                <a:gd name="connsiteX51" fmla="*/ 99443 w 1156148"/>
                <a:gd name="connsiteY51" fmla="*/ 3992791 h 4035962"/>
                <a:gd name="connsiteX52" fmla="*/ 509018 w 1156148"/>
                <a:gd name="connsiteY52" fmla="*/ 4002316 h 4035962"/>
                <a:gd name="connsiteX53" fmla="*/ 538546 w 1156148"/>
                <a:gd name="connsiteY53" fmla="*/ 3962311 h 4035962"/>
                <a:gd name="connsiteX54" fmla="*/ 560453 w 1156148"/>
                <a:gd name="connsiteY54" fmla="*/ 2493556 h 4035962"/>
                <a:gd name="connsiteX55" fmla="*/ 538546 w 1156148"/>
                <a:gd name="connsiteY55" fmla="*/ 2338298 h 4035962"/>
                <a:gd name="connsiteX56" fmla="*/ 565216 w 1156148"/>
                <a:gd name="connsiteY56" fmla="*/ 2297341 h 4035962"/>
                <a:gd name="connsiteX57" fmla="*/ 569026 w 1156148"/>
                <a:gd name="connsiteY57" fmla="*/ 2297341 h 4035962"/>
                <a:gd name="connsiteX58" fmla="*/ 569026 w 1156148"/>
                <a:gd name="connsiteY58" fmla="*/ 2297341 h 4035962"/>
                <a:gd name="connsiteX59" fmla="*/ 571883 w 1156148"/>
                <a:gd name="connsiteY59" fmla="*/ 2297341 h 4035962"/>
                <a:gd name="connsiteX60" fmla="*/ 612841 w 1156148"/>
                <a:gd name="connsiteY60" fmla="*/ 2338298 h 4035962"/>
                <a:gd name="connsiteX61" fmla="*/ 592838 w 1156148"/>
                <a:gd name="connsiteY61" fmla="*/ 2501176 h 4035962"/>
                <a:gd name="connsiteX62" fmla="*/ 612841 w 1156148"/>
                <a:gd name="connsiteY62" fmla="*/ 3961358 h 4035962"/>
                <a:gd name="connsiteX63" fmla="*/ 642368 w 1156148"/>
                <a:gd name="connsiteY63" fmla="*/ 4001363 h 4035962"/>
                <a:gd name="connsiteX64" fmla="*/ 1037656 w 1156148"/>
                <a:gd name="connsiteY64" fmla="*/ 3991838 h 4035962"/>
                <a:gd name="connsiteX65" fmla="*/ 891923 w 1156148"/>
                <a:gd name="connsiteY65" fmla="*/ 3807053 h 4035962"/>
                <a:gd name="connsiteX66" fmla="*/ 881446 w 1156148"/>
                <a:gd name="connsiteY66" fmla="*/ 1272451 h 4035962"/>
                <a:gd name="connsiteX67" fmla="*/ 891923 w 1156148"/>
                <a:gd name="connsiteY67" fmla="*/ 1216253 h 4035962"/>
                <a:gd name="connsiteX68" fmla="*/ 948121 w 1156148"/>
                <a:gd name="connsiteY68" fmla="*/ 1221968 h 4035962"/>
                <a:gd name="connsiteX69" fmla="*/ 973838 w 1156148"/>
                <a:gd name="connsiteY69" fmla="*/ 1425803 h 4035962"/>
                <a:gd name="connsiteX70" fmla="*/ 1008128 w 1156148"/>
                <a:gd name="connsiteY70" fmla="*/ 2067788 h 4035962"/>
                <a:gd name="connsiteX71" fmla="*/ 959551 w 1156148"/>
                <a:gd name="connsiteY71" fmla="*/ 2200186 h 4035962"/>
                <a:gd name="connsiteX72" fmla="*/ 910021 w 1156148"/>
                <a:gd name="connsiteY72" fmla="*/ 2092553 h 4035962"/>
                <a:gd name="connsiteX73" fmla="*/ 788101 w 1156148"/>
                <a:gd name="connsiteY73" fmla="*/ 1779181 h 4035962"/>
                <a:gd name="connsiteX74" fmla="*/ 881446 w 1156148"/>
                <a:gd name="connsiteY74" fmla="*/ 1272451 h 4035962"/>
                <a:gd name="connsiteX75" fmla="*/ 203266 w 1156148"/>
                <a:gd name="connsiteY75" fmla="*/ 2222093 h 4035962"/>
                <a:gd name="connsiteX76" fmla="*/ 147068 w 1156148"/>
                <a:gd name="connsiteY76" fmla="*/ 2066836 h 4035962"/>
                <a:gd name="connsiteX77" fmla="*/ 178501 w 1156148"/>
                <a:gd name="connsiteY77" fmla="*/ 1451521 h 4035962"/>
                <a:gd name="connsiteX78" fmla="*/ 200408 w 1156148"/>
                <a:gd name="connsiteY78" fmla="*/ 1268641 h 4035962"/>
                <a:gd name="connsiteX79" fmla="*/ 258511 w 1156148"/>
                <a:gd name="connsiteY79" fmla="*/ 1270546 h 4035962"/>
                <a:gd name="connsiteX80" fmla="*/ 258511 w 1156148"/>
                <a:gd name="connsiteY80" fmla="*/ 1271498 h 4035962"/>
                <a:gd name="connsiteX81" fmla="*/ 366143 w 1156148"/>
                <a:gd name="connsiteY81" fmla="*/ 1777276 h 4035962"/>
                <a:gd name="connsiteX82" fmla="*/ 248986 w 1156148"/>
                <a:gd name="connsiteY82" fmla="*/ 2090648 h 4035962"/>
                <a:gd name="connsiteX83" fmla="*/ 203266 w 1156148"/>
                <a:gd name="connsiteY83" fmla="*/ 2222093 h 4035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156148" h="4035962">
                  <a:moveTo>
                    <a:pt x="891923" y="3807053"/>
                  </a:moveTo>
                  <a:cubicBezTo>
                    <a:pt x="875731" y="3801338"/>
                    <a:pt x="733808" y="3773716"/>
                    <a:pt x="733808" y="3756571"/>
                  </a:cubicBezTo>
                  <a:cubicBezTo>
                    <a:pt x="733808" y="3756571"/>
                    <a:pt x="822391" y="3036481"/>
                    <a:pt x="884303" y="2565946"/>
                  </a:cubicBezTo>
                  <a:cubicBezTo>
                    <a:pt x="901448" y="2437358"/>
                    <a:pt x="983363" y="2360206"/>
                    <a:pt x="982411" y="2283053"/>
                  </a:cubicBezTo>
                  <a:cubicBezTo>
                    <a:pt x="986221" y="2282101"/>
                    <a:pt x="990983" y="2281148"/>
                    <a:pt x="994793" y="2279243"/>
                  </a:cubicBezTo>
                  <a:cubicBezTo>
                    <a:pt x="997651" y="2278291"/>
                    <a:pt x="1000508" y="2278291"/>
                    <a:pt x="1003366" y="2278291"/>
                  </a:cubicBezTo>
                  <a:cubicBezTo>
                    <a:pt x="1017653" y="2279243"/>
                    <a:pt x="1024321" y="2296388"/>
                    <a:pt x="1016701" y="2307818"/>
                  </a:cubicBezTo>
                  <a:cubicBezTo>
                    <a:pt x="996698" y="2339251"/>
                    <a:pt x="927166" y="2456408"/>
                    <a:pt x="977648" y="2480221"/>
                  </a:cubicBezTo>
                  <a:cubicBezTo>
                    <a:pt x="1035751" y="2506891"/>
                    <a:pt x="1171006" y="2364968"/>
                    <a:pt x="1154813" y="2119223"/>
                  </a:cubicBezTo>
                  <a:cubicBezTo>
                    <a:pt x="1154813" y="2118271"/>
                    <a:pt x="1154813" y="2118271"/>
                    <a:pt x="1154813" y="2117318"/>
                  </a:cubicBezTo>
                  <a:lnTo>
                    <a:pt x="1117666" y="1281976"/>
                  </a:lnTo>
                  <a:lnTo>
                    <a:pt x="1117666" y="1281976"/>
                  </a:lnTo>
                  <a:lnTo>
                    <a:pt x="1108141" y="1060043"/>
                  </a:lnTo>
                  <a:cubicBezTo>
                    <a:pt x="1109093" y="943838"/>
                    <a:pt x="1035751" y="846683"/>
                    <a:pt x="920498" y="836206"/>
                  </a:cubicBezTo>
                  <a:cubicBezTo>
                    <a:pt x="843346" y="829538"/>
                    <a:pt x="781433" y="807631"/>
                    <a:pt x="748096" y="793343"/>
                  </a:cubicBezTo>
                  <a:cubicBezTo>
                    <a:pt x="729998" y="785723"/>
                    <a:pt x="720473" y="780008"/>
                    <a:pt x="720473" y="780008"/>
                  </a:cubicBezTo>
                  <a:cubicBezTo>
                    <a:pt x="707138" y="780008"/>
                    <a:pt x="694756" y="746671"/>
                    <a:pt x="684278" y="718096"/>
                  </a:cubicBezTo>
                  <a:cubicBezTo>
                    <a:pt x="681421" y="710476"/>
                    <a:pt x="681421" y="702856"/>
                    <a:pt x="682373" y="695236"/>
                  </a:cubicBezTo>
                  <a:cubicBezTo>
                    <a:pt x="685231" y="680948"/>
                    <a:pt x="693803" y="668566"/>
                    <a:pt x="707138" y="662851"/>
                  </a:cubicBezTo>
                  <a:cubicBezTo>
                    <a:pt x="818581" y="608558"/>
                    <a:pt x="901448" y="494258"/>
                    <a:pt x="925261" y="355193"/>
                  </a:cubicBezTo>
                  <a:cubicBezTo>
                    <a:pt x="926213" y="356146"/>
                    <a:pt x="928118" y="357098"/>
                    <a:pt x="929071" y="358051"/>
                  </a:cubicBezTo>
                  <a:cubicBezTo>
                    <a:pt x="936691" y="363766"/>
                    <a:pt x="946216" y="366623"/>
                    <a:pt x="954788" y="366623"/>
                  </a:cubicBezTo>
                  <a:cubicBezTo>
                    <a:pt x="990983" y="366623"/>
                    <a:pt x="1019558" y="321856"/>
                    <a:pt x="1019558" y="265658"/>
                  </a:cubicBezTo>
                  <a:cubicBezTo>
                    <a:pt x="1019558" y="210413"/>
                    <a:pt x="990031" y="164693"/>
                    <a:pt x="954788" y="164693"/>
                  </a:cubicBezTo>
                  <a:cubicBezTo>
                    <a:pt x="945263" y="164693"/>
                    <a:pt x="935738" y="168503"/>
                    <a:pt x="927166" y="174218"/>
                  </a:cubicBezTo>
                  <a:cubicBezTo>
                    <a:pt x="925261" y="175171"/>
                    <a:pt x="924308" y="176123"/>
                    <a:pt x="922403" y="178028"/>
                  </a:cubicBezTo>
                  <a:cubicBezTo>
                    <a:pt x="921451" y="170408"/>
                    <a:pt x="919546" y="163741"/>
                    <a:pt x="917641" y="156121"/>
                  </a:cubicBezTo>
                  <a:cubicBezTo>
                    <a:pt x="917641" y="184696"/>
                    <a:pt x="903353" y="290423"/>
                    <a:pt x="894781" y="258991"/>
                  </a:cubicBezTo>
                  <a:cubicBezTo>
                    <a:pt x="869063" y="172313"/>
                    <a:pt x="791911" y="17056"/>
                    <a:pt x="744286" y="28486"/>
                  </a:cubicBezTo>
                  <a:cubicBezTo>
                    <a:pt x="672848" y="46583"/>
                    <a:pt x="709996" y="3721"/>
                    <a:pt x="622366" y="3721"/>
                  </a:cubicBezTo>
                  <a:cubicBezTo>
                    <a:pt x="532831" y="3721"/>
                    <a:pt x="487111" y="-5804"/>
                    <a:pt x="412816" y="5626"/>
                  </a:cubicBezTo>
                  <a:cubicBezTo>
                    <a:pt x="350903" y="15151"/>
                    <a:pt x="245176" y="167551"/>
                    <a:pt x="224221" y="240893"/>
                  </a:cubicBezTo>
                  <a:cubicBezTo>
                    <a:pt x="217553" y="266611"/>
                    <a:pt x="186121" y="359956"/>
                    <a:pt x="195646" y="351383"/>
                  </a:cubicBezTo>
                  <a:cubicBezTo>
                    <a:pt x="219458" y="497116"/>
                    <a:pt x="308041" y="616178"/>
                    <a:pt x="426151" y="668566"/>
                  </a:cubicBezTo>
                  <a:cubicBezTo>
                    <a:pt x="430913" y="670471"/>
                    <a:pt x="435676" y="674281"/>
                    <a:pt x="439486" y="677138"/>
                  </a:cubicBezTo>
                  <a:cubicBezTo>
                    <a:pt x="450916" y="687616"/>
                    <a:pt x="455678" y="704761"/>
                    <a:pt x="451868" y="720001"/>
                  </a:cubicBezTo>
                  <a:cubicBezTo>
                    <a:pt x="445201" y="747623"/>
                    <a:pt x="434723" y="779056"/>
                    <a:pt x="421388" y="780008"/>
                  </a:cubicBezTo>
                  <a:lnTo>
                    <a:pt x="409958" y="783818"/>
                  </a:lnTo>
                  <a:lnTo>
                    <a:pt x="219458" y="845731"/>
                  </a:lnTo>
                  <a:cubicBezTo>
                    <a:pt x="116588" y="855256"/>
                    <a:pt x="51818" y="941933"/>
                    <a:pt x="50866" y="1044803"/>
                  </a:cubicBezTo>
                  <a:cubicBezTo>
                    <a:pt x="49913" y="1121003"/>
                    <a:pt x="48008" y="1212443"/>
                    <a:pt x="44198" y="1310551"/>
                  </a:cubicBezTo>
                  <a:cubicBezTo>
                    <a:pt x="30863" y="1673453"/>
                    <a:pt x="1336" y="2117318"/>
                    <a:pt x="1336" y="2117318"/>
                  </a:cubicBezTo>
                  <a:cubicBezTo>
                    <a:pt x="1336" y="2118271"/>
                    <a:pt x="1336" y="2118271"/>
                    <a:pt x="1336" y="2119223"/>
                  </a:cubicBezTo>
                  <a:cubicBezTo>
                    <a:pt x="-14857" y="2364968"/>
                    <a:pt x="120398" y="2506891"/>
                    <a:pt x="178501" y="2480221"/>
                  </a:cubicBezTo>
                  <a:cubicBezTo>
                    <a:pt x="228983" y="2456408"/>
                    <a:pt x="160403" y="2340203"/>
                    <a:pt x="139448" y="2307818"/>
                  </a:cubicBezTo>
                  <a:cubicBezTo>
                    <a:pt x="131828" y="2296388"/>
                    <a:pt x="138496" y="2279243"/>
                    <a:pt x="152783" y="2278291"/>
                  </a:cubicBezTo>
                  <a:cubicBezTo>
                    <a:pt x="155641" y="2278291"/>
                    <a:pt x="158498" y="2278291"/>
                    <a:pt x="161356" y="2279243"/>
                  </a:cubicBezTo>
                  <a:cubicBezTo>
                    <a:pt x="185168" y="2287816"/>
                    <a:pt x="198503" y="2285911"/>
                    <a:pt x="205171" y="2276386"/>
                  </a:cubicBezTo>
                  <a:cubicBezTo>
                    <a:pt x="218506" y="2351633"/>
                    <a:pt x="268036" y="2442121"/>
                    <a:pt x="281371" y="2565946"/>
                  </a:cubicBezTo>
                  <a:cubicBezTo>
                    <a:pt x="335663" y="3046006"/>
                    <a:pt x="410911" y="3756571"/>
                    <a:pt x="410911" y="3756571"/>
                  </a:cubicBezTo>
                  <a:cubicBezTo>
                    <a:pt x="410911" y="3773716"/>
                    <a:pt x="264226" y="3801338"/>
                    <a:pt x="248033" y="3807053"/>
                  </a:cubicBezTo>
                  <a:cubicBezTo>
                    <a:pt x="175643" y="3833723"/>
                    <a:pt x="-12952" y="3913733"/>
                    <a:pt x="99443" y="3992791"/>
                  </a:cubicBezTo>
                  <a:cubicBezTo>
                    <a:pt x="208981" y="4070896"/>
                    <a:pt x="431866" y="4023271"/>
                    <a:pt x="509018" y="4002316"/>
                  </a:cubicBezTo>
                  <a:cubicBezTo>
                    <a:pt x="527116" y="3997553"/>
                    <a:pt x="538546" y="3981361"/>
                    <a:pt x="538546" y="3962311"/>
                  </a:cubicBezTo>
                  <a:lnTo>
                    <a:pt x="560453" y="2493556"/>
                  </a:lnTo>
                  <a:lnTo>
                    <a:pt x="538546" y="2338298"/>
                  </a:lnTo>
                  <a:cubicBezTo>
                    <a:pt x="538546" y="2315438"/>
                    <a:pt x="542356" y="2297341"/>
                    <a:pt x="565216" y="2297341"/>
                  </a:cubicBezTo>
                  <a:cubicBezTo>
                    <a:pt x="566168" y="2297341"/>
                    <a:pt x="568073" y="2297341"/>
                    <a:pt x="569026" y="2297341"/>
                  </a:cubicBezTo>
                  <a:cubicBezTo>
                    <a:pt x="569026" y="2297341"/>
                    <a:pt x="569026" y="2297341"/>
                    <a:pt x="569026" y="2297341"/>
                  </a:cubicBezTo>
                  <a:cubicBezTo>
                    <a:pt x="569978" y="2297341"/>
                    <a:pt x="570931" y="2297341"/>
                    <a:pt x="571883" y="2297341"/>
                  </a:cubicBezTo>
                  <a:cubicBezTo>
                    <a:pt x="594743" y="2297341"/>
                    <a:pt x="612841" y="2315438"/>
                    <a:pt x="612841" y="2338298"/>
                  </a:cubicBezTo>
                  <a:lnTo>
                    <a:pt x="592838" y="2501176"/>
                  </a:lnTo>
                  <a:lnTo>
                    <a:pt x="612841" y="3961358"/>
                  </a:lnTo>
                  <a:cubicBezTo>
                    <a:pt x="612841" y="3979456"/>
                    <a:pt x="625223" y="3995648"/>
                    <a:pt x="642368" y="4001363"/>
                  </a:cubicBezTo>
                  <a:cubicBezTo>
                    <a:pt x="719521" y="4023271"/>
                    <a:pt x="927166" y="4070896"/>
                    <a:pt x="1037656" y="3991838"/>
                  </a:cubicBezTo>
                  <a:cubicBezTo>
                    <a:pt x="1151956" y="3913733"/>
                    <a:pt x="964313" y="3833723"/>
                    <a:pt x="891923" y="3807053"/>
                  </a:cubicBezTo>
                  <a:close/>
                  <a:moveTo>
                    <a:pt x="881446" y="1272451"/>
                  </a:moveTo>
                  <a:cubicBezTo>
                    <a:pt x="882398" y="1252448"/>
                    <a:pt x="886208" y="1233398"/>
                    <a:pt x="891923" y="1216253"/>
                  </a:cubicBezTo>
                  <a:cubicBezTo>
                    <a:pt x="902401" y="1187678"/>
                    <a:pt x="944311" y="1191488"/>
                    <a:pt x="948121" y="1221968"/>
                  </a:cubicBezTo>
                  <a:cubicBezTo>
                    <a:pt x="956693" y="1285786"/>
                    <a:pt x="965266" y="1354366"/>
                    <a:pt x="973838" y="1425803"/>
                  </a:cubicBezTo>
                  <a:cubicBezTo>
                    <a:pt x="1001461" y="1667738"/>
                    <a:pt x="1024321" y="1931581"/>
                    <a:pt x="1008128" y="2067788"/>
                  </a:cubicBezTo>
                  <a:cubicBezTo>
                    <a:pt x="1005271" y="2094458"/>
                    <a:pt x="976696" y="2150656"/>
                    <a:pt x="959551" y="2200186"/>
                  </a:cubicBezTo>
                  <a:cubicBezTo>
                    <a:pt x="947168" y="2167801"/>
                    <a:pt x="929071" y="2130653"/>
                    <a:pt x="910021" y="2092553"/>
                  </a:cubicBezTo>
                  <a:cubicBezTo>
                    <a:pt x="855728" y="1983968"/>
                    <a:pt x="790006" y="1862048"/>
                    <a:pt x="788101" y="1779181"/>
                  </a:cubicBezTo>
                  <a:cubicBezTo>
                    <a:pt x="785243" y="1648688"/>
                    <a:pt x="881446" y="1272451"/>
                    <a:pt x="881446" y="1272451"/>
                  </a:cubicBezTo>
                  <a:close/>
                  <a:moveTo>
                    <a:pt x="203266" y="2222093"/>
                  </a:moveTo>
                  <a:cubicBezTo>
                    <a:pt x="188026" y="2168753"/>
                    <a:pt x="150878" y="2097316"/>
                    <a:pt x="147068" y="2066836"/>
                  </a:cubicBezTo>
                  <a:cubicBezTo>
                    <a:pt x="131828" y="1936343"/>
                    <a:pt x="151831" y="1686788"/>
                    <a:pt x="178501" y="1451521"/>
                  </a:cubicBezTo>
                  <a:cubicBezTo>
                    <a:pt x="185168" y="1388656"/>
                    <a:pt x="192788" y="1326743"/>
                    <a:pt x="200408" y="1268641"/>
                  </a:cubicBezTo>
                  <a:cubicBezTo>
                    <a:pt x="205171" y="1233398"/>
                    <a:pt x="256606" y="1235303"/>
                    <a:pt x="258511" y="1270546"/>
                  </a:cubicBezTo>
                  <a:lnTo>
                    <a:pt x="258511" y="1271498"/>
                  </a:lnTo>
                  <a:cubicBezTo>
                    <a:pt x="258511" y="1271498"/>
                    <a:pt x="368048" y="1645831"/>
                    <a:pt x="366143" y="1777276"/>
                  </a:cubicBezTo>
                  <a:cubicBezTo>
                    <a:pt x="365191" y="1870621"/>
                    <a:pt x="296611" y="1988731"/>
                    <a:pt x="248986" y="2090648"/>
                  </a:cubicBezTo>
                  <a:cubicBezTo>
                    <a:pt x="226126" y="2140178"/>
                    <a:pt x="208028" y="2184946"/>
                    <a:pt x="203266" y="2222093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B0C5A0AE-31B4-CF2C-880F-464BD258AD05}"/>
                </a:ext>
              </a:extLst>
            </p:cNvPr>
            <p:cNvSpPr/>
            <p:nvPr/>
          </p:nvSpPr>
          <p:spPr>
            <a:xfrm>
              <a:off x="3463784" y="6392444"/>
              <a:ext cx="839019" cy="839152"/>
            </a:xfrm>
            <a:custGeom>
              <a:avLst/>
              <a:gdLst>
                <a:gd name="connsiteX0" fmla="*/ 410033 w 839019"/>
                <a:gd name="connsiteY0" fmla="*/ 839153 h 839152"/>
                <a:gd name="connsiteX1" fmla="*/ 125236 w 839019"/>
                <a:gd name="connsiteY1" fmla="*/ 818197 h 839152"/>
                <a:gd name="connsiteX2" fmla="*/ 1411 w 839019"/>
                <a:gd name="connsiteY2" fmla="*/ 151447 h 839152"/>
                <a:gd name="connsiteX3" fmla="*/ 76658 w 839019"/>
                <a:gd name="connsiteY3" fmla="*/ 0 h 839152"/>
                <a:gd name="connsiteX4" fmla="*/ 747218 w 839019"/>
                <a:gd name="connsiteY4" fmla="*/ 0 h 839152"/>
                <a:gd name="connsiteX5" fmla="*/ 837706 w 839019"/>
                <a:gd name="connsiteY5" fmla="*/ 175260 h 839152"/>
                <a:gd name="connsiteX6" fmla="*/ 687211 w 839019"/>
                <a:gd name="connsiteY6" fmla="*/ 818197 h 839152"/>
                <a:gd name="connsiteX7" fmla="*/ 410033 w 839019"/>
                <a:gd name="connsiteY7" fmla="*/ 839153 h 83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019" h="839152">
                  <a:moveTo>
                    <a:pt x="410033" y="839153"/>
                  </a:moveTo>
                  <a:lnTo>
                    <a:pt x="125236" y="818197"/>
                  </a:lnTo>
                  <a:cubicBezTo>
                    <a:pt x="60466" y="607695"/>
                    <a:pt x="-10972" y="237172"/>
                    <a:pt x="1411" y="151447"/>
                  </a:cubicBezTo>
                  <a:cubicBezTo>
                    <a:pt x="14746" y="59055"/>
                    <a:pt x="76658" y="0"/>
                    <a:pt x="76658" y="0"/>
                  </a:cubicBezTo>
                  <a:lnTo>
                    <a:pt x="747218" y="0"/>
                  </a:lnTo>
                  <a:cubicBezTo>
                    <a:pt x="747218" y="0"/>
                    <a:pt x="818656" y="61913"/>
                    <a:pt x="837706" y="175260"/>
                  </a:cubicBezTo>
                  <a:cubicBezTo>
                    <a:pt x="851993" y="258128"/>
                    <a:pt x="746266" y="653415"/>
                    <a:pt x="687211" y="818197"/>
                  </a:cubicBezTo>
                  <a:lnTo>
                    <a:pt x="410033" y="839153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F5BAF9B-FE9A-C08F-09E1-84C12C5F634C}"/>
                </a:ext>
              </a:extLst>
            </p:cNvPr>
            <p:cNvSpPr/>
            <p:nvPr/>
          </p:nvSpPr>
          <p:spPr>
            <a:xfrm>
              <a:off x="3327000" y="8128710"/>
              <a:ext cx="523004" cy="285760"/>
            </a:xfrm>
            <a:custGeom>
              <a:avLst/>
              <a:gdLst>
                <a:gd name="connsiteX0" fmla="*/ 209632 w 523004"/>
                <a:gd name="connsiteY0" fmla="*/ 142 h 285760"/>
                <a:gd name="connsiteX1" fmla="*/ 345840 w 523004"/>
                <a:gd name="connsiteY1" fmla="*/ 193500 h 285760"/>
                <a:gd name="connsiteX2" fmla="*/ 465855 w 523004"/>
                <a:gd name="connsiteY2" fmla="*/ 170640 h 285760"/>
                <a:gd name="connsiteX3" fmla="*/ 523005 w 523004"/>
                <a:gd name="connsiteY3" fmla="*/ 123015 h 285760"/>
                <a:gd name="connsiteX4" fmla="*/ 523005 w 523004"/>
                <a:gd name="connsiteY4" fmla="*/ 253507 h 285760"/>
                <a:gd name="connsiteX5" fmla="*/ 183915 w 523004"/>
                <a:gd name="connsiteY5" fmla="*/ 284940 h 285760"/>
                <a:gd name="connsiteX6" fmla="*/ 14369 w 523004"/>
                <a:gd name="connsiteY6" fmla="*/ 194452 h 285760"/>
                <a:gd name="connsiteX7" fmla="*/ 56280 w 523004"/>
                <a:gd name="connsiteY7" fmla="*/ 55387 h 285760"/>
                <a:gd name="connsiteX8" fmla="*/ 209632 w 523004"/>
                <a:gd name="connsiteY8" fmla="*/ 142 h 285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5760">
                  <a:moveTo>
                    <a:pt x="209632" y="142"/>
                  </a:moveTo>
                  <a:lnTo>
                    <a:pt x="345840" y="193500"/>
                  </a:lnTo>
                  <a:lnTo>
                    <a:pt x="465855" y="170640"/>
                  </a:lnTo>
                  <a:lnTo>
                    <a:pt x="523005" y="123015"/>
                  </a:lnTo>
                  <a:lnTo>
                    <a:pt x="523005" y="253507"/>
                  </a:lnTo>
                  <a:lnTo>
                    <a:pt x="183915" y="284940"/>
                  </a:lnTo>
                  <a:cubicBezTo>
                    <a:pt x="114382" y="291607"/>
                    <a:pt x="46755" y="257317"/>
                    <a:pt x="14369" y="194452"/>
                  </a:cubicBezTo>
                  <a:cubicBezTo>
                    <a:pt x="-8491" y="150637"/>
                    <a:pt x="-10395" y="99202"/>
                    <a:pt x="56280" y="55387"/>
                  </a:cubicBezTo>
                  <a:cubicBezTo>
                    <a:pt x="149625" y="-5573"/>
                    <a:pt x="209632" y="142"/>
                    <a:pt x="209632" y="1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B52F1AC1-84B1-3CAF-4C6C-065CC32A6483}"/>
                </a:ext>
              </a:extLst>
            </p:cNvPr>
            <p:cNvSpPr/>
            <p:nvPr/>
          </p:nvSpPr>
          <p:spPr>
            <a:xfrm>
              <a:off x="3889057" y="8124903"/>
              <a:ext cx="523004" cy="286709"/>
            </a:xfrm>
            <a:custGeom>
              <a:avLst/>
              <a:gdLst>
                <a:gd name="connsiteX0" fmla="*/ 313373 w 523004"/>
                <a:gd name="connsiteY0" fmla="*/ 139 h 286709"/>
                <a:gd name="connsiteX1" fmla="*/ 177165 w 523004"/>
                <a:gd name="connsiteY1" fmla="*/ 193496 h 286709"/>
                <a:gd name="connsiteX2" fmla="*/ 57150 w 523004"/>
                <a:gd name="connsiteY2" fmla="*/ 170637 h 286709"/>
                <a:gd name="connsiteX3" fmla="*/ 0 w 523004"/>
                <a:gd name="connsiteY3" fmla="*/ 123012 h 286709"/>
                <a:gd name="connsiteX4" fmla="*/ 0 w 523004"/>
                <a:gd name="connsiteY4" fmla="*/ 254456 h 286709"/>
                <a:gd name="connsiteX5" fmla="*/ 339090 w 523004"/>
                <a:gd name="connsiteY5" fmla="*/ 285889 h 286709"/>
                <a:gd name="connsiteX6" fmla="*/ 508635 w 523004"/>
                <a:gd name="connsiteY6" fmla="*/ 195401 h 286709"/>
                <a:gd name="connsiteX7" fmla="*/ 466725 w 523004"/>
                <a:gd name="connsiteY7" fmla="*/ 56337 h 286709"/>
                <a:gd name="connsiteX8" fmla="*/ 313373 w 523004"/>
                <a:gd name="connsiteY8" fmla="*/ 139 h 286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004" h="286709">
                  <a:moveTo>
                    <a:pt x="313373" y="139"/>
                  </a:moveTo>
                  <a:lnTo>
                    <a:pt x="177165" y="193496"/>
                  </a:lnTo>
                  <a:lnTo>
                    <a:pt x="57150" y="170637"/>
                  </a:lnTo>
                  <a:lnTo>
                    <a:pt x="0" y="123012"/>
                  </a:lnTo>
                  <a:lnTo>
                    <a:pt x="0" y="254456"/>
                  </a:lnTo>
                  <a:lnTo>
                    <a:pt x="339090" y="285889"/>
                  </a:lnTo>
                  <a:cubicBezTo>
                    <a:pt x="408623" y="292556"/>
                    <a:pt x="476250" y="258267"/>
                    <a:pt x="508635" y="195401"/>
                  </a:cubicBezTo>
                  <a:cubicBezTo>
                    <a:pt x="531495" y="151587"/>
                    <a:pt x="533400" y="100151"/>
                    <a:pt x="466725" y="56337"/>
                  </a:cubicBezTo>
                  <a:cubicBezTo>
                    <a:pt x="374333" y="-5576"/>
                    <a:pt x="313373" y="139"/>
                    <a:pt x="313373" y="13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C8E0A0E-027E-08A5-745D-22F8465DF45C}"/>
                </a:ext>
              </a:extLst>
            </p:cNvPr>
            <p:cNvSpPr/>
            <p:nvPr/>
          </p:nvSpPr>
          <p:spPr>
            <a:xfrm>
              <a:off x="3302317" y="5102760"/>
              <a:ext cx="1141094" cy="1335405"/>
            </a:xfrm>
            <a:custGeom>
              <a:avLst/>
              <a:gdLst>
                <a:gd name="connsiteX0" fmla="*/ 869632 w 1141094"/>
                <a:gd name="connsiteY0" fmla="*/ 1182053 h 1335405"/>
                <a:gd name="connsiteX1" fmla="*/ 948690 w 1141094"/>
                <a:gd name="connsiteY1" fmla="*/ 1335405 h 1335405"/>
                <a:gd name="connsiteX2" fmla="*/ 197167 w 1141094"/>
                <a:gd name="connsiteY2" fmla="*/ 1335405 h 1335405"/>
                <a:gd name="connsiteX3" fmla="*/ 266700 w 1141094"/>
                <a:gd name="connsiteY3" fmla="*/ 1159193 h 1335405"/>
                <a:gd name="connsiteX4" fmla="*/ 272415 w 1141094"/>
                <a:gd name="connsiteY4" fmla="*/ 881063 h 1335405"/>
                <a:gd name="connsiteX5" fmla="*/ 230505 w 1141094"/>
                <a:gd name="connsiteY5" fmla="*/ 603885 h 1335405"/>
                <a:gd name="connsiteX6" fmla="*/ 202882 w 1141094"/>
                <a:gd name="connsiteY6" fmla="*/ 737235 h 1335405"/>
                <a:gd name="connsiteX7" fmla="*/ 0 w 1141094"/>
                <a:gd name="connsiteY7" fmla="*/ 712470 h 1335405"/>
                <a:gd name="connsiteX8" fmla="*/ 8572 w 1141094"/>
                <a:gd name="connsiteY8" fmla="*/ 300038 h 1335405"/>
                <a:gd name="connsiteX9" fmla="*/ 194310 w 1141094"/>
                <a:gd name="connsiteY9" fmla="*/ 58103 h 1335405"/>
                <a:gd name="connsiteX10" fmla="*/ 382905 w 1141094"/>
                <a:gd name="connsiteY10" fmla="*/ 0 h 1335405"/>
                <a:gd name="connsiteX11" fmla="*/ 593407 w 1141094"/>
                <a:gd name="connsiteY11" fmla="*/ 497205 h 1335405"/>
                <a:gd name="connsiteX12" fmla="*/ 743902 w 1141094"/>
                <a:gd name="connsiteY12" fmla="*/ 0 h 1335405"/>
                <a:gd name="connsiteX13" fmla="*/ 965835 w 1141094"/>
                <a:gd name="connsiteY13" fmla="*/ 48578 h 1335405"/>
                <a:gd name="connsiteX14" fmla="*/ 1135380 w 1141094"/>
                <a:gd name="connsiteY14" fmla="*/ 241935 h 1335405"/>
                <a:gd name="connsiteX15" fmla="*/ 1141095 w 1141094"/>
                <a:gd name="connsiteY15" fmla="*/ 667703 h 1335405"/>
                <a:gd name="connsiteX16" fmla="*/ 937260 w 1141094"/>
                <a:gd name="connsiteY16" fmla="*/ 691515 h 1335405"/>
                <a:gd name="connsiteX17" fmla="*/ 917257 w 1141094"/>
                <a:gd name="connsiteY17" fmla="*/ 560070 h 1335405"/>
                <a:gd name="connsiteX18" fmla="*/ 862965 w 1141094"/>
                <a:gd name="connsiteY18" fmla="*/ 830580 h 1335405"/>
                <a:gd name="connsiteX19" fmla="*/ 869632 w 1141094"/>
                <a:gd name="connsiteY19" fmla="*/ 1182053 h 1335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141094" h="1335405">
                  <a:moveTo>
                    <a:pt x="869632" y="1182053"/>
                  </a:moveTo>
                  <a:lnTo>
                    <a:pt x="948690" y="1335405"/>
                  </a:lnTo>
                  <a:lnTo>
                    <a:pt x="197167" y="1335405"/>
                  </a:lnTo>
                  <a:lnTo>
                    <a:pt x="266700" y="1159193"/>
                  </a:lnTo>
                  <a:cubicBezTo>
                    <a:pt x="284797" y="1067753"/>
                    <a:pt x="286702" y="973455"/>
                    <a:pt x="272415" y="881063"/>
                  </a:cubicBezTo>
                  <a:lnTo>
                    <a:pt x="230505" y="603885"/>
                  </a:lnTo>
                  <a:lnTo>
                    <a:pt x="202882" y="737235"/>
                  </a:lnTo>
                  <a:lnTo>
                    <a:pt x="0" y="712470"/>
                  </a:lnTo>
                  <a:lnTo>
                    <a:pt x="8572" y="300038"/>
                  </a:lnTo>
                  <a:cubicBezTo>
                    <a:pt x="13335" y="187642"/>
                    <a:pt x="87630" y="91440"/>
                    <a:pt x="194310" y="58103"/>
                  </a:cubicBezTo>
                  <a:lnTo>
                    <a:pt x="382905" y="0"/>
                  </a:lnTo>
                  <a:lnTo>
                    <a:pt x="593407" y="497205"/>
                  </a:lnTo>
                  <a:lnTo>
                    <a:pt x="743902" y="0"/>
                  </a:lnTo>
                  <a:lnTo>
                    <a:pt x="965835" y="48578"/>
                  </a:lnTo>
                  <a:cubicBezTo>
                    <a:pt x="1058227" y="68580"/>
                    <a:pt x="1126807" y="147638"/>
                    <a:pt x="1135380" y="241935"/>
                  </a:cubicBezTo>
                  <a:lnTo>
                    <a:pt x="1141095" y="667703"/>
                  </a:lnTo>
                  <a:lnTo>
                    <a:pt x="937260" y="691515"/>
                  </a:lnTo>
                  <a:lnTo>
                    <a:pt x="917257" y="560070"/>
                  </a:lnTo>
                  <a:lnTo>
                    <a:pt x="862965" y="830580"/>
                  </a:lnTo>
                  <a:cubicBezTo>
                    <a:pt x="840105" y="946785"/>
                    <a:pt x="842010" y="1066800"/>
                    <a:pt x="869632" y="118205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75ECE31-1FBB-8A8B-96DB-CD579B46FEC5}"/>
                </a:ext>
              </a:extLst>
            </p:cNvPr>
            <p:cNvSpPr/>
            <p:nvPr/>
          </p:nvSpPr>
          <p:spPr>
            <a:xfrm>
              <a:off x="3289551" y="6438165"/>
              <a:ext cx="209655" cy="391816"/>
            </a:xfrm>
            <a:custGeom>
              <a:avLst/>
              <a:gdLst>
                <a:gd name="connsiteX0" fmla="*/ 139448 w 209655"/>
                <a:gd name="connsiteY0" fmla="*/ 216217 h 391816"/>
                <a:gd name="connsiteX1" fmla="*/ 178501 w 209655"/>
                <a:gd name="connsiteY1" fmla="*/ 388620 h 391816"/>
                <a:gd name="connsiteX2" fmla="*/ 1336 w 209655"/>
                <a:gd name="connsiteY2" fmla="*/ 27622 h 391816"/>
                <a:gd name="connsiteX3" fmla="*/ 1336 w 209655"/>
                <a:gd name="connsiteY3" fmla="*/ 25717 h 391816"/>
                <a:gd name="connsiteX4" fmla="*/ 3241 w 209655"/>
                <a:gd name="connsiteY4" fmla="*/ 0 h 391816"/>
                <a:gd name="connsiteX5" fmla="*/ 152783 w 209655"/>
                <a:gd name="connsiteY5" fmla="*/ 0 h 391816"/>
                <a:gd name="connsiteX6" fmla="*/ 161356 w 209655"/>
                <a:gd name="connsiteY6" fmla="*/ 187642 h 391816"/>
                <a:gd name="connsiteX7" fmla="*/ 152783 w 209655"/>
                <a:gd name="connsiteY7" fmla="*/ 186690 h 391816"/>
                <a:gd name="connsiteX8" fmla="*/ 139448 w 209655"/>
                <a:gd name="connsiteY8" fmla="*/ 216217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655" h="391816">
                  <a:moveTo>
                    <a:pt x="139448" y="216217"/>
                  </a:moveTo>
                  <a:cubicBezTo>
                    <a:pt x="159451" y="247650"/>
                    <a:pt x="228983" y="364807"/>
                    <a:pt x="178501" y="388620"/>
                  </a:cubicBezTo>
                  <a:cubicBezTo>
                    <a:pt x="120398" y="415290"/>
                    <a:pt x="-14857" y="273367"/>
                    <a:pt x="1336" y="27622"/>
                  </a:cubicBezTo>
                  <a:cubicBezTo>
                    <a:pt x="1336" y="26670"/>
                    <a:pt x="1336" y="26670"/>
                    <a:pt x="1336" y="25717"/>
                  </a:cubicBezTo>
                  <a:cubicBezTo>
                    <a:pt x="1336" y="25717"/>
                    <a:pt x="2288" y="16192"/>
                    <a:pt x="3241" y="0"/>
                  </a:cubicBezTo>
                  <a:lnTo>
                    <a:pt x="152783" y="0"/>
                  </a:lnTo>
                  <a:cubicBezTo>
                    <a:pt x="177548" y="74295"/>
                    <a:pt x="262321" y="223838"/>
                    <a:pt x="161356" y="187642"/>
                  </a:cubicBezTo>
                  <a:cubicBezTo>
                    <a:pt x="158498" y="186690"/>
                    <a:pt x="155641" y="186690"/>
                    <a:pt x="152783" y="186690"/>
                  </a:cubicBezTo>
                  <a:cubicBezTo>
                    <a:pt x="138496" y="187642"/>
                    <a:pt x="131828" y="204788"/>
                    <a:pt x="139448" y="216217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20DAEE6-2D36-5DFB-98D1-E01F6CD1A4E3}"/>
                </a:ext>
              </a:extLst>
            </p:cNvPr>
            <p:cNvSpPr/>
            <p:nvPr/>
          </p:nvSpPr>
          <p:spPr>
            <a:xfrm>
              <a:off x="4234859" y="6438165"/>
              <a:ext cx="209888" cy="391816"/>
            </a:xfrm>
            <a:custGeom>
              <a:avLst/>
              <a:gdLst>
                <a:gd name="connsiteX0" fmla="*/ 31388 w 209888"/>
                <a:gd name="connsiteY0" fmla="*/ 388620 h 391816"/>
                <a:gd name="connsiteX1" fmla="*/ 70440 w 209888"/>
                <a:gd name="connsiteY1" fmla="*/ 216217 h 391816"/>
                <a:gd name="connsiteX2" fmla="*/ 57105 w 209888"/>
                <a:gd name="connsiteY2" fmla="*/ 186690 h 391816"/>
                <a:gd name="connsiteX3" fmla="*/ 48533 w 209888"/>
                <a:gd name="connsiteY3" fmla="*/ 187642 h 391816"/>
                <a:gd name="connsiteX4" fmla="*/ 57105 w 209888"/>
                <a:gd name="connsiteY4" fmla="*/ 0 h 391816"/>
                <a:gd name="connsiteX5" fmla="*/ 207600 w 209888"/>
                <a:gd name="connsiteY5" fmla="*/ 0 h 391816"/>
                <a:gd name="connsiteX6" fmla="*/ 208553 w 209888"/>
                <a:gd name="connsiteY6" fmla="*/ 25717 h 391816"/>
                <a:gd name="connsiteX7" fmla="*/ 208553 w 209888"/>
                <a:gd name="connsiteY7" fmla="*/ 27622 h 391816"/>
                <a:gd name="connsiteX8" fmla="*/ 31388 w 209888"/>
                <a:gd name="connsiteY8" fmla="*/ 388620 h 39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888" h="391816">
                  <a:moveTo>
                    <a:pt x="31388" y="388620"/>
                  </a:moveTo>
                  <a:cubicBezTo>
                    <a:pt x="-19095" y="364807"/>
                    <a:pt x="49485" y="248602"/>
                    <a:pt x="70440" y="216217"/>
                  </a:cubicBezTo>
                  <a:cubicBezTo>
                    <a:pt x="78060" y="204788"/>
                    <a:pt x="71393" y="187642"/>
                    <a:pt x="57105" y="186690"/>
                  </a:cubicBezTo>
                  <a:cubicBezTo>
                    <a:pt x="54248" y="186690"/>
                    <a:pt x="51390" y="186690"/>
                    <a:pt x="48533" y="187642"/>
                  </a:cubicBezTo>
                  <a:cubicBezTo>
                    <a:pt x="-52432" y="222885"/>
                    <a:pt x="31388" y="73342"/>
                    <a:pt x="57105" y="0"/>
                  </a:cubicBezTo>
                  <a:lnTo>
                    <a:pt x="207600" y="0"/>
                  </a:lnTo>
                  <a:lnTo>
                    <a:pt x="208553" y="25717"/>
                  </a:lnTo>
                  <a:cubicBezTo>
                    <a:pt x="208553" y="26670"/>
                    <a:pt x="208553" y="26670"/>
                    <a:pt x="208553" y="27622"/>
                  </a:cubicBezTo>
                  <a:cubicBezTo>
                    <a:pt x="224745" y="273367"/>
                    <a:pt x="89490" y="415290"/>
                    <a:pt x="31388" y="388620"/>
                  </a:cubicBezTo>
                  <a:close/>
                </a:path>
              </a:pathLst>
            </a:custGeom>
            <a:solidFill>
              <a:srgbClr val="F2C4A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3F9F594-251A-A156-52CA-6619DBA5C2F4}"/>
                </a:ext>
              </a:extLst>
            </p:cNvPr>
            <p:cNvSpPr/>
            <p:nvPr/>
          </p:nvSpPr>
          <p:spPr>
            <a:xfrm>
              <a:off x="3880485" y="5685690"/>
              <a:ext cx="40005" cy="40004"/>
            </a:xfrm>
            <a:custGeom>
              <a:avLst/>
              <a:gdLst>
                <a:gd name="connsiteX0" fmla="*/ 40005 w 40005"/>
                <a:gd name="connsiteY0" fmla="*/ 20003 h 40004"/>
                <a:gd name="connsiteX1" fmla="*/ 20003 w 40005"/>
                <a:gd name="connsiteY1" fmla="*/ 40005 h 40004"/>
                <a:gd name="connsiteX2" fmla="*/ 0 w 40005"/>
                <a:gd name="connsiteY2" fmla="*/ 20003 h 40004"/>
                <a:gd name="connsiteX3" fmla="*/ 20003 w 40005"/>
                <a:gd name="connsiteY3" fmla="*/ 0 h 40004"/>
                <a:gd name="connsiteX4" fmla="*/ 40005 w 40005"/>
                <a:gd name="connsiteY4" fmla="*/ 20003 h 4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4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C94FC458-D178-B8CF-A868-993D84BD37EF}"/>
                </a:ext>
              </a:extLst>
            </p:cNvPr>
            <p:cNvSpPr/>
            <p:nvPr/>
          </p:nvSpPr>
          <p:spPr>
            <a:xfrm>
              <a:off x="3880485" y="5878095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BFC4F5F-7DC5-AB8E-A55B-B238D12F7AE4}"/>
                </a:ext>
              </a:extLst>
            </p:cNvPr>
            <p:cNvSpPr/>
            <p:nvPr/>
          </p:nvSpPr>
          <p:spPr>
            <a:xfrm>
              <a:off x="3880485" y="6071452"/>
              <a:ext cx="40005" cy="40005"/>
            </a:xfrm>
            <a:custGeom>
              <a:avLst/>
              <a:gdLst>
                <a:gd name="connsiteX0" fmla="*/ 40005 w 40005"/>
                <a:gd name="connsiteY0" fmla="*/ 20002 h 40005"/>
                <a:gd name="connsiteX1" fmla="*/ 20003 w 40005"/>
                <a:gd name="connsiteY1" fmla="*/ 40005 h 40005"/>
                <a:gd name="connsiteX2" fmla="*/ 0 w 40005"/>
                <a:gd name="connsiteY2" fmla="*/ 20002 h 40005"/>
                <a:gd name="connsiteX3" fmla="*/ 20003 w 40005"/>
                <a:gd name="connsiteY3" fmla="*/ 0 h 40005"/>
                <a:gd name="connsiteX4" fmla="*/ 40005 w 40005"/>
                <a:gd name="connsiteY4" fmla="*/ 20002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2"/>
                  </a:moveTo>
                  <a:cubicBezTo>
                    <a:pt x="40005" y="31049"/>
                    <a:pt x="31050" y="40005"/>
                    <a:pt x="20003" y="40005"/>
                  </a:cubicBezTo>
                  <a:cubicBezTo>
                    <a:pt x="8956" y="40005"/>
                    <a:pt x="0" y="31049"/>
                    <a:pt x="0" y="20002"/>
                  </a:cubicBezTo>
                  <a:cubicBezTo>
                    <a:pt x="0" y="8955"/>
                    <a:pt x="8956" y="0"/>
                    <a:pt x="20003" y="0"/>
                  </a:cubicBezTo>
                  <a:cubicBezTo>
                    <a:pt x="31050" y="0"/>
                    <a:pt x="40005" y="8955"/>
                    <a:pt x="40005" y="20002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217A803-DDC5-5CFF-95AF-58E0BFD27112}"/>
                </a:ext>
              </a:extLst>
            </p:cNvPr>
            <p:cNvSpPr/>
            <p:nvPr/>
          </p:nvSpPr>
          <p:spPr>
            <a:xfrm>
              <a:off x="3880485" y="6284812"/>
              <a:ext cx="40005" cy="40005"/>
            </a:xfrm>
            <a:custGeom>
              <a:avLst/>
              <a:gdLst>
                <a:gd name="connsiteX0" fmla="*/ 40005 w 40005"/>
                <a:gd name="connsiteY0" fmla="*/ 20003 h 40005"/>
                <a:gd name="connsiteX1" fmla="*/ 20003 w 40005"/>
                <a:gd name="connsiteY1" fmla="*/ 40005 h 40005"/>
                <a:gd name="connsiteX2" fmla="*/ 0 w 40005"/>
                <a:gd name="connsiteY2" fmla="*/ 20003 h 40005"/>
                <a:gd name="connsiteX3" fmla="*/ 20003 w 40005"/>
                <a:gd name="connsiteY3" fmla="*/ 0 h 40005"/>
                <a:gd name="connsiteX4" fmla="*/ 40005 w 40005"/>
                <a:gd name="connsiteY4" fmla="*/ 20003 h 4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05" h="40005">
                  <a:moveTo>
                    <a:pt x="40005" y="20003"/>
                  </a:moveTo>
                  <a:cubicBezTo>
                    <a:pt x="40005" y="31050"/>
                    <a:pt x="31050" y="40005"/>
                    <a:pt x="20003" y="40005"/>
                  </a:cubicBezTo>
                  <a:cubicBezTo>
                    <a:pt x="8956" y="40005"/>
                    <a:pt x="0" y="31050"/>
                    <a:pt x="0" y="20003"/>
                  </a:cubicBezTo>
                  <a:cubicBezTo>
                    <a:pt x="0" y="8956"/>
                    <a:pt x="8956" y="0"/>
                    <a:pt x="20003" y="0"/>
                  </a:cubicBezTo>
                  <a:cubicBezTo>
                    <a:pt x="31050" y="0"/>
                    <a:pt x="40005" y="8956"/>
                    <a:pt x="40005" y="20003"/>
                  </a:cubicBezTo>
                  <a:close/>
                </a:path>
              </a:pathLst>
            </a:custGeom>
            <a:solidFill>
              <a:srgbClr val="ECEC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12E0EAEF-4589-3BAF-E304-154EAE2C1F5A}"/>
                </a:ext>
              </a:extLst>
            </p:cNvPr>
            <p:cNvSpPr/>
            <p:nvPr/>
          </p:nvSpPr>
          <p:spPr>
            <a:xfrm>
              <a:off x="3430728" y="4302727"/>
              <a:ext cx="424609" cy="1274451"/>
            </a:xfrm>
            <a:custGeom>
              <a:avLst/>
              <a:gdLst>
                <a:gd name="connsiteX0" fmla="*/ 60184 w 424609"/>
                <a:gd name="connsiteY0" fmla="*/ 205672 h 1274451"/>
                <a:gd name="connsiteX1" fmla="*/ 2082 w 424609"/>
                <a:gd name="connsiteY1" fmla="*/ 1217227 h 1274451"/>
                <a:gd name="connsiteX2" fmla="*/ 100190 w 424609"/>
                <a:gd name="connsiteY2" fmla="*/ 1255327 h 1274451"/>
                <a:gd name="connsiteX3" fmla="*/ 112572 w 424609"/>
                <a:gd name="connsiteY3" fmla="*/ 1240087 h 1274451"/>
                <a:gd name="connsiteX4" fmla="*/ 172579 w 424609"/>
                <a:gd name="connsiteY4" fmla="*/ 1256280 h 1274451"/>
                <a:gd name="connsiteX5" fmla="*/ 208774 w 424609"/>
                <a:gd name="connsiteY5" fmla="*/ 1261995 h 1274451"/>
                <a:gd name="connsiteX6" fmla="*/ 224967 w 424609"/>
                <a:gd name="connsiteY6" fmla="*/ 1240087 h 1274451"/>
                <a:gd name="connsiteX7" fmla="*/ 278307 w 424609"/>
                <a:gd name="connsiteY7" fmla="*/ 1246755 h 1274451"/>
                <a:gd name="connsiteX8" fmla="*/ 315454 w 424609"/>
                <a:gd name="connsiteY8" fmla="*/ 1230562 h 1274451"/>
                <a:gd name="connsiteX9" fmla="*/ 414515 w 424609"/>
                <a:gd name="connsiteY9" fmla="*/ 15172 h 1274451"/>
                <a:gd name="connsiteX10" fmla="*/ 60184 w 424609"/>
                <a:gd name="connsiteY10" fmla="*/ 205672 h 1274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609" h="1274451">
                  <a:moveTo>
                    <a:pt x="60184" y="205672"/>
                  </a:moveTo>
                  <a:cubicBezTo>
                    <a:pt x="-16968" y="446654"/>
                    <a:pt x="2082" y="1217227"/>
                    <a:pt x="2082" y="1217227"/>
                  </a:cubicBezTo>
                  <a:cubicBezTo>
                    <a:pt x="1129" y="1269615"/>
                    <a:pt x="65899" y="1294380"/>
                    <a:pt x="100190" y="1255327"/>
                  </a:cubicBezTo>
                  <a:cubicBezTo>
                    <a:pt x="103999" y="1250565"/>
                    <a:pt x="107809" y="1245802"/>
                    <a:pt x="112572" y="1240087"/>
                  </a:cubicBezTo>
                  <a:cubicBezTo>
                    <a:pt x="144957" y="1195320"/>
                    <a:pt x="163054" y="1223895"/>
                    <a:pt x="172579" y="1256280"/>
                  </a:cubicBezTo>
                  <a:cubicBezTo>
                    <a:pt x="177342" y="1272472"/>
                    <a:pt x="199249" y="1276282"/>
                    <a:pt x="208774" y="1261995"/>
                  </a:cubicBezTo>
                  <a:cubicBezTo>
                    <a:pt x="214490" y="1252470"/>
                    <a:pt x="220204" y="1244850"/>
                    <a:pt x="224967" y="1240087"/>
                  </a:cubicBezTo>
                  <a:cubicBezTo>
                    <a:pt x="244017" y="1222942"/>
                    <a:pt x="262115" y="1230562"/>
                    <a:pt x="278307" y="1246755"/>
                  </a:cubicBezTo>
                  <a:cubicBezTo>
                    <a:pt x="292594" y="1261042"/>
                    <a:pt x="316407" y="1249612"/>
                    <a:pt x="315454" y="1230562"/>
                  </a:cubicBezTo>
                  <a:cubicBezTo>
                    <a:pt x="315454" y="1230562"/>
                    <a:pt x="-52211" y="136140"/>
                    <a:pt x="414515" y="15172"/>
                  </a:cubicBezTo>
                  <a:cubicBezTo>
                    <a:pt x="487857" y="-3878"/>
                    <a:pt x="140194" y="-46741"/>
                    <a:pt x="60184" y="205672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C8279E01-A5BD-37B4-034C-25D87CD07080}"/>
                </a:ext>
              </a:extLst>
            </p:cNvPr>
            <p:cNvSpPr/>
            <p:nvPr/>
          </p:nvSpPr>
          <p:spPr>
            <a:xfrm>
              <a:off x="3570922" y="3953806"/>
              <a:ext cx="591502" cy="302180"/>
            </a:xfrm>
            <a:custGeom>
              <a:avLst/>
              <a:gdLst>
                <a:gd name="connsiteX0" fmla="*/ 591503 w 591502"/>
                <a:gd name="connsiteY0" fmla="*/ 302181 h 302180"/>
                <a:gd name="connsiteX1" fmla="*/ 0 w 591502"/>
                <a:gd name="connsiteY1" fmla="*/ 302181 h 302180"/>
                <a:gd name="connsiteX2" fmla="*/ 35243 w 591502"/>
                <a:gd name="connsiteY2" fmla="*/ 107871 h 302180"/>
                <a:gd name="connsiteX3" fmla="*/ 557213 w 591502"/>
                <a:gd name="connsiteY3" fmla="*/ 107871 h 302180"/>
                <a:gd name="connsiteX4" fmla="*/ 591503 w 591502"/>
                <a:gd name="connsiteY4" fmla="*/ 302181 h 30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1502" h="302180">
                  <a:moveTo>
                    <a:pt x="591503" y="302181"/>
                  </a:moveTo>
                  <a:cubicBezTo>
                    <a:pt x="417195" y="138351"/>
                    <a:pt x="174308" y="138351"/>
                    <a:pt x="0" y="302181"/>
                  </a:cubicBezTo>
                  <a:cubicBezTo>
                    <a:pt x="11430" y="237411"/>
                    <a:pt x="22860" y="172641"/>
                    <a:pt x="35243" y="107871"/>
                  </a:cubicBezTo>
                  <a:cubicBezTo>
                    <a:pt x="188595" y="-35957"/>
                    <a:pt x="403860" y="-35957"/>
                    <a:pt x="557213" y="107871"/>
                  </a:cubicBezTo>
                  <a:cubicBezTo>
                    <a:pt x="568643" y="173593"/>
                    <a:pt x="580072" y="238363"/>
                    <a:pt x="591503" y="3021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2AF7B243-6AB3-6945-C319-391F1388720A}"/>
                </a:ext>
              </a:extLst>
            </p:cNvPr>
            <p:cNvSpPr/>
            <p:nvPr/>
          </p:nvSpPr>
          <p:spPr>
            <a:xfrm>
              <a:off x="3803332" y="3995002"/>
              <a:ext cx="113347" cy="105727"/>
            </a:xfrm>
            <a:custGeom>
              <a:avLst/>
              <a:gdLst>
                <a:gd name="connsiteX0" fmla="*/ 103823 w 113347"/>
                <a:gd name="connsiteY0" fmla="*/ 36195 h 105727"/>
                <a:gd name="connsiteX1" fmla="*/ 113348 w 113347"/>
                <a:gd name="connsiteY1" fmla="*/ 70485 h 105727"/>
                <a:gd name="connsiteX2" fmla="*/ 75248 w 113347"/>
                <a:gd name="connsiteY2" fmla="*/ 69533 h 105727"/>
                <a:gd name="connsiteX3" fmla="*/ 78105 w 113347"/>
                <a:gd name="connsiteY3" fmla="*/ 105728 h 105727"/>
                <a:gd name="connsiteX4" fmla="*/ 35243 w 113347"/>
                <a:gd name="connsiteY4" fmla="*/ 104775 h 105727"/>
                <a:gd name="connsiteX5" fmla="*/ 38100 w 113347"/>
                <a:gd name="connsiteY5" fmla="*/ 69533 h 105727"/>
                <a:gd name="connsiteX6" fmla="*/ 0 w 113347"/>
                <a:gd name="connsiteY6" fmla="*/ 68580 h 105727"/>
                <a:gd name="connsiteX7" fmla="*/ 9525 w 113347"/>
                <a:gd name="connsiteY7" fmla="*/ 36195 h 105727"/>
                <a:gd name="connsiteX8" fmla="*/ 41910 w 113347"/>
                <a:gd name="connsiteY8" fmla="*/ 36195 h 105727"/>
                <a:gd name="connsiteX9" fmla="*/ 44768 w 113347"/>
                <a:gd name="connsiteY9" fmla="*/ 953 h 105727"/>
                <a:gd name="connsiteX10" fmla="*/ 68580 w 113347"/>
                <a:gd name="connsiteY10" fmla="*/ 0 h 105727"/>
                <a:gd name="connsiteX11" fmla="*/ 71438 w 113347"/>
                <a:gd name="connsiteY11" fmla="*/ 35243 h 105727"/>
                <a:gd name="connsiteX12" fmla="*/ 103823 w 113347"/>
                <a:gd name="connsiteY12" fmla="*/ 36195 h 10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3347" h="105727">
                  <a:moveTo>
                    <a:pt x="103823" y="36195"/>
                  </a:moveTo>
                  <a:cubicBezTo>
                    <a:pt x="106680" y="47625"/>
                    <a:pt x="110490" y="59055"/>
                    <a:pt x="113348" y="70485"/>
                  </a:cubicBezTo>
                  <a:cubicBezTo>
                    <a:pt x="100965" y="70485"/>
                    <a:pt x="87630" y="70485"/>
                    <a:pt x="75248" y="69533"/>
                  </a:cubicBezTo>
                  <a:cubicBezTo>
                    <a:pt x="76200" y="81915"/>
                    <a:pt x="77153" y="93345"/>
                    <a:pt x="78105" y="105728"/>
                  </a:cubicBezTo>
                  <a:cubicBezTo>
                    <a:pt x="63818" y="105728"/>
                    <a:pt x="49530" y="104775"/>
                    <a:pt x="35243" y="104775"/>
                  </a:cubicBezTo>
                  <a:cubicBezTo>
                    <a:pt x="36195" y="93345"/>
                    <a:pt x="37148" y="81915"/>
                    <a:pt x="38100" y="69533"/>
                  </a:cubicBezTo>
                  <a:cubicBezTo>
                    <a:pt x="25718" y="69533"/>
                    <a:pt x="12383" y="69533"/>
                    <a:pt x="0" y="68580"/>
                  </a:cubicBezTo>
                  <a:cubicBezTo>
                    <a:pt x="2858" y="58103"/>
                    <a:pt x="6668" y="46673"/>
                    <a:pt x="9525" y="36195"/>
                  </a:cubicBezTo>
                  <a:cubicBezTo>
                    <a:pt x="20003" y="36195"/>
                    <a:pt x="31433" y="36195"/>
                    <a:pt x="41910" y="36195"/>
                  </a:cubicBezTo>
                  <a:cubicBezTo>
                    <a:pt x="42863" y="24765"/>
                    <a:pt x="43815" y="12383"/>
                    <a:pt x="44768" y="953"/>
                  </a:cubicBezTo>
                  <a:cubicBezTo>
                    <a:pt x="52388" y="953"/>
                    <a:pt x="60960" y="0"/>
                    <a:pt x="68580" y="0"/>
                  </a:cubicBezTo>
                  <a:cubicBezTo>
                    <a:pt x="69533" y="11430"/>
                    <a:pt x="70485" y="23813"/>
                    <a:pt x="71438" y="35243"/>
                  </a:cubicBezTo>
                  <a:cubicBezTo>
                    <a:pt x="81915" y="36195"/>
                    <a:pt x="92393" y="36195"/>
                    <a:pt x="103823" y="3619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1EAD4637-D0E0-A757-59D9-461136AEF11B}"/>
                </a:ext>
              </a:extLst>
            </p:cNvPr>
            <p:cNvSpPr/>
            <p:nvPr/>
          </p:nvSpPr>
          <p:spPr>
            <a:xfrm>
              <a:off x="3607117" y="3964522"/>
              <a:ext cx="510539" cy="120014"/>
            </a:xfrm>
            <a:custGeom>
              <a:avLst/>
              <a:gdLst>
                <a:gd name="connsiteX0" fmla="*/ 0 w 510539"/>
                <a:gd name="connsiteY0" fmla="*/ 120015 h 120014"/>
                <a:gd name="connsiteX1" fmla="*/ 114300 w 510539"/>
                <a:gd name="connsiteY1" fmla="*/ 36195 h 120014"/>
                <a:gd name="connsiteX2" fmla="*/ 253365 w 510539"/>
                <a:gd name="connsiteY2" fmla="*/ 0 h 120014"/>
                <a:gd name="connsiteX3" fmla="*/ 393382 w 510539"/>
                <a:gd name="connsiteY3" fmla="*/ 29527 h 120014"/>
                <a:gd name="connsiteX4" fmla="*/ 510540 w 510539"/>
                <a:gd name="connsiteY4" fmla="*/ 110490 h 120014"/>
                <a:gd name="connsiteX5" fmla="*/ 452438 w 510539"/>
                <a:gd name="connsiteY5" fmla="*/ 70485 h 120014"/>
                <a:gd name="connsiteX6" fmla="*/ 389572 w 510539"/>
                <a:gd name="connsiteY6" fmla="*/ 40005 h 120014"/>
                <a:gd name="connsiteX7" fmla="*/ 253365 w 510539"/>
                <a:gd name="connsiteY7" fmla="*/ 14288 h 120014"/>
                <a:gd name="connsiteX8" fmla="*/ 119063 w 510539"/>
                <a:gd name="connsiteY8" fmla="*/ 45720 h 120014"/>
                <a:gd name="connsiteX9" fmla="*/ 57150 w 510539"/>
                <a:gd name="connsiteY9" fmla="*/ 79058 h 120014"/>
                <a:gd name="connsiteX10" fmla="*/ 0 w 510539"/>
                <a:gd name="connsiteY10" fmla="*/ 120015 h 120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10539" h="120014">
                  <a:moveTo>
                    <a:pt x="0" y="120015"/>
                  </a:moveTo>
                  <a:cubicBezTo>
                    <a:pt x="33338" y="85725"/>
                    <a:pt x="72390" y="58102"/>
                    <a:pt x="114300" y="36195"/>
                  </a:cubicBezTo>
                  <a:cubicBezTo>
                    <a:pt x="157163" y="14288"/>
                    <a:pt x="204788" y="952"/>
                    <a:pt x="253365" y="0"/>
                  </a:cubicBezTo>
                  <a:cubicBezTo>
                    <a:pt x="300990" y="952"/>
                    <a:pt x="349567" y="10477"/>
                    <a:pt x="393382" y="29527"/>
                  </a:cubicBezTo>
                  <a:cubicBezTo>
                    <a:pt x="437197" y="48577"/>
                    <a:pt x="478155" y="75248"/>
                    <a:pt x="510540" y="110490"/>
                  </a:cubicBezTo>
                  <a:cubicBezTo>
                    <a:pt x="492442" y="95250"/>
                    <a:pt x="473392" y="81915"/>
                    <a:pt x="452438" y="70485"/>
                  </a:cubicBezTo>
                  <a:cubicBezTo>
                    <a:pt x="432435" y="58102"/>
                    <a:pt x="411480" y="48577"/>
                    <a:pt x="389572" y="40005"/>
                  </a:cubicBezTo>
                  <a:cubicBezTo>
                    <a:pt x="345757" y="22860"/>
                    <a:pt x="300038" y="15240"/>
                    <a:pt x="253365" y="14288"/>
                  </a:cubicBezTo>
                  <a:cubicBezTo>
                    <a:pt x="207645" y="14288"/>
                    <a:pt x="161925" y="26670"/>
                    <a:pt x="119063" y="45720"/>
                  </a:cubicBezTo>
                  <a:cubicBezTo>
                    <a:pt x="98107" y="55245"/>
                    <a:pt x="77152" y="66675"/>
                    <a:pt x="57150" y="79058"/>
                  </a:cubicBezTo>
                  <a:cubicBezTo>
                    <a:pt x="37147" y="91440"/>
                    <a:pt x="18097" y="104775"/>
                    <a:pt x="0" y="120015"/>
                  </a:cubicBezTo>
                  <a:close/>
                </a:path>
              </a:pathLst>
            </a:custGeom>
            <a:solidFill>
              <a:srgbClr val="E2061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2DEB0718-8689-A967-A4E4-1E287C609F33}"/>
                </a:ext>
              </a:extLst>
            </p:cNvPr>
            <p:cNvSpPr/>
            <p:nvPr/>
          </p:nvSpPr>
          <p:spPr>
            <a:xfrm>
              <a:off x="3611880" y="6183847"/>
              <a:ext cx="198120" cy="191452"/>
            </a:xfrm>
            <a:custGeom>
              <a:avLst/>
              <a:gdLst>
                <a:gd name="connsiteX0" fmla="*/ 0 w 198120"/>
                <a:gd name="connsiteY0" fmla="*/ 0 h 191452"/>
                <a:gd name="connsiteX1" fmla="*/ 198120 w 198120"/>
                <a:gd name="connsiteY1" fmla="*/ 0 h 191452"/>
                <a:gd name="connsiteX2" fmla="*/ 198120 w 198120"/>
                <a:gd name="connsiteY2" fmla="*/ 191453 h 191452"/>
                <a:gd name="connsiteX3" fmla="*/ 0 w 198120"/>
                <a:gd name="connsiteY3" fmla="*/ 191453 h 19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20" h="191452">
                  <a:moveTo>
                    <a:pt x="0" y="0"/>
                  </a:moveTo>
                  <a:lnTo>
                    <a:pt x="198120" y="0"/>
                  </a:lnTo>
                  <a:lnTo>
                    <a:pt x="198120" y="191453"/>
                  </a:lnTo>
                  <a:lnTo>
                    <a:pt x="0" y="191453"/>
                  </a:lnTo>
                  <a:close/>
                </a:path>
              </a:pathLst>
            </a:custGeom>
            <a:solidFill>
              <a:srgbClr val="F9F9F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6B54E1E-FE4C-B6A2-A62A-BDA1A9CBDC6E}"/>
                </a:ext>
              </a:extLst>
            </p:cNvPr>
            <p:cNvSpPr/>
            <p:nvPr/>
          </p:nvSpPr>
          <p:spPr>
            <a:xfrm>
              <a:off x="3641407" y="6052402"/>
              <a:ext cx="43815" cy="131444"/>
            </a:xfrm>
            <a:custGeom>
              <a:avLst/>
              <a:gdLst>
                <a:gd name="connsiteX0" fmla="*/ 43815 w 43815"/>
                <a:gd name="connsiteY0" fmla="*/ 21907 h 131444"/>
                <a:gd name="connsiteX1" fmla="*/ 43815 w 43815"/>
                <a:gd name="connsiteY1" fmla="*/ 131445 h 131444"/>
                <a:gd name="connsiteX2" fmla="*/ 0 w 43815"/>
                <a:gd name="connsiteY2" fmla="*/ 131445 h 131444"/>
                <a:gd name="connsiteX3" fmla="*/ 0 w 43815"/>
                <a:gd name="connsiteY3" fmla="*/ 21907 h 131444"/>
                <a:gd name="connsiteX4" fmla="*/ 21908 w 43815"/>
                <a:gd name="connsiteY4" fmla="*/ 0 h 131444"/>
                <a:gd name="connsiteX5" fmla="*/ 43815 w 43815"/>
                <a:gd name="connsiteY5" fmla="*/ 21907 h 13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815" h="131444">
                  <a:moveTo>
                    <a:pt x="43815" y="21907"/>
                  </a:moveTo>
                  <a:lnTo>
                    <a:pt x="43815" y="131445"/>
                  </a:lnTo>
                  <a:lnTo>
                    <a:pt x="0" y="131445"/>
                  </a:lnTo>
                  <a:lnTo>
                    <a:pt x="0" y="21907"/>
                  </a:lnTo>
                  <a:cubicBezTo>
                    <a:pt x="0" y="9525"/>
                    <a:pt x="9525" y="0"/>
                    <a:pt x="21908" y="0"/>
                  </a:cubicBezTo>
                  <a:cubicBezTo>
                    <a:pt x="34290" y="0"/>
                    <a:pt x="43815" y="9525"/>
                    <a:pt x="43815" y="21907"/>
                  </a:cubicBezTo>
                  <a:close/>
                </a:path>
              </a:pathLst>
            </a:custGeom>
            <a:solidFill>
              <a:srgbClr val="E2D7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E9CC283D-E1AF-9E1A-CAD6-35034834AC69}"/>
                </a:ext>
              </a:extLst>
            </p:cNvPr>
            <p:cNvSpPr/>
            <p:nvPr/>
          </p:nvSpPr>
          <p:spPr>
            <a:xfrm>
              <a:off x="3620452" y="6200992"/>
              <a:ext cx="170497" cy="9525"/>
            </a:xfrm>
            <a:custGeom>
              <a:avLst/>
              <a:gdLst>
                <a:gd name="connsiteX0" fmla="*/ 0 w 170497"/>
                <a:gd name="connsiteY0" fmla="*/ 0 h 9525"/>
                <a:gd name="connsiteX1" fmla="*/ 170498 w 170497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0497" h="9525">
                  <a:moveTo>
                    <a:pt x="0" y="0"/>
                  </a:moveTo>
                  <a:lnTo>
                    <a:pt x="170498" y="0"/>
                  </a:lnTo>
                </a:path>
              </a:pathLst>
            </a:custGeom>
            <a:ln w="9525" cap="flat">
              <a:solidFill>
                <a:srgbClr val="E2061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754BF56-16FF-0448-9734-E197EBC3FBC8}"/>
              </a:ext>
            </a:extLst>
          </p:cNvPr>
          <p:cNvGrpSpPr/>
          <p:nvPr/>
        </p:nvGrpSpPr>
        <p:grpSpPr>
          <a:xfrm>
            <a:off x="963245" y="3579975"/>
            <a:ext cx="5556464" cy="1200329"/>
            <a:chOff x="4940982" y="1301198"/>
            <a:chExt cx="4182596" cy="120032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0ABE462-D00E-670E-DD49-F2DF7145E644}"/>
                </a:ext>
              </a:extLst>
            </p:cNvPr>
            <p:cNvSpPr txBox="1"/>
            <p:nvPr/>
          </p:nvSpPr>
          <p:spPr>
            <a:xfrm>
              <a:off x="4940982" y="1301198"/>
              <a:ext cx="4182596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+mn-ea"/>
                </a:rPr>
                <a:t>单击此处添加标题文本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588C89D-5B8E-A5E0-567C-E9D9C99436AE}"/>
                </a:ext>
              </a:extLst>
            </p:cNvPr>
            <p:cNvSpPr txBox="1"/>
            <p:nvPr/>
          </p:nvSpPr>
          <p:spPr>
            <a:xfrm>
              <a:off x="5579802" y="1877720"/>
              <a:ext cx="285155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Click here to add title text</a:t>
              </a:r>
            </a:p>
          </p:txBody>
        </p:sp>
      </p:grpSp>
      <p:sp>
        <p:nvSpPr>
          <p:cNvPr id="61" name="椭圆 60">
            <a:extLst>
              <a:ext uri="{FF2B5EF4-FFF2-40B4-BE49-F238E27FC236}">
                <a16:creationId xmlns:a16="http://schemas.microsoft.com/office/drawing/2014/main" id="{677A3B4B-DA3E-7FCA-5C6F-F8BDDFDEA1C9}"/>
              </a:ext>
            </a:extLst>
          </p:cNvPr>
          <p:cNvSpPr/>
          <p:nvPr/>
        </p:nvSpPr>
        <p:spPr>
          <a:xfrm>
            <a:off x="3703983" y="710934"/>
            <a:ext cx="1887633" cy="188763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85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34009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>
            <a:extLst>
              <a:ext uri="{FF2B5EF4-FFF2-40B4-BE49-F238E27FC236}">
                <a16:creationId xmlns:a16="http://schemas.microsoft.com/office/drawing/2014/main" id="{AEAD6E61-0B38-4451-9A8C-49D4B95E1563}"/>
              </a:ext>
            </a:extLst>
          </p:cNvPr>
          <p:cNvSpPr>
            <a:spLocks/>
          </p:cNvSpPr>
          <p:nvPr/>
        </p:nvSpPr>
        <p:spPr bwMode="auto">
          <a:xfrm>
            <a:off x="856594" y="2224023"/>
            <a:ext cx="2710372" cy="2982193"/>
          </a:xfrm>
          <a:custGeom>
            <a:avLst/>
            <a:gdLst>
              <a:gd name="T0" fmla="*/ 283 w 2074"/>
              <a:gd name="T1" fmla="*/ 0 h 2282"/>
              <a:gd name="T2" fmla="*/ 1306 w 2074"/>
              <a:gd name="T3" fmla="*/ 0 h 2282"/>
              <a:gd name="T4" fmla="*/ 1350 w 2074"/>
              <a:gd name="T5" fmla="*/ 5 h 2282"/>
              <a:gd name="T6" fmla="*/ 1394 w 2074"/>
              <a:gd name="T7" fmla="*/ 17 h 2282"/>
              <a:gd name="T8" fmla="*/ 1434 w 2074"/>
              <a:gd name="T9" fmla="*/ 36 h 2282"/>
              <a:gd name="T10" fmla="*/ 1471 w 2074"/>
              <a:gd name="T11" fmla="*/ 61 h 2282"/>
              <a:gd name="T12" fmla="*/ 1503 w 2074"/>
              <a:gd name="T13" fmla="*/ 91 h 2282"/>
              <a:gd name="T14" fmla="*/ 1529 w 2074"/>
              <a:gd name="T15" fmla="*/ 129 h 2282"/>
              <a:gd name="T16" fmla="*/ 2040 w 2074"/>
              <a:gd name="T17" fmla="*/ 1010 h 2282"/>
              <a:gd name="T18" fmla="*/ 2058 w 2074"/>
              <a:gd name="T19" fmla="*/ 1052 h 2282"/>
              <a:gd name="T20" fmla="*/ 2070 w 2074"/>
              <a:gd name="T21" fmla="*/ 1096 h 2282"/>
              <a:gd name="T22" fmla="*/ 2074 w 2074"/>
              <a:gd name="T23" fmla="*/ 1139 h 2282"/>
              <a:gd name="T24" fmla="*/ 2070 w 2074"/>
              <a:gd name="T25" fmla="*/ 1185 h 2282"/>
              <a:gd name="T26" fmla="*/ 2058 w 2074"/>
              <a:gd name="T27" fmla="*/ 1227 h 2282"/>
              <a:gd name="T28" fmla="*/ 2040 w 2074"/>
              <a:gd name="T29" fmla="*/ 1269 h 2282"/>
              <a:gd name="T30" fmla="*/ 1529 w 2074"/>
              <a:gd name="T31" fmla="*/ 2152 h 2282"/>
              <a:gd name="T32" fmla="*/ 1503 w 2074"/>
              <a:gd name="T33" fmla="*/ 2189 h 2282"/>
              <a:gd name="T34" fmla="*/ 1471 w 2074"/>
              <a:gd name="T35" fmla="*/ 2221 h 2282"/>
              <a:gd name="T36" fmla="*/ 1434 w 2074"/>
              <a:gd name="T37" fmla="*/ 2247 h 2282"/>
              <a:gd name="T38" fmla="*/ 1394 w 2074"/>
              <a:gd name="T39" fmla="*/ 2265 h 2282"/>
              <a:gd name="T40" fmla="*/ 1350 w 2074"/>
              <a:gd name="T41" fmla="*/ 2277 h 2282"/>
              <a:gd name="T42" fmla="*/ 1306 w 2074"/>
              <a:gd name="T43" fmla="*/ 2282 h 2282"/>
              <a:gd name="T44" fmla="*/ 283 w 2074"/>
              <a:gd name="T45" fmla="*/ 2282 h 2282"/>
              <a:gd name="T46" fmla="*/ 238 w 2074"/>
              <a:gd name="T47" fmla="*/ 2277 h 2282"/>
              <a:gd name="T48" fmla="*/ 194 w 2074"/>
              <a:gd name="T49" fmla="*/ 2265 h 2282"/>
              <a:gd name="T50" fmla="*/ 154 w 2074"/>
              <a:gd name="T51" fmla="*/ 2247 h 2282"/>
              <a:gd name="T52" fmla="*/ 118 w 2074"/>
              <a:gd name="T53" fmla="*/ 2221 h 2282"/>
              <a:gd name="T54" fmla="*/ 86 w 2074"/>
              <a:gd name="T55" fmla="*/ 2189 h 2282"/>
              <a:gd name="T56" fmla="*/ 59 w 2074"/>
              <a:gd name="T57" fmla="*/ 2152 h 2282"/>
              <a:gd name="T58" fmla="*/ 0 w 2074"/>
              <a:gd name="T59" fmla="*/ 2049 h 2282"/>
              <a:gd name="T60" fmla="*/ 800 w 2074"/>
              <a:gd name="T61" fmla="*/ 2049 h 2282"/>
              <a:gd name="T62" fmla="*/ 844 w 2074"/>
              <a:gd name="T63" fmla="*/ 2044 h 2282"/>
              <a:gd name="T64" fmla="*/ 884 w 2074"/>
              <a:gd name="T65" fmla="*/ 2031 h 2282"/>
              <a:gd name="T66" fmla="*/ 921 w 2074"/>
              <a:gd name="T67" fmla="*/ 2010 h 2282"/>
              <a:gd name="T68" fmla="*/ 953 w 2074"/>
              <a:gd name="T69" fmla="*/ 1982 h 2282"/>
              <a:gd name="T70" fmla="*/ 979 w 2074"/>
              <a:gd name="T71" fmla="*/ 1946 h 2282"/>
              <a:gd name="T72" fmla="*/ 1385 w 2074"/>
              <a:gd name="T73" fmla="*/ 1242 h 2282"/>
              <a:gd name="T74" fmla="*/ 1402 w 2074"/>
              <a:gd name="T75" fmla="*/ 1204 h 2282"/>
              <a:gd name="T76" fmla="*/ 1411 w 2074"/>
              <a:gd name="T77" fmla="*/ 1161 h 2282"/>
              <a:gd name="T78" fmla="*/ 1411 w 2074"/>
              <a:gd name="T79" fmla="*/ 1118 h 2282"/>
              <a:gd name="T80" fmla="*/ 1402 w 2074"/>
              <a:gd name="T81" fmla="*/ 1077 h 2282"/>
              <a:gd name="T82" fmla="*/ 1385 w 2074"/>
              <a:gd name="T83" fmla="*/ 1037 h 2282"/>
              <a:gd name="T84" fmla="*/ 979 w 2074"/>
              <a:gd name="T85" fmla="*/ 334 h 2282"/>
              <a:gd name="T86" fmla="*/ 958 w 2074"/>
              <a:gd name="T87" fmla="*/ 306 h 2282"/>
              <a:gd name="T88" fmla="*/ 933 w 2074"/>
              <a:gd name="T89" fmla="*/ 280 h 2282"/>
              <a:gd name="T90" fmla="*/ 903 w 2074"/>
              <a:gd name="T91" fmla="*/ 260 h 2282"/>
              <a:gd name="T92" fmla="*/ 871 w 2074"/>
              <a:gd name="T93" fmla="*/ 245 h 2282"/>
              <a:gd name="T94" fmla="*/ 837 w 2074"/>
              <a:gd name="T95" fmla="*/ 237 h 2282"/>
              <a:gd name="T96" fmla="*/ 800 w 2074"/>
              <a:gd name="T97" fmla="*/ 233 h 2282"/>
              <a:gd name="T98" fmla="*/ 0 w 2074"/>
              <a:gd name="T99" fmla="*/ 233 h 2282"/>
              <a:gd name="T100" fmla="*/ 59 w 2074"/>
              <a:gd name="T101" fmla="*/ 130 h 2282"/>
              <a:gd name="T102" fmla="*/ 86 w 2074"/>
              <a:gd name="T103" fmla="*/ 93 h 2282"/>
              <a:gd name="T104" fmla="*/ 118 w 2074"/>
              <a:gd name="T105" fmla="*/ 61 h 2282"/>
              <a:gd name="T106" fmla="*/ 154 w 2074"/>
              <a:gd name="T107" fmla="*/ 36 h 2282"/>
              <a:gd name="T108" fmla="*/ 194 w 2074"/>
              <a:gd name="T109" fmla="*/ 17 h 2282"/>
              <a:gd name="T110" fmla="*/ 238 w 2074"/>
              <a:gd name="T111" fmla="*/ 5 h 2282"/>
              <a:gd name="T112" fmla="*/ 283 w 2074"/>
              <a:gd name="T113" fmla="*/ 0 h 2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74" h="2282">
                <a:moveTo>
                  <a:pt x="283" y="0"/>
                </a:moveTo>
                <a:lnTo>
                  <a:pt x="1306" y="0"/>
                </a:lnTo>
                <a:lnTo>
                  <a:pt x="1350" y="5"/>
                </a:lnTo>
                <a:lnTo>
                  <a:pt x="1394" y="17"/>
                </a:lnTo>
                <a:lnTo>
                  <a:pt x="1434" y="36"/>
                </a:lnTo>
                <a:lnTo>
                  <a:pt x="1471" y="61"/>
                </a:lnTo>
                <a:lnTo>
                  <a:pt x="1503" y="91"/>
                </a:lnTo>
                <a:lnTo>
                  <a:pt x="1529" y="129"/>
                </a:lnTo>
                <a:lnTo>
                  <a:pt x="2040" y="1010"/>
                </a:lnTo>
                <a:lnTo>
                  <a:pt x="2058" y="1052"/>
                </a:lnTo>
                <a:lnTo>
                  <a:pt x="2070" y="1096"/>
                </a:lnTo>
                <a:lnTo>
                  <a:pt x="2074" y="1139"/>
                </a:lnTo>
                <a:lnTo>
                  <a:pt x="2070" y="1185"/>
                </a:lnTo>
                <a:lnTo>
                  <a:pt x="2058" y="1227"/>
                </a:lnTo>
                <a:lnTo>
                  <a:pt x="2040" y="1269"/>
                </a:lnTo>
                <a:lnTo>
                  <a:pt x="1529" y="2152"/>
                </a:lnTo>
                <a:lnTo>
                  <a:pt x="1503" y="2189"/>
                </a:lnTo>
                <a:lnTo>
                  <a:pt x="1471" y="2221"/>
                </a:lnTo>
                <a:lnTo>
                  <a:pt x="1434" y="2247"/>
                </a:lnTo>
                <a:lnTo>
                  <a:pt x="1394" y="2265"/>
                </a:lnTo>
                <a:lnTo>
                  <a:pt x="1350" y="2277"/>
                </a:lnTo>
                <a:lnTo>
                  <a:pt x="1306" y="2282"/>
                </a:lnTo>
                <a:lnTo>
                  <a:pt x="283" y="2282"/>
                </a:lnTo>
                <a:lnTo>
                  <a:pt x="238" y="2277"/>
                </a:lnTo>
                <a:lnTo>
                  <a:pt x="194" y="2265"/>
                </a:lnTo>
                <a:lnTo>
                  <a:pt x="154" y="2247"/>
                </a:lnTo>
                <a:lnTo>
                  <a:pt x="118" y="2221"/>
                </a:lnTo>
                <a:lnTo>
                  <a:pt x="86" y="2189"/>
                </a:lnTo>
                <a:lnTo>
                  <a:pt x="59" y="2152"/>
                </a:lnTo>
                <a:lnTo>
                  <a:pt x="0" y="2049"/>
                </a:lnTo>
                <a:lnTo>
                  <a:pt x="800" y="2049"/>
                </a:lnTo>
                <a:lnTo>
                  <a:pt x="844" y="2044"/>
                </a:lnTo>
                <a:lnTo>
                  <a:pt x="884" y="2031"/>
                </a:lnTo>
                <a:lnTo>
                  <a:pt x="921" y="2010"/>
                </a:lnTo>
                <a:lnTo>
                  <a:pt x="953" y="1982"/>
                </a:lnTo>
                <a:lnTo>
                  <a:pt x="979" y="1946"/>
                </a:lnTo>
                <a:lnTo>
                  <a:pt x="1385" y="1242"/>
                </a:lnTo>
                <a:lnTo>
                  <a:pt x="1402" y="1204"/>
                </a:lnTo>
                <a:lnTo>
                  <a:pt x="1411" y="1161"/>
                </a:lnTo>
                <a:lnTo>
                  <a:pt x="1411" y="1118"/>
                </a:lnTo>
                <a:lnTo>
                  <a:pt x="1402" y="1077"/>
                </a:lnTo>
                <a:lnTo>
                  <a:pt x="1385" y="1037"/>
                </a:lnTo>
                <a:lnTo>
                  <a:pt x="979" y="334"/>
                </a:lnTo>
                <a:lnTo>
                  <a:pt x="958" y="306"/>
                </a:lnTo>
                <a:lnTo>
                  <a:pt x="933" y="280"/>
                </a:lnTo>
                <a:lnTo>
                  <a:pt x="903" y="260"/>
                </a:lnTo>
                <a:lnTo>
                  <a:pt x="871" y="245"/>
                </a:lnTo>
                <a:lnTo>
                  <a:pt x="837" y="237"/>
                </a:lnTo>
                <a:lnTo>
                  <a:pt x="800" y="233"/>
                </a:lnTo>
                <a:lnTo>
                  <a:pt x="0" y="233"/>
                </a:lnTo>
                <a:lnTo>
                  <a:pt x="59" y="130"/>
                </a:lnTo>
                <a:lnTo>
                  <a:pt x="86" y="93"/>
                </a:lnTo>
                <a:lnTo>
                  <a:pt x="118" y="61"/>
                </a:lnTo>
                <a:lnTo>
                  <a:pt x="154" y="36"/>
                </a:lnTo>
                <a:lnTo>
                  <a:pt x="194" y="17"/>
                </a:lnTo>
                <a:lnTo>
                  <a:pt x="238" y="5"/>
                </a:lnTo>
                <a:lnTo>
                  <a:pt x="283" y="0"/>
                </a:lnTo>
                <a:close/>
              </a:path>
            </a:pathLst>
          </a:custGeom>
          <a:solidFill>
            <a:srgbClr val="D1D8E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0B1E12B-3771-B839-F07F-78DF1CC7EF1D}"/>
              </a:ext>
            </a:extLst>
          </p:cNvPr>
          <p:cNvGrpSpPr/>
          <p:nvPr/>
        </p:nvGrpSpPr>
        <p:grpSpPr>
          <a:xfrm>
            <a:off x="856593" y="3028890"/>
            <a:ext cx="1625407" cy="1354217"/>
            <a:chOff x="856593" y="3028890"/>
            <a:chExt cx="1625407" cy="1354217"/>
          </a:xfrm>
        </p:grpSpPr>
        <p:sp>
          <p:nvSpPr>
            <p:cNvPr id="8" name="TextBox 76">
              <a:extLst>
                <a:ext uri="{FF2B5EF4-FFF2-40B4-BE49-F238E27FC236}">
                  <a16:creationId xmlns:a16="http://schemas.microsoft.com/office/drawing/2014/main" id="{40A97F2C-B696-4B2D-B340-80D455C61CC7}"/>
                </a:ext>
              </a:extLst>
            </p:cNvPr>
            <p:cNvSpPr txBox="1"/>
            <p:nvPr/>
          </p:nvSpPr>
          <p:spPr>
            <a:xfrm>
              <a:off x="875643" y="3028890"/>
              <a:ext cx="14526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43A40"/>
                  </a:solidFill>
                  <a:cs typeface="+mn-ea"/>
                  <a:sym typeface="+mn-lt"/>
                </a:rPr>
                <a:t>添加标题</a:t>
              </a:r>
              <a:endParaRPr lang="ru-RU" altLang="zh-CN" sz="20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77">
              <a:extLst>
                <a:ext uri="{FF2B5EF4-FFF2-40B4-BE49-F238E27FC236}">
                  <a16:creationId xmlns:a16="http://schemas.microsoft.com/office/drawing/2014/main" id="{E9B48B5C-8E6C-454F-9470-634DEF329E5D}"/>
                </a:ext>
              </a:extLst>
            </p:cNvPr>
            <p:cNvSpPr txBox="1"/>
            <p:nvPr/>
          </p:nvSpPr>
          <p:spPr>
            <a:xfrm>
              <a:off x="856593" y="3429000"/>
              <a:ext cx="162540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11" name="Freeform 6">
            <a:extLst>
              <a:ext uri="{FF2B5EF4-FFF2-40B4-BE49-F238E27FC236}">
                <a16:creationId xmlns:a16="http://schemas.microsoft.com/office/drawing/2014/main" id="{4FAE26CC-EA6D-41DF-8181-7D775DB138DF}"/>
              </a:ext>
            </a:extLst>
          </p:cNvPr>
          <p:cNvSpPr>
            <a:spLocks/>
          </p:cNvSpPr>
          <p:nvPr/>
        </p:nvSpPr>
        <p:spPr bwMode="auto">
          <a:xfrm>
            <a:off x="3451676" y="2224023"/>
            <a:ext cx="2710372" cy="2982193"/>
          </a:xfrm>
          <a:custGeom>
            <a:avLst/>
            <a:gdLst>
              <a:gd name="T0" fmla="*/ 283 w 2074"/>
              <a:gd name="T1" fmla="*/ 0 h 2282"/>
              <a:gd name="T2" fmla="*/ 1306 w 2074"/>
              <a:gd name="T3" fmla="*/ 0 h 2282"/>
              <a:gd name="T4" fmla="*/ 1350 w 2074"/>
              <a:gd name="T5" fmla="*/ 5 h 2282"/>
              <a:gd name="T6" fmla="*/ 1394 w 2074"/>
              <a:gd name="T7" fmla="*/ 17 h 2282"/>
              <a:gd name="T8" fmla="*/ 1434 w 2074"/>
              <a:gd name="T9" fmla="*/ 36 h 2282"/>
              <a:gd name="T10" fmla="*/ 1471 w 2074"/>
              <a:gd name="T11" fmla="*/ 61 h 2282"/>
              <a:gd name="T12" fmla="*/ 1503 w 2074"/>
              <a:gd name="T13" fmla="*/ 91 h 2282"/>
              <a:gd name="T14" fmla="*/ 1529 w 2074"/>
              <a:gd name="T15" fmla="*/ 129 h 2282"/>
              <a:gd name="T16" fmla="*/ 2040 w 2074"/>
              <a:gd name="T17" fmla="*/ 1010 h 2282"/>
              <a:gd name="T18" fmla="*/ 2058 w 2074"/>
              <a:gd name="T19" fmla="*/ 1052 h 2282"/>
              <a:gd name="T20" fmla="*/ 2070 w 2074"/>
              <a:gd name="T21" fmla="*/ 1096 h 2282"/>
              <a:gd name="T22" fmla="*/ 2074 w 2074"/>
              <a:gd name="T23" fmla="*/ 1139 h 2282"/>
              <a:gd name="T24" fmla="*/ 2070 w 2074"/>
              <a:gd name="T25" fmla="*/ 1185 h 2282"/>
              <a:gd name="T26" fmla="*/ 2058 w 2074"/>
              <a:gd name="T27" fmla="*/ 1227 h 2282"/>
              <a:gd name="T28" fmla="*/ 2040 w 2074"/>
              <a:gd name="T29" fmla="*/ 1269 h 2282"/>
              <a:gd name="T30" fmla="*/ 1529 w 2074"/>
              <a:gd name="T31" fmla="*/ 2152 h 2282"/>
              <a:gd name="T32" fmla="*/ 1503 w 2074"/>
              <a:gd name="T33" fmla="*/ 2189 h 2282"/>
              <a:gd name="T34" fmla="*/ 1471 w 2074"/>
              <a:gd name="T35" fmla="*/ 2221 h 2282"/>
              <a:gd name="T36" fmla="*/ 1434 w 2074"/>
              <a:gd name="T37" fmla="*/ 2247 h 2282"/>
              <a:gd name="T38" fmla="*/ 1394 w 2074"/>
              <a:gd name="T39" fmla="*/ 2265 h 2282"/>
              <a:gd name="T40" fmla="*/ 1350 w 2074"/>
              <a:gd name="T41" fmla="*/ 2277 h 2282"/>
              <a:gd name="T42" fmla="*/ 1306 w 2074"/>
              <a:gd name="T43" fmla="*/ 2282 h 2282"/>
              <a:gd name="T44" fmla="*/ 283 w 2074"/>
              <a:gd name="T45" fmla="*/ 2282 h 2282"/>
              <a:gd name="T46" fmla="*/ 238 w 2074"/>
              <a:gd name="T47" fmla="*/ 2277 h 2282"/>
              <a:gd name="T48" fmla="*/ 194 w 2074"/>
              <a:gd name="T49" fmla="*/ 2265 h 2282"/>
              <a:gd name="T50" fmla="*/ 154 w 2074"/>
              <a:gd name="T51" fmla="*/ 2247 h 2282"/>
              <a:gd name="T52" fmla="*/ 118 w 2074"/>
              <a:gd name="T53" fmla="*/ 2221 h 2282"/>
              <a:gd name="T54" fmla="*/ 86 w 2074"/>
              <a:gd name="T55" fmla="*/ 2189 h 2282"/>
              <a:gd name="T56" fmla="*/ 59 w 2074"/>
              <a:gd name="T57" fmla="*/ 2152 h 2282"/>
              <a:gd name="T58" fmla="*/ 0 w 2074"/>
              <a:gd name="T59" fmla="*/ 2049 h 2282"/>
              <a:gd name="T60" fmla="*/ 800 w 2074"/>
              <a:gd name="T61" fmla="*/ 2049 h 2282"/>
              <a:gd name="T62" fmla="*/ 844 w 2074"/>
              <a:gd name="T63" fmla="*/ 2044 h 2282"/>
              <a:gd name="T64" fmla="*/ 884 w 2074"/>
              <a:gd name="T65" fmla="*/ 2031 h 2282"/>
              <a:gd name="T66" fmla="*/ 921 w 2074"/>
              <a:gd name="T67" fmla="*/ 2010 h 2282"/>
              <a:gd name="T68" fmla="*/ 953 w 2074"/>
              <a:gd name="T69" fmla="*/ 1982 h 2282"/>
              <a:gd name="T70" fmla="*/ 979 w 2074"/>
              <a:gd name="T71" fmla="*/ 1946 h 2282"/>
              <a:gd name="T72" fmla="*/ 1385 w 2074"/>
              <a:gd name="T73" fmla="*/ 1242 h 2282"/>
              <a:gd name="T74" fmla="*/ 1402 w 2074"/>
              <a:gd name="T75" fmla="*/ 1204 h 2282"/>
              <a:gd name="T76" fmla="*/ 1411 w 2074"/>
              <a:gd name="T77" fmla="*/ 1161 h 2282"/>
              <a:gd name="T78" fmla="*/ 1411 w 2074"/>
              <a:gd name="T79" fmla="*/ 1118 h 2282"/>
              <a:gd name="T80" fmla="*/ 1402 w 2074"/>
              <a:gd name="T81" fmla="*/ 1077 h 2282"/>
              <a:gd name="T82" fmla="*/ 1385 w 2074"/>
              <a:gd name="T83" fmla="*/ 1037 h 2282"/>
              <a:gd name="T84" fmla="*/ 979 w 2074"/>
              <a:gd name="T85" fmla="*/ 334 h 2282"/>
              <a:gd name="T86" fmla="*/ 958 w 2074"/>
              <a:gd name="T87" fmla="*/ 306 h 2282"/>
              <a:gd name="T88" fmla="*/ 933 w 2074"/>
              <a:gd name="T89" fmla="*/ 280 h 2282"/>
              <a:gd name="T90" fmla="*/ 903 w 2074"/>
              <a:gd name="T91" fmla="*/ 260 h 2282"/>
              <a:gd name="T92" fmla="*/ 871 w 2074"/>
              <a:gd name="T93" fmla="*/ 245 h 2282"/>
              <a:gd name="T94" fmla="*/ 837 w 2074"/>
              <a:gd name="T95" fmla="*/ 237 h 2282"/>
              <a:gd name="T96" fmla="*/ 800 w 2074"/>
              <a:gd name="T97" fmla="*/ 233 h 2282"/>
              <a:gd name="T98" fmla="*/ 0 w 2074"/>
              <a:gd name="T99" fmla="*/ 233 h 2282"/>
              <a:gd name="T100" fmla="*/ 59 w 2074"/>
              <a:gd name="T101" fmla="*/ 130 h 2282"/>
              <a:gd name="T102" fmla="*/ 86 w 2074"/>
              <a:gd name="T103" fmla="*/ 93 h 2282"/>
              <a:gd name="T104" fmla="*/ 118 w 2074"/>
              <a:gd name="T105" fmla="*/ 61 h 2282"/>
              <a:gd name="T106" fmla="*/ 154 w 2074"/>
              <a:gd name="T107" fmla="*/ 36 h 2282"/>
              <a:gd name="T108" fmla="*/ 194 w 2074"/>
              <a:gd name="T109" fmla="*/ 17 h 2282"/>
              <a:gd name="T110" fmla="*/ 238 w 2074"/>
              <a:gd name="T111" fmla="*/ 5 h 2282"/>
              <a:gd name="T112" fmla="*/ 283 w 2074"/>
              <a:gd name="T113" fmla="*/ 0 h 2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74" h="2282">
                <a:moveTo>
                  <a:pt x="283" y="0"/>
                </a:moveTo>
                <a:lnTo>
                  <a:pt x="1306" y="0"/>
                </a:lnTo>
                <a:lnTo>
                  <a:pt x="1350" y="5"/>
                </a:lnTo>
                <a:lnTo>
                  <a:pt x="1394" y="17"/>
                </a:lnTo>
                <a:lnTo>
                  <a:pt x="1434" y="36"/>
                </a:lnTo>
                <a:lnTo>
                  <a:pt x="1471" y="61"/>
                </a:lnTo>
                <a:lnTo>
                  <a:pt x="1503" y="91"/>
                </a:lnTo>
                <a:lnTo>
                  <a:pt x="1529" y="129"/>
                </a:lnTo>
                <a:lnTo>
                  <a:pt x="2040" y="1010"/>
                </a:lnTo>
                <a:lnTo>
                  <a:pt x="2058" y="1052"/>
                </a:lnTo>
                <a:lnTo>
                  <a:pt x="2070" y="1096"/>
                </a:lnTo>
                <a:lnTo>
                  <a:pt x="2074" y="1139"/>
                </a:lnTo>
                <a:lnTo>
                  <a:pt x="2070" y="1185"/>
                </a:lnTo>
                <a:lnTo>
                  <a:pt x="2058" y="1227"/>
                </a:lnTo>
                <a:lnTo>
                  <a:pt x="2040" y="1269"/>
                </a:lnTo>
                <a:lnTo>
                  <a:pt x="1529" y="2152"/>
                </a:lnTo>
                <a:lnTo>
                  <a:pt x="1503" y="2189"/>
                </a:lnTo>
                <a:lnTo>
                  <a:pt x="1471" y="2221"/>
                </a:lnTo>
                <a:lnTo>
                  <a:pt x="1434" y="2247"/>
                </a:lnTo>
                <a:lnTo>
                  <a:pt x="1394" y="2265"/>
                </a:lnTo>
                <a:lnTo>
                  <a:pt x="1350" y="2277"/>
                </a:lnTo>
                <a:lnTo>
                  <a:pt x="1306" y="2282"/>
                </a:lnTo>
                <a:lnTo>
                  <a:pt x="283" y="2282"/>
                </a:lnTo>
                <a:lnTo>
                  <a:pt x="238" y="2277"/>
                </a:lnTo>
                <a:lnTo>
                  <a:pt x="194" y="2265"/>
                </a:lnTo>
                <a:lnTo>
                  <a:pt x="154" y="2247"/>
                </a:lnTo>
                <a:lnTo>
                  <a:pt x="118" y="2221"/>
                </a:lnTo>
                <a:lnTo>
                  <a:pt x="86" y="2189"/>
                </a:lnTo>
                <a:lnTo>
                  <a:pt x="59" y="2152"/>
                </a:lnTo>
                <a:lnTo>
                  <a:pt x="0" y="2049"/>
                </a:lnTo>
                <a:lnTo>
                  <a:pt x="800" y="2049"/>
                </a:lnTo>
                <a:lnTo>
                  <a:pt x="844" y="2044"/>
                </a:lnTo>
                <a:lnTo>
                  <a:pt x="884" y="2031"/>
                </a:lnTo>
                <a:lnTo>
                  <a:pt x="921" y="2010"/>
                </a:lnTo>
                <a:lnTo>
                  <a:pt x="953" y="1982"/>
                </a:lnTo>
                <a:lnTo>
                  <a:pt x="979" y="1946"/>
                </a:lnTo>
                <a:lnTo>
                  <a:pt x="1385" y="1242"/>
                </a:lnTo>
                <a:lnTo>
                  <a:pt x="1402" y="1204"/>
                </a:lnTo>
                <a:lnTo>
                  <a:pt x="1411" y="1161"/>
                </a:lnTo>
                <a:lnTo>
                  <a:pt x="1411" y="1118"/>
                </a:lnTo>
                <a:lnTo>
                  <a:pt x="1402" y="1077"/>
                </a:lnTo>
                <a:lnTo>
                  <a:pt x="1385" y="1037"/>
                </a:lnTo>
                <a:lnTo>
                  <a:pt x="979" y="334"/>
                </a:lnTo>
                <a:lnTo>
                  <a:pt x="958" y="306"/>
                </a:lnTo>
                <a:lnTo>
                  <a:pt x="933" y="280"/>
                </a:lnTo>
                <a:lnTo>
                  <a:pt x="903" y="260"/>
                </a:lnTo>
                <a:lnTo>
                  <a:pt x="871" y="245"/>
                </a:lnTo>
                <a:lnTo>
                  <a:pt x="837" y="237"/>
                </a:lnTo>
                <a:lnTo>
                  <a:pt x="800" y="233"/>
                </a:lnTo>
                <a:lnTo>
                  <a:pt x="0" y="233"/>
                </a:lnTo>
                <a:lnTo>
                  <a:pt x="59" y="130"/>
                </a:lnTo>
                <a:lnTo>
                  <a:pt x="86" y="93"/>
                </a:lnTo>
                <a:lnTo>
                  <a:pt x="118" y="61"/>
                </a:lnTo>
                <a:lnTo>
                  <a:pt x="154" y="36"/>
                </a:lnTo>
                <a:lnTo>
                  <a:pt x="194" y="17"/>
                </a:lnTo>
                <a:lnTo>
                  <a:pt x="238" y="5"/>
                </a:lnTo>
                <a:lnTo>
                  <a:pt x="283" y="0"/>
                </a:lnTo>
                <a:close/>
              </a:path>
            </a:pathLst>
          </a:custGeom>
          <a:solidFill>
            <a:srgbClr val="A55EE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02532F90-CB3F-42B2-A94E-42002EDFEC0E}"/>
              </a:ext>
            </a:extLst>
          </p:cNvPr>
          <p:cNvSpPr>
            <a:spLocks/>
          </p:cNvSpPr>
          <p:nvPr/>
        </p:nvSpPr>
        <p:spPr bwMode="auto">
          <a:xfrm>
            <a:off x="6046758" y="2224023"/>
            <a:ext cx="2710372" cy="2982193"/>
          </a:xfrm>
          <a:custGeom>
            <a:avLst/>
            <a:gdLst>
              <a:gd name="T0" fmla="*/ 283 w 2074"/>
              <a:gd name="T1" fmla="*/ 0 h 2282"/>
              <a:gd name="T2" fmla="*/ 1306 w 2074"/>
              <a:gd name="T3" fmla="*/ 0 h 2282"/>
              <a:gd name="T4" fmla="*/ 1350 w 2074"/>
              <a:gd name="T5" fmla="*/ 5 h 2282"/>
              <a:gd name="T6" fmla="*/ 1394 w 2074"/>
              <a:gd name="T7" fmla="*/ 17 h 2282"/>
              <a:gd name="T8" fmla="*/ 1434 w 2074"/>
              <a:gd name="T9" fmla="*/ 36 h 2282"/>
              <a:gd name="T10" fmla="*/ 1471 w 2074"/>
              <a:gd name="T11" fmla="*/ 61 h 2282"/>
              <a:gd name="T12" fmla="*/ 1503 w 2074"/>
              <a:gd name="T13" fmla="*/ 91 h 2282"/>
              <a:gd name="T14" fmla="*/ 1529 w 2074"/>
              <a:gd name="T15" fmla="*/ 129 h 2282"/>
              <a:gd name="T16" fmla="*/ 2040 w 2074"/>
              <a:gd name="T17" fmla="*/ 1010 h 2282"/>
              <a:gd name="T18" fmla="*/ 2058 w 2074"/>
              <a:gd name="T19" fmla="*/ 1052 h 2282"/>
              <a:gd name="T20" fmla="*/ 2070 w 2074"/>
              <a:gd name="T21" fmla="*/ 1096 h 2282"/>
              <a:gd name="T22" fmla="*/ 2074 w 2074"/>
              <a:gd name="T23" fmla="*/ 1139 h 2282"/>
              <a:gd name="T24" fmla="*/ 2070 w 2074"/>
              <a:gd name="T25" fmla="*/ 1185 h 2282"/>
              <a:gd name="T26" fmla="*/ 2058 w 2074"/>
              <a:gd name="T27" fmla="*/ 1227 h 2282"/>
              <a:gd name="T28" fmla="*/ 2040 w 2074"/>
              <a:gd name="T29" fmla="*/ 1269 h 2282"/>
              <a:gd name="T30" fmla="*/ 1529 w 2074"/>
              <a:gd name="T31" fmla="*/ 2152 h 2282"/>
              <a:gd name="T32" fmla="*/ 1503 w 2074"/>
              <a:gd name="T33" fmla="*/ 2189 h 2282"/>
              <a:gd name="T34" fmla="*/ 1471 w 2074"/>
              <a:gd name="T35" fmla="*/ 2221 h 2282"/>
              <a:gd name="T36" fmla="*/ 1434 w 2074"/>
              <a:gd name="T37" fmla="*/ 2247 h 2282"/>
              <a:gd name="T38" fmla="*/ 1394 w 2074"/>
              <a:gd name="T39" fmla="*/ 2265 h 2282"/>
              <a:gd name="T40" fmla="*/ 1350 w 2074"/>
              <a:gd name="T41" fmla="*/ 2277 h 2282"/>
              <a:gd name="T42" fmla="*/ 1306 w 2074"/>
              <a:gd name="T43" fmla="*/ 2282 h 2282"/>
              <a:gd name="T44" fmla="*/ 283 w 2074"/>
              <a:gd name="T45" fmla="*/ 2282 h 2282"/>
              <a:gd name="T46" fmla="*/ 238 w 2074"/>
              <a:gd name="T47" fmla="*/ 2277 h 2282"/>
              <a:gd name="T48" fmla="*/ 194 w 2074"/>
              <a:gd name="T49" fmla="*/ 2265 h 2282"/>
              <a:gd name="T50" fmla="*/ 154 w 2074"/>
              <a:gd name="T51" fmla="*/ 2247 h 2282"/>
              <a:gd name="T52" fmla="*/ 118 w 2074"/>
              <a:gd name="T53" fmla="*/ 2221 h 2282"/>
              <a:gd name="T54" fmla="*/ 86 w 2074"/>
              <a:gd name="T55" fmla="*/ 2189 h 2282"/>
              <a:gd name="T56" fmla="*/ 59 w 2074"/>
              <a:gd name="T57" fmla="*/ 2152 h 2282"/>
              <a:gd name="T58" fmla="*/ 0 w 2074"/>
              <a:gd name="T59" fmla="*/ 2049 h 2282"/>
              <a:gd name="T60" fmla="*/ 800 w 2074"/>
              <a:gd name="T61" fmla="*/ 2049 h 2282"/>
              <a:gd name="T62" fmla="*/ 844 w 2074"/>
              <a:gd name="T63" fmla="*/ 2044 h 2282"/>
              <a:gd name="T64" fmla="*/ 884 w 2074"/>
              <a:gd name="T65" fmla="*/ 2031 h 2282"/>
              <a:gd name="T66" fmla="*/ 921 w 2074"/>
              <a:gd name="T67" fmla="*/ 2010 h 2282"/>
              <a:gd name="T68" fmla="*/ 953 w 2074"/>
              <a:gd name="T69" fmla="*/ 1982 h 2282"/>
              <a:gd name="T70" fmla="*/ 979 w 2074"/>
              <a:gd name="T71" fmla="*/ 1946 h 2282"/>
              <a:gd name="T72" fmla="*/ 1385 w 2074"/>
              <a:gd name="T73" fmla="*/ 1242 h 2282"/>
              <a:gd name="T74" fmla="*/ 1402 w 2074"/>
              <a:gd name="T75" fmla="*/ 1204 h 2282"/>
              <a:gd name="T76" fmla="*/ 1411 w 2074"/>
              <a:gd name="T77" fmla="*/ 1161 h 2282"/>
              <a:gd name="T78" fmla="*/ 1411 w 2074"/>
              <a:gd name="T79" fmla="*/ 1118 h 2282"/>
              <a:gd name="T80" fmla="*/ 1402 w 2074"/>
              <a:gd name="T81" fmla="*/ 1077 h 2282"/>
              <a:gd name="T82" fmla="*/ 1385 w 2074"/>
              <a:gd name="T83" fmla="*/ 1037 h 2282"/>
              <a:gd name="T84" fmla="*/ 979 w 2074"/>
              <a:gd name="T85" fmla="*/ 334 h 2282"/>
              <a:gd name="T86" fmla="*/ 958 w 2074"/>
              <a:gd name="T87" fmla="*/ 306 h 2282"/>
              <a:gd name="T88" fmla="*/ 933 w 2074"/>
              <a:gd name="T89" fmla="*/ 280 h 2282"/>
              <a:gd name="T90" fmla="*/ 903 w 2074"/>
              <a:gd name="T91" fmla="*/ 260 h 2282"/>
              <a:gd name="T92" fmla="*/ 871 w 2074"/>
              <a:gd name="T93" fmla="*/ 245 h 2282"/>
              <a:gd name="T94" fmla="*/ 837 w 2074"/>
              <a:gd name="T95" fmla="*/ 237 h 2282"/>
              <a:gd name="T96" fmla="*/ 800 w 2074"/>
              <a:gd name="T97" fmla="*/ 233 h 2282"/>
              <a:gd name="T98" fmla="*/ 0 w 2074"/>
              <a:gd name="T99" fmla="*/ 233 h 2282"/>
              <a:gd name="T100" fmla="*/ 59 w 2074"/>
              <a:gd name="T101" fmla="*/ 130 h 2282"/>
              <a:gd name="T102" fmla="*/ 86 w 2074"/>
              <a:gd name="T103" fmla="*/ 93 h 2282"/>
              <a:gd name="T104" fmla="*/ 118 w 2074"/>
              <a:gd name="T105" fmla="*/ 61 h 2282"/>
              <a:gd name="T106" fmla="*/ 154 w 2074"/>
              <a:gd name="T107" fmla="*/ 36 h 2282"/>
              <a:gd name="T108" fmla="*/ 194 w 2074"/>
              <a:gd name="T109" fmla="*/ 17 h 2282"/>
              <a:gd name="T110" fmla="*/ 238 w 2074"/>
              <a:gd name="T111" fmla="*/ 5 h 2282"/>
              <a:gd name="T112" fmla="*/ 283 w 2074"/>
              <a:gd name="T113" fmla="*/ 0 h 2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74" h="2282">
                <a:moveTo>
                  <a:pt x="283" y="0"/>
                </a:moveTo>
                <a:lnTo>
                  <a:pt x="1306" y="0"/>
                </a:lnTo>
                <a:lnTo>
                  <a:pt x="1350" y="5"/>
                </a:lnTo>
                <a:lnTo>
                  <a:pt x="1394" y="17"/>
                </a:lnTo>
                <a:lnTo>
                  <a:pt x="1434" y="36"/>
                </a:lnTo>
                <a:lnTo>
                  <a:pt x="1471" y="61"/>
                </a:lnTo>
                <a:lnTo>
                  <a:pt x="1503" y="91"/>
                </a:lnTo>
                <a:lnTo>
                  <a:pt x="1529" y="129"/>
                </a:lnTo>
                <a:lnTo>
                  <a:pt x="2040" y="1010"/>
                </a:lnTo>
                <a:lnTo>
                  <a:pt x="2058" y="1052"/>
                </a:lnTo>
                <a:lnTo>
                  <a:pt x="2070" y="1096"/>
                </a:lnTo>
                <a:lnTo>
                  <a:pt x="2074" y="1139"/>
                </a:lnTo>
                <a:lnTo>
                  <a:pt x="2070" y="1185"/>
                </a:lnTo>
                <a:lnTo>
                  <a:pt x="2058" y="1227"/>
                </a:lnTo>
                <a:lnTo>
                  <a:pt x="2040" y="1269"/>
                </a:lnTo>
                <a:lnTo>
                  <a:pt x="1529" y="2152"/>
                </a:lnTo>
                <a:lnTo>
                  <a:pt x="1503" y="2189"/>
                </a:lnTo>
                <a:lnTo>
                  <a:pt x="1471" y="2221"/>
                </a:lnTo>
                <a:lnTo>
                  <a:pt x="1434" y="2247"/>
                </a:lnTo>
                <a:lnTo>
                  <a:pt x="1394" y="2265"/>
                </a:lnTo>
                <a:lnTo>
                  <a:pt x="1350" y="2277"/>
                </a:lnTo>
                <a:lnTo>
                  <a:pt x="1306" y="2282"/>
                </a:lnTo>
                <a:lnTo>
                  <a:pt x="283" y="2282"/>
                </a:lnTo>
                <a:lnTo>
                  <a:pt x="238" y="2277"/>
                </a:lnTo>
                <a:lnTo>
                  <a:pt x="194" y="2265"/>
                </a:lnTo>
                <a:lnTo>
                  <a:pt x="154" y="2247"/>
                </a:lnTo>
                <a:lnTo>
                  <a:pt x="118" y="2221"/>
                </a:lnTo>
                <a:lnTo>
                  <a:pt x="86" y="2189"/>
                </a:lnTo>
                <a:lnTo>
                  <a:pt x="59" y="2152"/>
                </a:lnTo>
                <a:lnTo>
                  <a:pt x="0" y="2049"/>
                </a:lnTo>
                <a:lnTo>
                  <a:pt x="800" y="2049"/>
                </a:lnTo>
                <a:lnTo>
                  <a:pt x="844" y="2044"/>
                </a:lnTo>
                <a:lnTo>
                  <a:pt x="884" y="2031"/>
                </a:lnTo>
                <a:lnTo>
                  <a:pt x="921" y="2010"/>
                </a:lnTo>
                <a:lnTo>
                  <a:pt x="953" y="1982"/>
                </a:lnTo>
                <a:lnTo>
                  <a:pt x="979" y="1946"/>
                </a:lnTo>
                <a:lnTo>
                  <a:pt x="1385" y="1242"/>
                </a:lnTo>
                <a:lnTo>
                  <a:pt x="1402" y="1204"/>
                </a:lnTo>
                <a:lnTo>
                  <a:pt x="1411" y="1161"/>
                </a:lnTo>
                <a:lnTo>
                  <a:pt x="1411" y="1118"/>
                </a:lnTo>
                <a:lnTo>
                  <a:pt x="1402" y="1077"/>
                </a:lnTo>
                <a:lnTo>
                  <a:pt x="1385" y="1037"/>
                </a:lnTo>
                <a:lnTo>
                  <a:pt x="979" y="334"/>
                </a:lnTo>
                <a:lnTo>
                  <a:pt x="958" y="306"/>
                </a:lnTo>
                <a:lnTo>
                  <a:pt x="933" y="280"/>
                </a:lnTo>
                <a:lnTo>
                  <a:pt x="903" y="260"/>
                </a:lnTo>
                <a:lnTo>
                  <a:pt x="871" y="245"/>
                </a:lnTo>
                <a:lnTo>
                  <a:pt x="837" y="237"/>
                </a:lnTo>
                <a:lnTo>
                  <a:pt x="800" y="233"/>
                </a:lnTo>
                <a:lnTo>
                  <a:pt x="0" y="233"/>
                </a:lnTo>
                <a:lnTo>
                  <a:pt x="59" y="130"/>
                </a:lnTo>
                <a:lnTo>
                  <a:pt x="86" y="93"/>
                </a:lnTo>
                <a:lnTo>
                  <a:pt x="118" y="61"/>
                </a:lnTo>
                <a:lnTo>
                  <a:pt x="154" y="36"/>
                </a:lnTo>
                <a:lnTo>
                  <a:pt x="194" y="17"/>
                </a:lnTo>
                <a:lnTo>
                  <a:pt x="238" y="5"/>
                </a:lnTo>
                <a:lnTo>
                  <a:pt x="283" y="0"/>
                </a:lnTo>
                <a:close/>
              </a:path>
            </a:pathLst>
          </a:custGeom>
          <a:solidFill>
            <a:srgbClr val="D1D8E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19" name="Freeform 6">
            <a:extLst>
              <a:ext uri="{FF2B5EF4-FFF2-40B4-BE49-F238E27FC236}">
                <a16:creationId xmlns:a16="http://schemas.microsoft.com/office/drawing/2014/main" id="{CCD88A97-1949-49BC-9380-A1EE407C1864}"/>
              </a:ext>
            </a:extLst>
          </p:cNvPr>
          <p:cNvSpPr>
            <a:spLocks/>
          </p:cNvSpPr>
          <p:nvPr/>
        </p:nvSpPr>
        <p:spPr bwMode="auto">
          <a:xfrm>
            <a:off x="8641841" y="2224023"/>
            <a:ext cx="2710372" cy="2982193"/>
          </a:xfrm>
          <a:custGeom>
            <a:avLst/>
            <a:gdLst>
              <a:gd name="T0" fmla="*/ 283 w 2074"/>
              <a:gd name="T1" fmla="*/ 0 h 2282"/>
              <a:gd name="T2" fmla="*/ 1306 w 2074"/>
              <a:gd name="T3" fmla="*/ 0 h 2282"/>
              <a:gd name="T4" fmla="*/ 1350 w 2074"/>
              <a:gd name="T5" fmla="*/ 5 h 2282"/>
              <a:gd name="T6" fmla="*/ 1394 w 2074"/>
              <a:gd name="T7" fmla="*/ 17 h 2282"/>
              <a:gd name="T8" fmla="*/ 1434 w 2074"/>
              <a:gd name="T9" fmla="*/ 36 h 2282"/>
              <a:gd name="T10" fmla="*/ 1471 w 2074"/>
              <a:gd name="T11" fmla="*/ 61 h 2282"/>
              <a:gd name="T12" fmla="*/ 1503 w 2074"/>
              <a:gd name="T13" fmla="*/ 91 h 2282"/>
              <a:gd name="T14" fmla="*/ 1529 w 2074"/>
              <a:gd name="T15" fmla="*/ 129 h 2282"/>
              <a:gd name="T16" fmla="*/ 2040 w 2074"/>
              <a:gd name="T17" fmla="*/ 1010 h 2282"/>
              <a:gd name="T18" fmla="*/ 2058 w 2074"/>
              <a:gd name="T19" fmla="*/ 1052 h 2282"/>
              <a:gd name="T20" fmla="*/ 2070 w 2074"/>
              <a:gd name="T21" fmla="*/ 1096 h 2282"/>
              <a:gd name="T22" fmla="*/ 2074 w 2074"/>
              <a:gd name="T23" fmla="*/ 1139 h 2282"/>
              <a:gd name="T24" fmla="*/ 2070 w 2074"/>
              <a:gd name="T25" fmla="*/ 1185 h 2282"/>
              <a:gd name="T26" fmla="*/ 2058 w 2074"/>
              <a:gd name="T27" fmla="*/ 1227 h 2282"/>
              <a:gd name="T28" fmla="*/ 2040 w 2074"/>
              <a:gd name="T29" fmla="*/ 1269 h 2282"/>
              <a:gd name="T30" fmla="*/ 1529 w 2074"/>
              <a:gd name="T31" fmla="*/ 2152 h 2282"/>
              <a:gd name="T32" fmla="*/ 1503 w 2074"/>
              <a:gd name="T33" fmla="*/ 2189 h 2282"/>
              <a:gd name="T34" fmla="*/ 1471 w 2074"/>
              <a:gd name="T35" fmla="*/ 2221 h 2282"/>
              <a:gd name="T36" fmla="*/ 1434 w 2074"/>
              <a:gd name="T37" fmla="*/ 2247 h 2282"/>
              <a:gd name="T38" fmla="*/ 1394 w 2074"/>
              <a:gd name="T39" fmla="*/ 2265 h 2282"/>
              <a:gd name="T40" fmla="*/ 1350 w 2074"/>
              <a:gd name="T41" fmla="*/ 2277 h 2282"/>
              <a:gd name="T42" fmla="*/ 1306 w 2074"/>
              <a:gd name="T43" fmla="*/ 2282 h 2282"/>
              <a:gd name="T44" fmla="*/ 283 w 2074"/>
              <a:gd name="T45" fmla="*/ 2282 h 2282"/>
              <a:gd name="T46" fmla="*/ 238 w 2074"/>
              <a:gd name="T47" fmla="*/ 2277 h 2282"/>
              <a:gd name="T48" fmla="*/ 194 w 2074"/>
              <a:gd name="T49" fmla="*/ 2265 h 2282"/>
              <a:gd name="T50" fmla="*/ 154 w 2074"/>
              <a:gd name="T51" fmla="*/ 2247 h 2282"/>
              <a:gd name="T52" fmla="*/ 118 w 2074"/>
              <a:gd name="T53" fmla="*/ 2221 h 2282"/>
              <a:gd name="T54" fmla="*/ 86 w 2074"/>
              <a:gd name="T55" fmla="*/ 2189 h 2282"/>
              <a:gd name="T56" fmla="*/ 59 w 2074"/>
              <a:gd name="T57" fmla="*/ 2152 h 2282"/>
              <a:gd name="T58" fmla="*/ 0 w 2074"/>
              <a:gd name="T59" fmla="*/ 2049 h 2282"/>
              <a:gd name="T60" fmla="*/ 800 w 2074"/>
              <a:gd name="T61" fmla="*/ 2049 h 2282"/>
              <a:gd name="T62" fmla="*/ 844 w 2074"/>
              <a:gd name="T63" fmla="*/ 2044 h 2282"/>
              <a:gd name="T64" fmla="*/ 884 w 2074"/>
              <a:gd name="T65" fmla="*/ 2031 h 2282"/>
              <a:gd name="T66" fmla="*/ 921 w 2074"/>
              <a:gd name="T67" fmla="*/ 2010 h 2282"/>
              <a:gd name="T68" fmla="*/ 953 w 2074"/>
              <a:gd name="T69" fmla="*/ 1982 h 2282"/>
              <a:gd name="T70" fmla="*/ 979 w 2074"/>
              <a:gd name="T71" fmla="*/ 1946 h 2282"/>
              <a:gd name="T72" fmla="*/ 1385 w 2074"/>
              <a:gd name="T73" fmla="*/ 1242 h 2282"/>
              <a:gd name="T74" fmla="*/ 1402 w 2074"/>
              <a:gd name="T75" fmla="*/ 1204 h 2282"/>
              <a:gd name="T76" fmla="*/ 1411 w 2074"/>
              <a:gd name="T77" fmla="*/ 1161 h 2282"/>
              <a:gd name="T78" fmla="*/ 1411 w 2074"/>
              <a:gd name="T79" fmla="*/ 1118 h 2282"/>
              <a:gd name="T80" fmla="*/ 1402 w 2074"/>
              <a:gd name="T81" fmla="*/ 1077 h 2282"/>
              <a:gd name="T82" fmla="*/ 1385 w 2074"/>
              <a:gd name="T83" fmla="*/ 1037 h 2282"/>
              <a:gd name="T84" fmla="*/ 979 w 2074"/>
              <a:gd name="T85" fmla="*/ 334 h 2282"/>
              <a:gd name="T86" fmla="*/ 958 w 2074"/>
              <a:gd name="T87" fmla="*/ 306 h 2282"/>
              <a:gd name="T88" fmla="*/ 933 w 2074"/>
              <a:gd name="T89" fmla="*/ 280 h 2282"/>
              <a:gd name="T90" fmla="*/ 903 w 2074"/>
              <a:gd name="T91" fmla="*/ 260 h 2282"/>
              <a:gd name="T92" fmla="*/ 871 w 2074"/>
              <a:gd name="T93" fmla="*/ 245 h 2282"/>
              <a:gd name="T94" fmla="*/ 837 w 2074"/>
              <a:gd name="T95" fmla="*/ 237 h 2282"/>
              <a:gd name="T96" fmla="*/ 800 w 2074"/>
              <a:gd name="T97" fmla="*/ 233 h 2282"/>
              <a:gd name="T98" fmla="*/ 0 w 2074"/>
              <a:gd name="T99" fmla="*/ 233 h 2282"/>
              <a:gd name="T100" fmla="*/ 59 w 2074"/>
              <a:gd name="T101" fmla="*/ 130 h 2282"/>
              <a:gd name="T102" fmla="*/ 86 w 2074"/>
              <a:gd name="T103" fmla="*/ 93 h 2282"/>
              <a:gd name="T104" fmla="*/ 118 w 2074"/>
              <a:gd name="T105" fmla="*/ 61 h 2282"/>
              <a:gd name="T106" fmla="*/ 154 w 2074"/>
              <a:gd name="T107" fmla="*/ 36 h 2282"/>
              <a:gd name="T108" fmla="*/ 194 w 2074"/>
              <a:gd name="T109" fmla="*/ 17 h 2282"/>
              <a:gd name="T110" fmla="*/ 238 w 2074"/>
              <a:gd name="T111" fmla="*/ 5 h 2282"/>
              <a:gd name="T112" fmla="*/ 283 w 2074"/>
              <a:gd name="T113" fmla="*/ 0 h 2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74" h="2282">
                <a:moveTo>
                  <a:pt x="283" y="0"/>
                </a:moveTo>
                <a:lnTo>
                  <a:pt x="1306" y="0"/>
                </a:lnTo>
                <a:lnTo>
                  <a:pt x="1350" y="5"/>
                </a:lnTo>
                <a:lnTo>
                  <a:pt x="1394" y="17"/>
                </a:lnTo>
                <a:lnTo>
                  <a:pt x="1434" y="36"/>
                </a:lnTo>
                <a:lnTo>
                  <a:pt x="1471" y="61"/>
                </a:lnTo>
                <a:lnTo>
                  <a:pt x="1503" y="91"/>
                </a:lnTo>
                <a:lnTo>
                  <a:pt x="1529" y="129"/>
                </a:lnTo>
                <a:lnTo>
                  <a:pt x="2040" y="1010"/>
                </a:lnTo>
                <a:lnTo>
                  <a:pt x="2058" y="1052"/>
                </a:lnTo>
                <a:lnTo>
                  <a:pt x="2070" y="1096"/>
                </a:lnTo>
                <a:lnTo>
                  <a:pt x="2074" y="1139"/>
                </a:lnTo>
                <a:lnTo>
                  <a:pt x="2070" y="1185"/>
                </a:lnTo>
                <a:lnTo>
                  <a:pt x="2058" y="1227"/>
                </a:lnTo>
                <a:lnTo>
                  <a:pt x="2040" y="1269"/>
                </a:lnTo>
                <a:lnTo>
                  <a:pt x="1529" y="2152"/>
                </a:lnTo>
                <a:lnTo>
                  <a:pt x="1503" y="2189"/>
                </a:lnTo>
                <a:lnTo>
                  <a:pt x="1471" y="2221"/>
                </a:lnTo>
                <a:lnTo>
                  <a:pt x="1434" y="2247"/>
                </a:lnTo>
                <a:lnTo>
                  <a:pt x="1394" y="2265"/>
                </a:lnTo>
                <a:lnTo>
                  <a:pt x="1350" y="2277"/>
                </a:lnTo>
                <a:lnTo>
                  <a:pt x="1306" y="2282"/>
                </a:lnTo>
                <a:lnTo>
                  <a:pt x="283" y="2282"/>
                </a:lnTo>
                <a:lnTo>
                  <a:pt x="238" y="2277"/>
                </a:lnTo>
                <a:lnTo>
                  <a:pt x="194" y="2265"/>
                </a:lnTo>
                <a:lnTo>
                  <a:pt x="154" y="2247"/>
                </a:lnTo>
                <a:lnTo>
                  <a:pt x="118" y="2221"/>
                </a:lnTo>
                <a:lnTo>
                  <a:pt x="86" y="2189"/>
                </a:lnTo>
                <a:lnTo>
                  <a:pt x="59" y="2152"/>
                </a:lnTo>
                <a:lnTo>
                  <a:pt x="0" y="2049"/>
                </a:lnTo>
                <a:lnTo>
                  <a:pt x="800" y="2049"/>
                </a:lnTo>
                <a:lnTo>
                  <a:pt x="844" y="2044"/>
                </a:lnTo>
                <a:lnTo>
                  <a:pt x="884" y="2031"/>
                </a:lnTo>
                <a:lnTo>
                  <a:pt x="921" y="2010"/>
                </a:lnTo>
                <a:lnTo>
                  <a:pt x="953" y="1982"/>
                </a:lnTo>
                <a:lnTo>
                  <a:pt x="979" y="1946"/>
                </a:lnTo>
                <a:lnTo>
                  <a:pt x="1385" y="1242"/>
                </a:lnTo>
                <a:lnTo>
                  <a:pt x="1402" y="1204"/>
                </a:lnTo>
                <a:lnTo>
                  <a:pt x="1411" y="1161"/>
                </a:lnTo>
                <a:lnTo>
                  <a:pt x="1411" y="1118"/>
                </a:lnTo>
                <a:lnTo>
                  <a:pt x="1402" y="1077"/>
                </a:lnTo>
                <a:lnTo>
                  <a:pt x="1385" y="1037"/>
                </a:lnTo>
                <a:lnTo>
                  <a:pt x="979" y="334"/>
                </a:lnTo>
                <a:lnTo>
                  <a:pt x="958" y="306"/>
                </a:lnTo>
                <a:lnTo>
                  <a:pt x="933" y="280"/>
                </a:lnTo>
                <a:lnTo>
                  <a:pt x="903" y="260"/>
                </a:lnTo>
                <a:lnTo>
                  <a:pt x="871" y="245"/>
                </a:lnTo>
                <a:lnTo>
                  <a:pt x="837" y="237"/>
                </a:lnTo>
                <a:lnTo>
                  <a:pt x="800" y="233"/>
                </a:lnTo>
                <a:lnTo>
                  <a:pt x="0" y="233"/>
                </a:lnTo>
                <a:lnTo>
                  <a:pt x="59" y="130"/>
                </a:lnTo>
                <a:lnTo>
                  <a:pt x="86" y="93"/>
                </a:lnTo>
                <a:lnTo>
                  <a:pt x="118" y="61"/>
                </a:lnTo>
                <a:lnTo>
                  <a:pt x="154" y="36"/>
                </a:lnTo>
                <a:lnTo>
                  <a:pt x="194" y="17"/>
                </a:lnTo>
                <a:lnTo>
                  <a:pt x="238" y="5"/>
                </a:lnTo>
                <a:lnTo>
                  <a:pt x="283" y="0"/>
                </a:lnTo>
                <a:close/>
              </a:path>
            </a:pathLst>
          </a:custGeom>
          <a:solidFill>
            <a:srgbClr val="A55EE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38C0F78-E2FE-42D9-5E08-4D2D06D93223}"/>
              </a:ext>
            </a:extLst>
          </p:cNvPr>
          <p:cNvGrpSpPr/>
          <p:nvPr/>
        </p:nvGrpSpPr>
        <p:grpSpPr>
          <a:xfrm>
            <a:off x="286468" y="-485527"/>
            <a:ext cx="6876332" cy="1887633"/>
            <a:chOff x="286468" y="-485527"/>
            <a:chExt cx="6876332" cy="188763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F5F59FD-B459-FB03-5345-D6D4D18E3EE1}"/>
                </a:ext>
              </a:extLst>
            </p:cNvPr>
            <p:cNvSpPr txBox="1"/>
            <p:nvPr/>
          </p:nvSpPr>
          <p:spPr>
            <a:xfrm>
              <a:off x="1215855" y="295358"/>
              <a:ext cx="5946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DB80A58D-A9D4-728C-CF23-F592893CFD9C}"/>
                </a:ext>
              </a:extLst>
            </p:cNvPr>
            <p:cNvSpPr/>
            <p:nvPr/>
          </p:nvSpPr>
          <p:spPr>
            <a:xfrm>
              <a:off x="286468" y="-485527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十字形 25">
              <a:extLst>
                <a:ext uri="{FF2B5EF4-FFF2-40B4-BE49-F238E27FC236}">
                  <a16:creationId xmlns:a16="http://schemas.microsoft.com/office/drawing/2014/main" id="{44BDABFA-153B-9069-FF5E-C2BAA5E7D388}"/>
                </a:ext>
              </a:extLst>
            </p:cNvPr>
            <p:cNvSpPr/>
            <p:nvPr/>
          </p:nvSpPr>
          <p:spPr>
            <a:xfrm>
              <a:off x="440387" y="129698"/>
              <a:ext cx="530592" cy="530592"/>
            </a:xfrm>
            <a:prstGeom prst="plus">
              <a:avLst>
                <a:gd name="adj" fmla="val 358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205F5CC-7CC4-32E7-2F5E-30F6C46BFCDE}"/>
              </a:ext>
            </a:extLst>
          </p:cNvPr>
          <p:cNvGrpSpPr/>
          <p:nvPr/>
        </p:nvGrpSpPr>
        <p:grpSpPr>
          <a:xfrm>
            <a:off x="3524245" y="3028890"/>
            <a:ext cx="1625407" cy="1354217"/>
            <a:chOff x="856593" y="3028890"/>
            <a:chExt cx="1625407" cy="1354217"/>
          </a:xfrm>
        </p:grpSpPr>
        <p:sp>
          <p:nvSpPr>
            <p:cNvPr id="32" name="TextBox 76">
              <a:extLst>
                <a:ext uri="{FF2B5EF4-FFF2-40B4-BE49-F238E27FC236}">
                  <a16:creationId xmlns:a16="http://schemas.microsoft.com/office/drawing/2014/main" id="{52D54296-5988-1518-8C23-C040B8F6495B}"/>
                </a:ext>
              </a:extLst>
            </p:cNvPr>
            <p:cNvSpPr txBox="1"/>
            <p:nvPr/>
          </p:nvSpPr>
          <p:spPr>
            <a:xfrm>
              <a:off x="875643" y="3028890"/>
              <a:ext cx="14526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43A40"/>
                  </a:solidFill>
                  <a:cs typeface="+mn-ea"/>
                  <a:sym typeface="+mn-lt"/>
                </a:rPr>
                <a:t>添加标题</a:t>
              </a:r>
              <a:endParaRPr lang="ru-RU" altLang="zh-CN" sz="20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77">
              <a:extLst>
                <a:ext uri="{FF2B5EF4-FFF2-40B4-BE49-F238E27FC236}">
                  <a16:creationId xmlns:a16="http://schemas.microsoft.com/office/drawing/2014/main" id="{CBC1CB5F-4215-A90D-8D97-DECA38FFB632}"/>
                </a:ext>
              </a:extLst>
            </p:cNvPr>
            <p:cNvSpPr txBox="1"/>
            <p:nvPr/>
          </p:nvSpPr>
          <p:spPr>
            <a:xfrm>
              <a:off x="856593" y="3429000"/>
              <a:ext cx="162540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62E9CA7-57B2-B0D1-AE27-EC9353FDD9A2}"/>
              </a:ext>
            </a:extLst>
          </p:cNvPr>
          <p:cNvGrpSpPr/>
          <p:nvPr/>
        </p:nvGrpSpPr>
        <p:grpSpPr>
          <a:xfrm>
            <a:off x="6162869" y="3028890"/>
            <a:ext cx="1625407" cy="1354217"/>
            <a:chOff x="856593" y="3028890"/>
            <a:chExt cx="1625407" cy="1354217"/>
          </a:xfrm>
        </p:grpSpPr>
        <p:sp>
          <p:nvSpPr>
            <p:cNvPr id="35" name="TextBox 76">
              <a:extLst>
                <a:ext uri="{FF2B5EF4-FFF2-40B4-BE49-F238E27FC236}">
                  <a16:creationId xmlns:a16="http://schemas.microsoft.com/office/drawing/2014/main" id="{76FA8C2C-3F7C-3DD6-1652-ACB20B384B5A}"/>
                </a:ext>
              </a:extLst>
            </p:cNvPr>
            <p:cNvSpPr txBox="1"/>
            <p:nvPr/>
          </p:nvSpPr>
          <p:spPr>
            <a:xfrm>
              <a:off x="875643" y="3028890"/>
              <a:ext cx="14526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43A40"/>
                  </a:solidFill>
                  <a:cs typeface="+mn-ea"/>
                  <a:sym typeface="+mn-lt"/>
                </a:rPr>
                <a:t>添加标题</a:t>
              </a:r>
              <a:endParaRPr lang="ru-RU" altLang="zh-CN" sz="20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77">
              <a:extLst>
                <a:ext uri="{FF2B5EF4-FFF2-40B4-BE49-F238E27FC236}">
                  <a16:creationId xmlns:a16="http://schemas.microsoft.com/office/drawing/2014/main" id="{4B0114A7-D650-21CE-7F81-67E4ED5C75FE}"/>
                </a:ext>
              </a:extLst>
            </p:cNvPr>
            <p:cNvSpPr txBox="1"/>
            <p:nvPr/>
          </p:nvSpPr>
          <p:spPr>
            <a:xfrm>
              <a:off x="856593" y="3429000"/>
              <a:ext cx="162540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AD9A84A-D830-A400-72F2-E13897E7AE90}"/>
              </a:ext>
            </a:extLst>
          </p:cNvPr>
          <p:cNvGrpSpPr/>
          <p:nvPr/>
        </p:nvGrpSpPr>
        <p:grpSpPr>
          <a:xfrm>
            <a:off x="8743437" y="3028890"/>
            <a:ext cx="1625407" cy="1354217"/>
            <a:chOff x="856593" y="3028890"/>
            <a:chExt cx="1625407" cy="1354217"/>
          </a:xfrm>
        </p:grpSpPr>
        <p:sp>
          <p:nvSpPr>
            <p:cNvPr id="38" name="TextBox 76">
              <a:extLst>
                <a:ext uri="{FF2B5EF4-FFF2-40B4-BE49-F238E27FC236}">
                  <a16:creationId xmlns:a16="http://schemas.microsoft.com/office/drawing/2014/main" id="{853A4E67-833A-688F-3810-A7CCCB2B2BC5}"/>
                </a:ext>
              </a:extLst>
            </p:cNvPr>
            <p:cNvSpPr txBox="1"/>
            <p:nvPr/>
          </p:nvSpPr>
          <p:spPr>
            <a:xfrm>
              <a:off x="875643" y="3028890"/>
              <a:ext cx="14526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343A40"/>
                  </a:solidFill>
                  <a:cs typeface="+mn-ea"/>
                  <a:sym typeface="+mn-lt"/>
                </a:rPr>
                <a:t>添加标题</a:t>
              </a:r>
              <a:endParaRPr lang="ru-RU" altLang="zh-CN" sz="2000" b="1" dirty="0">
                <a:solidFill>
                  <a:srgbClr val="343A40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77">
              <a:extLst>
                <a:ext uri="{FF2B5EF4-FFF2-40B4-BE49-F238E27FC236}">
                  <a16:creationId xmlns:a16="http://schemas.microsoft.com/office/drawing/2014/main" id="{25A2416A-F23C-4892-C7BD-85CC71C77EB1}"/>
                </a:ext>
              </a:extLst>
            </p:cNvPr>
            <p:cNvSpPr txBox="1"/>
            <p:nvPr/>
          </p:nvSpPr>
          <p:spPr>
            <a:xfrm>
              <a:off x="856593" y="3429000"/>
              <a:ext cx="162540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23498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>
            <a:extLst>
              <a:ext uri="{FF2B5EF4-FFF2-40B4-BE49-F238E27FC236}">
                <a16:creationId xmlns:a16="http://schemas.microsoft.com/office/drawing/2014/main" id="{854DF590-8946-4077-A1DA-FD8883BE8117}"/>
              </a:ext>
            </a:extLst>
          </p:cNvPr>
          <p:cNvSpPr>
            <a:spLocks noEditPoints="1"/>
          </p:cNvSpPr>
          <p:nvPr/>
        </p:nvSpPr>
        <p:spPr bwMode="auto">
          <a:xfrm>
            <a:off x="839788" y="1665288"/>
            <a:ext cx="2700655" cy="3190272"/>
          </a:xfrm>
          <a:custGeom>
            <a:avLst/>
            <a:gdLst>
              <a:gd name="T0" fmla="*/ 2750 w 3657"/>
              <a:gd name="T1" fmla="*/ 198 h 4320"/>
              <a:gd name="T2" fmla="*/ 2581 w 3657"/>
              <a:gd name="T3" fmla="*/ 275 h 4320"/>
              <a:gd name="T4" fmla="*/ 2451 w 3657"/>
              <a:gd name="T5" fmla="*/ 406 h 4320"/>
              <a:gd name="T6" fmla="*/ 2373 w 3657"/>
              <a:gd name="T7" fmla="*/ 575 h 4320"/>
              <a:gd name="T8" fmla="*/ 2361 w 3657"/>
              <a:gd name="T9" fmla="*/ 768 h 4320"/>
              <a:gd name="T10" fmla="*/ 2419 w 3657"/>
              <a:gd name="T11" fmla="*/ 948 h 4320"/>
              <a:gd name="T12" fmla="*/ 2532 w 3657"/>
              <a:gd name="T13" fmla="*/ 1093 h 4320"/>
              <a:gd name="T14" fmla="*/ 2690 w 3657"/>
              <a:gd name="T15" fmla="*/ 1189 h 4320"/>
              <a:gd name="T16" fmla="*/ 2878 w 3657"/>
              <a:gd name="T17" fmla="*/ 1224 h 4320"/>
              <a:gd name="T18" fmla="*/ 3066 w 3657"/>
              <a:gd name="T19" fmla="*/ 1189 h 4320"/>
              <a:gd name="T20" fmla="*/ 3225 w 3657"/>
              <a:gd name="T21" fmla="*/ 1093 h 4320"/>
              <a:gd name="T22" fmla="*/ 3339 w 3657"/>
              <a:gd name="T23" fmla="*/ 948 h 4320"/>
              <a:gd name="T24" fmla="*/ 3395 w 3657"/>
              <a:gd name="T25" fmla="*/ 768 h 4320"/>
              <a:gd name="T26" fmla="*/ 3383 w 3657"/>
              <a:gd name="T27" fmla="*/ 575 h 4320"/>
              <a:gd name="T28" fmla="*/ 3306 w 3657"/>
              <a:gd name="T29" fmla="*/ 406 h 4320"/>
              <a:gd name="T30" fmla="*/ 3176 w 3657"/>
              <a:gd name="T31" fmla="*/ 275 h 4320"/>
              <a:gd name="T32" fmla="*/ 3006 w 3657"/>
              <a:gd name="T33" fmla="*/ 198 h 4320"/>
              <a:gd name="T34" fmla="*/ 2603 w 3657"/>
              <a:gd name="T35" fmla="*/ 0 h 4320"/>
              <a:gd name="T36" fmla="*/ 3231 w 3657"/>
              <a:gd name="T37" fmla="*/ 14 h 4320"/>
              <a:gd name="T38" fmla="*/ 3327 w 3657"/>
              <a:gd name="T39" fmla="*/ 81 h 4320"/>
              <a:gd name="T40" fmla="*/ 3642 w 3657"/>
              <a:gd name="T41" fmla="*/ 626 h 4320"/>
              <a:gd name="T42" fmla="*/ 3653 w 3657"/>
              <a:gd name="T43" fmla="*/ 742 h 4320"/>
              <a:gd name="T44" fmla="*/ 3350 w 3657"/>
              <a:gd name="T45" fmla="*/ 1293 h 4320"/>
              <a:gd name="T46" fmla="*/ 3268 w 3657"/>
              <a:gd name="T47" fmla="*/ 1377 h 4320"/>
              <a:gd name="T48" fmla="*/ 3154 w 3657"/>
              <a:gd name="T49" fmla="*/ 1409 h 4320"/>
              <a:gd name="T50" fmla="*/ 2738 w 3657"/>
              <a:gd name="T51" fmla="*/ 1409 h 4320"/>
              <a:gd name="T52" fmla="*/ 2703 w 3657"/>
              <a:gd name="T53" fmla="*/ 1416 h 4320"/>
              <a:gd name="T54" fmla="*/ 2650 w 3657"/>
              <a:gd name="T55" fmla="*/ 1437 h 4320"/>
              <a:gd name="T56" fmla="*/ 2594 w 3657"/>
              <a:gd name="T57" fmla="*/ 1478 h 4320"/>
              <a:gd name="T58" fmla="*/ 2549 w 3657"/>
              <a:gd name="T59" fmla="*/ 1543 h 4320"/>
              <a:gd name="T60" fmla="*/ 2530 w 3657"/>
              <a:gd name="T61" fmla="*/ 1640 h 4320"/>
              <a:gd name="T62" fmla="*/ 3078 w 3657"/>
              <a:gd name="T63" fmla="*/ 2661 h 4320"/>
              <a:gd name="T64" fmla="*/ 3133 w 3657"/>
              <a:gd name="T65" fmla="*/ 2812 h 4320"/>
              <a:gd name="T66" fmla="*/ 3133 w 3657"/>
              <a:gd name="T67" fmla="*/ 2970 h 4320"/>
              <a:gd name="T68" fmla="*/ 3078 w 3657"/>
              <a:gd name="T69" fmla="*/ 3122 h 4320"/>
              <a:gd name="T70" fmla="*/ 2459 w 3657"/>
              <a:gd name="T71" fmla="*/ 4172 h 4320"/>
              <a:gd name="T72" fmla="*/ 2332 w 3657"/>
              <a:gd name="T73" fmla="*/ 4269 h 4320"/>
              <a:gd name="T74" fmla="*/ 2179 w 3657"/>
              <a:gd name="T75" fmla="*/ 4316 h 4320"/>
              <a:gd name="T76" fmla="*/ 959 w 3657"/>
              <a:gd name="T77" fmla="*/ 4316 h 4320"/>
              <a:gd name="T78" fmla="*/ 808 w 3657"/>
              <a:gd name="T79" fmla="*/ 4269 h 4320"/>
              <a:gd name="T80" fmla="*/ 681 w 3657"/>
              <a:gd name="T81" fmla="*/ 4172 h 4320"/>
              <a:gd name="T82" fmla="*/ 60 w 3657"/>
              <a:gd name="T83" fmla="*/ 3121 h 4320"/>
              <a:gd name="T84" fmla="*/ 5 w 3657"/>
              <a:gd name="T85" fmla="*/ 2970 h 4320"/>
              <a:gd name="T86" fmla="*/ 5 w 3657"/>
              <a:gd name="T87" fmla="*/ 2812 h 4320"/>
              <a:gd name="T88" fmla="*/ 60 w 3657"/>
              <a:gd name="T89" fmla="*/ 2661 h 4320"/>
              <a:gd name="T90" fmla="*/ 681 w 3657"/>
              <a:gd name="T91" fmla="*/ 1618 h 4320"/>
              <a:gd name="T92" fmla="*/ 808 w 3657"/>
              <a:gd name="T93" fmla="*/ 1526 h 4320"/>
              <a:gd name="T94" fmla="*/ 959 w 3657"/>
              <a:gd name="T95" fmla="*/ 1483 h 4320"/>
              <a:gd name="T96" fmla="*/ 2171 w 3657"/>
              <a:gd name="T97" fmla="*/ 1474 h 4320"/>
              <a:gd name="T98" fmla="*/ 2272 w 3657"/>
              <a:gd name="T99" fmla="*/ 1437 h 4320"/>
              <a:gd name="T100" fmla="*/ 2328 w 3657"/>
              <a:gd name="T101" fmla="*/ 1382 h 4320"/>
              <a:gd name="T102" fmla="*/ 2352 w 3657"/>
              <a:gd name="T103" fmla="*/ 1317 h 4320"/>
              <a:gd name="T104" fmla="*/ 2352 w 3657"/>
              <a:gd name="T105" fmla="*/ 1253 h 4320"/>
              <a:gd name="T106" fmla="*/ 2341 w 3657"/>
              <a:gd name="T107" fmla="*/ 1199 h 4320"/>
              <a:gd name="T108" fmla="*/ 2328 w 3657"/>
              <a:gd name="T109" fmla="*/ 1164 h 4320"/>
              <a:gd name="T110" fmla="*/ 2132 w 3657"/>
              <a:gd name="T111" fmla="*/ 817 h 4320"/>
              <a:gd name="T112" fmla="*/ 2101 w 3657"/>
              <a:gd name="T113" fmla="*/ 703 h 4320"/>
              <a:gd name="T114" fmla="*/ 2132 w 3657"/>
              <a:gd name="T115" fmla="*/ 589 h 4320"/>
              <a:gd name="T116" fmla="*/ 2458 w 3657"/>
              <a:gd name="T117" fmla="*/ 52 h 4320"/>
              <a:gd name="T118" fmla="*/ 2563 w 3657"/>
              <a:gd name="T119" fmla="*/ 4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57" h="4320">
                <a:moveTo>
                  <a:pt x="2878" y="182"/>
                </a:moveTo>
                <a:lnTo>
                  <a:pt x="2813" y="186"/>
                </a:lnTo>
                <a:lnTo>
                  <a:pt x="2750" y="198"/>
                </a:lnTo>
                <a:lnTo>
                  <a:pt x="2690" y="217"/>
                </a:lnTo>
                <a:lnTo>
                  <a:pt x="2633" y="243"/>
                </a:lnTo>
                <a:lnTo>
                  <a:pt x="2581" y="275"/>
                </a:lnTo>
                <a:lnTo>
                  <a:pt x="2532" y="313"/>
                </a:lnTo>
                <a:lnTo>
                  <a:pt x="2489" y="357"/>
                </a:lnTo>
                <a:lnTo>
                  <a:pt x="2451" y="406"/>
                </a:lnTo>
                <a:lnTo>
                  <a:pt x="2419" y="458"/>
                </a:lnTo>
                <a:lnTo>
                  <a:pt x="2392" y="514"/>
                </a:lnTo>
                <a:lnTo>
                  <a:pt x="2373" y="575"/>
                </a:lnTo>
                <a:lnTo>
                  <a:pt x="2361" y="638"/>
                </a:lnTo>
                <a:lnTo>
                  <a:pt x="2357" y="703"/>
                </a:lnTo>
                <a:lnTo>
                  <a:pt x="2361" y="768"/>
                </a:lnTo>
                <a:lnTo>
                  <a:pt x="2373" y="831"/>
                </a:lnTo>
                <a:lnTo>
                  <a:pt x="2392" y="891"/>
                </a:lnTo>
                <a:lnTo>
                  <a:pt x="2419" y="948"/>
                </a:lnTo>
                <a:lnTo>
                  <a:pt x="2451" y="1001"/>
                </a:lnTo>
                <a:lnTo>
                  <a:pt x="2489" y="1049"/>
                </a:lnTo>
                <a:lnTo>
                  <a:pt x="2532" y="1093"/>
                </a:lnTo>
                <a:lnTo>
                  <a:pt x="2581" y="1131"/>
                </a:lnTo>
                <a:lnTo>
                  <a:pt x="2633" y="1164"/>
                </a:lnTo>
                <a:lnTo>
                  <a:pt x="2690" y="1189"/>
                </a:lnTo>
                <a:lnTo>
                  <a:pt x="2750" y="1208"/>
                </a:lnTo>
                <a:lnTo>
                  <a:pt x="2813" y="1220"/>
                </a:lnTo>
                <a:lnTo>
                  <a:pt x="2878" y="1224"/>
                </a:lnTo>
                <a:lnTo>
                  <a:pt x="2943" y="1220"/>
                </a:lnTo>
                <a:lnTo>
                  <a:pt x="3006" y="1208"/>
                </a:lnTo>
                <a:lnTo>
                  <a:pt x="3066" y="1189"/>
                </a:lnTo>
                <a:lnTo>
                  <a:pt x="3123" y="1164"/>
                </a:lnTo>
                <a:lnTo>
                  <a:pt x="3176" y="1131"/>
                </a:lnTo>
                <a:lnTo>
                  <a:pt x="3225" y="1093"/>
                </a:lnTo>
                <a:lnTo>
                  <a:pt x="3268" y="1049"/>
                </a:lnTo>
                <a:lnTo>
                  <a:pt x="3306" y="1001"/>
                </a:lnTo>
                <a:lnTo>
                  <a:pt x="3339" y="948"/>
                </a:lnTo>
                <a:lnTo>
                  <a:pt x="3365" y="891"/>
                </a:lnTo>
                <a:lnTo>
                  <a:pt x="3383" y="831"/>
                </a:lnTo>
                <a:lnTo>
                  <a:pt x="3395" y="768"/>
                </a:lnTo>
                <a:lnTo>
                  <a:pt x="3399" y="703"/>
                </a:lnTo>
                <a:lnTo>
                  <a:pt x="3395" y="638"/>
                </a:lnTo>
                <a:lnTo>
                  <a:pt x="3383" y="575"/>
                </a:lnTo>
                <a:lnTo>
                  <a:pt x="3365" y="514"/>
                </a:lnTo>
                <a:lnTo>
                  <a:pt x="3339" y="458"/>
                </a:lnTo>
                <a:lnTo>
                  <a:pt x="3306" y="406"/>
                </a:lnTo>
                <a:lnTo>
                  <a:pt x="3268" y="357"/>
                </a:lnTo>
                <a:lnTo>
                  <a:pt x="3225" y="313"/>
                </a:lnTo>
                <a:lnTo>
                  <a:pt x="3176" y="275"/>
                </a:lnTo>
                <a:lnTo>
                  <a:pt x="3123" y="243"/>
                </a:lnTo>
                <a:lnTo>
                  <a:pt x="3066" y="217"/>
                </a:lnTo>
                <a:lnTo>
                  <a:pt x="3006" y="198"/>
                </a:lnTo>
                <a:lnTo>
                  <a:pt x="2943" y="186"/>
                </a:lnTo>
                <a:lnTo>
                  <a:pt x="2878" y="182"/>
                </a:lnTo>
                <a:close/>
                <a:moveTo>
                  <a:pt x="2603" y="0"/>
                </a:moveTo>
                <a:lnTo>
                  <a:pt x="3154" y="0"/>
                </a:lnTo>
                <a:lnTo>
                  <a:pt x="3193" y="4"/>
                </a:lnTo>
                <a:lnTo>
                  <a:pt x="3231" y="14"/>
                </a:lnTo>
                <a:lnTo>
                  <a:pt x="3268" y="30"/>
                </a:lnTo>
                <a:lnTo>
                  <a:pt x="3299" y="52"/>
                </a:lnTo>
                <a:lnTo>
                  <a:pt x="3327" y="81"/>
                </a:lnTo>
                <a:lnTo>
                  <a:pt x="3350" y="114"/>
                </a:lnTo>
                <a:lnTo>
                  <a:pt x="3625" y="589"/>
                </a:lnTo>
                <a:lnTo>
                  <a:pt x="3642" y="626"/>
                </a:lnTo>
                <a:lnTo>
                  <a:pt x="3653" y="664"/>
                </a:lnTo>
                <a:lnTo>
                  <a:pt x="3657" y="703"/>
                </a:lnTo>
                <a:lnTo>
                  <a:pt x="3653" y="742"/>
                </a:lnTo>
                <a:lnTo>
                  <a:pt x="3642" y="782"/>
                </a:lnTo>
                <a:lnTo>
                  <a:pt x="3625" y="817"/>
                </a:lnTo>
                <a:lnTo>
                  <a:pt x="3350" y="1293"/>
                </a:lnTo>
                <a:lnTo>
                  <a:pt x="3327" y="1326"/>
                </a:lnTo>
                <a:lnTo>
                  <a:pt x="3299" y="1355"/>
                </a:lnTo>
                <a:lnTo>
                  <a:pt x="3268" y="1377"/>
                </a:lnTo>
                <a:lnTo>
                  <a:pt x="3231" y="1394"/>
                </a:lnTo>
                <a:lnTo>
                  <a:pt x="3193" y="1405"/>
                </a:lnTo>
                <a:lnTo>
                  <a:pt x="3154" y="1409"/>
                </a:lnTo>
                <a:lnTo>
                  <a:pt x="2747" y="1409"/>
                </a:lnTo>
                <a:lnTo>
                  <a:pt x="2744" y="1409"/>
                </a:lnTo>
                <a:lnTo>
                  <a:pt x="2738" y="1409"/>
                </a:lnTo>
                <a:lnTo>
                  <a:pt x="2729" y="1411"/>
                </a:lnTo>
                <a:lnTo>
                  <a:pt x="2717" y="1413"/>
                </a:lnTo>
                <a:lnTo>
                  <a:pt x="2703" y="1416"/>
                </a:lnTo>
                <a:lnTo>
                  <a:pt x="2686" y="1422"/>
                </a:lnTo>
                <a:lnTo>
                  <a:pt x="2669" y="1430"/>
                </a:lnTo>
                <a:lnTo>
                  <a:pt x="2650" y="1437"/>
                </a:lnTo>
                <a:lnTo>
                  <a:pt x="2631" y="1449"/>
                </a:lnTo>
                <a:lnTo>
                  <a:pt x="2612" y="1462"/>
                </a:lnTo>
                <a:lnTo>
                  <a:pt x="2594" y="1478"/>
                </a:lnTo>
                <a:lnTo>
                  <a:pt x="2578" y="1496"/>
                </a:lnTo>
                <a:lnTo>
                  <a:pt x="2563" y="1519"/>
                </a:lnTo>
                <a:lnTo>
                  <a:pt x="2549" y="1543"/>
                </a:lnTo>
                <a:lnTo>
                  <a:pt x="2540" y="1572"/>
                </a:lnTo>
                <a:lnTo>
                  <a:pt x="2532" y="1604"/>
                </a:lnTo>
                <a:lnTo>
                  <a:pt x="2530" y="1640"/>
                </a:lnTo>
                <a:lnTo>
                  <a:pt x="2531" y="1681"/>
                </a:lnTo>
                <a:lnTo>
                  <a:pt x="2536" y="1725"/>
                </a:lnTo>
                <a:lnTo>
                  <a:pt x="3078" y="2661"/>
                </a:lnTo>
                <a:lnTo>
                  <a:pt x="3103" y="2710"/>
                </a:lnTo>
                <a:lnTo>
                  <a:pt x="3121" y="2760"/>
                </a:lnTo>
                <a:lnTo>
                  <a:pt x="3133" y="2812"/>
                </a:lnTo>
                <a:lnTo>
                  <a:pt x="3140" y="2864"/>
                </a:lnTo>
                <a:lnTo>
                  <a:pt x="3140" y="2918"/>
                </a:lnTo>
                <a:lnTo>
                  <a:pt x="3133" y="2970"/>
                </a:lnTo>
                <a:lnTo>
                  <a:pt x="3121" y="3023"/>
                </a:lnTo>
                <a:lnTo>
                  <a:pt x="3103" y="3074"/>
                </a:lnTo>
                <a:lnTo>
                  <a:pt x="3078" y="3122"/>
                </a:lnTo>
                <a:lnTo>
                  <a:pt x="2523" y="4086"/>
                </a:lnTo>
                <a:lnTo>
                  <a:pt x="2493" y="4130"/>
                </a:lnTo>
                <a:lnTo>
                  <a:pt x="2459" y="4172"/>
                </a:lnTo>
                <a:lnTo>
                  <a:pt x="2420" y="4209"/>
                </a:lnTo>
                <a:lnTo>
                  <a:pt x="2378" y="4241"/>
                </a:lnTo>
                <a:lnTo>
                  <a:pt x="2332" y="4269"/>
                </a:lnTo>
                <a:lnTo>
                  <a:pt x="2284" y="4291"/>
                </a:lnTo>
                <a:lnTo>
                  <a:pt x="2233" y="4307"/>
                </a:lnTo>
                <a:lnTo>
                  <a:pt x="2179" y="4316"/>
                </a:lnTo>
                <a:lnTo>
                  <a:pt x="2125" y="4320"/>
                </a:lnTo>
                <a:lnTo>
                  <a:pt x="1013" y="4320"/>
                </a:lnTo>
                <a:lnTo>
                  <a:pt x="959" y="4316"/>
                </a:lnTo>
                <a:lnTo>
                  <a:pt x="907" y="4307"/>
                </a:lnTo>
                <a:lnTo>
                  <a:pt x="856" y="4291"/>
                </a:lnTo>
                <a:lnTo>
                  <a:pt x="808" y="4269"/>
                </a:lnTo>
                <a:lnTo>
                  <a:pt x="762" y="4241"/>
                </a:lnTo>
                <a:lnTo>
                  <a:pt x="719" y="4210"/>
                </a:lnTo>
                <a:lnTo>
                  <a:pt x="681" y="4172"/>
                </a:lnTo>
                <a:lnTo>
                  <a:pt x="647" y="4131"/>
                </a:lnTo>
                <a:lnTo>
                  <a:pt x="616" y="4086"/>
                </a:lnTo>
                <a:lnTo>
                  <a:pt x="60" y="3121"/>
                </a:lnTo>
                <a:lnTo>
                  <a:pt x="37" y="3072"/>
                </a:lnTo>
                <a:lnTo>
                  <a:pt x="18" y="3021"/>
                </a:lnTo>
                <a:lnTo>
                  <a:pt x="5" y="2970"/>
                </a:lnTo>
                <a:lnTo>
                  <a:pt x="0" y="2918"/>
                </a:lnTo>
                <a:lnTo>
                  <a:pt x="0" y="2864"/>
                </a:lnTo>
                <a:lnTo>
                  <a:pt x="5" y="2812"/>
                </a:lnTo>
                <a:lnTo>
                  <a:pt x="18" y="2761"/>
                </a:lnTo>
                <a:lnTo>
                  <a:pt x="37" y="2710"/>
                </a:lnTo>
                <a:lnTo>
                  <a:pt x="60" y="2661"/>
                </a:lnTo>
                <a:lnTo>
                  <a:pt x="616" y="1704"/>
                </a:lnTo>
                <a:lnTo>
                  <a:pt x="647" y="1659"/>
                </a:lnTo>
                <a:lnTo>
                  <a:pt x="681" y="1618"/>
                </a:lnTo>
                <a:lnTo>
                  <a:pt x="719" y="1583"/>
                </a:lnTo>
                <a:lnTo>
                  <a:pt x="762" y="1553"/>
                </a:lnTo>
                <a:lnTo>
                  <a:pt x="808" y="1526"/>
                </a:lnTo>
                <a:lnTo>
                  <a:pt x="856" y="1507"/>
                </a:lnTo>
                <a:lnTo>
                  <a:pt x="907" y="1492"/>
                </a:lnTo>
                <a:lnTo>
                  <a:pt x="959" y="1483"/>
                </a:lnTo>
                <a:lnTo>
                  <a:pt x="1013" y="1479"/>
                </a:lnTo>
                <a:lnTo>
                  <a:pt x="2125" y="1479"/>
                </a:lnTo>
                <a:lnTo>
                  <a:pt x="2171" y="1474"/>
                </a:lnTo>
                <a:lnTo>
                  <a:pt x="2211" y="1464"/>
                </a:lnTo>
                <a:lnTo>
                  <a:pt x="2243" y="1452"/>
                </a:lnTo>
                <a:lnTo>
                  <a:pt x="2272" y="1437"/>
                </a:lnTo>
                <a:lnTo>
                  <a:pt x="2296" y="1420"/>
                </a:lnTo>
                <a:lnTo>
                  <a:pt x="2314" y="1402"/>
                </a:lnTo>
                <a:lnTo>
                  <a:pt x="2328" y="1382"/>
                </a:lnTo>
                <a:lnTo>
                  <a:pt x="2339" y="1361"/>
                </a:lnTo>
                <a:lnTo>
                  <a:pt x="2347" y="1339"/>
                </a:lnTo>
                <a:lnTo>
                  <a:pt x="2352" y="1317"/>
                </a:lnTo>
                <a:lnTo>
                  <a:pt x="2353" y="1295"/>
                </a:lnTo>
                <a:lnTo>
                  <a:pt x="2353" y="1274"/>
                </a:lnTo>
                <a:lnTo>
                  <a:pt x="2352" y="1253"/>
                </a:lnTo>
                <a:lnTo>
                  <a:pt x="2349" y="1233"/>
                </a:lnTo>
                <a:lnTo>
                  <a:pt x="2345" y="1215"/>
                </a:lnTo>
                <a:lnTo>
                  <a:pt x="2341" y="1199"/>
                </a:lnTo>
                <a:lnTo>
                  <a:pt x="2336" y="1185"/>
                </a:lnTo>
                <a:lnTo>
                  <a:pt x="2332" y="1173"/>
                </a:lnTo>
                <a:lnTo>
                  <a:pt x="2328" y="1164"/>
                </a:lnTo>
                <a:lnTo>
                  <a:pt x="2326" y="1159"/>
                </a:lnTo>
                <a:lnTo>
                  <a:pt x="2326" y="1157"/>
                </a:lnTo>
                <a:lnTo>
                  <a:pt x="2132" y="817"/>
                </a:lnTo>
                <a:lnTo>
                  <a:pt x="2115" y="780"/>
                </a:lnTo>
                <a:lnTo>
                  <a:pt x="2104" y="742"/>
                </a:lnTo>
                <a:lnTo>
                  <a:pt x="2101" y="703"/>
                </a:lnTo>
                <a:lnTo>
                  <a:pt x="2104" y="664"/>
                </a:lnTo>
                <a:lnTo>
                  <a:pt x="2115" y="626"/>
                </a:lnTo>
                <a:lnTo>
                  <a:pt x="2132" y="589"/>
                </a:lnTo>
                <a:lnTo>
                  <a:pt x="2407" y="114"/>
                </a:lnTo>
                <a:lnTo>
                  <a:pt x="2429" y="81"/>
                </a:lnTo>
                <a:lnTo>
                  <a:pt x="2458" y="52"/>
                </a:lnTo>
                <a:lnTo>
                  <a:pt x="2489" y="30"/>
                </a:lnTo>
                <a:lnTo>
                  <a:pt x="2525" y="14"/>
                </a:lnTo>
                <a:lnTo>
                  <a:pt x="2563" y="4"/>
                </a:lnTo>
                <a:lnTo>
                  <a:pt x="2603" y="0"/>
                </a:lnTo>
                <a:close/>
              </a:path>
            </a:pathLst>
          </a:custGeom>
          <a:solidFill>
            <a:srgbClr val="A55EE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9426225-55B2-9CA8-6A4C-60F5580A0A05}"/>
              </a:ext>
            </a:extLst>
          </p:cNvPr>
          <p:cNvGrpSpPr/>
          <p:nvPr/>
        </p:nvGrpSpPr>
        <p:grpSpPr>
          <a:xfrm>
            <a:off x="1219860" y="3046171"/>
            <a:ext cx="1580490" cy="1364362"/>
            <a:chOff x="1219860" y="3046171"/>
            <a:chExt cx="1580490" cy="1364362"/>
          </a:xfrm>
        </p:grpSpPr>
        <p:sp>
          <p:nvSpPr>
            <p:cNvPr id="9" name="TextBox 33">
              <a:extLst>
                <a:ext uri="{FF2B5EF4-FFF2-40B4-BE49-F238E27FC236}">
                  <a16:creationId xmlns:a16="http://schemas.microsoft.com/office/drawing/2014/main" id="{A7A3A38B-3EA1-423A-9CD9-3D37D68C1E36}"/>
                </a:ext>
              </a:extLst>
            </p:cNvPr>
            <p:cNvSpPr txBox="1"/>
            <p:nvPr/>
          </p:nvSpPr>
          <p:spPr>
            <a:xfrm>
              <a:off x="1302987" y="3046171"/>
              <a:ext cx="14696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ru-RU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34">
              <a:extLst>
                <a:ext uri="{FF2B5EF4-FFF2-40B4-BE49-F238E27FC236}">
                  <a16:creationId xmlns:a16="http://schemas.microsoft.com/office/drawing/2014/main" id="{E827FCB5-A527-43C4-94B0-27D1118110C9}"/>
                </a:ext>
              </a:extLst>
            </p:cNvPr>
            <p:cNvSpPr txBox="1"/>
            <p:nvPr/>
          </p:nvSpPr>
          <p:spPr>
            <a:xfrm>
              <a:off x="1219860" y="3456426"/>
              <a:ext cx="158049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12" name="Freeform 6">
            <a:extLst>
              <a:ext uri="{FF2B5EF4-FFF2-40B4-BE49-F238E27FC236}">
                <a16:creationId xmlns:a16="http://schemas.microsoft.com/office/drawing/2014/main" id="{B05C1E1B-EF81-4D8E-98B7-AFDDC238BAAC}"/>
              </a:ext>
            </a:extLst>
          </p:cNvPr>
          <p:cNvSpPr>
            <a:spLocks noEditPoints="1"/>
          </p:cNvSpPr>
          <p:nvPr/>
        </p:nvSpPr>
        <p:spPr bwMode="auto">
          <a:xfrm>
            <a:off x="3443711" y="2470753"/>
            <a:ext cx="2700655" cy="3190272"/>
          </a:xfrm>
          <a:custGeom>
            <a:avLst/>
            <a:gdLst>
              <a:gd name="T0" fmla="*/ 2750 w 3657"/>
              <a:gd name="T1" fmla="*/ 198 h 4320"/>
              <a:gd name="T2" fmla="*/ 2581 w 3657"/>
              <a:gd name="T3" fmla="*/ 275 h 4320"/>
              <a:gd name="T4" fmla="*/ 2451 w 3657"/>
              <a:gd name="T5" fmla="*/ 406 h 4320"/>
              <a:gd name="T6" fmla="*/ 2373 w 3657"/>
              <a:gd name="T7" fmla="*/ 575 h 4320"/>
              <a:gd name="T8" fmla="*/ 2361 w 3657"/>
              <a:gd name="T9" fmla="*/ 768 h 4320"/>
              <a:gd name="T10" fmla="*/ 2419 w 3657"/>
              <a:gd name="T11" fmla="*/ 948 h 4320"/>
              <a:gd name="T12" fmla="*/ 2532 w 3657"/>
              <a:gd name="T13" fmla="*/ 1093 h 4320"/>
              <a:gd name="T14" fmla="*/ 2690 w 3657"/>
              <a:gd name="T15" fmla="*/ 1189 h 4320"/>
              <a:gd name="T16" fmla="*/ 2878 w 3657"/>
              <a:gd name="T17" fmla="*/ 1224 h 4320"/>
              <a:gd name="T18" fmla="*/ 3066 w 3657"/>
              <a:gd name="T19" fmla="*/ 1189 h 4320"/>
              <a:gd name="T20" fmla="*/ 3225 w 3657"/>
              <a:gd name="T21" fmla="*/ 1093 h 4320"/>
              <a:gd name="T22" fmla="*/ 3339 w 3657"/>
              <a:gd name="T23" fmla="*/ 948 h 4320"/>
              <a:gd name="T24" fmla="*/ 3395 w 3657"/>
              <a:gd name="T25" fmla="*/ 768 h 4320"/>
              <a:gd name="T26" fmla="*/ 3383 w 3657"/>
              <a:gd name="T27" fmla="*/ 575 h 4320"/>
              <a:gd name="T28" fmla="*/ 3306 w 3657"/>
              <a:gd name="T29" fmla="*/ 406 h 4320"/>
              <a:gd name="T30" fmla="*/ 3176 w 3657"/>
              <a:gd name="T31" fmla="*/ 275 h 4320"/>
              <a:gd name="T32" fmla="*/ 3006 w 3657"/>
              <a:gd name="T33" fmla="*/ 198 h 4320"/>
              <a:gd name="T34" fmla="*/ 2603 w 3657"/>
              <a:gd name="T35" fmla="*/ 0 h 4320"/>
              <a:gd name="T36" fmla="*/ 3231 w 3657"/>
              <a:gd name="T37" fmla="*/ 14 h 4320"/>
              <a:gd name="T38" fmla="*/ 3327 w 3657"/>
              <a:gd name="T39" fmla="*/ 81 h 4320"/>
              <a:gd name="T40" fmla="*/ 3642 w 3657"/>
              <a:gd name="T41" fmla="*/ 626 h 4320"/>
              <a:gd name="T42" fmla="*/ 3653 w 3657"/>
              <a:gd name="T43" fmla="*/ 742 h 4320"/>
              <a:gd name="T44" fmla="*/ 3350 w 3657"/>
              <a:gd name="T45" fmla="*/ 1293 h 4320"/>
              <a:gd name="T46" fmla="*/ 3268 w 3657"/>
              <a:gd name="T47" fmla="*/ 1377 h 4320"/>
              <a:gd name="T48" fmla="*/ 3154 w 3657"/>
              <a:gd name="T49" fmla="*/ 1409 h 4320"/>
              <a:gd name="T50" fmla="*/ 2738 w 3657"/>
              <a:gd name="T51" fmla="*/ 1409 h 4320"/>
              <a:gd name="T52" fmla="*/ 2703 w 3657"/>
              <a:gd name="T53" fmla="*/ 1416 h 4320"/>
              <a:gd name="T54" fmla="*/ 2650 w 3657"/>
              <a:gd name="T55" fmla="*/ 1437 h 4320"/>
              <a:gd name="T56" fmla="*/ 2594 w 3657"/>
              <a:gd name="T57" fmla="*/ 1478 h 4320"/>
              <a:gd name="T58" fmla="*/ 2549 w 3657"/>
              <a:gd name="T59" fmla="*/ 1543 h 4320"/>
              <a:gd name="T60" fmla="*/ 2530 w 3657"/>
              <a:gd name="T61" fmla="*/ 1640 h 4320"/>
              <a:gd name="T62" fmla="*/ 3078 w 3657"/>
              <a:gd name="T63" fmla="*/ 2661 h 4320"/>
              <a:gd name="T64" fmla="*/ 3133 w 3657"/>
              <a:gd name="T65" fmla="*/ 2812 h 4320"/>
              <a:gd name="T66" fmla="*/ 3133 w 3657"/>
              <a:gd name="T67" fmla="*/ 2970 h 4320"/>
              <a:gd name="T68" fmla="*/ 3078 w 3657"/>
              <a:gd name="T69" fmla="*/ 3122 h 4320"/>
              <a:gd name="T70" fmla="*/ 2459 w 3657"/>
              <a:gd name="T71" fmla="*/ 4172 h 4320"/>
              <a:gd name="T72" fmla="*/ 2332 w 3657"/>
              <a:gd name="T73" fmla="*/ 4269 h 4320"/>
              <a:gd name="T74" fmla="*/ 2179 w 3657"/>
              <a:gd name="T75" fmla="*/ 4316 h 4320"/>
              <a:gd name="T76" fmla="*/ 959 w 3657"/>
              <a:gd name="T77" fmla="*/ 4316 h 4320"/>
              <a:gd name="T78" fmla="*/ 808 w 3657"/>
              <a:gd name="T79" fmla="*/ 4269 h 4320"/>
              <a:gd name="T80" fmla="*/ 681 w 3657"/>
              <a:gd name="T81" fmla="*/ 4172 h 4320"/>
              <a:gd name="T82" fmla="*/ 60 w 3657"/>
              <a:gd name="T83" fmla="*/ 3121 h 4320"/>
              <a:gd name="T84" fmla="*/ 5 w 3657"/>
              <a:gd name="T85" fmla="*/ 2970 h 4320"/>
              <a:gd name="T86" fmla="*/ 5 w 3657"/>
              <a:gd name="T87" fmla="*/ 2812 h 4320"/>
              <a:gd name="T88" fmla="*/ 60 w 3657"/>
              <a:gd name="T89" fmla="*/ 2661 h 4320"/>
              <a:gd name="T90" fmla="*/ 681 w 3657"/>
              <a:gd name="T91" fmla="*/ 1618 h 4320"/>
              <a:gd name="T92" fmla="*/ 808 w 3657"/>
              <a:gd name="T93" fmla="*/ 1526 h 4320"/>
              <a:gd name="T94" fmla="*/ 959 w 3657"/>
              <a:gd name="T95" fmla="*/ 1483 h 4320"/>
              <a:gd name="T96" fmla="*/ 2171 w 3657"/>
              <a:gd name="T97" fmla="*/ 1474 h 4320"/>
              <a:gd name="T98" fmla="*/ 2272 w 3657"/>
              <a:gd name="T99" fmla="*/ 1437 h 4320"/>
              <a:gd name="T100" fmla="*/ 2328 w 3657"/>
              <a:gd name="T101" fmla="*/ 1382 h 4320"/>
              <a:gd name="T102" fmla="*/ 2352 w 3657"/>
              <a:gd name="T103" fmla="*/ 1317 h 4320"/>
              <a:gd name="T104" fmla="*/ 2352 w 3657"/>
              <a:gd name="T105" fmla="*/ 1253 h 4320"/>
              <a:gd name="T106" fmla="*/ 2341 w 3657"/>
              <a:gd name="T107" fmla="*/ 1199 h 4320"/>
              <a:gd name="T108" fmla="*/ 2328 w 3657"/>
              <a:gd name="T109" fmla="*/ 1164 h 4320"/>
              <a:gd name="T110" fmla="*/ 2132 w 3657"/>
              <a:gd name="T111" fmla="*/ 817 h 4320"/>
              <a:gd name="T112" fmla="*/ 2101 w 3657"/>
              <a:gd name="T113" fmla="*/ 703 h 4320"/>
              <a:gd name="T114" fmla="*/ 2132 w 3657"/>
              <a:gd name="T115" fmla="*/ 589 h 4320"/>
              <a:gd name="T116" fmla="*/ 2458 w 3657"/>
              <a:gd name="T117" fmla="*/ 52 h 4320"/>
              <a:gd name="T118" fmla="*/ 2563 w 3657"/>
              <a:gd name="T119" fmla="*/ 4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57" h="4320">
                <a:moveTo>
                  <a:pt x="2878" y="182"/>
                </a:moveTo>
                <a:lnTo>
                  <a:pt x="2813" y="186"/>
                </a:lnTo>
                <a:lnTo>
                  <a:pt x="2750" y="198"/>
                </a:lnTo>
                <a:lnTo>
                  <a:pt x="2690" y="217"/>
                </a:lnTo>
                <a:lnTo>
                  <a:pt x="2633" y="243"/>
                </a:lnTo>
                <a:lnTo>
                  <a:pt x="2581" y="275"/>
                </a:lnTo>
                <a:lnTo>
                  <a:pt x="2532" y="313"/>
                </a:lnTo>
                <a:lnTo>
                  <a:pt x="2489" y="357"/>
                </a:lnTo>
                <a:lnTo>
                  <a:pt x="2451" y="406"/>
                </a:lnTo>
                <a:lnTo>
                  <a:pt x="2419" y="458"/>
                </a:lnTo>
                <a:lnTo>
                  <a:pt x="2392" y="514"/>
                </a:lnTo>
                <a:lnTo>
                  <a:pt x="2373" y="575"/>
                </a:lnTo>
                <a:lnTo>
                  <a:pt x="2361" y="638"/>
                </a:lnTo>
                <a:lnTo>
                  <a:pt x="2357" y="703"/>
                </a:lnTo>
                <a:lnTo>
                  <a:pt x="2361" y="768"/>
                </a:lnTo>
                <a:lnTo>
                  <a:pt x="2373" y="831"/>
                </a:lnTo>
                <a:lnTo>
                  <a:pt x="2392" y="891"/>
                </a:lnTo>
                <a:lnTo>
                  <a:pt x="2419" y="948"/>
                </a:lnTo>
                <a:lnTo>
                  <a:pt x="2451" y="1001"/>
                </a:lnTo>
                <a:lnTo>
                  <a:pt x="2489" y="1049"/>
                </a:lnTo>
                <a:lnTo>
                  <a:pt x="2532" y="1093"/>
                </a:lnTo>
                <a:lnTo>
                  <a:pt x="2581" y="1131"/>
                </a:lnTo>
                <a:lnTo>
                  <a:pt x="2633" y="1164"/>
                </a:lnTo>
                <a:lnTo>
                  <a:pt x="2690" y="1189"/>
                </a:lnTo>
                <a:lnTo>
                  <a:pt x="2750" y="1208"/>
                </a:lnTo>
                <a:lnTo>
                  <a:pt x="2813" y="1220"/>
                </a:lnTo>
                <a:lnTo>
                  <a:pt x="2878" y="1224"/>
                </a:lnTo>
                <a:lnTo>
                  <a:pt x="2943" y="1220"/>
                </a:lnTo>
                <a:lnTo>
                  <a:pt x="3006" y="1208"/>
                </a:lnTo>
                <a:lnTo>
                  <a:pt x="3066" y="1189"/>
                </a:lnTo>
                <a:lnTo>
                  <a:pt x="3123" y="1164"/>
                </a:lnTo>
                <a:lnTo>
                  <a:pt x="3176" y="1131"/>
                </a:lnTo>
                <a:lnTo>
                  <a:pt x="3225" y="1093"/>
                </a:lnTo>
                <a:lnTo>
                  <a:pt x="3268" y="1049"/>
                </a:lnTo>
                <a:lnTo>
                  <a:pt x="3306" y="1001"/>
                </a:lnTo>
                <a:lnTo>
                  <a:pt x="3339" y="948"/>
                </a:lnTo>
                <a:lnTo>
                  <a:pt x="3365" y="891"/>
                </a:lnTo>
                <a:lnTo>
                  <a:pt x="3383" y="831"/>
                </a:lnTo>
                <a:lnTo>
                  <a:pt x="3395" y="768"/>
                </a:lnTo>
                <a:lnTo>
                  <a:pt x="3399" y="703"/>
                </a:lnTo>
                <a:lnTo>
                  <a:pt x="3395" y="638"/>
                </a:lnTo>
                <a:lnTo>
                  <a:pt x="3383" y="575"/>
                </a:lnTo>
                <a:lnTo>
                  <a:pt x="3365" y="514"/>
                </a:lnTo>
                <a:lnTo>
                  <a:pt x="3339" y="458"/>
                </a:lnTo>
                <a:lnTo>
                  <a:pt x="3306" y="406"/>
                </a:lnTo>
                <a:lnTo>
                  <a:pt x="3268" y="357"/>
                </a:lnTo>
                <a:lnTo>
                  <a:pt x="3225" y="313"/>
                </a:lnTo>
                <a:lnTo>
                  <a:pt x="3176" y="275"/>
                </a:lnTo>
                <a:lnTo>
                  <a:pt x="3123" y="243"/>
                </a:lnTo>
                <a:lnTo>
                  <a:pt x="3066" y="217"/>
                </a:lnTo>
                <a:lnTo>
                  <a:pt x="3006" y="198"/>
                </a:lnTo>
                <a:lnTo>
                  <a:pt x="2943" y="186"/>
                </a:lnTo>
                <a:lnTo>
                  <a:pt x="2878" y="182"/>
                </a:lnTo>
                <a:close/>
                <a:moveTo>
                  <a:pt x="2603" y="0"/>
                </a:moveTo>
                <a:lnTo>
                  <a:pt x="3154" y="0"/>
                </a:lnTo>
                <a:lnTo>
                  <a:pt x="3193" y="4"/>
                </a:lnTo>
                <a:lnTo>
                  <a:pt x="3231" y="14"/>
                </a:lnTo>
                <a:lnTo>
                  <a:pt x="3268" y="30"/>
                </a:lnTo>
                <a:lnTo>
                  <a:pt x="3299" y="52"/>
                </a:lnTo>
                <a:lnTo>
                  <a:pt x="3327" y="81"/>
                </a:lnTo>
                <a:lnTo>
                  <a:pt x="3350" y="114"/>
                </a:lnTo>
                <a:lnTo>
                  <a:pt x="3625" y="589"/>
                </a:lnTo>
                <a:lnTo>
                  <a:pt x="3642" y="626"/>
                </a:lnTo>
                <a:lnTo>
                  <a:pt x="3653" y="664"/>
                </a:lnTo>
                <a:lnTo>
                  <a:pt x="3657" y="703"/>
                </a:lnTo>
                <a:lnTo>
                  <a:pt x="3653" y="742"/>
                </a:lnTo>
                <a:lnTo>
                  <a:pt x="3642" y="782"/>
                </a:lnTo>
                <a:lnTo>
                  <a:pt x="3625" y="817"/>
                </a:lnTo>
                <a:lnTo>
                  <a:pt x="3350" y="1293"/>
                </a:lnTo>
                <a:lnTo>
                  <a:pt x="3327" y="1326"/>
                </a:lnTo>
                <a:lnTo>
                  <a:pt x="3299" y="1355"/>
                </a:lnTo>
                <a:lnTo>
                  <a:pt x="3268" y="1377"/>
                </a:lnTo>
                <a:lnTo>
                  <a:pt x="3231" y="1394"/>
                </a:lnTo>
                <a:lnTo>
                  <a:pt x="3193" y="1405"/>
                </a:lnTo>
                <a:lnTo>
                  <a:pt x="3154" y="1409"/>
                </a:lnTo>
                <a:lnTo>
                  <a:pt x="2747" y="1409"/>
                </a:lnTo>
                <a:lnTo>
                  <a:pt x="2744" y="1409"/>
                </a:lnTo>
                <a:lnTo>
                  <a:pt x="2738" y="1409"/>
                </a:lnTo>
                <a:lnTo>
                  <a:pt x="2729" y="1411"/>
                </a:lnTo>
                <a:lnTo>
                  <a:pt x="2717" y="1413"/>
                </a:lnTo>
                <a:lnTo>
                  <a:pt x="2703" y="1416"/>
                </a:lnTo>
                <a:lnTo>
                  <a:pt x="2686" y="1422"/>
                </a:lnTo>
                <a:lnTo>
                  <a:pt x="2669" y="1430"/>
                </a:lnTo>
                <a:lnTo>
                  <a:pt x="2650" y="1437"/>
                </a:lnTo>
                <a:lnTo>
                  <a:pt x="2631" y="1449"/>
                </a:lnTo>
                <a:lnTo>
                  <a:pt x="2612" y="1462"/>
                </a:lnTo>
                <a:lnTo>
                  <a:pt x="2594" y="1478"/>
                </a:lnTo>
                <a:lnTo>
                  <a:pt x="2578" y="1496"/>
                </a:lnTo>
                <a:lnTo>
                  <a:pt x="2563" y="1519"/>
                </a:lnTo>
                <a:lnTo>
                  <a:pt x="2549" y="1543"/>
                </a:lnTo>
                <a:lnTo>
                  <a:pt x="2540" y="1572"/>
                </a:lnTo>
                <a:lnTo>
                  <a:pt x="2532" y="1604"/>
                </a:lnTo>
                <a:lnTo>
                  <a:pt x="2530" y="1640"/>
                </a:lnTo>
                <a:lnTo>
                  <a:pt x="2531" y="1681"/>
                </a:lnTo>
                <a:lnTo>
                  <a:pt x="2536" y="1725"/>
                </a:lnTo>
                <a:lnTo>
                  <a:pt x="3078" y="2661"/>
                </a:lnTo>
                <a:lnTo>
                  <a:pt x="3103" y="2710"/>
                </a:lnTo>
                <a:lnTo>
                  <a:pt x="3121" y="2760"/>
                </a:lnTo>
                <a:lnTo>
                  <a:pt x="3133" y="2812"/>
                </a:lnTo>
                <a:lnTo>
                  <a:pt x="3140" y="2864"/>
                </a:lnTo>
                <a:lnTo>
                  <a:pt x="3140" y="2918"/>
                </a:lnTo>
                <a:lnTo>
                  <a:pt x="3133" y="2970"/>
                </a:lnTo>
                <a:lnTo>
                  <a:pt x="3121" y="3023"/>
                </a:lnTo>
                <a:lnTo>
                  <a:pt x="3103" y="3074"/>
                </a:lnTo>
                <a:lnTo>
                  <a:pt x="3078" y="3122"/>
                </a:lnTo>
                <a:lnTo>
                  <a:pt x="2523" y="4086"/>
                </a:lnTo>
                <a:lnTo>
                  <a:pt x="2493" y="4130"/>
                </a:lnTo>
                <a:lnTo>
                  <a:pt x="2459" y="4172"/>
                </a:lnTo>
                <a:lnTo>
                  <a:pt x="2420" y="4209"/>
                </a:lnTo>
                <a:lnTo>
                  <a:pt x="2378" y="4241"/>
                </a:lnTo>
                <a:lnTo>
                  <a:pt x="2332" y="4269"/>
                </a:lnTo>
                <a:lnTo>
                  <a:pt x="2284" y="4291"/>
                </a:lnTo>
                <a:lnTo>
                  <a:pt x="2233" y="4307"/>
                </a:lnTo>
                <a:lnTo>
                  <a:pt x="2179" y="4316"/>
                </a:lnTo>
                <a:lnTo>
                  <a:pt x="2125" y="4320"/>
                </a:lnTo>
                <a:lnTo>
                  <a:pt x="1013" y="4320"/>
                </a:lnTo>
                <a:lnTo>
                  <a:pt x="959" y="4316"/>
                </a:lnTo>
                <a:lnTo>
                  <a:pt x="907" y="4307"/>
                </a:lnTo>
                <a:lnTo>
                  <a:pt x="856" y="4291"/>
                </a:lnTo>
                <a:lnTo>
                  <a:pt x="808" y="4269"/>
                </a:lnTo>
                <a:lnTo>
                  <a:pt x="762" y="4241"/>
                </a:lnTo>
                <a:lnTo>
                  <a:pt x="719" y="4210"/>
                </a:lnTo>
                <a:lnTo>
                  <a:pt x="681" y="4172"/>
                </a:lnTo>
                <a:lnTo>
                  <a:pt x="647" y="4131"/>
                </a:lnTo>
                <a:lnTo>
                  <a:pt x="616" y="4086"/>
                </a:lnTo>
                <a:lnTo>
                  <a:pt x="60" y="3121"/>
                </a:lnTo>
                <a:lnTo>
                  <a:pt x="37" y="3072"/>
                </a:lnTo>
                <a:lnTo>
                  <a:pt x="18" y="3021"/>
                </a:lnTo>
                <a:lnTo>
                  <a:pt x="5" y="2970"/>
                </a:lnTo>
                <a:lnTo>
                  <a:pt x="0" y="2918"/>
                </a:lnTo>
                <a:lnTo>
                  <a:pt x="0" y="2864"/>
                </a:lnTo>
                <a:lnTo>
                  <a:pt x="5" y="2812"/>
                </a:lnTo>
                <a:lnTo>
                  <a:pt x="18" y="2761"/>
                </a:lnTo>
                <a:lnTo>
                  <a:pt x="37" y="2710"/>
                </a:lnTo>
                <a:lnTo>
                  <a:pt x="60" y="2661"/>
                </a:lnTo>
                <a:lnTo>
                  <a:pt x="616" y="1704"/>
                </a:lnTo>
                <a:lnTo>
                  <a:pt x="647" y="1659"/>
                </a:lnTo>
                <a:lnTo>
                  <a:pt x="681" y="1618"/>
                </a:lnTo>
                <a:lnTo>
                  <a:pt x="719" y="1583"/>
                </a:lnTo>
                <a:lnTo>
                  <a:pt x="762" y="1553"/>
                </a:lnTo>
                <a:lnTo>
                  <a:pt x="808" y="1526"/>
                </a:lnTo>
                <a:lnTo>
                  <a:pt x="856" y="1507"/>
                </a:lnTo>
                <a:lnTo>
                  <a:pt x="907" y="1492"/>
                </a:lnTo>
                <a:lnTo>
                  <a:pt x="959" y="1483"/>
                </a:lnTo>
                <a:lnTo>
                  <a:pt x="1013" y="1479"/>
                </a:lnTo>
                <a:lnTo>
                  <a:pt x="2125" y="1479"/>
                </a:lnTo>
                <a:lnTo>
                  <a:pt x="2171" y="1474"/>
                </a:lnTo>
                <a:lnTo>
                  <a:pt x="2211" y="1464"/>
                </a:lnTo>
                <a:lnTo>
                  <a:pt x="2243" y="1452"/>
                </a:lnTo>
                <a:lnTo>
                  <a:pt x="2272" y="1437"/>
                </a:lnTo>
                <a:lnTo>
                  <a:pt x="2296" y="1420"/>
                </a:lnTo>
                <a:lnTo>
                  <a:pt x="2314" y="1402"/>
                </a:lnTo>
                <a:lnTo>
                  <a:pt x="2328" y="1382"/>
                </a:lnTo>
                <a:lnTo>
                  <a:pt x="2339" y="1361"/>
                </a:lnTo>
                <a:lnTo>
                  <a:pt x="2347" y="1339"/>
                </a:lnTo>
                <a:lnTo>
                  <a:pt x="2352" y="1317"/>
                </a:lnTo>
                <a:lnTo>
                  <a:pt x="2353" y="1295"/>
                </a:lnTo>
                <a:lnTo>
                  <a:pt x="2353" y="1274"/>
                </a:lnTo>
                <a:lnTo>
                  <a:pt x="2352" y="1253"/>
                </a:lnTo>
                <a:lnTo>
                  <a:pt x="2349" y="1233"/>
                </a:lnTo>
                <a:lnTo>
                  <a:pt x="2345" y="1215"/>
                </a:lnTo>
                <a:lnTo>
                  <a:pt x="2341" y="1199"/>
                </a:lnTo>
                <a:lnTo>
                  <a:pt x="2336" y="1185"/>
                </a:lnTo>
                <a:lnTo>
                  <a:pt x="2332" y="1173"/>
                </a:lnTo>
                <a:lnTo>
                  <a:pt x="2328" y="1164"/>
                </a:lnTo>
                <a:lnTo>
                  <a:pt x="2326" y="1159"/>
                </a:lnTo>
                <a:lnTo>
                  <a:pt x="2326" y="1157"/>
                </a:lnTo>
                <a:lnTo>
                  <a:pt x="2132" y="817"/>
                </a:lnTo>
                <a:lnTo>
                  <a:pt x="2115" y="780"/>
                </a:lnTo>
                <a:lnTo>
                  <a:pt x="2104" y="742"/>
                </a:lnTo>
                <a:lnTo>
                  <a:pt x="2101" y="703"/>
                </a:lnTo>
                <a:lnTo>
                  <a:pt x="2104" y="664"/>
                </a:lnTo>
                <a:lnTo>
                  <a:pt x="2115" y="626"/>
                </a:lnTo>
                <a:lnTo>
                  <a:pt x="2132" y="589"/>
                </a:lnTo>
                <a:lnTo>
                  <a:pt x="2407" y="114"/>
                </a:lnTo>
                <a:lnTo>
                  <a:pt x="2429" y="81"/>
                </a:lnTo>
                <a:lnTo>
                  <a:pt x="2458" y="52"/>
                </a:lnTo>
                <a:lnTo>
                  <a:pt x="2489" y="30"/>
                </a:lnTo>
                <a:lnTo>
                  <a:pt x="2525" y="14"/>
                </a:lnTo>
                <a:lnTo>
                  <a:pt x="2563" y="4"/>
                </a:lnTo>
                <a:lnTo>
                  <a:pt x="2603" y="0"/>
                </a:lnTo>
                <a:close/>
              </a:path>
            </a:pathLst>
          </a:custGeom>
          <a:solidFill>
            <a:srgbClr val="D1D8E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B83D3E59-77B8-449A-A48C-D1CB422396F3}"/>
              </a:ext>
            </a:extLst>
          </p:cNvPr>
          <p:cNvSpPr>
            <a:spLocks noEditPoints="1"/>
          </p:cNvSpPr>
          <p:nvPr/>
        </p:nvSpPr>
        <p:spPr bwMode="auto">
          <a:xfrm>
            <a:off x="6047634" y="1665288"/>
            <a:ext cx="2700655" cy="3190272"/>
          </a:xfrm>
          <a:custGeom>
            <a:avLst/>
            <a:gdLst>
              <a:gd name="T0" fmla="*/ 2750 w 3657"/>
              <a:gd name="T1" fmla="*/ 198 h 4320"/>
              <a:gd name="T2" fmla="*/ 2581 w 3657"/>
              <a:gd name="T3" fmla="*/ 275 h 4320"/>
              <a:gd name="T4" fmla="*/ 2451 w 3657"/>
              <a:gd name="T5" fmla="*/ 406 h 4320"/>
              <a:gd name="T6" fmla="*/ 2373 w 3657"/>
              <a:gd name="T7" fmla="*/ 575 h 4320"/>
              <a:gd name="T8" fmla="*/ 2361 w 3657"/>
              <a:gd name="T9" fmla="*/ 768 h 4320"/>
              <a:gd name="T10" fmla="*/ 2419 w 3657"/>
              <a:gd name="T11" fmla="*/ 948 h 4320"/>
              <a:gd name="T12" fmla="*/ 2532 w 3657"/>
              <a:gd name="T13" fmla="*/ 1093 h 4320"/>
              <a:gd name="T14" fmla="*/ 2690 w 3657"/>
              <a:gd name="T15" fmla="*/ 1189 h 4320"/>
              <a:gd name="T16" fmla="*/ 2878 w 3657"/>
              <a:gd name="T17" fmla="*/ 1224 h 4320"/>
              <a:gd name="T18" fmla="*/ 3066 w 3657"/>
              <a:gd name="T19" fmla="*/ 1189 h 4320"/>
              <a:gd name="T20" fmla="*/ 3225 w 3657"/>
              <a:gd name="T21" fmla="*/ 1093 h 4320"/>
              <a:gd name="T22" fmla="*/ 3339 w 3657"/>
              <a:gd name="T23" fmla="*/ 948 h 4320"/>
              <a:gd name="T24" fmla="*/ 3395 w 3657"/>
              <a:gd name="T25" fmla="*/ 768 h 4320"/>
              <a:gd name="T26" fmla="*/ 3383 w 3657"/>
              <a:gd name="T27" fmla="*/ 575 h 4320"/>
              <a:gd name="T28" fmla="*/ 3306 w 3657"/>
              <a:gd name="T29" fmla="*/ 406 h 4320"/>
              <a:gd name="T30" fmla="*/ 3176 w 3657"/>
              <a:gd name="T31" fmla="*/ 275 h 4320"/>
              <a:gd name="T32" fmla="*/ 3006 w 3657"/>
              <a:gd name="T33" fmla="*/ 198 h 4320"/>
              <a:gd name="T34" fmla="*/ 2603 w 3657"/>
              <a:gd name="T35" fmla="*/ 0 h 4320"/>
              <a:gd name="T36" fmla="*/ 3231 w 3657"/>
              <a:gd name="T37" fmla="*/ 14 h 4320"/>
              <a:gd name="T38" fmla="*/ 3327 w 3657"/>
              <a:gd name="T39" fmla="*/ 81 h 4320"/>
              <a:gd name="T40" fmla="*/ 3642 w 3657"/>
              <a:gd name="T41" fmla="*/ 626 h 4320"/>
              <a:gd name="T42" fmla="*/ 3653 w 3657"/>
              <a:gd name="T43" fmla="*/ 742 h 4320"/>
              <a:gd name="T44" fmla="*/ 3350 w 3657"/>
              <a:gd name="T45" fmla="*/ 1293 h 4320"/>
              <a:gd name="T46" fmla="*/ 3268 w 3657"/>
              <a:gd name="T47" fmla="*/ 1377 h 4320"/>
              <a:gd name="T48" fmla="*/ 3154 w 3657"/>
              <a:gd name="T49" fmla="*/ 1409 h 4320"/>
              <a:gd name="T50" fmla="*/ 2738 w 3657"/>
              <a:gd name="T51" fmla="*/ 1409 h 4320"/>
              <a:gd name="T52" fmla="*/ 2703 w 3657"/>
              <a:gd name="T53" fmla="*/ 1416 h 4320"/>
              <a:gd name="T54" fmla="*/ 2650 w 3657"/>
              <a:gd name="T55" fmla="*/ 1437 h 4320"/>
              <a:gd name="T56" fmla="*/ 2594 w 3657"/>
              <a:gd name="T57" fmla="*/ 1478 h 4320"/>
              <a:gd name="T58" fmla="*/ 2549 w 3657"/>
              <a:gd name="T59" fmla="*/ 1543 h 4320"/>
              <a:gd name="T60" fmla="*/ 2530 w 3657"/>
              <a:gd name="T61" fmla="*/ 1640 h 4320"/>
              <a:gd name="T62" fmla="*/ 3078 w 3657"/>
              <a:gd name="T63" fmla="*/ 2661 h 4320"/>
              <a:gd name="T64" fmla="*/ 3133 w 3657"/>
              <a:gd name="T65" fmla="*/ 2812 h 4320"/>
              <a:gd name="T66" fmla="*/ 3133 w 3657"/>
              <a:gd name="T67" fmla="*/ 2970 h 4320"/>
              <a:gd name="T68" fmla="*/ 3078 w 3657"/>
              <a:gd name="T69" fmla="*/ 3122 h 4320"/>
              <a:gd name="T70" fmla="*/ 2459 w 3657"/>
              <a:gd name="T71" fmla="*/ 4172 h 4320"/>
              <a:gd name="T72" fmla="*/ 2332 w 3657"/>
              <a:gd name="T73" fmla="*/ 4269 h 4320"/>
              <a:gd name="T74" fmla="*/ 2179 w 3657"/>
              <a:gd name="T75" fmla="*/ 4316 h 4320"/>
              <a:gd name="T76" fmla="*/ 959 w 3657"/>
              <a:gd name="T77" fmla="*/ 4316 h 4320"/>
              <a:gd name="T78" fmla="*/ 808 w 3657"/>
              <a:gd name="T79" fmla="*/ 4269 h 4320"/>
              <a:gd name="T80" fmla="*/ 681 w 3657"/>
              <a:gd name="T81" fmla="*/ 4172 h 4320"/>
              <a:gd name="T82" fmla="*/ 60 w 3657"/>
              <a:gd name="T83" fmla="*/ 3121 h 4320"/>
              <a:gd name="T84" fmla="*/ 5 w 3657"/>
              <a:gd name="T85" fmla="*/ 2970 h 4320"/>
              <a:gd name="T86" fmla="*/ 5 w 3657"/>
              <a:gd name="T87" fmla="*/ 2812 h 4320"/>
              <a:gd name="T88" fmla="*/ 60 w 3657"/>
              <a:gd name="T89" fmla="*/ 2661 h 4320"/>
              <a:gd name="T90" fmla="*/ 681 w 3657"/>
              <a:gd name="T91" fmla="*/ 1618 h 4320"/>
              <a:gd name="T92" fmla="*/ 808 w 3657"/>
              <a:gd name="T93" fmla="*/ 1526 h 4320"/>
              <a:gd name="T94" fmla="*/ 959 w 3657"/>
              <a:gd name="T95" fmla="*/ 1483 h 4320"/>
              <a:gd name="T96" fmla="*/ 2171 w 3657"/>
              <a:gd name="T97" fmla="*/ 1474 h 4320"/>
              <a:gd name="T98" fmla="*/ 2272 w 3657"/>
              <a:gd name="T99" fmla="*/ 1437 h 4320"/>
              <a:gd name="T100" fmla="*/ 2328 w 3657"/>
              <a:gd name="T101" fmla="*/ 1382 h 4320"/>
              <a:gd name="T102" fmla="*/ 2352 w 3657"/>
              <a:gd name="T103" fmla="*/ 1317 h 4320"/>
              <a:gd name="T104" fmla="*/ 2352 w 3657"/>
              <a:gd name="T105" fmla="*/ 1253 h 4320"/>
              <a:gd name="T106" fmla="*/ 2341 w 3657"/>
              <a:gd name="T107" fmla="*/ 1199 h 4320"/>
              <a:gd name="T108" fmla="*/ 2328 w 3657"/>
              <a:gd name="T109" fmla="*/ 1164 h 4320"/>
              <a:gd name="T110" fmla="*/ 2132 w 3657"/>
              <a:gd name="T111" fmla="*/ 817 h 4320"/>
              <a:gd name="T112" fmla="*/ 2101 w 3657"/>
              <a:gd name="T113" fmla="*/ 703 h 4320"/>
              <a:gd name="T114" fmla="*/ 2132 w 3657"/>
              <a:gd name="T115" fmla="*/ 589 h 4320"/>
              <a:gd name="T116" fmla="*/ 2458 w 3657"/>
              <a:gd name="T117" fmla="*/ 52 h 4320"/>
              <a:gd name="T118" fmla="*/ 2563 w 3657"/>
              <a:gd name="T119" fmla="*/ 4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57" h="4320">
                <a:moveTo>
                  <a:pt x="2878" y="182"/>
                </a:moveTo>
                <a:lnTo>
                  <a:pt x="2813" y="186"/>
                </a:lnTo>
                <a:lnTo>
                  <a:pt x="2750" y="198"/>
                </a:lnTo>
                <a:lnTo>
                  <a:pt x="2690" y="217"/>
                </a:lnTo>
                <a:lnTo>
                  <a:pt x="2633" y="243"/>
                </a:lnTo>
                <a:lnTo>
                  <a:pt x="2581" y="275"/>
                </a:lnTo>
                <a:lnTo>
                  <a:pt x="2532" y="313"/>
                </a:lnTo>
                <a:lnTo>
                  <a:pt x="2489" y="357"/>
                </a:lnTo>
                <a:lnTo>
                  <a:pt x="2451" y="406"/>
                </a:lnTo>
                <a:lnTo>
                  <a:pt x="2419" y="458"/>
                </a:lnTo>
                <a:lnTo>
                  <a:pt x="2392" y="514"/>
                </a:lnTo>
                <a:lnTo>
                  <a:pt x="2373" y="575"/>
                </a:lnTo>
                <a:lnTo>
                  <a:pt x="2361" y="638"/>
                </a:lnTo>
                <a:lnTo>
                  <a:pt x="2357" y="703"/>
                </a:lnTo>
                <a:lnTo>
                  <a:pt x="2361" y="768"/>
                </a:lnTo>
                <a:lnTo>
                  <a:pt x="2373" y="831"/>
                </a:lnTo>
                <a:lnTo>
                  <a:pt x="2392" y="891"/>
                </a:lnTo>
                <a:lnTo>
                  <a:pt x="2419" y="948"/>
                </a:lnTo>
                <a:lnTo>
                  <a:pt x="2451" y="1001"/>
                </a:lnTo>
                <a:lnTo>
                  <a:pt x="2489" y="1049"/>
                </a:lnTo>
                <a:lnTo>
                  <a:pt x="2532" y="1093"/>
                </a:lnTo>
                <a:lnTo>
                  <a:pt x="2581" y="1131"/>
                </a:lnTo>
                <a:lnTo>
                  <a:pt x="2633" y="1164"/>
                </a:lnTo>
                <a:lnTo>
                  <a:pt x="2690" y="1189"/>
                </a:lnTo>
                <a:lnTo>
                  <a:pt x="2750" y="1208"/>
                </a:lnTo>
                <a:lnTo>
                  <a:pt x="2813" y="1220"/>
                </a:lnTo>
                <a:lnTo>
                  <a:pt x="2878" y="1224"/>
                </a:lnTo>
                <a:lnTo>
                  <a:pt x="2943" y="1220"/>
                </a:lnTo>
                <a:lnTo>
                  <a:pt x="3006" y="1208"/>
                </a:lnTo>
                <a:lnTo>
                  <a:pt x="3066" y="1189"/>
                </a:lnTo>
                <a:lnTo>
                  <a:pt x="3123" y="1164"/>
                </a:lnTo>
                <a:lnTo>
                  <a:pt x="3176" y="1131"/>
                </a:lnTo>
                <a:lnTo>
                  <a:pt x="3225" y="1093"/>
                </a:lnTo>
                <a:lnTo>
                  <a:pt x="3268" y="1049"/>
                </a:lnTo>
                <a:lnTo>
                  <a:pt x="3306" y="1001"/>
                </a:lnTo>
                <a:lnTo>
                  <a:pt x="3339" y="948"/>
                </a:lnTo>
                <a:lnTo>
                  <a:pt x="3365" y="891"/>
                </a:lnTo>
                <a:lnTo>
                  <a:pt x="3383" y="831"/>
                </a:lnTo>
                <a:lnTo>
                  <a:pt x="3395" y="768"/>
                </a:lnTo>
                <a:lnTo>
                  <a:pt x="3399" y="703"/>
                </a:lnTo>
                <a:lnTo>
                  <a:pt x="3395" y="638"/>
                </a:lnTo>
                <a:lnTo>
                  <a:pt x="3383" y="575"/>
                </a:lnTo>
                <a:lnTo>
                  <a:pt x="3365" y="514"/>
                </a:lnTo>
                <a:lnTo>
                  <a:pt x="3339" y="458"/>
                </a:lnTo>
                <a:lnTo>
                  <a:pt x="3306" y="406"/>
                </a:lnTo>
                <a:lnTo>
                  <a:pt x="3268" y="357"/>
                </a:lnTo>
                <a:lnTo>
                  <a:pt x="3225" y="313"/>
                </a:lnTo>
                <a:lnTo>
                  <a:pt x="3176" y="275"/>
                </a:lnTo>
                <a:lnTo>
                  <a:pt x="3123" y="243"/>
                </a:lnTo>
                <a:lnTo>
                  <a:pt x="3066" y="217"/>
                </a:lnTo>
                <a:lnTo>
                  <a:pt x="3006" y="198"/>
                </a:lnTo>
                <a:lnTo>
                  <a:pt x="2943" y="186"/>
                </a:lnTo>
                <a:lnTo>
                  <a:pt x="2878" y="182"/>
                </a:lnTo>
                <a:close/>
                <a:moveTo>
                  <a:pt x="2603" y="0"/>
                </a:moveTo>
                <a:lnTo>
                  <a:pt x="3154" y="0"/>
                </a:lnTo>
                <a:lnTo>
                  <a:pt x="3193" y="4"/>
                </a:lnTo>
                <a:lnTo>
                  <a:pt x="3231" y="14"/>
                </a:lnTo>
                <a:lnTo>
                  <a:pt x="3268" y="30"/>
                </a:lnTo>
                <a:lnTo>
                  <a:pt x="3299" y="52"/>
                </a:lnTo>
                <a:lnTo>
                  <a:pt x="3327" y="81"/>
                </a:lnTo>
                <a:lnTo>
                  <a:pt x="3350" y="114"/>
                </a:lnTo>
                <a:lnTo>
                  <a:pt x="3625" y="589"/>
                </a:lnTo>
                <a:lnTo>
                  <a:pt x="3642" y="626"/>
                </a:lnTo>
                <a:lnTo>
                  <a:pt x="3653" y="664"/>
                </a:lnTo>
                <a:lnTo>
                  <a:pt x="3657" y="703"/>
                </a:lnTo>
                <a:lnTo>
                  <a:pt x="3653" y="742"/>
                </a:lnTo>
                <a:lnTo>
                  <a:pt x="3642" y="782"/>
                </a:lnTo>
                <a:lnTo>
                  <a:pt x="3625" y="817"/>
                </a:lnTo>
                <a:lnTo>
                  <a:pt x="3350" y="1293"/>
                </a:lnTo>
                <a:lnTo>
                  <a:pt x="3327" y="1326"/>
                </a:lnTo>
                <a:lnTo>
                  <a:pt x="3299" y="1355"/>
                </a:lnTo>
                <a:lnTo>
                  <a:pt x="3268" y="1377"/>
                </a:lnTo>
                <a:lnTo>
                  <a:pt x="3231" y="1394"/>
                </a:lnTo>
                <a:lnTo>
                  <a:pt x="3193" y="1405"/>
                </a:lnTo>
                <a:lnTo>
                  <a:pt x="3154" y="1409"/>
                </a:lnTo>
                <a:lnTo>
                  <a:pt x="2747" y="1409"/>
                </a:lnTo>
                <a:lnTo>
                  <a:pt x="2744" y="1409"/>
                </a:lnTo>
                <a:lnTo>
                  <a:pt x="2738" y="1409"/>
                </a:lnTo>
                <a:lnTo>
                  <a:pt x="2729" y="1411"/>
                </a:lnTo>
                <a:lnTo>
                  <a:pt x="2717" y="1413"/>
                </a:lnTo>
                <a:lnTo>
                  <a:pt x="2703" y="1416"/>
                </a:lnTo>
                <a:lnTo>
                  <a:pt x="2686" y="1422"/>
                </a:lnTo>
                <a:lnTo>
                  <a:pt x="2669" y="1430"/>
                </a:lnTo>
                <a:lnTo>
                  <a:pt x="2650" y="1437"/>
                </a:lnTo>
                <a:lnTo>
                  <a:pt x="2631" y="1449"/>
                </a:lnTo>
                <a:lnTo>
                  <a:pt x="2612" y="1462"/>
                </a:lnTo>
                <a:lnTo>
                  <a:pt x="2594" y="1478"/>
                </a:lnTo>
                <a:lnTo>
                  <a:pt x="2578" y="1496"/>
                </a:lnTo>
                <a:lnTo>
                  <a:pt x="2563" y="1519"/>
                </a:lnTo>
                <a:lnTo>
                  <a:pt x="2549" y="1543"/>
                </a:lnTo>
                <a:lnTo>
                  <a:pt x="2540" y="1572"/>
                </a:lnTo>
                <a:lnTo>
                  <a:pt x="2532" y="1604"/>
                </a:lnTo>
                <a:lnTo>
                  <a:pt x="2530" y="1640"/>
                </a:lnTo>
                <a:lnTo>
                  <a:pt x="2531" y="1681"/>
                </a:lnTo>
                <a:lnTo>
                  <a:pt x="2536" y="1725"/>
                </a:lnTo>
                <a:lnTo>
                  <a:pt x="3078" y="2661"/>
                </a:lnTo>
                <a:lnTo>
                  <a:pt x="3103" y="2710"/>
                </a:lnTo>
                <a:lnTo>
                  <a:pt x="3121" y="2760"/>
                </a:lnTo>
                <a:lnTo>
                  <a:pt x="3133" y="2812"/>
                </a:lnTo>
                <a:lnTo>
                  <a:pt x="3140" y="2864"/>
                </a:lnTo>
                <a:lnTo>
                  <a:pt x="3140" y="2918"/>
                </a:lnTo>
                <a:lnTo>
                  <a:pt x="3133" y="2970"/>
                </a:lnTo>
                <a:lnTo>
                  <a:pt x="3121" y="3023"/>
                </a:lnTo>
                <a:lnTo>
                  <a:pt x="3103" y="3074"/>
                </a:lnTo>
                <a:lnTo>
                  <a:pt x="3078" y="3122"/>
                </a:lnTo>
                <a:lnTo>
                  <a:pt x="2523" y="4086"/>
                </a:lnTo>
                <a:lnTo>
                  <a:pt x="2493" y="4130"/>
                </a:lnTo>
                <a:lnTo>
                  <a:pt x="2459" y="4172"/>
                </a:lnTo>
                <a:lnTo>
                  <a:pt x="2420" y="4209"/>
                </a:lnTo>
                <a:lnTo>
                  <a:pt x="2378" y="4241"/>
                </a:lnTo>
                <a:lnTo>
                  <a:pt x="2332" y="4269"/>
                </a:lnTo>
                <a:lnTo>
                  <a:pt x="2284" y="4291"/>
                </a:lnTo>
                <a:lnTo>
                  <a:pt x="2233" y="4307"/>
                </a:lnTo>
                <a:lnTo>
                  <a:pt x="2179" y="4316"/>
                </a:lnTo>
                <a:lnTo>
                  <a:pt x="2125" y="4320"/>
                </a:lnTo>
                <a:lnTo>
                  <a:pt x="1013" y="4320"/>
                </a:lnTo>
                <a:lnTo>
                  <a:pt x="959" y="4316"/>
                </a:lnTo>
                <a:lnTo>
                  <a:pt x="907" y="4307"/>
                </a:lnTo>
                <a:lnTo>
                  <a:pt x="856" y="4291"/>
                </a:lnTo>
                <a:lnTo>
                  <a:pt x="808" y="4269"/>
                </a:lnTo>
                <a:lnTo>
                  <a:pt x="762" y="4241"/>
                </a:lnTo>
                <a:lnTo>
                  <a:pt x="719" y="4210"/>
                </a:lnTo>
                <a:lnTo>
                  <a:pt x="681" y="4172"/>
                </a:lnTo>
                <a:lnTo>
                  <a:pt x="647" y="4131"/>
                </a:lnTo>
                <a:lnTo>
                  <a:pt x="616" y="4086"/>
                </a:lnTo>
                <a:lnTo>
                  <a:pt x="60" y="3121"/>
                </a:lnTo>
                <a:lnTo>
                  <a:pt x="37" y="3072"/>
                </a:lnTo>
                <a:lnTo>
                  <a:pt x="18" y="3021"/>
                </a:lnTo>
                <a:lnTo>
                  <a:pt x="5" y="2970"/>
                </a:lnTo>
                <a:lnTo>
                  <a:pt x="0" y="2918"/>
                </a:lnTo>
                <a:lnTo>
                  <a:pt x="0" y="2864"/>
                </a:lnTo>
                <a:lnTo>
                  <a:pt x="5" y="2812"/>
                </a:lnTo>
                <a:lnTo>
                  <a:pt x="18" y="2761"/>
                </a:lnTo>
                <a:lnTo>
                  <a:pt x="37" y="2710"/>
                </a:lnTo>
                <a:lnTo>
                  <a:pt x="60" y="2661"/>
                </a:lnTo>
                <a:lnTo>
                  <a:pt x="616" y="1704"/>
                </a:lnTo>
                <a:lnTo>
                  <a:pt x="647" y="1659"/>
                </a:lnTo>
                <a:lnTo>
                  <a:pt x="681" y="1618"/>
                </a:lnTo>
                <a:lnTo>
                  <a:pt x="719" y="1583"/>
                </a:lnTo>
                <a:lnTo>
                  <a:pt x="762" y="1553"/>
                </a:lnTo>
                <a:lnTo>
                  <a:pt x="808" y="1526"/>
                </a:lnTo>
                <a:lnTo>
                  <a:pt x="856" y="1507"/>
                </a:lnTo>
                <a:lnTo>
                  <a:pt x="907" y="1492"/>
                </a:lnTo>
                <a:lnTo>
                  <a:pt x="959" y="1483"/>
                </a:lnTo>
                <a:lnTo>
                  <a:pt x="1013" y="1479"/>
                </a:lnTo>
                <a:lnTo>
                  <a:pt x="2125" y="1479"/>
                </a:lnTo>
                <a:lnTo>
                  <a:pt x="2171" y="1474"/>
                </a:lnTo>
                <a:lnTo>
                  <a:pt x="2211" y="1464"/>
                </a:lnTo>
                <a:lnTo>
                  <a:pt x="2243" y="1452"/>
                </a:lnTo>
                <a:lnTo>
                  <a:pt x="2272" y="1437"/>
                </a:lnTo>
                <a:lnTo>
                  <a:pt x="2296" y="1420"/>
                </a:lnTo>
                <a:lnTo>
                  <a:pt x="2314" y="1402"/>
                </a:lnTo>
                <a:lnTo>
                  <a:pt x="2328" y="1382"/>
                </a:lnTo>
                <a:lnTo>
                  <a:pt x="2339" y="1361"/>
                </a:lnTo>
                <a:lnTo>
                  <a:pt x="2347" y="1339"/>
                </a:lnTo>
                <a:lnTo>
                  <a:pt x="2352" y="1317"/>
                </a:lnTo>
                <a:lnTo>
                  <a:pt x="2353" y="1295"/>
                </a:lnTo>
                <a:lnTo>
                  <a:pt x="2353" y="1274"/>
                </a:lnTo>
                <a:lnTo>
                  <a:pt x="2352" y="1253"/>
                </a:lnTo>
                <a:lnTo>
                  <a:pt x="2349" y="1233"/>
                </a:lnTo>
                <a:lnTo>
                  <a:pt x="2345" y="1215"/>
                </a:lnTo>
                <a:lnTo>
                  <a:pt x="2341" y="1199"/>
                </a:lnTo>
                <a:lnTo>
                  <a:pt x="2336" y="1185"/>
                </a:lnTo>
                <a:lnTo>
                  <a:pt x="2332" y="1173"/>
                </a:lnTo>
                <a:lnTo>
                  <a:pt x="2328" y="1164"/>
                </a:lnTo>
                <a:lnTo>
                  <a:pt x="2326" y="1159"/>
                </a:lnTo>
                <a:lnTo>
                  <a:pt x="2326" y="1157"/>
                </a:lnTo>
                <a:lnTo>
                  <a:pt x="2132" y="817"/>
                </a:lnTo>
                <a:lnTo>
                  <a:pt x="2115" y="780"/>
                </a:lnTo>
                <a:lnTo>
                  <a:pt x="2104" y="742"/>
                </a:lnTo>
                <a:lnTo>
                  <a:pt x="2101" y="703"/>
                </a:lnTo>
                <a:lnTo>
                  <a:pt x="2104" y="664"/>
                </a:lnTo>
                <a:lnTo>
                  <a:pt x="2115" y="626"/>
                </a:lnTo>
                <a:lnTo>
                  <a:pt x="2132" y="589"/>
                </a:lnTo>
                <a:lnTo>
                  <a:pt x="2407" y="114"/>
                </a:lnTo>
                <a:lnTo>
                  <a:pt x="2429" y="81"/>
                </a:lnTo>
                <a:lnTo>
                  <a:pt x="2458" y="52"/>
                </a:lnTo>
                <a:lnTo>
                  <a:pt x="2489" y="30"/>
                </a:lnTo>
                <a:lnTo>
                  <a:pt x="2525" y="14"/>
                </a:lnTo>
                <a:lnTo>
                  <a:pt x="2563" y="4"/>
                </a:lnTo>
                <a:lnTo>
                  <a:pt x="2603" y="0"/>
                </a:lnTo>
                <a:close/>
              </a:path>
            </a:pathLst>
          </a:custGeom>
          <a:solidFill>
            <a:srgbClr val="A55EEA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20" name="Freeform 6">
            <a:extLst>
              <a:ext uri="{FF2B5EF4-FFF2-40B4-BE49-F238E27FC236}">
                <a16:creationId xmlns:a16="http://schemas.microsoft.com/office/drawing/2014/main" id="{06B97C17-6CE8-4EF8-B787-52A94FEB06B7}"/>
              </a:ext>
            </a:extLst>
          </p:cNvPr>
          <p:cNvSpPr>
            <a:spLocks noEditPoints="1"/>
          </p:cNvSpPr>
          <p:nvPr/>
        </p:nvSpPr>
        <p:spPr bwMode="auto">
          <a:xfrm>
            <a:off x="8651558" y="2470753"/>
            <a:ext cx="2700655" cy="3190272"/>
          </a:xfrm>
          <a:custGeom>
            <a:avLst/>
            <a:gdLst>
              <a:gd name="T0" fmla="*/ 2750 w 3657"/>
              <a:gd name="T1" fmla="*/ 198 h 4320"/>
              <a:gd name="T2" fmla="*/ 2581 w 3657"/>
              <a:gd name="T3" fmla="*/ 275 h 4320"/>
              <a:gd name="T4" fmla="*/ 2451 w 3657"/>
              <a:gd name="T5" fmla="*/ 406 h 4320"/>
              <a:gd name="T6" fmla="*/ 2373 w 3657"/>
              <a:gd name="T7" fmla="*/ 575 h 4320"/>
              <a:gd name="T8" fmla="*/ 2361 w 3657"/>
              <a:gd name="T9" fmla="*/ 768 h 4320"/>
              <a:gd name="T10" fmla="*/ 2419 w 3657"/>
              <a:gd name="T11" fmla="*/ 948 h 4320"/>
              <a:gd name="T12" fmla="*/ 2532 w 3657"/>
              <a:gd name="T13" fmla="*/ 1093 h 4320"/>
              <a:gd name="T14" fmla="*/ 2690 w 3657"/>
              <a:gd name="T15" fmla="*/ 1189 h 4320"/>
              <a:gd name="T16" fmla="*/ 2878 w 3657"/>
              <a:gd name="T17" fmla="*/ 1224 h 4320"/>
              <a:gd name="T18" fmla="*/ 3066 w 3657"/>
              <a:gd name="T19" fmla="*/ 1189 h 4320"/>
              <a:gd name="T20" fmla="*/ 3225 w 3657"/>
              <a:gd name="T21" fmla="*/ 1093 h 4320"/>
              <a:gd name="T22" fmla="*/ 3339 w 3657"/>
              <a:gd name="T23" fmla="*/ 948 h 4320"/>
              <a:gd name="T24" fmla="*/ 3395 w 3657"/>
              <a:gd name="T25" fmla="*/ 768 h 4320"/>
              <a:gd name="T26" fmla="*/ 3383 w 3657"/>
              <a:gd name="T27" fmla="*/ 575 h 4320"/>
              <a:gd name="T28" fmla="*/ 3306 w 3657"/>
              <a:gd name="T29" fmla="*/ 406 h 4320"/>
              <a:gd name="T30" fmla="*/ 3176 w 3657"/>
              <a:gd name="T31" fmla="*/ 275 h 4320"/>
              <a:gd name="T32" fmla="*/ 3006 w 3657"/>
              <a:gd name="T33" fmla="*/ 198 h 4320"/>
              <a:gd name="T34" fmla="*/ 2603 w 3657"/>
              <a:gd name="T35" fmla="*/ 0 h 4320"/>
              <a:gd name="T36" fmla="*/ 3231 w 3657"/>
              <a:gd name="T37" fmla="*/ 14 h 4320"/>
              <a:gd name="T38" fmla="*/ 3327 w 3657"/>
              <a:gd name="T39" fmla="*/ 81 h 4320"/>
              <a:gd name="T40" fmla="*/ 3642 w 3657"/>
              <a:gd name="T41" fmla="*/ 626 h 4320"/>
              <a:gd name="T42" fmla="*/ 3653 w 3657"/>
              <a:gd name="T43" fmla="*/ 742 h 4320"/>
              <a:gd name="T44" fmla="*/ 3350 w 3657"/>
              <a:gd name="T45" fmla="*/ 1293 h 4320"/>
              <a:gd name="T46" fmla="*/ 3268 w 3657"/>
              <a:gd name="T47" fmla="*/ 1377 h 4320"/>
              <a:gd name="T48" fmla="*/ 3154 w 3657"/>
              <a:gd name="T49" fmla="*/ 1409 h 4320"/>
              <a:gd name="T50" fmla="*/ 2738 w 3657"/>
              <a:gd name="T51" fmla="*/ 1409 h 4320"/>
              <a:gd name="T52" fmla="*/ 2703 w 3657"/>
              <a:gd name="T53" fmla="*/ 1416 h 4320"/>
              <a:gd name="T54" fmla="*/ 2650 w 3657"/>
              <a:gd name="T55" fmla="*/ 1437 h 4320"/>
              <a:gd name="T56" fmla="*/ 2594 w 3657"/>
              <a:gd name="T57" fmla="*/ 1478 h 4320"/>
              <a:gd name="T58" fmla="*/ 2549 w 3657"/>
              <a:gd name="T59" fmla="*/ 1543 h 4320"/>
              <a:gd name="T60" fmla="*/ 2530 w 3657"/>
              <a:gd name="T61" fmla="*/ 1640 h 4320"/>
              <a:gd name="T62" fmla="*/ 3078 w 3657"/>
              <a:gd name="T63" fmla="*/ 2661 h 4320"/>
              <a:gd name="T64" fmla="*/ 3133 w 3657"/>
              <a:gd name="T65" fmla="*/ 2812 h 4320"/>
              <a:gd name="T66" fmla="*/ 3133 w 3657"/>
              <a:gd name="T67" fmla="*/ 2970 h 4320"/>
              <a:gd name="T68" fmla="*/ 3078 w 3657"/>
              <a:gd name="T69" fmla="*/ 3122 h 4320"/>
              <a:gd name="T70" fmla="*/ 2459 w 3657"/>
              <a:gd name="T71" fmla="*/ 4172 h 4320"/>
              <a:gd name="T72" fmla="*/ 2332 w 3657"/>
              <a:gd name="T73" fmla="*/ 4269 h 4320"/>
              <a:gd name="T74" fmla="*/ 2179 w 3657"/>
              <a:gd name="T75" fmla="*/ 4316 h 4320"/>
              <a:gd name="T76" fmla="*/ 959 w 3657"/>
              <a:gd name="T77" fmla="*/ 4316 h 4320"/>
              <a:gd name="T78" fmla="*/ 808 w 3657"/>
              <a:gd name="T79" fmla="*/ 4269 h 4320"/>
              <a:gd name="T80" fmla="*/ 681 w 3657"/>
              <a:gd name="T81" fmla="*/ 4172 h 4320"/>
              <a:gd name="T82" fmla="*/ 60 w 3657"/>
              <a:gd name="T83" fmla="*/ 3121 h 4320"/>
              <a:gd name="T84" fmla="*/ 5 w 3657"/>
              <a:gd name="T85" fmla="*/ 2970 h 4320"/>
              <a:gd name="T86" fmla="*/ 5 w 3657"/>
              <a:gd name="T87" fmla="*/ 2812 h 4320"/>
              <a:gd name="T88" fmla="*/ 60 w 3657"/>
              <a:gd name="T89" fmla="*/ 2661 h 4320"/>
              <a:gd name="T90" fmla="*/ 681 w 3657"/>
              <a:gd name="T91" fmla="*/ 1618 h 4320"/>
              <a:gd name="T92" fmla="*/ 808 w 3657"/>
              <a:gd name="T93" fmla="*/ 1526 h 4320"/>
              <a:gd name="T94" fmla="*/ 959 w 3657"/>
              <a:gd name="T95" fmla="*/ 1483 h 4320"/>
              <a:gd name="T96" fmla="*/ 2171 w 3657"/>
              <a:gd name="T97" fmla="*/ 1474 h 4320"/>
              <a:gd name="T98" fmla="*/ 2272 w 3657"/>
              <a:gd name="T99" fmla="*/ 1437 h 4320"/>
              <a:gd name="T100" fmla="*/ 2328 w 3657"/>
              <a:gd name="T101" fmla="*/ 1382 h 4320"/>
              <a:gd name="T102" fmla="*/ 2352 w 3657"/>
              <a:gd name="T103" fmla="*/ 1317 h 4320"/>
              <a:gd name="T104" fmla="*/ 2352 w 3657"/>
              <a:gd name="T105" fmla="*/ 1253 h 4320"/>
              <a:gd name="T106" fmla="*/ 2341 w 3657"/>
              <a:gd name="T107" fmla="*/ 1199 h 4320"/>
              <a:gd name="T108" fmla="*/ 2328 w 3657"/>
              <a:gd name="T109" fmla="*/ 1164 h 4320"/>
              <a:gd name="T110" fmla="*/ 2132 w 3657"/>
              <a:gd name="T111" fmla="*/ 817 h 4320"/>
              <a:gd name="T112" fmla="*/ 2101 w 3657"/>
              <a:gd name="T113" fmla="*/ 703 h 4320"/>
              <a:gd name="T114" fmla="*/ 2132 w 3657"/>
              <a:gd name="T115" fmla="*/ 589 h 4320"/>
              <a:gd name="T116" fmla="*/ 2458 w 3657"/>
              <a:gd name="T117" fmla="*/ 52 h 4320"/>
              <a:gd name="T118" fmla="*/ 2563 w 3657"/>
              <a:gd name="T119" fmla="*/ 4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657" h="4320">
                <a:moveTo>
                  <a:pt x="2878" y="182"/>
                </a:moveTo>
                <a:lnTo>
                  <a:pt x="2813" y="186"/>
                </a:lnTo>
                <a:lnTo>
                  <a:pt x="2750" y="198"/>
                </a:lnTo>
                <a:lnTo>
                  <a:pt x="2690" y="217"/>
                </a:lnTo>
                <a:lnTo>
                  <a:pt x="2633" y="243"/>
                </a:lnTo>
                <a:lnTo>
                  <a:pt x="2581" y="275"/>
                </a:lnTo>
                <a:lnTo>
                  <a:pt x="2532" y="313"/>
                </a:lnTo>
                <a:lnTo>
                  <a:pt x="2489" y="357"/>
                </a:lnTo>
                <a:lnTo>
                  <a:pt x="2451" y="406"/>
                </a:lnTo>
                <a:lnTo>
                  <a:pt x="2419" y="458"/>
                </a:lnTo>
                <a:lnTo>
                  <a:pt x="2392" y="514"/>
                </a:lnTo>
                <a:lnTo>
                  <a:pt x="2373" y="575"/>
                </a:lnTo>
                <a:lnTo>
                  <a:pt x="2361" y="638"/>
                </a:lnTo>
                <a:lnTo>
                  <a:pt x="2357" y="703"/>
                </a:lnTo>
                <a:lnTo>
                  <a:pt x="2361" y="768"/>
                </a:lnTo>
                <a:lnTo>
                  <a:pt x="2373" y="831"/>
                </a:lnTo>
                <a:lnTo>
                  <a:pt x="2392" y="891"/>
                </a:lnTo>
                <a:lnTo>
                  <a:pt x="2419" y="948"/>
                </a:lnTo>
                <a:lnTo>
                  <a:pt x="2451" y="1001"/>
                </a:lnTo>
                <a:lnTo>
                  <a:pt x="2489" y="1049"/>
                </a:lnTo>
                <a:lnTo>
                  <a:pt x="2532" y="1093"/>
                </a:lnTo>
                <a:lnTo>
                  <a:pt x="2581" y="1131"/>
                </a:lnTo>
                <a:lnTo>
                  <a:pt x="2633" y="1164"/>
                </a:lnTo>
                <a:lnTo>
                  <a:pt x="2690" y="1189"/>
                </a:lnTo>
                <a:lnTo>
                  <a:pt x="2750" y="1208"/>
                </a:lnTo>
                <a:lnTo>
                  <a:pt x="2813" y="1220"/>
                </a:lnTo>
                <a:lnTo>
                  <a:pt x="2878" y="1224"/>
                </a:lnTo>
                <a:lnTo>
                  <a:pt x="2943" y="1220"/>
                </a:lnTo>
                <a:lnTo>
                  <a:pt x="3006" y="1208"/>
                </a:lnTo>
                <a:lnTo>
                  <a:pt x="3066" y="1189"/>
                </a:lnTo>
                <a:lnTo>
                  <a:pt x="3123" y="1164"/>
                </a:lnTo>
                <a:lnTo>
                  <a:pt x="3176" y="1131"/>
                </a:lnTo>
                <a:lnTo>
                  <a:pt x="3225" y="1093"/>
                </a:lnTo>
                <a:lnTo>
                  <a:pt x="3268" y="1049"/>
                </a:lnTo>
                <a:lnTo>
                  <a:pt x="3306" y="1001"/>
                </a:lnTo>
                <a:lnTo>
                  <a:pt x="3339" y="948"/>
                </a:lnTo>
                <a:lnTo>
                  <a:pt x="3365" y="891"/>
                </a:lnTo>
                <a:lnTo>
                  <a:pt x="3383" y="831"/>
                </a:lnTo>
                <a:lnTo>
                  <a:pt x="3395" y="768"/>
                </a:lnTo>
                <a:lnTo>
                  <a:pt x="3399" y="703"/>
                </a:lnTo>
                <a:lnTo>
                  <a:pt x="3395" y="638"/>
                </a:lnTo>
                <a:lnTo>
                  <a:pt x="3383" y="575"/>
                </a:lnTo>
                <a:lnTo>
                  <a:pt x="3365" y="514"/>
                </a:lnTo>
                <a:lnTo>
                  <a:pt x="3339" y="458"/>
                </a:lnTo>
                <a:lnTo>
                  <a:pt x="3306" y="406"/>
                </a:lnTo>
                <a:lnTo>
                  <a:pt x="3268" y="357"/>
                </a:lnTo>
                <a:lnTo>
                  <a:pt x="3225" y="313"/>
                </a:lnTo>
                <a:lnTo>
                  <a:pt x="3176" y="275"/>
                </a:lnTo>
                <a:lnTo>
                  <a:pt x="3123" y="243"/>
                </a:lnTo>
                <a:lnTo>
                  <a:pt x="3066" y="217"/>
                </a:lnTo>
                <a:lnTo>
                  <a:pt x="3006" y="198"/>
                </a:lnTo>
                <a:lnTo>
                  <a:pt x="2943" y="186"/>
                </a:lnTo>
                <a:lnTo>
                  <a:pt x="2878" y="182"/>
                </a:lnTo>
                <a:close/>
                <a:moveTo>
                  <a:pt x="2603" y="0"/>
                </a:moveTo>
                <a:lnTo>
                  <a:pt x="3154" y="0"/>
                </a:lnTo>
                <a:lnTo>
                  <a:pt x="3193" y="4"/>
                </a:lnTo>
                <a:lnTo>
                  <a:pt x="3231" y="14"/>
                </a:lnTo>
                <a:lnTo>
                  <a:pt x="3268" y="30"/>
                </a:lnTo>
                <a:lnTo>
                  <a:pt x="3299" y="52"/>
                </a:lnTo>
                <a:lnTo>
                  <a:pt x="3327" y="81"/>
                </a:lnTo>
                <a:lnTo>
                  <a:pt x="3350" y="114"/>
                </a:lnTo>
                <a:lnTo>
                  <a:pt x="3625" y="589"/>
                </a:lnTo>
                <a:lnTo>
                  <a:pt x="3642" y="626"/>
                </a:lnTo>
                <a:lnTo>
                  <a:pt x="3653" y="664"/>
                </a:lnTo>
                <a:lnTo>
                  <a:pt x="3657" y="703"/>
                </a:lnTo>
                <a:lnTo>
                  <a:pt x="3653" y="742"/>
                </a:lnTo>
                <a:lnTo>
                  <a:pt x="3642" y="782"/>
                </a:lnTo>
                <a:lnTo>
                  <a:pt x="3625" y="817"/>
                </a:lnTo>
                <a:lnTo>
                  <a:pt x="3350" y="1293"/>
                </a:lnTo>
                <a:lnTo>
                  <a:pt x="3327" y="1326"/>
                </a:lnTo>
                <a:lnTo>
                  <a:pt x="3299" y="1355"/>
                </a:lnTo>
                <a:lnTo>
                  <a:pt x="3268" y="1377"/>
                </a:lnTo>
                <a:lnTo>
                  <a:pt x="3231" y="1394"/>
                </a:lnTo>
                <a:lnTo>
                  <a:pt x="3193" y="1405"/>
                </a:lnTo>
                <a:lnTo>
                  <a:pt x="3154" y="1409"/>
                </a:lnTo>
                <a:lnTo>
                  <a:pt x="2747" y="1409"/>
                </a:lnTo>
                <a:lnTo>
                  <a:pt x="2744" y="1409"/>
                </a:lnTo>
                <a:lnTo>
                  <a:pt x="2738" y="1409"/>
                </a:lnTo>
                <a:lnTo>
                  <a:pt x="2729" y="1411"/>
                </a:lnTo>
                <a:lnTo>
                  <a:pt x="2717" y="1413"/>
                </a:lnTo>
                <a:lnTo>
                  <a:pt x="2703" y="1416"/>
                </a:lnTo>
                <a:lnTo>
                  <a:pt x="2686" y="1422"/>
                </a:lnTo>
                <a:lnTo>
                  <a:pt x="2669" y="1430"/>
                </a:lnTo>
                <a:lnTo>
                  <a:pt x="2650" y="1437"/>
                </a:lnTo>
                <a:lnTo>
                  <a:pt x="2631" y="1449"/>
                </a:lnTo>
                <a:lnTo>
                  <a:pt x="2612" y="1462"/>
                </a:lnTo>
                <a:lnTo>
                  <a:pt x="2594" y="1478"/>
                </a:lnTo>
                <a:lnTo>
                  <a:pt x="2578" y="1496"/>
                </a:lnTo>
                <a:lnTo>
                  <a:pt x="2563" y="1519"/>
                </a:lnTo>
                <a:lnTo>
                  <a:pt x="2549" y="1543"/>
                </a:lnTo>
                <a:lnTo>
                  <a:pt x="2540" y="1572"/>
                </a:lnTo>
                <a:lnTo>
                  <a:pt x="2532" y="1604"/>
                </a:lnTo>
                <a:lnTo>
                  <a:pt x="2530" y="1640"/>
                </a:lnTo>
                <a:lnTo>
                  <a:pt x="2531" y="1681"/>
                </a:lnTo>
                <a:lnTo>
                  <a:pt x="2536" y="1725"/>
                </a:lnTo>
                <a:lnTo>
                  <a:pt x="3078" y="2661"/>
                </a:lnTo>
                <a:lnTo>
                  <a:pt x="3103" y="2710"/>
                </a:lnTo>
                <a:lnTo>
                  <a:pt x="3121" y="2760"/>
                </a:lnTo>
                <a:lnTo>
                  <a:pt x="3133" y="2812"/>
                </a:lnTo>
                <a:lnTo>
                  <a:pt x="3140" y="2864"/>
                </a:lnTo>
                <a:lnTo>
                  <a:pt x="3140" y="2918"/>
                </a:lnTo>
                <a:lnTo>
                  <a:pt x="3133" y="2970"/>
                </a:lnTo>
                <a:lnTo>
                  <a:pt x="3121" y="3023"/>
                </a:lnTo>
                <a:lnTo>
                  <a:pt x="3103" y="3074"/>
                </a:lnTo>
                <a:lnTo>
                  <a:pt x="3078" y="3122"/>
                </a:lnTo>
                <a:lnTo>
                  <a:pt x="2523" y="4086"/>
                </a:lnTo>
                <a:lnTo>
                  <a:pt x="2493" y="4130"/>
                </a:lnTo>
                <a:lnTo>
                  <a:pt x="2459" y="4172"/>
                </a:lnTo>
                <a:lnTo>
                  <a:pt x="2420" y="4209"/>
                </a:lnTo>
                <a:lnTo>
                  <a:pt x="2378" y="4241"/>
                </a:lnTo>
                <a:lnTo>
                  <a:pt x="2332" y="4269"/>
                </a:lnTo>
                <a:lnTo>
                  <a:pt x="2284" y="4291"/>
                </a:lnTo>
                <a:lnTo>
                  <a:pt x="2233" y="4307"/>
                </a:lnTo>
                <a:lnTo>
                  <a:pt x="2179" y="4316"/>
                </a:lnTo>
                <a:lnTo>
                  <a:pt x="2125" y="4320"/>
                </a:lnTo>
                <a:lnTo>
                  <a:pt x="1013" y="4320"/>
                </a:lnTo>
                <a:lnTo>
                  <a:pt x="959" y="4316"/>
                </a:lnTo>
                <a:lnTo>
                  <a:pt x="907" y="4307"/>
                </a:lnTo>
                <a:lnTo>
                  <a:pt x="856" y="4291"/>
                </a:lnTo>
                <a:lnTo>
                  <a:pt x="808" y="4269"/>
                </a:lnTo>
                <a:lnTo>
                  <a:pt x="762" y="4241"/>
                </a:lnTo>
                <a:lnTo>
                  <a:pt x="719" y="4210"/>
                </a:lnTo>
                <a:lnTo>
                  <a:pt x="681" y="4172"/>
                </a:lnTo>
                <a:lnTo>
                  <a:pt x="647" y="4131"/>
                </a:lnTo>
                <a:lnTo>
                  <a:pt x="616" y="4086"/>
                </a:lnTo>
                <a:lnTo>
                  <a:pt x="60" y="3121"/>
                </a:lnTo>
                <a:lnTo>
                  <a:pt x="37" y="3072"/>
                </a:lnTo>
                <a:lnTo>
                  <a:pt x="18" y="3021"/>
                </a:lnTo>
                <a:lnTo>
                  <a:pt x="5" y="2970"/>
                </a:lnTo>
                <a:lnTo>
                  <a:pt x="0" y="2918"/>
                </a:lnTo>
                <a:lnTo>
                  <a:pt x="0" y="2864"/>
                </a:lnTo>
                <a:lnTo>
                  <a:pt x="5" y="2812"/>
                </a:lnTo>
                <a:lnTo>
                  <a:pt x="18" y="2761"/>
                </a:lnTo>
                <a:lnTo>
                  <a:pt x="37" y="2710"/>
                </a:lnTo>
                <a:lnTo>
                  <a:pt x="60" y="2661"/>
                </a:lnTo>
                <a:lnTo>
                  <a:pt x="616" y="1704"/>
                </a:lnTo>
                <a:lnTo>
                  <a:pt x="647" y="1659"/>
                </a:lnTo>
                <a:lnTo>
                  <a:pt x="681" y="1618"/>
                </a:lnTo>
                <a:lnTo>
                  <a:pt x="719" y="1583"/>
                </a:lnTo>
                <a:lnTo>
                  <a:pt x="762" y="1553"/>
                </a:lnTo>
                <a:lnTo>
                  <a:pt x="808" y="1526"/>
                </a:lnTo>
                <a:lnTo>
                  <a:pt x="856" y="1507"/>
                </a:lnTo>
                <a:lnTo>
                  <a:pt x="907" y="1492"/>
                </a:lnTo>
                <a:lnTo>
                  <a:pt x="959" y="1483"/>
                </a:lnTo>
                <a:lnTo>
                  <a:pt x="1013" y="1479"/>
                </a:lnTo>
                <a:lnTo>
                  <a:pt x="2125" y="1479"/>
                </a:lnTo>
                <a:lnTo>
                  <a:pt x="2171" y="1474"/>
                </a:lnTo>
                <a:lnTo>
                  <a:pt x="2211" y="1464"/>
                </a:lnTo>
                <a:lnTo>
                  <a:pt x="2243" y="1452"/>
                </a:lnTo>
                <a:lnTo>
                  <a:pt x="2272" y="1437"/>
                </a:lnTo>
                <a:lnTo>
                  <a:pt x="2296" y="1420"/>
                </a:lnTo>
                <a:lnTo>
                  <a:pt x="2314" y="1402"/>
                </a:lnTo>
                <a:lnTo>
                  <a:pt x="2328" y="1382"/>
                </a:lnTo>
                <a:lnTo>
                  <a:pt x="2339" y="1361"/>
                </a:lnTo>
                <a:lnTo>
                  <a:pt x="2347" y="1339"/>
                </a:lnTo>
                <a:lnTo>
                  <a:pt x="2352" y="1317"/>
                </a:lnTo>
                <a:lnTo>
                  <a:pt x="2353" y="1295"/>
                </a:lnTo>
                <a:lnTo>
                  <a:pt x="2353" y="1274"/>
                </a:lnTo>
                <a:lnTo>
                  <a:pt x="2352" y="1253"/>
                </a:lnTo>
                <a:lnTo>
                  <a:pt x="2349" y="1233"/>
                </a:lnTo>
                <a:lnTo>
                  <a:pt x="2345" y="1215"/>
                </a:lnTo>
                <a:lnTo>
                  <a:pt x="2341" y="1199"/>
                </a:lnTo>
                <a:lnTo>
                  <a:pt x="2336" y="1185"/>
                </a:lnTo>
                <a:lnTo>
                  <a:pt x="2332" y="1173"/>
                </a:lnTo>
                <a:lnTo>
                  <a:pt x="2328" y="1164"/>
                </a:lnTo>
                <a:lnTo>
                  <a:pt x="2326" y="1159"/>
                </a:lnTo>
                <a:lnTo>
                  <a:pt x="2326" y="1157"/>
                </a:lnTo>
                <a:lnTo>
                  <a:pt x="2132" y="817"/>
                </a:lnTo>
                <a:lnTo>
                  <a:pt x="2115" y="780"/>
                </a:lnTo>
                <a:lnTo>
                  <a:pt x="2104" y="742"/>
                </a:lnTo>
                <a:lnTo>
                  <a:pt x="2101" y="703"/>
                </a:lnTo>
                <a:lnTo>
                  <a:pt x="2104" y="664"/>
                </a:lnTo>
                <a:lnTo>
                  <a:pt x="2115" y="626"/>
                </a:lnTo>
                <a:lnTo>
                  <a:pt x="2132" y="589"/>
                </a:lnTo>
                <a:lnTo>
                  <a:pt x="2407" y="114"/>
                </a:lnTo>
                <a:lnTo>
                  <a:pt x="2429" y="81"/>
                </a:lnTo>
                <a:lnTo>
                  <a:pt x="2458" y="52"/>
                </a:lnTo>
                <a:lnTo>
                  <a:pt x="2489" y="30"/>
                </a:lnTo>
                <a:lnTo>
                  <a:pt x="2525" y="14"/>
                </a:lnTo>
                <a:lnTo>
                  <a:pt x="2563" y="4"/>
                </a:lnTo>
                <a:lnTo>
                  <a:pt x="2603" y="0"/>
                </a:lnTo>
                <a:close/>
              </a:path>
            </a:pathLst>
          </a:custGeom>
          <a:solidFill>
            <a:srgbClr val="D1D8E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cs typeface="+mn-ea"/>
              <a:sym typeface="+mn-lt"/>
            </a:endParaRPr>
          </a:p>
        </p:txBody>
      </p:sp>
      <p:sp>
        <p:nvSpPr>
          <p:cNvPr id="56" name="medical-records_165822">
            <a:extLst>
              <a:ext uri="{FF2B5EF4-FFF2-40B4-BE49-F238E27FC236}">
                <a16:creationId xmlns:a16="http://schemas.microsoft.com/office/drawing/2014/main" id="{73D7016D-8A3D-4C3A-A626-E79159881AC4}"/>
              </a:ext>
            </a:extLst>
          </p:cNvPr>
          <p:cNvSpPr>
            <a:spLocks noChangeAspect="1"/>
          </p:cNvSpPr>
          <p:nvPr/>
        </p:nvSpPr>
        <p:spPr bwMode="auto">
          <a:xfrm>
            <a:off x="2729303" y="1864352"/>
            <a:ext cx="609685" cy="60777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6297" h="604393">
                <a:moveTo>
                  <a:pt x="322090" y="275221"/>
                </a:moveTo>
                <a:lnTo>
                  <a:pt x="336203" y="349751"/>
                </a:lnTo>
                <a:lnTo>
                  <a:pt x="489403" y="502796"/>
                </a:lnTo>
                <a:cubicBezTo>
                  <a:pt x="507601" y="515681"/>
                  <a:pt x="529327" y="501591"/>
                  <a:pt x="539634" y="492506"/>
                </a:cubicBezTo>
                <a:cubicBezTo>
                  <a:pt x="557739" y="474523"/>
                  <a:pt x="558946" y="452646"/>
                  <a:pt x="550033" y="443561"/>
                </a:cubicBezTo>
                <a:lnTo>
                  <a:pt x="395533" y="289311"/>
                </a:lnTo>
                <a:close/>
                <a:moveTo>
                  <a:pt x="149370" y="175002"/>
                </a:moveTo>
                <a:cubicBezTo>
                  <a:pt x="163485" y="175002"/>
                  <a:pt x="175185" y="186588"/>
                  <a:pt x="175185" y="200677"/>
                </a:cubicBezTo>
                <a:lnTo>
                  <a:pt x="175185" y="214765"/>
                </a:lnTo>
                <a:lnTo>
                  <a:pt x="187999" y="214765"/>
                </a:lnTo>
                <a:cubicBezTo>
                  <a:pt x="202299" y="214765"/>
                  <a:pt x="213813" y="226259"/>
                  <a:pt x="213813" y="240533"/>
                </a:cubicBezTo>
                <a:cubicBezTo>
                  <a:pt x="213813" y="254622"/>
                  <a:pt x="203413" y="266208"/>
                  <a:pt x="189299" y="266208"/>
                </a:cubicBezTo>
                <a:lnTo>
                  <a:pt x="175185" y="266208"/>
                </a:lnTo>
                <a:lnTo>
                  <a:pt x="175185" y="280296"/>
                </a:lnTo>
                <a:cubicBezTo>
                  <a:pt x="173885" y="295775"/>
                  <a:pt x="162277" y="305971"/>
                  <a:pt x="149370" y="305971"/>
                </a:cubicBezTo>
                <a:cubicBezTo>
                  <a:pt x="135256" y="305971"/>
                  <a:pt x="123649" y="294385"/>
                  <a:pt x="123649" y="280296"/>
                </a:cubicBezTo>
                <a:lnTo>
                  <a:pt x="123649" y="266208"/>
                </a:lnTo>
                <a:lnTo>
                  <a:pt x="108142" y="266208"/>
                </a:lnTo>
                <a:cubicBezTo>
                  <a:pt x="94027" y="266208"/>
                  <a:pt x="82420" y="254622"/>
                  <a:pt x="82420" y="240533"/>
                </a:cubicBezTo>
                <a:cubicBezTo>
                  <a:pt x="82420" y="226444"/>
                  <a:pt x="94027" y="214765"/>
                  <a:pt x="108142" y="214765"/>
                </a:cubicBezTo>
                <a:lnTo>
                  <a:pt x="123649" y="214765"/>
                </a:lnTo>
                <a:lnTo>
                  <a:pt x="123649" y="200677"/>
                </a:lnTo>
                <a:cubicBezTo>
                  <a:pt x="123649" y="186588"/>
                  <a:pt x="135256" y="175002"/>
                  <a:pt x="149370" y="175002"/>
                </a:cubicBezTo>
                <a:close/>
                <a:moveTo>
                  <a:pt x="50231" y="97797"/>
                </a:moveTo>
                <a:lnTo>
                  <a:pt x="50231" y="554243"/>
                </a:lnTo>
                <a:lnTo>
                  <a:pt x="50231" y="554336"/>
                </a:lnTo>
                <a:lnTo>
                  <a:pt x="405654" y="554336"/>
                </a:lnTo>
                <a:lnTo>
                  <a:pt x="405654" y="490096"/>
                </a:lnTo>
                <a:lnTo>
                  <a:pt x="294886" y="379414"/>
                </a:lnTo>
                <a:cubicBezTo>
                  <a:pt x="291079" y="375614"/>
                  <a:pt x="288479" y="371813"/>
                  <a:pt x="288479" y="366622"/>
                </a:cubicBezTo>
                <a:lnTo>
                  <a:pt x="266567" y="248339"/>
                </a:lnTo>
                <a:cubicBezTo>
                  <a:pt x="264060" y="222198"/>
                  <a:pt x="286808" y="216636"/>
                  <a:pt x="294886" y="219973"/>
                </a:cubicBezTo>
                <a:lnTo>
                  <a:pt x="405654" y="240367"/>
                </a:lnTo>
                <a:lnTo>
                  <a:pt x="405654" y="97797"/>
                </a:lnTo>
                <a:lnTo>
                  <a:pt x="341310" y="97797"/>
                </a:lnTo>
                <a:lnTo>
                  <a:pt x="341310" y="119488"/>
                </a:lnTo>
                <a:cubicBezTo>
                  <a:pt x="340103" y="132373"/>
                  <a:pt x="328404" y="143960"/>
                  <a:pt x="315591" y="143960"/>
                </a:cubicBezTo>
                <a:lnTo>
                  <a:pt x="141779" y="143960"/>
                </a:lnTo>
                <a:cubicBezTo>
                  <a:pt x="127666" y="143960"/>
                  <a:pt x="115968" y="132373"/>
                  <a:pt x="115968" y="118283"/>
                </a:cubicBezTo>
                <a:lnTo>
                  <a:pt x="115968" y="97797"/>
                </a:lnTo>
                <a:close/>
                <a:moveTo>
                  <a:pt x="167498" y="50150"/>
                </a:moveTo>
                <a:lnTo>
                  <a:pt x="167498" y="93903"/>
                </a:lnTo>
                <a:lnTo>
                  <a:pt x="289779" y="93903"/>
                </a:lnTo>
                <a:lnTo>
                  <a:pt x="289779" y="50150"/>
                </a:lnTo>
                <a:close/>
                <a:moveTo>
                  <a:pt x="141779" y="0"/>
                </a:moveTo>
                <a:lnTo>
                  <a:pt x="315684" y="0"/>
                </a:lnTo>
                <a:cubicBezTo>
                  <a:pt x="329797" y="0"/>
                  <a:pt x="341403" y="11587"/>
                  <a:pt x="341403" y="25677"/>
                </a:cubicBezTo>
                <a:lnTo>
                  <a:pt x="341403" y="46349"/>
                </a:lnTo>
                <a:lnTo>
                  <a:pt x="431558" y="46349"/>
                </a:lnTo>
                <a:cubicBezTo>
                  <a:pt x="445671" y="46349"/>
                  <a:pt x="457277" y="57936"/>
                  <a:pt x="457277" y="72027"/>
                </a:cubicBezTo>
                <a:lnTo>
                  <a:pt x="457277" y="279115"/>
                </a:lnTo>
                <a:lnTo>
                  <a:pt x="586058" y="407594"/>
                </a:lnTo>
                <a:cubicBezTo>
                  <a:pt x="616883" y="438556"/>
                  <a:pt x="611777" y="492506"/>
                  <a:pt x="575659" y="528473"/>
                </a:cubicBezTo>
                <a:cubicBezTo>
                  <a:pt x="555139" y="547754"/>
                  <a:pt x="503144" y="579550"/>
                  <a:pt x="457184" y="541265"/>
                </a:cubicBezTo>
                <a:lnTo>
                  <a:pt x="457184" y="578716"/>
                </a:lnTo>
                <a:cubicBezTo>
                  <a:pt x="457184" y="592806"/>
                  <a:pt x="445578" y="604393"/>
                  <a:pt x="431466" y="604393"/>
                </a:cubicBezTo>
                <a:lnTo>
                  <a:pt x="25719" y="604393"/>
                </a:lnTo>
                <a:cubicBezTo>
                  <a:pt x="11606" y="604393"/>
                  <a:pt x="0" y="592806"/>
                  <a:pt x="0" y="578716"/>
                </a:cubicBezTo>
                <a:lnTo>
                  <a:pt x="0" y="72027"/>
                </a:lnTo>
                <a:cubicBezTo>
                  <a:pt x="0" y="57936"/>
                  <a:pt x="11606" y="46349"/>
                  <a:pt x="25719" y="46349"/>
                </a:cubicBezTo>
                <a:lnTo>
                  <a:pt x="115968" y="46349"/>
                </a:lnTo>
                <a:lnTo>
                  <a:pt x="115968" y="25677"/>
                </a:lnTo>
                <a:cubicBezTo>
                  <a:pt x="115968" y="11587"/>
                  <a:pt x="127666" y="0"/>
                  <a:pt x="141779" y="0"/>
                </a:cubicBezTo>
                <a:close/>
              </a:path>
            </a:pathLst>
          </a:custGeom>
          <a:solidFill>
            <a:srgbClr val="A55EE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health-care_353861">
            <a:extLst>
              <a:ext uri="{FF2B5EF4-FFF2-40B4-BE49-F238E27FC236}">
                <a16:creationId xmlns:a16="http://schemas.microsoft.com/office/drawing/2014/main" id="{ADC81EAE-FFDE-49CD-AE57-AD31A90A2DC7}"/>
              </a:ext>
            </a:extLst>
          </p:cNvPr>
          <p:cNvSpPr>
            <a:spLocks noChangeAspect="1"/>
          </p:cNvSpPr>
          <p:nvPr/>
        </p:nvSpPr>
        <p:spPr bwMode="auto">
          <a:xfrm>
            <a:off x="5325580" y="2666958"/>
            <a:ext cx="487897" cy="609685"/>
          </a:xfrm>
          <a:custGeom>
            <a:avLst/>
            <a:gdLst>
              <a:gd name="connsiteX0" fmla="*/ 40410 w 485507"/>
              <a:gd name="connsiteY0" fmla="*/ 488141 h 606698"/>
              <a:gd name="connsiteX1" fmla="*/ 40410 w 485507"/>
              <a:gd name="connsiteY1" fmla="*/ 526444 h 606698"/>
              <a:gd name="connsiteX2" fmla="*/ 120342 w 485507"/>
              <a:gd name="connsiteY2" fmla="*/ 526444 h 606698"/>
              <a:gd name="connsiteX3" fmla="*/ 120342 w 485507"/>
              <a:gd name="connsiteY3" fmla="*/ 488141 h 606698"/>
              <a:gd name="connsiteX4" fmla="*/ 87141 w 485507"/>
              <a:gd name="connsiteY4" fmla="*/ 295117 h 606698"/>
              <a:gd name="connsiteX5" fmla="*/ 83669 w 485507"/>
              <a:gd name="connsiteY5" fmla="*/ 378032 h 606698"/>
              <a:gd name="connsiteX6" fmla="*/ 83580 w 485507"/>
              <a:gd name="connsiteY6" fmla="*/ 378921 h 606698"/>
              <a:gd name="connsiteX7" fmla="*/ 108058 w 485507"/>
              <a:gd name="connsiteY7" fmla="*/ 405937 h 606698"/>
              <a:gd name="connsiteX8" fmla="*/ 179088 w 485507"/>
              <a:gd name="connsiteY8" fmla="*/ 412602 h 606698"/>
              <a:gd name="connsiteX9" fmla="*/ 117493 w 485507"/>
              <a:gd name="connsiteY9" fmla="*/ 388696 h 606698"/>
              <a:gd name="connsiteX10" fmla="*/ 104409 w 485507"/>
              <a:gd name="connsiteY10" fmla="*/ 373500 h 606698"/>
              <a:gd name="connsiteX11" fmla="*/ 146317 w 485507"/>
              <a:gd name="connsiteY11" fmla="*/ 135604 h 606698"/>
              <a:gd name="connsiteX12" fmla="*/ 193278 w 485507"/>
              <a:gd name="connsiteY12" fmla="*/ 182495 h 606698"/>
              <a:gd name="connsiteX13" fmla="*/ 146317 w 485507"/>
              <a:gd name="connsiteY13" fmla="*/ 229386 h 606698"/>
              <a:gd name="connsiteX14" fmla="*/ 99356 w 485507"/>
              <a:gd name="connsiteY14" fmla="*/ 182495 h 606698"/>
              <a:gd name="connsiteX15" fmla="*/ 146317 w 485507"/>
              <a:gd name="connsiteY15" fmla="*/ 135604 h 606698"/>
              <a:gd name="connsiteX16" fmla="*/ 264093 w 485507"/>
              <a:gd name="connsiteY16" fmla="*/ 80498 h 606698"/>
              <a:gd name="connsiteX17" fmla="*/ 249584 w 485507"/>
              <a:gd name="connsiteY17" fmla="*/ 145372 h 606698"/>
              <a:gd name="connsiteX18" fmla="*/ 293377 w 485507"/>
              <a:gd name="connsiteY18" fmla="*/ 97739 h 606698"/>
              <a:gd name="connsiteX19" fmla="*/ 264093 w 485507"/>
              <a:gd name="connsiteY19" fmla="*/ 80498 h 606698"/>
              <a:gd name="connsiteX20" fmla="*/ 295870 w 485507"/>
              <a:gd name="connsiteY20" fmla="*/ 427 h 606698"/>
              <a:gd name="connsiteX21" fmla="*/ 351234 w 485507"/>
              <a:gd name="connsiteY21" fmla="*/ 42906 h 606698"/>
              <a:gd name="connsiteX22" fmla="*/ 314740 w 485507"/>
              <a:gd name="connsiteY22" fmla="*/ 96939 h 606698"/>
              <a:gd name="connsiteX23" fmla="*/ 264805 w 485507"/>
              <a:gd name="connsiteY23" fmla="*/ 157636 h 606698"/>
              <a:gd name="connsiteX24" fmla="*/ 224751 w 485507"/>
              <a:gd name="connsiteY24" fmla="*/ 210869 h 606698"/>
              <a:gd name="connsiteX25" fmla="*/ 218253 w 485507"/>
              <a:gd name="connsiteY25" fmla="*/ 235219 h 606698"/>
              <a:gd name="connsiteX26" fmla="*/ 297205 w 485507"/>
              <a:gd name="connsiteY26" fmla="*/ 205715 h 606698"/>
              <a:gd name="connsiteX27" fmla="*/ 326222 w 485507"/>
              <a:gd name="connsiteY27" fmla="*/ 149194 h 606698"/>
              <a:gd name="connsiteX28" fmla="*/ 294890 w 485507"/>
              <a:gd name="connsiteY28" fmla="*/ 182964 h 606698"/>
              <a:gd name="connsiteX29" fmla="*/ 290796 w 485507"/>
              <a:gd name="connsiteY29" fmla="*/ 164124 h 606698"/>
              <a:gd name="connsiteX30" fmla="*/ 318478 w 485507"/>
              <a:gd name="connsiteY30" fmla="*/ 121289 h 606698"/>
              <a:gd name="connsiteX31" fmla="*/ 381497 w 485507"/>
              <a:gd name="connsiteY31" fmla="*/ 107781 h 606698"/>
              <a:gd name="connsiteX32" fmla="*/ 424400 w 485507"/>
              <a:gd name="connsiteY32" fmla="*/ 135419 h 606698"/>
              <a:gd name="connsiteX33" fmla="*/ 461517 w 485507"/>
              <a:gd name="connsiteY33" fmla="*/ 307114 h 606698"/>
              <a:gd name="connsiteX34" fmla="*/ 462496 w 485507"/>
              <a:gd name="connsiteY34" fmla="*/ 341329 h 606698"/>
              <a:gd name="connsiteX35" fmla="*/ 447543 w 485507"/>
              <a:gd name="connsiteY35" fmla="*/ 435975 h 606698"/>
              <a:gd name="connsiteX36" fmla="*/ 484482 w 485507"/>
              <a:gd name="connsiteY36" fmla="*/ 570345 h 606698"/>
              <a:gd name="connsiteX37" fmla="*/ 464365 w 485507"/>
              <a:gd name="connsiteY37" fmla="*/ 605626 h 606698"/>
              <a:gd name="connsiteX38" fmla="*/ 428940 w 485507"/>
              <a:gd name="connsiteY38" fmla="*/ 585542 h 606698"/>
              <a:gd name="connsiteX39" fmla="*/ 390487 w 485507"/>
              <a:gd name="connsiteY39" fmla="*/ 445306 h 606698"/>
              <a:gd name="connsiteX40" fmla="*/ 389775 w 485507"/>
              <a:gd name="connsiteY40" fmla="*/ 433309 h 606698"/>
              <a:gd name="connsiteX41" fmla="*/ 405797 w 485507"/>
              <a:gd name="connsiteY41" fmla="*/ 328710 h 606698"/>
              <a:gd name="connsiteX42" fmla="*/ 397163 w 485507"/>
              <a:gd name="connsiteY42" fmla="*/ 330576 h 606698"/>
              <a:gd name="connsiteX43" fmla="*/ 358177 w 485507"/>
              <a:gd name="connsiteY43" fmla="*/ 436775 h 606698"/>
              <a:gd name="connsiteX44" fmla="*/ 386838 w 485507"/>
              <a:gd name="connsiteY44" fmla="*/ 571945 h 606698"/>
              <a:gd name="connsiteX45" fmla="*/ 364674 w 485507"/>
              <a:gd name="connsiteY45" fmla="*/ 606071 h 606698"/>
              <a:gd name="connsiteX46" fmla="*/ 330583 w 485507"/>
              <a:gd name="connsiteY46" fmla="*/ 583853 h 606698"/>
              <a:gd name="connsiteX47" fmla="*/ 300142 w 485507"/>
              <a:gd name="connsiteY47" fmla="*/ 440596 h 606698"/>
              <a:gd name="connsiteX48" fmla="*/ 301299 w 485507"/>
              <a:gd name="connsiteY48" fmla="*/ 424688 h 606698"/>
              <a:gd name="connsiteX49" fmla="*/ 330672 w 485507"/>
              <a:gd name="connsiteY49" fmla="*/ 344884 h 606698"/>
              <a:gd name="connsiteX50" fmla="*/ 314117 w 485507"/>
              <a:gd name="connsiteY50" fmla="*/ 272455 h 606698"/>
              <a:gd name="connsiteX51" fmla="*/ 329960 w 485507"/>
              <a:gd name="connsiteY51" fmla="*/ 266590 h 606698"/>
              <a:gd name="connsiteX52" fmla="*/ 353993 w 485507"/>
              <a:gd name="connsiteY52" fmla="*/ 245173 h 606698"/>
              <a:gd name="connsiteX53" fmla="*/ 368947 w 485507"/>
              <a:gd name="connsiteY53" fmla="*/ 171056 h 606698"/>
              <a:gd name="connsiteX54" fmla="*/ 335657 w 485507"/>
              <a:gd name="connsiteY54" fmla="*/ 235841 h 606698"/>
              <a:gd name="connsiteX55" fmla="*/ 322751 w 485507"/>
              <a:gd name="connsiteY55" fmla="*/ 247305 h 606698"/>
              <a:gd name="connsiteX56" fmla="*/ 222792 w 485507"/>
              <a:gd name="connsiteY56" fmla="*/ 284631 h 606698"/>
              <a:gd name="connsiteX57" fmla="*/ 207038 w 485507"/>
              <a:gd name="connsiteY57" fmla="*/ 284986 h 606698"/>
              <a:gd name="connsiteX58" fmla="*/ 205168 w 485507"/>
              <a:gd name="connsiteY58" fmla="*/ 287385 h 606698"/>
              <a:gd name="connsiteX59" fmla="*/ 200629 w 485507"/>
              <a:gd name="connsiteY59" fmla="*/ 304448 h 606698"/>
              <a:gd name="connsiteX60" fmla="*/ 184874 w 485507"/>
              <a:gd name="connsiteY60" fmla="*/ 304004 h 606698"/>
              <a:gd name="connsiteX61" fmla="*/ 181136 w 485507"/>
              <a:gd name="connsiteY61" fmla="*/ 305693 h 606698"/>
              <a:gd name="connsiteX62" fmla="*/ 175172 w 485507"/>
              <a:gd name="connsiteY62" fmla="*/ 342751 h 606698"/>
              <a:gd name="connsiteX63" fmla="*/ 153632 w 485507"/>
              <a:gd name="connsiteY63" fmla="*/ 334397 h 606698"/>
              <a:gd name="connsiteX64" fmla="*/ 128709 w 485507"/>
              <a:gd name="connsiteY64" fmla="*/ 285964 h 606698"/>
              <a:gd name="connsiteX65" fmla="*/ 143484 w 485507"/>
              <a:gd name="connsiteY65" fmla="*/ 353238 h 606698"/>
              <a:gd name="connsiteX66" fmla="*/ 212111 w 485507"/>
              <a:gd name="connsiteY66" fmla="*/ 379809 h 606698"/>
              <a:gd name="connsiteX67" fmla="*/ 224216 w 485507"/>
              <a:gd name="connsiteY67" fmla="*/ 407270 h 606698"/>
              <a:gd name="connsiteX68" fmla="*/ 218253 w 485507"/>
              <a:gd name="connsiteY68" fmla="*/ 415713 h 606698"/>
              <a:gd name="connsiteX69" fmla="*/ 233830 w 485507"/>
              <a:gd name="connsiteY69" fmla="*/ 425044 h 606698"/>
              <a:gd name="connsiteX70" fmla="*/ 235877 w 485507"/>
              <a:gd name="connsiteY70" fmla="*/ 428154 h 606698"/>
              <a:gd name="connsiteX71" fmla="*/ 238992 w 485507"/>
              <a:gd name="connsiteY71" fmla="*/ 444862 h 606698"/>
              <a:gd name="connsiteX72" fmla="*/ 216473 w 485507"/>
              <a:gd name="connsiteY72" fmla="*/ 585186 h 606698"/>
              <a:gd name="connsiteX73" fmla="*/ 187188 w 485507"/>
              <a:gd name="connsiteY73" fmla="*/ 606337 h 606698"/>
              <a:gd name="connsiteX74" fmla="*/ 166004 w 485507"/>
              <a:gd name="connsiteY74" fmla="*/ 577099 h 606698"/>
              <a:gd name="connsiteX75" fmla="*/ 184162 w 485507"/>
              <a:gd name="connsiteY75" fmla="*/ 464057 h 606698"/>
              <a:gd name="connsiteX76" fmla="*/ 160841 w 485507"/>
              <a:gd name="connsiteY76" fmla="*/ 462280 h 606698"/>
              <a:gd name="connsiteX77" fmla="*/ 160752 w 485507"/>
              <a:gd name="connsiteY77" fmla="*/ 586519 h 606698"/>
              <a:gd name="connsiteX78" fmla="*/ 140547 w 485507"/>
              <a:gd name="connsiteY78" fmla="*/ 606693 h 606698"/>
              <a:gd name="connsiteX79" fmla="*/ 120342 w 485507"/>
              <a:gd name="connsiteY79" fmla="*/ 586519 h 606698"/>
              <a:gd name="connsiteX80" fmla="*/ 120342 w 485507"/>
              <a:gd name="connsiteY80" fmla="*/ 553371 h 606698"/>
              <a:gd name="connsiteX81" fmla="*/ 40410 w 485507"/>
              <a:gd name="connsiteY81" fmla="*/ 553371 h 606698"/>
              <a:gd name="connsiteX82" fmla="*/ 40410 w 485507"/>
              <a:gd name="connsiteY82" fmla="*/ 586519 h 606698"/>
              <a:gd name="connsiteX83" fmla="*/ 20205 w 485507"/>
              <a:gd name="connsiteY83" fmla="*/ 606693 h 606698"/>
              <a:gd name="connsiteX84" fmla="*/ 0 w 485507"/>
              <a:gd name="connsiteY84" fmla="*/ 586519 h 606698"/>
              <a:gd name="connsiteX85" fmla="*/ 0 w 485507"/>
              <a:gd name="connsiteY85" fmla="*/ 467968 h 606698"/>
              <a:gd name="connsiteX86" fmla="*/ 20205 w 485507"/>
              <a:gd name="connsiteY86" fmla="*/ 447794 h 606698"/>
              <a:gd name="connsiteX87" fmla="*/ 49489 w 485507"/>
              <a:gd name="connsiteY87" fmla="*/ 447794 h 606698"/>
              <a:gd name="connsiteX88" fmla="*/ 42012 w 485507"/>
              <a:gd name="connsiteY88" fmla="*/ 426910 h 606698"/>
              <a:gd name="connsiteX89" fmla="*/ 65066 w 485507"/>
              <a:gd name="connsiteY89" fmla="*/ 272455 h 606698"/>
              <a:gd name="connsiteX90" fmla="*/ 101383 w 485507"/>
              <a:gd name="connsiteY90" fmla="*/ 246239 h 606698"/>
              <a:gd name="connsiteX91" fmla="*/ 157281 w 485507"/>
              <a:gd name="connsiteY91" fmla="*/ 255304 h 606698"/>
              <a:gd name="connsiteX92" fmla="*/ 169030 w 485507"/>
              <a:gd name="connsiteY92" fmla="*/ 259836 h 606698"/>
              <a:gd name="connsiteX93" fmla="*/ 177664 w 485507"/>
              <a:gd name="connsiteY93" fmla="*/ 245617 h 606698"/>
              <a:gd name="connsiteX94" fmla="*/ 192529 w 485507"/>
              <a:gd name="connsiteY94" fmla="*/ 252460 h 606698"/>
              <a:gd name="connsiteX95" fmla="*/ 197870 w 485507"/>
              <a:gd name="connsiteY95" fmla="*/ 244906 h 606698"/>
              <a:gd name="connsiteX96" fmla="*/ 202320 w 485507"/>
              <a:gd name="connsiteY96" fmla="*/ 219223 h 606698"/>
              <a:gd name="connsiteX97" fmla="*/ 228311 w 485507"/>
              <a:gd name="connsiteY97" fmla="*/ 165724 h 606698"/>
              <a:gd name="connsiteX98" fmla="*/ 253412 w 485507"/>
              <a:gd name="connsiteY98" fmla="*/ 56237 h 606698"/>
              <a:gd name="connsiteX99" fmla="*/ 253323 w 485507"/>
              <a:gd name="connsiteY99" fmla="*/ 55615 h 606698"/>
              <a:gd name="connsiteX100" fmla="*/ 295870 w 485507"/>
              <a:gd name="connsiteY100" fmla="*/ 427 h 60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485507" h="606698">
                <a:moveTo>
                  <a:pt x="40410" y="488141"/>
                </a:moveTo>
                <a:lnTo>
                  <a:pt x="40410" y="526444"/>
                </a:lnTo>
                <a:lnTo>
                  <a:pt x="120342" y="526444"/>
                </a:lnTo>
                <a:lnTo>
                  <a:pt x="120342" y="488141"/>
                </a:lnTo>
                <a:close/>
                <a:moveTo>
                  <a:pt x="87141" y="295117"/>
                </a:moveTo>
                <a:lnTo>
                  <a:pt x="83669" y="378032"/>
                </a:lnTo>
                <a:cubicBezTo>
                  <a:pt x="83669" y="378299"/>
                  <a:pt x="83580" y="378565"/>
                  <a:pt x="83580" y="378921"/>
                </a:cubicBezTo>
                <a:cubicBezTo>
                  <a:pt x="83491" y="392873"/>
                  <a:pt x="94083" y="404604"/>
                  <a:pt x="108058" y="405937"/>
                </a:cubicBezTo>
                <a:lnTo>
                  <a:pt x="179088" y="412602"/>
                </a:lnTo>
                <a:lnTo>
                  <a:pt x="117493" y="388696"/>
                </a:lnTo>
                <a:cubicBezTo>
                  <a:pt x="110818" y="386119"/>
                  <a:pt x="105922" y="380432"/>
                  <a:pt x="104409" y="373500"/>
                </a:cubicBezTo>
                <a:close/>
                <a:moveTo>
                  <a:pt x="146317" y="135604"/>
                </a:moveTo>
                <a:cubicBezTo>
                  <a:pt x="172253" y="135604"/>
                  <a:pt x="193278" y="156598"/>
                  <a:pt x="193278" y="182495"/>
                </a:cubicBezTo>
                <a:cubicBezTo>
                  <a:pt x="193278" y="208392"/>
                  <a:pt x="172253" y="229386"/>
                  <a:pt x="146317" y="229386"/>
                </a:cubicBezTo>
                <a:cubicBezTo>
                  <a:pt x="120381" y="229386"/>
                  <a:pt x="99356" y="208392"/>
                  <a:pt x="99356" y="182495"/>
                </a:cubicBezTo>
                <a:cubicBezTo>
                  <a:pt x="99356" y="156598"/>
                  <a:pt x="120381" y="135604"/>
                  <a:pt x="146317" y="135604"/>
                </a:cubicBezTo>
                <a:close/>
                <a:moveTo>
                  <a:pt x="264093" y="80498"/>
                </a:moveTo>
                <a:cubicBezTo>
                  <a:pt x="259108" y="94984"/>
                  <a:pt x="253501" y="116223"/>
                  <a:pt x="249584" y="145372"/>
                </a:cubicBezTo>
                <a:cubicBezTo>
                  <a:pt x="256705" y="140040"/>
                  <a:pt x="277979" y="128132"/>
                  <a:pt x="293377" y="97739"/>
                </a:cubicBezTo>
                <a:cubicBezTo>
                  <a:pt x="281806" y="95606"/>
                  <a:pt x="271392" y="89385"/>
                  <a:pt x="264093" y="80498"/>
                </a:cubicBezTo>
                <a:close/>
                <a:moveTo>
                  <a:pt x="295870" y="427"/>
                </a:moveTo>
                <a:cubicBezTo>
                  <a:pt x="322929" y="-3128"/>
                  <a:pt x="347673" y="15890"/>
                  <a:pt x="351234" y="42906"/>
                </a:cubicBezTo>
                <a:cubicBezTo>
                  <a:pt x="354438" y="67790"/>
                  <a:pt x="338505" y="90718"/>
                  <a:pt x="314740" y="96939"/>
                </a:cubicBezTo>
                <a:cubicBezTo>
                  <a:pt x="306195" y="117290"/>
                  <a:pt x="291152" y="140040"/>
                  <a:pt x="264805" y="157636"/>
                </a:cubicBezTo>
                <a:cubicBezTo>
                  <a:pt x="243532" y="171855"/>
                  <a:pt x="231515" y="192029"/>
                  <a:pt x="224751" y="210869"/>
                </a:cubicBezTo>
                <a:cubicBezTo>
                  <a:pt x="221635" y="219489"/>
                  <a:pt x="219588" y="227843"/>
                  <a:pt x="218253" y="235219"/>
                </a:cubicBezTo>
                <a:lnTo>
                  <a:pt x="297205" y="205715"/>
                </a:lnTo>
                <a:lnTo>
                  <a:pt x="326222" y="149194"/>
                </a:lnTo>
                <a:lnTo>
                  <a:pt x="294890" y="182964"/>
                </a:lnTo>
                <a:lnTo>
                  <a:pt x="290796" y="164124"/>
                </a:lnTo>
                <a:cubicBezTo>
                  <a:pt x="286612" y="144662"/>
                  <a:pt x="298985" y="125466"/>
                  <a:pt x="318478" y="121289"/>
                </a:cubicBezTo>
                <a:cubicBezTo>
                  <a:pt x="325065" y="119867"/>
                  <a:pt x="366454" y="110980"/>
                  <a:pt x="381497" y="107781"/>
                </a:cubicBezTo>
                <a:cubicBezTo>
                  <a:pt x="400990" y="103604"/>
                  <a:pt x="420217" y="115957"/>
                  <a:pt x="424400" y="135419"/>
                </a:cubicBezTo>
                <a:lnTo>
                  <a:pt x="461517" y="307114"/>
                </a:lnTo>
                <a:cubicBezTo>
                  <a:pt x="463920" y="318401"/>
                  <a:pt x="464276" y="329954"/>
                  <a:pt x="462496" y="341329"/>
                </a:cubicBezTo>
                <a:lnTo>
                  <a:pt x="447543" y="435975"/>
                </a:lnTo>
                <a:lnTo>
                  <a:pt x="484482" y="570345"/>
                </a:lnTo>
                <a:cubicBezTo>
                  <a:pt x="488665" y="585631"/>
                  <a:pt x="479675" y="601449"/>
                  <a:pt x="464365" y="605626"/>
                </a:cubicBezTo>
                <a:cubicBezTo>
                  <a:pt x="448967" y="609803"/>
                  <a:pt x="433123" y="600827"/>
                  <a:pt x="428940" y="585542"/>
                </a:cubicBezTo>
                <a:lnTo>
                  <a:pt x="390487" y="445306"/>
                </a:lnTo>
                <a:cubicBezTo>
                  <a:pt x="389419" y="441396"/>
                  <a:pt x="389152" y="437308"/>
                  <a:pt x="389775" y="433309"/>
                </a:cubicBezTo>
                <a:lnTo>
                  <a:pt x="405797" y="328710"/>
                </a:lnTo>
                <a:lnTo>
                  <a:pt x="397163" y="330576"/>
                </a:lnTo>
                <a:cubicBezTo>
                  <a:pt x="396807" y="331642"/>
                  <a:pt x="399388" y="324622"/>
                  <a:pt x="358177" y="436775"/>
                </a:cubicBezTo>
                <a:lnTo>
                  <a:pt x="386838" y="571945"/>
                </a:lnTo>
                <a:cubicBezTo>
                  <a:pt x="390131" y="587497"/>
                  <a:pt x="380251" y="602782"/>
                  <a:pt x="364674" y="606071"/>
                </a:cubicBezTo>
                <a:cubicBezTo>
                  <a:pt x="349098" y="609359"/>
                  <a:pt x="333877" y="599405"/>
                  <a:pt x="330583" y="583853"/>
                </a:cubicBezTo>
                <a:lnTo>
                  <a:pt x="300142" y="440596"/>
                </a:lnTo>
                <a:cubicBezTo>
                  <a:pt x="299074" y="435264"/>
                  <a:pt x="299430" y="429754"/>
                  <a:pt x="301299" y="424688"/>
                </a:cubicBezTo>
                <a:lnTo>
                  <a:pt x="330672" y="344884"/>
                </a:lnTo>
                <a:lnTo>
                  <a:pt x="314117" y="272455"/>
                </a:lnTo>
                <a:lnTo>
                  <a:pt x="329960" y="266590"/>
                </a:lnTo>
                <a:cubicBezTo>
                  <a:pt x="338060" y="263480"/>
                  <a:pt x="350878" y="260458"/>
                  <a:pt x="353993" y="245173"/>
                </a:cubicBezTo>
                <a:lnTo>
                  <a:pt x="368947" y="171056"/>
                </a:lnTo>
                <a:lnTo>
                  <a:pt x="335657" y="235841"/>
                </a:lnTo>
                <a:cubicBezTo>
                  <a:pt x="332987" y="241173"/>
                  <a:pt x="328358" y="245261"/>
                  <a:pt x="322751" y="247305"/>
                </a:cubicBezTo>
                <a:lnTo>
                  <a:pt x="222792" y="284631"/>
                </a:lnTo>
                <a:cubicBezTo>
                  <a:pt x="217719" y="286497"/>
                  <a:pt x="212200" y="286675"/>
                  <a:pt x="207038" y="284986"/>
                </a:cubicBezTo>
                <a:cubicBezTo>
                  <a:pt x="206414" y="285786"/>
                  <a:pt x="205880" y="286586"/>
                  <a:pt x="205168" y="287385"/>
                </a:cubicBezTo>
                <a:cubicBezTo>
                  <a:pt x="205346" y="294762"/>
                  <a:pt x="203744" y="300894"/>
                  <a:pt x="200629" y="304448"/>
                </a:cubicBezTo>
                <a:cubicBezTo>
                  <a:pt x="196267" y="309603"/>
                  <a:pt x="190126" y="308359"/>
                  <a:pt x="184874" y="304004"/>
                </a:cubicBezTo>
                <a:cubicBezTo>
                  <a:pt x="183717" y="304537"/>
                  <a:pt x="182471" y="305159"/>
                  <a:pt x="181136" y="305693"/>
                </a:cubicBezTo>
                <a:lnTo>
                  <a:pt x="175172" y="342751"/>
                </a:lnTo>
                <a:lnTo>
                  <a:pt x="153632" y="334397"/>
                </a:lnTo>
                <a:lnTo>
                  <a:pt x="128709" y="285964"/>
                </a:lnTo>
                <a:lnTo>
                  <a:pt x="143484" y="353238"/>
                </a:lnTo>
                <a:lnTo>
                  <a:pt x="212111" y="379809"/>
                </a:lnTo>
                <a:cubicBezTo>
                  <a:pt x="223059" y="384075"/>
                  <a:pt x="228489" y="396339"/>
                  <a:pt x="224216" y="407270"/>
                </a:cubicBezTo>
                <a:cubicBezTo>
                  <a:pt x="222881" y="410647"/>
                  <a:pt x="220834" y="413491"/>
                  <a:pt x="218253" y="415713"/>
                </a:cubicBezTo>
                <a:cubicBezTo>
                  <a:pt x="224394" y="416779"/>
                  <a:pt x="229913" y="420067"/>
                  <a:pt x="233830" y="425044"/>
                </a:cubicBezTo>
                <a:cubicBezTo>
                  <a:pt x="234631" y="426021"/>
                  <a:pt x="235254" y="427088"/>
                  <a:pt x="235877" y="428154"/>
                </a:cubicBezTo>
                <a:cubicBezTo>
                  <a:pt x="238814" y="433131"/>
                  <a:pt x="239971" y="439085"/>
                  <a:pt x="238992" y="444862"/>
                </a:cubicBezTo>
                <a:lnTo>
                  <a:pt x="216473" y="585186"/>
                </a:lnTo>
                <a:cubicBezTo>
                  <a:pt x="214247" y="599139"/>
                  <a:pt x="201163" y="608559"/>
                  <a:pt x="187188" y="606337"/>
                </a:cubicBezTo>
                <a:cubicBezTo>
                  <a:pt x="173303" y="604115"/>
                  <a:pt x="163779" y="591052"/>
                  <a:pt x="166004" y="577099"/>
                </a:cubicBezTo>
                <a:lnTo>
                  <a:pt x="184162" y="464057"/>
                </a:lnTo>
                <a:lnTo>
                  <a:pt x="160841" y="462280"/>
                </a:lnTo>
                <a:lnTo>
                  <a:pt x="160752" y="586519"/>
                </a:lnTo>
                <a:cubicBezTo>
                  <a:pt x="160752" y="597628"/>
                  <a:pt x="151673" y="606693"/>
                  <a:pt x="140547" y="606693"/>
                </a:cubicBezTo>
                <a:cubicBezTo>
                  <a:pt x="129421" y="606693"/>
                  <a:pt x="120342" y="597628"/>
                  <a:pt x="120342" y="586519"/>
                </a:cubicBezTo>
                <a:lnTo>
                  <a:pt x="120342" y="553371"/>
                </a:lnTo>
                <a:lnTo>
                  <a:pt x="40410" y="553371"/>
                </a:lnTo>
                <a:lnTo>
                  <a:pt x="40410" y="586519"/>
                </a:lnTo>
                <a:cubicBezTo>
                  <a:pt x="40410" y="597628"/>
                  <a:pt x="31331" y="606693"/>
                  <a:pt x="20205" y="606693"/>
                </a:cubicBezTo>
                <a:cubicBezTo>
                  <a:pt x="9079" y="606693"/>
                  <a:pt x="0" y="597628"/>
                  <a:pt x="0" y="586519"/>
                </a:cubicBezTo>
                <a:lnTo>
                  <a:pt x="0" y="467968"/>
                </a:lnTo>
                <a:cubicBezTo>
                  <a:pt x="0" y="456859"/>
                  <a:pt x="9079" y="447794"/>
                  <a:pt x="20205" y="447794"/>
                </a:cubicBezTo>
                <a:lnTo>
                  <a:pt x="49489" y="447794"/>
                </a:lnTo>
                <a:cubicBezTo>
                  <a:pt x="44149" y="442551"/>
                  <a:pt x="41122" y="435086"/>
                  <a:pt x="42012" y="426910"/>
                </a:cubicBezTo>
                <a:cubicBezTo>
                  <a:pt x="45217" y="398117"/>
                  <a:pt x="48777" y="375011"/>
                  <a:pt x="65066" y="272455"/>
                </a:cubicBezTo>
                <a:cubicBezTo>
                  <a:pt x="67736" y="255215"/>
                  <a:pt x="84114" y="243484"/>
                  <a:pt x="101383" y="246239"/>
                </a:cubicBezTo>
                <a:cubicBezTo>
                  <a:pt x="108236" y="247394"/>
                  <a:pt x="152830" y="254593"/>
                  <a:pt x="157281" y="255304"/>
                </a:cubicBezTo>
                <a:cubicBezTo>
                  <a:pt x="161553" y="256015"/>
                  <a:pt x="165559" y="257614"/>
                  <a:pt x="169030" y="259836"/>
                </a:cubicBezTo>
                <a:cubicBezTo>
                  <a:pt x="169742" y="253971"/>
                  <a:pt x="172146" y="247305"/>
                  <a:pt x="177664" y="245617"/>
                </a:cubicBezTo>
                <a:cubicBezTo>
                  <a:pt x="182382" y="244284"/>
                  <a:pt x="187722" y="247039"/>
                  <a:pt x="192529" y="252460"/>
                </a:cubicBezTo>
                <a:cubicBezTo>
                  <a:pt x="193775" y="249705"/>
                  <a:pt x="195555" y="247039"/>
                  <a:pt x="197870" y="244906"/>
                </a:cubicBezTo>
                <a:cubicBezTo>
                  <a:pt x="198582" y="237708"/>
                  <a:pt x="199917" y="228821"/>
                  <a:pt x="202320" y="219223"/>
                </a:cubicBezTo>
                <a:cubicBezTo>
                  <a:pt x="206682" y="202249"/>
                  <a:pt x="214425" y="182875"/>
                  <a:pt x="228311" y="165724"/>
                </a:cubicBezTo>
                <a:cubicBezTo>
                  <a:pt x="233652" y="106892"/>
                  <a:pt x="245846" y="72500"/>
                  <a:pt x="253412" y="56237"/>
                </a:cubicBezTo>
                <a:cubicBezTo>
                  <a:pt x="253412" y="56059"/>
                  <a:pt x="253323" y="55881"/>
                  <a:pt x="253323" y="55615"/>
                </a:cubicBezTo>
                <a:cubicBezTo>
                  <a:pt x="249762" y="28687"/>
                  <a:pt x="268810" y="3893"/>
                  <a:pt x="295870" y="427"/>
                </a:cubicBezTo>
                <a:close/>
              </a:path>
            </a:pathLst>
          </a:custGeom>
          <a:solidFill>
            <a:srgbClr val="D1D8E0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stethoscope_165932">
            <a:extLst>
              <a:ext uri="{FF2B5EF4-FFF2-40B4-BE49-F238E27FC236}">
                <a16:creationId xmlns:a16="http://schemas.microsoft.com/office/drawing/2014/main" id="{5ABCCE97-DB80-458B-B615-21DFFC3A23B8}"/>
              </a:ext>
            </a:extLst>
          </p:cNvPr>
          <p:cNvSpPr>
            <a:spLocks noChangeAspect="1"/>
          </p:cNvSpPr>
          <p:nvPr/>
        </p:nvSpPr>
        <p:spPr bwMode="auto">
          <a:xfrm>
            <a:off x="7855485" y="1894303"/>
            <a:ext cx="609685" cy="603287"/>
          </a:xfrm>
          <a:custGeom>
            <a:avLst/>
            <a:gdLst>
              <a:gd name="T0" fmla="*/ 6426 w 6592"/>
              <a:gd name="T1" fmla="*/ 1845 h 6533"/>
              <a:gd name="T2" fmla="*/ 5538 w 6592"/>
              <a:gd name="T3" fmla="*/ 319 h 6533"/>
              <a:gd name="T4" fmla="*/ 5302 w 6592"/>
              <a:gd name="T5" fmla="*/ 180 h 6533"/>
              <a:gd name="T6" fmla="*/ 5172 w 6592"/>
              <a:gd name="T7" fmla="*/ 180 h 6533"/>
              <a:gd name="T8" fmla="*/ 4912 w 6592"/>
              <a:gd name="T9" fmla="*/ 0 h 6533"/>
              <a:gd name="T10" fmla="*/ 4635 w 6592"/>
              <a:gd name="T11" fmla="*/ 277 h 6533"/>
              <a:gd name="T12" fmla="*/ 4635 w 6592"/>
              <a:gd name="T13" fmla="*/ 637 h 6533"/>
              <a:gd name="T14" fmla="*/ 4912 w 6592"/>
              <a:gd name="T15" fmla="*/ 915 h 6533"/>
              <a:gd name="T16" fmla="*/ 5162 w 6592"/>
              <a:gd name="T17" fmla="*/ 757 h 6533"/>
              <a:gd name="T18" fmla="*/ 5952 w 6592"/>
              <a:gd name="T19" fmla="*/ 2121 h 6533"/>
              <a:gd name="T20" fmla="*/ 5924 w 6592"/>
              <a:gd name="T21" fmla="*/ 2412 h 6533"/>
              <a:gd name="T22" fmla="*/ 4775 w 6592"/>
              <a:gd name="T23" fmla="*/ 3787 h 6533"/>
              <a:gd name="T24" fmla="*/ 4580 w 6592"/>
              <a:gd name="T25" fmla="*/ 3884 h 6533"/>
              <a:gd name="T26" fmla="*/ 3887 w 6592"/>
              <a:gd name="T27" fmla="*/ 3884 h 6533"/>
              <a:gd name="T28" fmla="*/ 3692 w 6592"/>
              <a:gd name="T29" fmla="*/ 3787 h 6533"/>
              <a:gd name="T30" fmla="*/ 2542 w 6592"/>
              <a:gd name="T31" fmla="*/ 2413 h 6533"/>
              <a:gd name="T32" fmla="*/ 2514 w 6592"/>
              <a:gd name="T33" fmla="*/ 2123 h 6533"/>
              <a:gd name="T34" fmla="*/ 3298 w 6592"/>
              <a:gd name="T35" fmla="*/ 772 h 6533"/>
              <a:gd name="T36" fmla="*/ 3540 w 6592"/>
              <a:gd name="T37" fmla="*/ 916 h 6533"/>
              <a:gd name="T38" fmla="*/ 3818 w 6592"/>
              <a:gd name="T39" fmla="*/ 652 h 6533"/>
              <a:gd name="T40" fmla="*/ 3818 w 6592"/>
              <a:gd name="T41" fmla="*/ 277 h 6533"/>
              <a:gd name="T42" fmla="*/ 3540 w 6592"/>
              <a:gd name="T43" fmla="*/ 0 h 6533"/>
              <a:gd name="T44" fmla="*/ 3280 w 6592"/>
              <a:gd name="T45" fmla="*/ 180 h 6533"/>
              <a:gd name="T46" fmla="*/ 3166 w 6592"/>
              <a:gd name="T47" fmla="*/ 180 h 6533"/>
              <a:gd name="T48" fmla="*/ 2930 w 6592"/>
              <a:gd name="T49" fmla="*/ 319 h 6533"/>
              <a:gd name="T50" fmla="*/ 2042 w 6592"/>
              <a:gd name="T51" fmla="*/ 1844 h 6533"/>
              <a:gd name="T52" fmla="*/ 2124 w 6592"/>
              <a:gd name="T53" fmla="*/ 2760 h 6533"/>
              <a:gd name="T54" fmla="*/ 3275 w 6592"/>
              <a:gd name="T55" fmla="*/ 4133 h 6533"/>
              <a:gd name="T56" fmla="*/ 3886 w 6592"/>
              <a:gd name="T57" fmla="*/ 4424 h 6533"/>
              <a:gd name="T58" fmla="*/ 3968 w 6592"/>
              <a:gd name="T59" fmla="*/ 4424 h 6533"/>
              <a:gd name="T60" fmla="*/ 3968 w 6592"/>
              <a:gd name="T61" fmla="*/ 4660 h 6533"/>
              <a:gd name="T62" fmla="*/ 2623 w 6592"/>
              <a:gd name="T63" fmla="*/ 5992 h 6533"/>
              <a:gd name="T64" fmla="*/ 1148 w 6592"/>
              <a:gd name="T65" fmla="*/ 4804 h 6533"/>
              <a:gd name="T66" fmla="*/ 1720 w 6592"/>
              <a:gd name="T67" fmla="*/ 3995 h 6533"/>
              <a:gd name="T68" fmla="*/ 860 w 6592"/>
              <a:gd name="T69" fmla="*/ 3135 h 6533"/>
              <a:gd name="T70" fmla="*/ 0 w 6592"/>
              <a:gd name="T71" fmla="*/ 3995 h 6533"/>
              <a:gd name="T72" fmla="*/ 590 w 6592"/>
              <a:gd name="T73" fmla="*/ 4811 h 6533"/>
              <a:gd name="T74" fmla="*/ 2611 w 6592"/>
              <a:gd name="T75" fmla="*/ 6533 h 6533"/>
              <a:gd name="T76" fmla="*/ 4526 w 6592"/>
              <a:gd name="T77" fmla="*/ 4661 h 6533"/>
              <a:gd name="T78" fmla="*/ 4526 w 6592"/>
              <a:gd name="T79" fmla="*/ 4425 h 6533"/>
              <a:gd name="T80" fmla="*/ 4582 w 6592"/>
              <a:gd name="T81" fmla="*/ 4425 h 6533"/>
              <a:gd name="T82" fmla="*/ 5192 w 6592"/>
              <a:gd name="T83" fmla="*/ 4135 h 6533"/>
              <a:gd name="T84" fmla="*/ 6343 w 6592"/>
              <a:gd name="T85" fmla="*/ 2761 h 6533"/>
              <a:gd name="T86" fmla="*/ 6426 w 6592"/>
              <a:gd name="T87" fmla="*/ 1845 h 6533"/>
              <a:gd name="T88" fmla="*/ 863 w 6592"/>
              <a:gd name="T89" fmla="*/ 3676 h 6533"/>
              <a:gd name="T90" fmla="*/ 1182 w 6592"/>
              <a:gd name="T91" fmla="*/ 3995 h 6533"/>
              <a:gd name="T92" fmla="*/ 863 w 6592"/>
              <a:gd name="T93" fmla="*/ 4313 h 6533"/>
              <a:gd name="T94" fmla="*/ 544 w 6592"/>
              <a:gd name="T95" fmla="*/ 3995 h 6533"/>
              <a:gd name="T96" fmla="*/ 863 w 6592"/>
              <a:gd name="T97" fmla="*/ 3676 h 6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592" h="6533">
                <a:moveTo>
                  <a:pt x="6426" y="1845"/>
                </a:moveTo>
                <a:lnTo>
                  <a:pt x="5538" y="319"/>
                </a:lnTo>
                <a:cubicBezTo>
                  <a:pt x="5482" y="236"/>
                  <a:pt x="5399" y="180"/>
                  <a:pt x="5302" y="180"/>
                </a:cubicBezTo>
                <a:lnTo>
                  <a:pt x="5172" y="180"/>
                </a:lnTo>
                <a:cubicBezTo>
                  <a:pt x="5132" y="75"/>
                  <a:pt x="5031" y="0"/>
                  <a:pt x="4912" y="0"/>
                </a:cubicBezTo>
                <a:cubicBezTo>
                  <a:pt x="4760" y="0"/>
                  <a:pt x="4635" y="125"/>
                  <a:pt x="4635" y="277"/>
                </a:cubicBezTo>
                <a:lnTo>
                  <a:pt x="4635" y="637"/>
                </a:lnTo>
                <a:cubicBezTo>
                  <a:pt x="4635" y="789"/>
                  <a:pt x="4760" y="915"/>
                  <a:pt x="4912" y="915"/>
                </a:cubicBezTo>
                <a:cubicBezTo>
                  <a:pt x="5027" y="915"/>
                  <a:pt x="5118" y="852"/>
                  <a:pt x="5162" y="757"/>
                </a:cubicBezTo>
                <a:lnTo>
                  <a:pt x="5952" y="2121"/>
                </a:lnTo>
                <a:cubicBezTo>
                  <a:pt x="6008" y="2219"/>
                  <a:pt x="5994" y="2329"/>
                  <a:pt x="5924" y="2412"/>
                </a:cubicBezTo>
                <a:lnTo>
                  <a:pt x="4775" y="3787"/>
                </a:lnTo>
                <a:cubicBezTo>
                  <a:pt x="4734" y="3856"/>
                  <a:pt x="4664" y="3884"/>
                  <a:pt x="4580" y="3884"/>
                </a:cubicBezTo>
                <a:lnTo>
                  <a:pt x="3887" y="3884"/>
                </a:lnTo>
                <a:cubicBezTo>
                  <a:pt x="3818" y="3884"/>
                  <a:pt x="3748" y="3843"/>
                  <a:pt x="3692" y="3787"/>
                </a:cubicBezTo>
                <a:lnTo>
                  <a:pt x="2542" y="2413"/>
                </a:lnTo>
                <a:cubicBezTo>
                  <a:pt x="2472" y="2331"/>
                  <a:pt x="2459" y="2219"/>
                  <a:pt x="2514" y="2123"/>
                </a:cubicBezTo>
                <a:lnTo>
                  <a:pt x="3298" y="772"/>
                </a:lnTo>
                <a:cubicBezTo>
                  <a:pt x="3346" y="857"/>
                  <a:pt x="3436" y="916"/>
                  <a:pt x="3540" y="916"/>
                </a:cubicBezTo>
                <a:cubicBezTo>
                  <a:pt x="3692" y="916"/>
                  <a:pt x="3818" y="805"/>
                  <a:pt x="3818" y="652"/>
                </a:cubicBezTo>
                <a:lnTo>
                  <a:pt x="3818" y="277"/>
                </a:lnTo>
                <a:cubicBezTo>
                  <a:pt x="3818" y="125"/>
                  <a:pt x="3692" y="0"/>
                  <a:pt x="3540" y="0"/>
                </a:cubicBezTo>
                <a:cubicBezTo>
                  <a:pt x="3422" y="0"/>
                  <a:pt x="3320" y="75"/>
                  <a:pt x="3280" y="180"/>
                </a:cubicBezTo>
                <a:lnTo>
                  <a:pt x="3166" y="180"/>
                </a:lnTo>
                <a:cubicBezTo>
                  <a:pt x="3068" y="180"/>
                  <a:pt x="2986" y="236"/>
                  <a:pt x="2930" y="319"/>
                </a:cubicBezTo>
                <a:lnTo>
                  <a:pt x="2042" y="1844"/>
                </a:lnTo>
                <a:cubicBezTo>
                  <a:pt x="1875" y="2135"/>
                  <a:pt x="1903" y="2496"/>
                  <a:pt x="2124" y="2760"/>
                </a:cubicBezTo>
                <a:lnTo>
                  <a:pt x="3275" y="4133"/>
                </a:lnTo>
                <a:cubicBezTo>
                  <a:pt x="3427" y="4313"/>
                  <a:pt x="3650" y="4424"/>
                  <a:pt x="3886" y="4424"/>
                </a:cubicBezTo>
                <a:lnTo>
                  <a:pt x="3968" y="4424"/>
                </a:lnTo>
                <a:lnTo>
                  <a:pt x="3968" y="4660"/>
                </a:lnTo>
                <a:cubicBezTo>
                  <a:pt x="3968" y="5395"/>
                  <a:pt x="3358" y="5992"/>
                  <a:pt x="2623" y="5992"/>
                </a:cubicBezTo>
                <a:cubicBezTo>
                  <a:pt x="1900" y="5992"/>
                  <a:pt x="1238" y="5440"/>
                  <a:pt x="1148" y="4804"/>
                </a:cubicBezTo>
                <a:cubicBezTo>
                  <a:pt x="1480" y="4684"/>
                  <a:pt x="1720" y="4365"/>
                  <a:pt x="1720" y="3995"/>
                </a:cubicBezTo>
                <a:cubicBezTo>
                  <a:pt x="1720" y="3523"/>
                  <a:pt x="1332" y="3135"/>
                  <a:pt x="860" y="3135"/>
                </a:cubicBezTo>
                <a:cubicBezTo>
                  <a:pt x="375" y="3135"/>
                  <a:pt x="0" y="3523"/>
                  <a:pt x="0" y="3995"/>
                </a:cubicBezTo>
                <a:cubicBezTo>
                  <a:pt x="0" y="4372"/>
                  <a:pt x="250" y="4696"/>
                  <a:pt x="590" y="4811"/>
                </a:cubicBezTo>
                <a:cubicBezTo>
                  <a:pt x="682" y="5745"/>
                  <a:pt x="1584" y="6533"/>
                  <a:pt x="2611" y="6533"/>
                </a:cubicBezTo>
                <a:cubicBezTo>
                  <a:pt x="3651" y="6533"/>
                  <a:pt x="4498" y="5701"/>
                  <a:pt x="4526" y="4661"/>
                </a:cubicBezTo>
                <a:lnTo>
                  <a:pt x="4526" y="4425"/>
                </a:lnTo>
                <a:lnTo>
                  <a:pt x="4582" y="4425"/>
                </a:lnTo>
                <a:cubicBezTo>
                  <a:pt x="4818" y="4425"/>
                  <a:pt x="5039" y="4328"/>
                  <a:pt x="5192" y="4135"/>
                </a:cubicBezTo>
                <a:lnTo>
                  <a:pt x="6343" y="2761"/>
                </a:lnTo>
                <a:cubicBezTo>
                  <a:pt x="6564" y="2497"/>
                  <a:pt x="6592" y="2136"/>
                  <a:pt x="6426" y="1845"/>
                </a:cubicBezTo>
                <a:close/>
                <a:moveTo>
                  <a:pt x="863" y="3676"/>
                </a:moveTo>
                <a:cubicBezTo>
                  <a:pt x="1030" y="3676"/>
                  <a:pt x="1182" y="3815"/>
                  <a:pt x="1182" y="3995"/>
                </a:cubicBezTo>
                <a:cubicBezTo>
                  <a:pt x="1182" y="4175"/>
                  <a:pt x="1043" y="4313"/>
                  <a:pt x="863" y="4313"/>
                </a:cubicBezTo>
                <a:cubicBezTo>
                  <a:pt x="683" y="4313"/>
                  <a:pt x="544" y="4175"/>
                  <a:pt x="544" y="3995"/>
                </a:cubicBezTo>
                <a:cubicBezTo>
                  <a:pt x="544" y="3815"/>
                  <a:pt x="683" y="3676"/>
                  <a:pt x="863" y="3676"/>
                </a:cubicBezTo>
                <a:close/>
              </a:path>
            </a:pathLst>
          </a:custGeom>
          <a:solidFill>
            <a:srgbClr val="A55EEA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pulsometer_210532">
            <a:extLst>
              <a:ext uri="{FF2B5EF4-FFF2-40B4-BE49-F238E27FC236}">
                <a16:creationId xmlns:a16="http://schemas.microsoft.com/office/drawing/2014/main" id="{423791E7-A27F-4272-899A-228A5159757D}"/>
              </a:ext>
            </a:extLst>
          </p:cNvPr>
          <p:cNvSpPr>
            <a:spLocks noChangeAspect="1"/>
          </p:cNvSpPr>
          <p:nvPr/>
        </p:nvSpPr>
        <p:spPr bwMode="auto">
          <a:xfrm>
            <a:off x="10562692" y="2666958"/>
            <a:ext cx="432288" cy="60968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  <a:gd name="connsiteX119" fmla="*/ 373273 h 605239"/>
              <a:gd name="connsiteY119" fmla="*/ 373273 h 605239"/>
              <a:gd name="connsiteX120" fmla="*/ 373273 h 605239"/>
              <a:gd name="connsiteY120" fmla="*/ 373273 h 605239"/>
              <a:gd name="connsiteX121" fmla="*/ 373273 h 605239"/>
              <a:gd name="connsiteY121" fmla="*/ 373273 h 605239"/>
              <a:gd name="connsiteX122" fmla="*/ 373273 h 605239"/>
              <a:gd name="connsiteY122" fmla="*/ 373273 h 605239"/>
              <a:gd name="connsiteX123" fmla="*/ 373273 h 605239"/>
              <a:gd name="connsiteY123" fmla="*/ 373273 h 605239"/>
              <a:gd name="connsiteX124" fmla="*/ 373273 h 605239"/>
              <a:gd name="connsiteY124" fmla="*/ 373273 h 605239"/>
              <a:gd name="connsiteX125" fmla="*/ 373273 h 605239"/>
              <a:gd name="connsiteY125" fmla="*/ 373273 h 605239"/>
              <a:gd name="connsiteX126" fmla="*/ 373273 h 605239"/>
              <a:gd name="connsiteY126" fmla="*/ 373273 h 605239"/>
              <a:gd name="connsiteX127" fmla="*/ 373273 h 605239"/>
              <a:gd name="connsiteY127" fmla="*/ 373273 h 605239"/>
              <a:gd name="connsiteX128" fmla="*/ 373273 h 605239"/>
              <a:gd name="connsiteY128" fmla="*/ 373273 h 605239"/>
              <a:gd name="connsiteX129" fmla="*/ 373273 h 605239"/>
              <a:gd name="connsiteY129" fmla="*/ 373273 h 605239"/>
              <a:gd name="connsiteX130" fmla="*/ 373273 h 605239"/>
              <a:gd name="connsiteY130" fmla="*/ 373273 h 605239"/>
              <a:gd name="connsiteX131" fmla="*/ 373273 h 605239"/>
              <a:gd name="connsiteY131" fmla="*/ 373273 h 605239"/>
              <a:gd name="connsiteX132" fmla="*/ 373273 h 605239"/>
              <a:gd name="connsiteY132" fmla="*/ 373273 h 605239"/>
              <a:gd name="connsiteX133" fmla="*/ 373273 h 605239"/>
              <a:gd name="connsiteY133" fmla="*/ 373273 h 605239"/>
              <a:gd name="connsiteX134" fmla="*/ 373273 h 605239"/>
              <a:gd name="connsiteY134" fmla="*/ 373273 h 605239"/>
              <a:gd name="connsiteX135" fmla="*/ 373273 h 605239"/>
              <a:gd name="connsiteY135" fmla="*/ 373273 h 605239"/>
              <a:gd name="connsiteX136" fmla="*/ 373273 h 605239"/>
              <a:gd name="connsiteY136" fmla="*/ 373273 h 605239"/>
              <a:gd name="connsiteX137" fmla="*/ 373273 h 605239"/>
              <a:gd name="connsiteY137" fmla="*/ 373273 h 605239"/>
              <a:gd name="connsiteX138" fmla="*/ 373273 h 605239"/>
              <a:gd name="connsiteY138" fmla="*/ 373273 h 605239"/>
              <a:gd name="connsiteX139" fmla="*/ 373273 h 605239"/>
              <a:gd name="connsiteY139" fmla="*/ 373273 h 605239"/>
              <a:gd name="connsiteX140" fmla="*/ 373273 h 605239"/>
              <a:gd name="connsiteY140" fmla="*/ 373273 h 605239"/>
              <a:gd name="connsiteX141" fmla="*/ 373273 h 605239"/>
              <a:gd name="connsiteY141" fmla="*/ 373273 h 605239"/>
              <a:gd name="connsiteX142" fmla="*/ 373273 h 605239"/>
              <a:gd name="connsiteY142" fmla="*/ 373273 h 605239"/>
              <a:gd name="connsiteX143" fmla="*/ 373273 h 605239"/>
              <a:gd name="connsiteY143" fmla="*/ 373273 h 605239"/>
              <a:gd name="connsiteX144" fmla="*/ 373273 h 605239"/>
              <a:gd name="connsiteY144" fmla="*/ 373273 h 605239"/>
              <a:gd name="connsiteX145" fmla="*/ 373273 h 605239"/>
              <a:gd name="connsiteY145" fmla="*/ 373273 h 605239"/>
              <a:gd name="connsiteX146" fmla="*/ 373273 h 605239"/>
              <a:gd name="connsiteY146" fmla="*/ 373273 h 605239"/>
              <a:gd name="connsiteX147" fmla="*/ 373273 h 605239"/>
              <a:gd name="connsiteY147" fmla="*/ 373273 h 605239"/>
              <a:gd name="connsiteX148" fmla="*/ 373273 h 605239"/>
              <a:gd name="connsiteY148" fmla="*/ 373273 h 605239"/>
              <a:gd name="connsiteX149" fmla="*/ 373273 h 605239"/>
              <a:gd name="connsiteY149" fmla="*/ 373273 h 605239"/>
              <a:gd name="connsiteX150" fmla="*/ 373273 h 605239"/>
              <a:gd name="connsiteY150" fmla="*/ 373273 h 605239"/>
              <a:gd name="connsiteX151" fmla="*/ 373273 h 605239"/>
              <a:gd name="connsiteY151" fmla="*/ 373273 h 605239"/>
              <a:gd name="connsiteX152" fmla="*/ 373273 h 605239"/>
              <a:gd name="connsiteY152" fmla="*/ 373273 h 605239"/>
              <a:gd name="connsiteX153" fmla="*/ 373273 h 605239"/>
              <a:gd name="connsiteY153" fmla="*/ 373273 h 605239"/>
              <a:gd name="connsiteX154" fmla="*/ 373273 h 605239"/>
              <a:gd name="connsiteY154" fmla="*/ 373273 h 605239"/>
              <a:gd name="connsiteX155" fmla="*/ 373273 h 605239"/>
              <a:gd name="connsiteY155" fmla="*/ 373273 h 605239"/>
              <a:gd name="connsiteX156" fmla="*/ 373273 h 605239"/>
              <a:gd name="connsiteY156" fmla="*/ 373273 h 605239"/>
              <a:gd name="connsiteX157" fmla="*/ 373273 h 605239"/>
              <a:gd name="connsiteY157" fmla="*/ 373273 h 605239"/>
              <a:gd name="connsiteX158" fmla="*/ 373273 h 605239"/>
              <a:gd name="connsiteY158" fmla="*/ 373273 h 605239"/>
              <a:gd name="connsiteX159" fmla="*/ 373273 h 605239"/>
              <a:gd name="connsiteY159" fmla="*/ 373273 h 605239"/>
              <a:gd name="connsiteX160" fmla="*/ 373273 h 605239"/>
              <a:gd name="connsiteY160" fmla="*/ 373273 h 605239"/>
              <a:gd name="connsiteX161" fmla="*/ 373273 h 605239"/>
              <a:gd name="connsiteY161" fmla="*/ 373273 h 605239"/>
              <a:gd name="connsiteX162" fmla="*/ 373273 h 605239"/>
              <a:gd name="connsiteY162" fmla="*/ 373273 h 605239"/>
              <a:gd name="connsiteX163" fmla="*/ 373273 h 605239"/>
              <a:gd name="connsiteY163" fmla="*/ 373273 h 605239"/>
              <a:gd name="connsiteX164" fmla="*/ 373273 h 605239"/>
              <a:gd name="connsiteY164" fmla="*/ 373273 h 605239"/>
              <a:gd name="connsiteX165" fmla="*/ 373273 h 605239"/>
              <a:gd name="connsiteY165" fmla="*/ 373273 h 605239"/>
              <a:gd name="connsiteX166" fmla="*/ 373273 h 605239"/>
              <a:gd name="connsiteY166" fmla="*/ 373273 h 605239"/>
              <a:gd name="connsiteX167" fmla="*/ 373273 h 605239"/>
              <a:gd name="connsiteY167" fmla="*/ 373273 h 605239"/>
              <a:gd name="connsiteX168" fmla="*/ 373273 h 605239"/>
              <a:gd name="connsiteY168" fmla="*/ 373273 h 605239"/>
              <a:gd name="connsiteX169" fmla="*/ 373273 h 605239"/>
              <a:gd name="connsiteY169" fmla="*/ 373273 h 605239"/>
              <a:gd name="connsiteX170" fmla="*/ 373273 h 605239"/>
              <a:gd name="connsiteY170" fmla="*/ 373273 h 605239"/>
              <a:gd name="connsiteX171" fmla="*/ 373273 h 605239"/>
              <a:gd name="connsiteY171" fmla="*/ 373273 h 605239"/>
              <a:gd name="connsiteX172" fmla="*/ 373273 h 605239"/>
              <a:gd name="connsiteY172" fmla="*/ 373273 h 605239"/>
              <a:gd name="connsiteX173" fmla="*/ 373273 h 605239"/>
              <a:gd name="connsiteY173" fmla="*/ 373273 h 605239"/>
              <a:gd name="connsiteX174" fmla="*/ 373273 h 605239"/>
              <a:gd name="connsiteY174" fmla="*/ 373273 h 605239"/>
              <a:gd name="connsiteX175" fmla="*/ 373273 h 605239"/>
              <a:gd name="connsiteY175" fmla="*/ 373273 h 605239"/>
              <a:gd name="connsiteX176" fmla="*/ 373273 h 605239"/>
              <a:gd name="connsiteY176" fmla="*/ 373273 h 605239"/>
              <a:gd name="connsiteX177" fmla="*/ 373273 h 605239"/>
              <a:gd name="connsiteY177" fmla="*/ 373273 h 605239"/>
              <a:gd name="connsiteX178" fmla="*/ 373273 h 605239"/>
              <a:gd name="connsiteY178" fmla="*/ 373273 h 605239"/>
              <a:gd name="connsiteX179" fmla="*/ 373273 h 605239"/>
              <a:gd name="connsiteY179" fmla="*/ 373273 h 605239"/>
              <a:gd name="connsiteX180" fmla="*/ 373273 h 605239"/>
              <a:gd name="connsiteY180" fmla="*/ 373273 h 605239"/>
              <a:gd name="connsiteX181" fmla="*/ 373273 h 605239"/>
              <a:gd name="connsiteY181" fmla="*/ 373273 h 605239"/>
              <a:gd name="connsiteX182" fmla="*/ 373273 h 605239"/>
              <a:gd name="connsiteY182" fmla="*/ 373273 h 605239"/>
              <a:gd name="connsiteX183" fmla="*/ 373273 h 605239"/>
              <a:gd name="connsiteY183" fmla="*/ 373273 h 605239"/>
              <a:gd name="connsiteX184" fmla="*/ 373273 h 605239"/>
              <a:gd name="connsiteY184" fmla="*/ 373273 h 605239"/>
              <a:gd name="connsiteX185" fmla="*/ 373273 h 605239"/>
              <a:gd name="connsiteY185" fmla="*/ 373273 h 605239"/>
              <a:gd name="connsiteX186" fmla="*/ 373273 h 605239"/>
              <a:gd name="connsiteY186" fmla="*/ 373273 h 605239"/>
              <a:gd name="connsiteX187" fmla="*/ 373273 h 605239"/>
              <a:gd name="connsiteY187" fmla="*/ 373273 h 605239"/>
              <a:gd name="connsiteX188" fmla="*/ 373273 h 605239"/>
              <a:gd name="connsiteY188" fmla="*/ 373273 h 605239"/>
              <a:gd name="connsiteX189" fmla="*/ 373273 h 605239"/>
              <a:gd name="connsiteY189" fmla="*/ 373273 h 605239"/>
              <a:gd name="connsiteX190" fmla="*/ 373273 h 605239"/>
              <a:gd name="connsiteY190" fmla="*/ 373273 h 605239"/>
              <a:gd name="connsiteX191" fmla="*/ 373273 h 605239"/>
              <a:gd name="connsiteY191" fmla="*/ 373273 h 605239"/>
              <a:gd name="connsiteX192" fmla="*/ 373273 h 605239"/>
              <a:gd name="connsiteY192" fmla="*/ 373273 h 605239"/>
              <a:gd name="connsiteX193" fmla="*/ 373273 h 605239"/>
              <a:gd name="connsiteY193" fmla="*/ 373273 h 605239"/>
              <a:gd name="connsiteX194" fmla="*/ 373273 h 605239"/>
              <a:gd name="connsiteY194" fmla="*/ 373273 h 605239"/>
              <a:gd name="connsiteX195" fmla="*/ 373273 h 605239"/>
              <a:gd name="connsiteY195" fmla="*/ 373273 h 605239"/>
              <a:gd name="connsiteX196" fmla="*/ 373273 h 605239"/>
              <a:gd name="connsiteY196" fmla="*/ 373273 h 605239"/>
              <a:gd name="connsiteX197" fmla="*/ 373273 h 605239"/>
              <a:gd name="connsiteY197" fmla="*/ 373273 h 605239"/>
              <a:gd name="connsiteX198" fmla="*/ 373273 h 605239"/>
              <a:gd name="connsiteY198" fmla="*/ 373273 h 605239"/>
              <a:gd name="connsiteX199" fmla="*/ 373273 h 605239"/>
              <a:gd name="connsiteY199" fmla="*/ 373273 h 605239"/>
              <a:gd name="connsiteX200" fmla="*/ 373273 h 605239"/>
              <a:gd name="connsiteY200" fmla="*/ 373273 h 605239"/>
              <a:gd name="connsiteX201" fmla="*/ 373273 h 605239"/>
              <a:gd name="connsiteY201" fmla="*/ 373273 h 605239"/>
              <a:gd name="connsiteX202" fmla="*/ 373273 h 605239"/>
              <a:gd name="connsiteY202" fmla="*/ 373273 h 605239"/>
              <a:gd name="connsiteX203" fmla="*/ 373273 h 605239"/>
              <a:gd name="connsiteY203" fmla="*/ 373273 h 605239"/>
              <a:gd name="connsiteX204" fmla="*/ 373273 h 605239"/>
              <a:gd name="connsiteY204" fmla="*/ 373273 h 605239"/>
              <a:gd name="connsiteX205" fmla="*/ 373273 h 605239"/>
              <a:gd name="connsiteY205" fmla="*/ 373273 h 605239"/>
              <a:gd name="connsiteX206" fmla="*/ 373273 h 605239"/>
              <a:gd name="connsiteY206" fmla="*/ 373273 h 605239"/>
              <a:gd name="connsiteX207" fmla="*/ 373273 h 605239"/>
              <a:gd name="connsiteY207" fmla="*/ 373273 h 605239"/>
              <a:gd name="connsiteX208" fmla="*/ 373273 h 605239"/>
              <a:gd name="connsiteY208" fmla="*/ 373273 h 605239"/>
              <a:gd name="connsiteX209" fmla="*/ 373273 h 605239"/>
              <a:gd name="connsiteY209" fmla="*/ 373273 h 605239"/>
              <a:gd name="connsiteX210" fmla="*/ 373273 h 605239"/>
              <a:gd name="connsiteY210" fmla="*/ 373273 h 605239"/>
              <a:gd name="connsiteX211" fmla="*/ 373273 h 605239"/>
              <a:gd name="connsiteY211" fmla="*/ 373273 h 605239"/>
              <a:gd name="connsiteX212" fmla="*/ 373273 h 605239"/>
              <a:gd name="connsiteY212" fmla="*/ 373273 h 605239"/>
              <a:gd name="connsiteX213" fmla="*/ 373273 h 605239"/>
              <a:gd name="connsiteY213" fmla="*/ 373273 h 605239"/>
              <a:gd name="connsiteX214" fmla="*/ 373273 h 605239"/>
              <a:gd name="connsiteY214" fmla="*/ 373273 h 605239"/>
              <a:gd name="connsiteX215" fmla="*/ 373273 h 605239"/>
              <a:gd name="connsiteY215" fmla="*/ 373273 h 605239"/>
              <a:gd name="connsiteX216" fmla="*/ 373273 h 605239"/>
              <a:gd name="connsiteY216" fmla="*/ 373273 h 605239"/>
              <a:gd name="connsiteX217" fmla="*/ 373273 h 605239"/>
              <a:gd name="connsiteY217" fmla="*/ 373273 h 605239"/>
              <a:gd name="connsiteX218" fmla="*/ 373273 h 605239"/>
              <a:gd name="connsiteY218" fmla="*/ 373273 h 605239"/>
              <a:gd name="connsiteX219" fmla="*/ 373273 h 605239"/>
              <a:gd name="connsiteY219" fmla="*/ 373273 h 605239"/>
              <a:gd name="connsiteX220" fmla="*/ 373273 h 605239"/>
              <a:gd name="connsiteY220" fmla="*/ 373273 h 605239"/>
              <a:gd name="connsiteX221" fmla="*/ 373273 h 605239"/>
              <a:gd name="connsiteY221" fmla="*/ 373273 h 605239"/>
              <a:gd name="connsiteX222" fmla="*/ 373273 h 605239"/>
              <a:gd name="connsiteY222" fmla="*/ 373273 h 605239"/>
              <a:gd name="connsiteX223" fmla="*/ 373273 h 605239"/>
              <a:gd name="connsiteY223" fmla="*/ 373273 h 605239"/>
              <a:gd name="connsiteX224" fmla="*/ 373273 h 605239"/>
              <a:gd name="connsiteY224" fmla="*/ 373273 h 605239"/>
              <a:gd name="connsiteX225" fmla="*/ 373273 h 605239"/>
              <a:gd name="connsiteY225" fmla="*/ 373273 h 605239"/>
              <a:gd name="connsiteX226" fmla="*/ 373273 h 605239"/>
              <a:gd name="connsiteY226" fmla="*/ 373273 h 605239"/>
              <a:gd name="connsiteX227" fmla="*/ 373273 h 605239"/>
              <a:gd name="connsiteY227" fmla="*/ 373273 h 605239"/>
              <a:gd name="connsiteX228" fmla="*/ 373273 h 605239"/>
              <a:gd name="connsiteY228" fmla="*/ 373273 h 605239"/>
              <a:gd name="connsiteX229" fmla="*/ 373273 h 605239"/>
              <a:gd name="connsiteY229" fmla="*/ 373273 h 605239"/>
              <a:gd name="connsiteX230" fmla="*/ 373273 h 605239"/>
              <a:gd name="connsiteY230" fmla="*/ 373273 h 605239"/>
              <a:gd name="connsiteX231" fmla="*/ 373273 h 605239"/>
              <a:gd name="connsiteY231" fmla="*/ 373273 h 605239"/>
              <a:gd name="connsiteX232" fmla="*/ 373273 h 605239"/>
              <a:gd name="connsiteY232" fmla="*/ 373273 h 605239"/>
              <a:gd name="connsiteX233" fmla="*/ 373273 h 605239"/>
              <a:gd name="connsiteY233" fmla="*/ 373273 h 605239"/>
              <a:gd name="connsiteX234" fmla="*/ 373273 h 605239"/>
              <a:gd name="connsiteY234" fmla="*/ 373273 h 605239"/>
              <a:gd name="connsiteX235" fmla="*/ 373273 h 605239"/>
              <a:gd name="connsiteY235" fmla="*/ 373273 h 605239"/>
              <a:gd name="connsiteX236" fmla="*/ 373273 h 605239"/>
              <a:gd name="connsiteY236" fmla="*/ 373273 h 605239"/>
              <a:gd name="connsiteX237" fmla="*/ 373273 h 605239"/>
              <a:gd name="connsiteY237" fmla="*/ 373273 h 605239"/>
              <a:gd name="connsiteX238" fmla="*/ 373273 h 605239"/>
              <a:gd name="connsiteY238" fmla="*/ 373273 h 605239"/>
              <a:gd name="connsiteX239" fmla="*/ 373273 h 605239"/>
              <a:gd name="connsiteY239" fmla="*/ 373273 h 605239"/>
              <a:gd name="connsiteX240" fmla="*/ 373273 h 605239"/>
              <a:gd name="connsiteY240" fmla="*/ 373273 h 605239"/>
              <a:gd name="connsiteX241" fmla="*/ 373273 h 605239"/>
              <a:gd name="connsiteY241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430237" h="606792">
                <a:moveTo>
                  <a:pt x="156013" y="536932"/>
                </a:moveTo>
                <a:lnTo>
                  <a:pt x="263499" y="536932"/>
                </a:lnTo>
                <a:cubicBezTo>
                  <a:pt x="269448" y="536932"/>
                  <a:pt x="274288" y="541759"/>
                  <a:pt x="274288" y="547693"/>
                </a:cubicBezTo>
                <a:cubicBezTo>
                  <a:pt x="274288" y="553627"/>
                  <a:pt x="269448" y="558454"/>
                  <a:pt x="263499" y="558454"/>
                </a:cubicBezTo>
                <a:lnTo>
                  <a:pt x="156013" y="558454"/>
                </a:lnTo>
                <a:cubicBezTo>
                  <a:pt x="150064" y="558454"/>
                  <a:pt x="145224" y="553627"/>
                  <a:pt x="145224" y="547693"/>
                </a:cubicBezTo>
                <a:cubicBezTo>
                  <a:pt x="145224" y="541759"/>
                  <a:pt x="150064" y="536932"/>
                  <a:pt x="156013" y="536932"/>
                </a:cubicBezTo>
                <a:close/>
                <a:moveTo>
                  <a:pt x="120617" y="526246"/>
                </a:moveTo>
                <a:lnTo>
                  <a:pt x="139977" y="574574"/>
                </a:lnTo>
                <a:lnTo>
                  <a:pt x="279534" y="574574"/>
                </a:lnTo>
                <a:lnTo>
                  <a:pt x="298894" y="526246"/>
                </a:lnTo>
                <a:close/>
                <a:moveTo>
                  <a:pt x="110732" y="515481"/>
                </a:moveTo>
                <a:lnTo>
                  <a:pt x="319556" y="515481"/>
                </a:lnTo>
                <a:lnTo>
                  <a:pt x="322032" y="521474"/>
                </a:lnTo>
                <a:cubicBezTo>
                  <a:pt x="324943" y="524394"/>
                  <a:pt x="328976" y="526206"/>
                  <a:pt x="333462" y="526206"/>
                </a:cubicBezTo>
                <a:lnTo>
                  <a:pt x="333677" y="526159"/>
                </a:lnTo>
                <a:lnTo>
                  <a:pt x="305448" y="596623"/>
                </a:lnTo>
                <a:cubicBezTo>
                  <a:pt x="302927" y="602765"/>
                  <a:pt x="296978" y="606792"/>
                  <a:pt x="290424" y="606792"/>
                </a:cubicBezTo>
                <a:lnTo>
                  <a:pt x="129087" y="606792"/>
                </a:lnTo>
                <a:cubicBezTo>
                  <a:pt x="122533" y="606792"/>
                  <a:pt x="116584" y="602765"/>
                  <a:pt x="114063" y="596623"/>
                </a:cubicBezTo>
                <a:lnTo>
                  <a:pt x="84797" y="523568"/>
                </a:lnTo>
                <a:lnTo>
                  <a:pt x="96835" y="526206"/>
                </a:lnTo>
                <a:cubicBezTo>
                  <a:pt x="101274" y="526206"/>
                  <a:pt x="105309" y="524394"/>
                  <a:pt x="108234" y="521474"/>
                </a:cubicBezTo>
                <a:close/>
                <a:moveTo>
                  <a:pt x="327357" y="496499"/>
                </a:moveTo>
                <a:lnTo>
                  <a:pt x="336001" y="501076"/>
                </a:lnTo>
                <a:lnTo>
                  <a:pt x="337552" y="514652"/>
                </a:lnTo>
                <a:lnTo>
                  <a:pt x="333454" y="515481"/>
                </a:lnTo>
                <a:lnTo>
                  <a:pt x="319556" y="515481"/>
                </a:lnTo>
                <a:lnTo>
                  <a:pt x="317332" y="510099"/>
                </a:lnTo>
                <a:cubicBezTo>
                  <a:pt x="317332" y="505619"/>
                  <a:pt x="319122" y="501592"/>
                  <a:pt x="322032" y="498685"/>
                </a:cubicBezTo>
                <a:close/>
                <a:moveTo>
                  <a:pt x="322708" y="494037"/>
                </a:moveTo>
                <a:lnTo>
                  <a:pt x="333351" y="494037"/>
                </a:lnTo>
                <a:lnTo>
                  <a:pt x="327357" y="496499"/>
                </a:lnTo>
                <a:close/>
                <a:moveTo>
                  <a:pt x="96805" y="494036"/>
                </a:moveTo>
                <a:lnTo>
                  <a:pt x="96813" y="494037"/>
                </a:lnTo>
                <a:lnTo>
                  <a:pt x="96946" y="494037"/>
                </a:lnTo>
                <a:lnTo>
                  <a:pt x="108234" y="498685"/>
                </a:lnTo>
                <a:cubicBezTo>
                  <a:pt x="111159" y="501592"/>
                  <a:pt x="112975" y="505619"/>
                  <a:pt x="112975" y="510099"/>
                </a:cubicBezTo>
                <a:lnTo>
                  <a:pt x="110732" y="515481"/>
                </a:lnTo>
                <a:lnTo>
                  <a:pt x="96813" y="515481"/>
                </a:lnTo>
                <a:lnTo>
                  <a:pt x="82178" y="512522"/>
                </a:lnTo>
                <a:lnTo>
                  <a:pt x="83409" y="501076"/>
                </a:lnTo>
                <a:close/>
                <a:moveTo>
                  <a:pt x="96923" y="494028"/>
                </a:moveTo>
                <a:lnTo>
                  <a:pt x="322691" y="494028"/>
                </a:lnTo>
                <a:lnTo>
                  <a:pt x="322708" y="494037"/>
                </a:lnTo>
                <a:lnTo>
                  <a:pt x="96946" y="494037"/>
                </a:lnTo>
                <a:close/>
                <a:moveTo>
                  <a:pt x="298492" y="366057"/>
                </a:moveTo>
                <a:cubicBezTo>
                  <a:pt x="297181" y="366057"/>
                  <a:pt x="296274" y="366460"/>
                  <a:pt x="295769" y="366762"/>
                </a:cubicBezTo>
                <a:lnTo>
                  <a:pt x="295769" y="390334"/>
                </a:lnTo>
                <a:cubicBezTo>
                  <a:pt x="296274" y="390636"/>
                  <a:pt x="297181" y="391039"/>
                  <a:pt x="298492" y="391039"/>
                </a:cubicBezTo>
                <a:cubicBezTo>
                  <a:pt x="299803" y="391039"/>
                  <a:pt x="300711" y="390636"/>
                  <a:pt x="301215" y="390334"/>
                </a:cubicBezTo>
                <a:lnTo>
                  <a:pt x="301215" y="366762"/>
                </a:lnTo>
                <a:cubicBezTo>
                  <a:pt x="300711" y="366460"/>
                  <a:pt x="299803" y="366057"/>
                  <a:pt x="298492" y="366057"/>
                </a:cubicBezTo>
                <a:close/>
                <a:moveTo>
                  <a:pt x="231205" y="344994"/>
                </a:moveTo>
                <a:lnTo>
                  <a:pt x="258126" y="344994"/>
                </a:lnTo>
                <a:cubicBezTo>
                  <a:pt x="261756" y="344994"/>
                  <a:pt x="265084" y="346808"/>
                  <a:pt x="267100" y="349831"/>
                </a:cubicBezTo>
                <a:cubicBezTo>
                  <a:pt x="269117" y="352853"/>
                  <a:pt x="269419" y="356582"/>
                  <a:pt x="268008" y="359907"/>
                </a:cubicBezTo>
                <a:lnTo>
                  <a:pt x="247842" y="406963"/>
                </a:lnTo>
                <a:cubicBezTo>
                  <a:pt x="246128" y="410994"/>
                  <a:pt x="242095" y="413513"/>
                  <a:pt x="237961" y="413513"/>
                </a:cubicBezTo>
                <a:cubicBezTo>
                  <a:pt x="236549" y="413513"/>
                  <a:pt x="235137" y="413211"/>
                  <a:pt x="233726" y="412606"/>
                </a:cubicBezTo>
                <a:cubicBezTo>
                  <a:pt x="228281" y="410289"/>
                  <a:pt x="225760" y="403940"/>
                  <a:pt x="228079" y="398499"/>
                </a:cubicBezTo>
                <a:lnTo>
                  <a:pt x="241792" y="366457"/>
                </a:lnTo>
                <a:lnTo>
                  <a:pt x="231205" y="366457"/>
                </a:lnTo>
                <a:cubicBezTo>
                  <a:pt x="225256" y="366457"/>
                  <a:pt x="220517" y="361620"/>
                  <a:pt x="220517" y="355675"/>
                </a:cubicBezTo>
                <a:cubicBezTo>
                  <a:pt x="220517" y="349730"/>
                  <a:pt x="225256" y="344994"/>
                  <a:pt x="231205" y="344994"/>
                </a:cubicBezTo>
                <a:close/>
                <a:moveTo>
                  <a:pt x="298492" y="344500"/>
                </a:moveTo>
                <a:cubicBezTo>
                  <a:pt x="311804" y="344500"/>
                  <a:pt x="322696" y="354170"/>
                  <a:pt x="322696" y="366057"/>
                </a:cubicBezTo>
                <a:lnTo>
                  <a:pt x="322696" y="391039"/>
                </a:lnTo>
                <a:cubicBezTo>
                  <a:pt x="322696" y="402925"/>
                  <a:pt x="311804" y="412596"/>
                  <a:pt x="298492" y="412596"/>
                </a:cubicBezTo>
                <a:cubicBezTo>
                  <a:pt x="285180" y="412596"/>
                  <a:pt x="274288" y="402925"/>
                  <a:pt x="274288" y="391039"/>
                </a:cubicBezTo>
                <a:lnTo>
                  <a:pt x="274288" y="366057"/>
                </a:lnTo>
                <a:cubicBezTo>
                  <a:pt x="274288" y="354170"/>
                  <a:pt x="285180" y="344500"/>
                  <a:pt x="298492" y="344500"/>
                </a:cubicBezTo>
                <a:close/>
                <a:moveTo>
                  <a:pt x="139390" y="343638"/>
                </a:moveTo>
                <a:cubicBezTo>
                  <a:pt x="136667" y="343638"/>
                  <a:pt x="134046" y="344746"/>
                  <a:pt x="132131" y="346658"/>
                </a:cubicBezTo>
                <a:cubicBezTo>
                  <a:pt x="128098" y="350683"/>
                  <a:pt x="128098" y="357225"/>
                  <a:pt x="132131" y="361150"/>
                </a:cubicBezTo>
                <a:lnTo>
                  <a:pt x="158646" y="387619"/>
                </a:lnTo>
                <a:lnTo>
                  <a:pt x="185060" y="361150"/>
                </a:lnTo>
                <a:cubicBezTo>
                  <a:pt x="189093" y="357225"/>
                  <a:pt x="189093" y="350683"/>
                  <a:pt x="185060" y="346658"/>
                </a:cubicBezTo>
                <a:cubicBezTo>
                  <a:pt x="181229" y="342833"/>
                  <a:pt x="174474" y="342833"/>
                  <a:pt x="170543" y="346658"/>
                </a:cubicBezTo>
                <a:lnTo>
                  <a:pt x="166207" y="351086"/>
                </a:lnTo>
                <a:cubicBezTo>
                  <a:pt x="161973" y="355212"/>
                  <a:pt x="155218" y="355212"/>
                  <a:pt x="150984" y="351086"/>
                </a:cubicBezTo>
                <a:lnTo>
                  <a:pt x="146649" y="346658"/>
                </a:lnTo>
                <a:cubicBezTo>
                  <a:pt x="144733" y="344746"/>
                  <a:pt x="142112" y="343638"/>
                  <a:pt x="139390" y="343638"/>
                </a:cubicBezTo>
                <a:close/>
                <a:moveTo>
                  <a:pt x="139390" y="322202"/>
                </a:moveTo>
                <a:cubicBezTo>
                  <a:pt x="146447" y="322202"/>
                  <a:pt x="153101" y="324517"/>
                  <a:pt x="158646" y="328643"/>
                </a:cubicBezTo>
                <a:cubicBezTo>
                  <a:pt x="164090" y="324517"/>
                  <a:pt x="170845" y="322202"/>
                  <a:pt x="177801" y="322202"/>
                </a:cubicBezTo>
                <a:cubicBezTo>
                  <a:pt x="186371" y="322202"/>
                  <a:pt x="194335" y="325523"/>
                  <a:pt x="200284" y="331461"/>
                </a:cubicBezTo>
                <a:cubicBezTo>
                  <a:pt x="212684" y="343840"/>
                  <a:pt x="212684" y="363968"/>
                  <a:pt x="200284" y="376347"/>
                </a:cubicBezTo>
                <a:lnTo>
                  <a:pt x="166207" y="410363"/>
                </a:lnTo>
                <a:cubicBezTo>
                  <a:pt x="164191" y="412376"/>
                  <a:pt x="161469" y="413584"/>
                  <a:pt x="158646" y="413584"/>
                </a:cubicBezTo>
                <a:cubicBezTo>
                  <a:pt x="155722" y="413584"/>
                  <a:pt x="153000" y="412376"/>
                  <a:pt x="150984" y="410363"/>
                </a:cubicBezTo>
                <a:lnTo>
                  <a:pt x="116907" y="376347"/>
                </a:lnTo>
                <a:cubicBezTo>
                  <a:pt x="104507" y="363968"/>
                  <a:pt x="104507" y="343840"/>
                  <a:pt x="116907" y="331461"/>
                </a:cubicBezTo>
                <a:cubicBezTo>
                  <a:pt x="122856" y="325523"/>
                  <a:pt x="130921" y="322202"/>
                  <a:pt x="139390" y="322202"/>
                </a:cubicBezTo>
                <a:close/>
                <a:moveTo>
                  <a:pt x="220935" y="204064"/>
                </a:moveTo>
                <a:cubicBezTo>
                  <a:pt x="225574" y="204165"/>
                  <a:pt x="229506" y="207387"/>
                  <a:pt x="230817" y="211816"/>
                </a:cubicBezTo>
                <a:lnTo>
                  <a:pt x="253606" y="290745"/>
                </a:lnTo>
                <a:lnTo>
                  <a:pt x="272462" y="248059"/>
                </a:lnTo>
                <a:cubicBezTo>
                  <a:pt x="274075" y="244535"/>
                  <a:pt x="277302" y="242119"/>
                  <a:pt x="281033" y="241716"/>
                </a:cubicBezTo>
                <a:cubicBezTo>
                  <a:pt x="284864" y="241314"/>
                  <a:pt x="288595" y="242824"/>
                  <a:pt x="290914" y="245844"/>
                </a:cubicBezTo>
                <a:lnTo>
                  <a:pt x="308258" y="268496"/>
                </a:lnTo>
                <a:lnTo>
                  <a:pt x="338831" y="268496"/>
                </a:lnTo>
                <a:lnTo>
                  <a:pt x="338831" y="289939"/>
                </a:lnTo>
                <a:lnTo>
                  <a:pt x="302914" y="289939"/>
                </a:lnTo>
                <a:cubicBezTo>
                  <a:pt x="299586" y="289939"/>
                  <a:pt x="296460" y="288429"/>
                  <a:pt x="294444" y="285711"/>
                </a:cubicBezTo>
                <a:lnTo>
                  <a:pt x="284864" y="273227"/>
                </a:lnTo>
                <a:lnTo>
                  <a:pt x="261269" y="326484"/>
                </a:lnTo>
                <a:cubicBezTo>
                  <a:pt x="259555" y="330410"/>
                  <a:pt x="255622" y="332927"/>
                  <a:pt x="251387" y="332927"/>
                </a:cubicBezTo>
                <a:cubicBezTo>
                  <a:pt x="251186" y="332927"/>
                  <a:pt x="250883" y="332927"/>
                  <a:pt x="250682" y="332826"/>
                </a:cubicBezTo>
                <a:cubicBezTo>
                  <a:pt x="246144" y="332524"/>
                  <a:pt x="242312" y="329504"/>
                  <a:pt x="241102" y="325074"/>
                </a:cubicBezTo>
                <a:lnTo>
                  <a:pt x="219221" y="249267"/>
                </a:lnTo>
                <a:lnTo>
                  <a:pt x="204802" y="288328"/>
                </a:lnTo>
                <a:cubicBezTo>
                  <a:pt x="203290" y="292456"/>
                  <a:pt x="199256" y="295275"/>
                  <a:pt x="194719" y="295275"/>
                </a:cubicBezTo>
                <a:lnTo>
                  <a:pt x="96808" y="295275"/>
                </a:lnTo>
                <a:lnTo>
                  <a:pt x="91506" y="290031"/>
                </a:lnTo>
                <a:lnTo>
                  <a:pt x="91506" y="279125"/>
                </a:lnTo>
                <a:lnTo>
                  <a:pt x="96808" y="273831"/>
                </a:lnTo>
                <a:lnTo>
                  <a:pt x="187257" y="273831"/>
                </a:lnTo>
                <a:lnTo>
                  <a:pt x="210449" y="211011"/>
                </a:lnTo>
                <a:cubicBezTo>
                  <a:pt x="212062" y="206682"/>
                  <a:pt x="216196" y="203863"/>
                  <a:pt x="220935" y="204064"/>
                </a:cubicBezTo>
                <a:close/>
                <a:moveTo>
                  <a:pt x="91506" y="182545"/>
                </a:moveTo>
                <a:lnTo>
                  <a:pt x="91506" y="279125"/>
                </a:lnTo>
                <a:lnTo>
                  <a:pt x="86019" y="284603"/>
                </a:lnTo>
                <a:lnTo>
                  <a:pt x="91506" y="290031"/>
                </a:lnTo>
                <a:lnTo>
                  <a:pt x="91506" y="429609"/>
                </a:lnTo>
                <a:lnTo>
                  <a:pt x="338831" y="429609"/>
                </a:lnTo>
                <a:lnTo>
                  <a:pt x="338831" y="289939"/>
                </a:lnTo>
                <a:lnTo>
                  <a:pt x="344155" y="289939"/>
                </a:lnTo>
                <a:cubicBezTo>
                  <a:pt x="350104" y="289939"/>
                  <a:pt x="354944" y="285107"/>
                  <a:pt x="354944" y="279167"/>
                </a:cubicBezTo>
                <a:cubicBezTo>
                  <a:pt x="354944" y="273227"/>
                  <a:pt x="350104" y="268496"/>
                  <a:pt x="344155" y="268496"/>
                </a:cubicBezTo>
                <a:lnTo>
                  <a:pt x="338831" y="268496"/>
                </a:lnTo>
                <a:lnTo>
                  <a:pt x="338831" y="182545"/>
                </a:lnTo>
                <a:close/>
                <a:moveTo>
                  <a:pt x="80718" y="161101"/>
                </a:moveTo>
                <a:lnTo>
                  <a:pt x="349619" y="161101"/>
                </a:lnTo>
                <a:cubicBezTo>
                  <a:pt x="355567" y="161101"/>
                  <a:pt x="360306" y="165933"/>
                  <a:pt x="360306" y="171873"/>
                </a:cubicBezTo>
                <a:lnTo>
                  <a:pt x="360306" y="440281"/>
                </a:lnTo>
                <a:cubicBezTo>
                  <a:pt x="360306" y="446221"/>
                  <a:pt x="355567" y="451054"/>
                  <a:pt x="349619" y="451054"/>
                </a:cubicBezTo>
                <a:lnTo>
                  <a:pt x="80718" y="451054"/>
                </a:lnTo>
                <a:cubicBezTo>
                  <a:pt x="74769" y="451054"/>
                  <a:pt x="69930" y="446221"/>
                  <a:pt x="69930" y="440281"/>
                </a:cubicBezTo>
                <a:lnTo>
                  <a:pt x="69930" y="171873"/>
                </a:lnTo>
                <a:cubicBezTo>
                  <a:pt x="69930" y="165933"/>
                  <a:pt x="74769" y="161101"/>
                  <a:pt x="80718" y="161101"/>
                </a:cubicBezTo>
                <a:close/>
                <a:moveTo>
                  <a:pt x="334433" y="118316"/>
                </a:moveTo>
                <a:lnTo>
                  <a:pt x="360621" y="123613"/>
                </a:lnTo>
                <a:cubicBezTo>
                  <a:pt x="385689" y="134227"/>
                  <a:pt x="403327" y="159068"/>
                  <a:pt x="403327" y="187987"/>
                </a:cubicBezTo>
                <a:lnTo>
                  <a:pt x="403327" y="424169"/>
                </a:lnTo>
                <a:cubicBezTo>
                  <a:pt x="403327" y="462727"/>
                  <a:pt x="371970" y="494037"/>
                  <a:pt x="333454" y="494037"/>
                </a:cubicBezTo>
                <a:lnTo>
                  <a:pt x="333351" y="494037"/>
                </a:lnTo>
                <a:lnTo>
                  <a:pt x="333462" y="493992"/>
                </a:lnTo>
                <a:cubicBezTo>
                  <a:pt x="367837" y="493992"/>
                  <a:pt x="397979" y="461375"/>
                  <a:pt x="397979" y="424127"/>
                </a:cubicBezTo>
                <a:lnTo>
                  <a:pt x="397979" y="187957"/>
                </a:lnTo>
                <a:cubicBezTo>
                  <a:pt x="397979" y="160021"/>
                  <a:pt x="381024" y="134690"/>
                  <a:pt x="358045" y="123771"/>
                </a:cubicBezTo>
                <a:close/>
                <a:moveTo>
                  <a:pt x="96072" y="118268"/>
                </a:moveTo>
                <a:lnTo>
                  <a:pt x="72237" y="123771"/>
                </a:lnTo>
                <a:cubicBezTo>
                  <a:pt x="49244" y="134690"/>
                  <a:pt x="32278" y="160021"/>
                  <a:pt x="32278" y="187957"/>
                </a:cubicBezTo>
                <a:lnTo>
                  <a:pt x="32278" y="424127"/>
                </a:lnTo>
                <a:cubicBezTo>
                  <a:pt x="32278" y="461375"/>
                  <a:pt x="62439" y="493992"/>
                  <a:pt x="96835" y="493992"/>
                </a:cubicBezTo>
                <a:lnTo>
                  <a:pt x="96923" y="494028"/>
                </a:lnTo>
                <a:lnTo>
                  <a:pt x="96820" y="494028"/>
                </a:lnTo>
                <a:lnTo>
                  <a:pt x="96805" y="494036"/>
                </a:lnTo>
                <a:lnTo>
                  <a:pt x="69646" y="488543"/>
                </a:lnTo>
                <a:cubicBezTo>
                  <a:pt x="44578" y="477929"/>
                  <a:pt x="26940" y="453088"/>
                  <a:pt x="26940" y="424169"/>
                </a:cubicBezTo>
                <a:lnTo>
                  <a:pt x="26940" y="187987"/>
                </a:lnTo>
                <a:cubicBezTo>
                  <a:pt x="26940" y="159068"/>
                  <a:pt x="44578" y="134227"/>
                  <a:pt x="69646" y="123613"/>
                </a:cubicBezTo>
                <a:close/>
                <a:moveTo>
                  <a:pt x="96813" y="118119"/>
                </a:moveTo>
                <a:lnTo>
                  <a:pt x="322707" y="118119"/>
                </a:lnTo>
                <a:lnTo>
                  <a:pt x="322691" y="118127"/>
                </a:lnTo>
                <a:lnTo>
                  <a:pt x="96820" y="118127"/>
                </a:lnTo>
                <a:lnTo>
                  <a:pt x="96807" y="118120"/>
                </a:lnTo>
                <a:close/>
                <a:moveTo>
                  <a:pt x="96779" y="118105"/>
                </a:moveTo>
                <a:lnTo>
                  <a:pt x="96807" y="118120"/>
                </a:lnTo>
                <a:lnTo>
                  <a:pt x="96072" y="118268"/>
                </a:lnTo>
                <a:close/>
                <a:moveTo>
                  <a:pt x="327471" y="115632"/>
                </a:moveTo>
                <a:lnTo>
                  <a:pt x="333462" y="118092"/>
                </a:lnTo>
                <a:lnTo>
                  <a:pt x="334433" y="118316"/>
                </a:lnTo>
                <a:lnTo>
                  <a:pt x="333454" y="118119"/>
                </a:lnTo>
                <a:lnTo>
                  <a:pt x="322707" y="118119"/>
                </a:lnTo>
                <a:close/>
                <a:moveTo>
                  <a:pt x="319526" y="96675"/>
                </a:moveTo>
                <a:lnTo>
                  <a:pt x="333454" y="96675"/>
                </a:lnTo>
                <a:lnTo>
                  <a:pt x="337675" y="97529"/>
                </a:lnTo>
                <a:lnTo>
                  <a:pt x="336001" y="111178"/>
                </a:lnTo>
                <a:lnTo>
                  <a:pt x="327471" y="115632"/>
                </a:lnTo>
                <a:lnTo>
                  <a:pt x="322032" y="113398"/>
                </a:lnTo>
                <a:cubicBezTo>
                  <a:pt x="319122" y="110492"/>
                  <a:pt x="317332" y="106465"/>
                  <a:pt x="317332" y="101985"/>
                </a:cubicBezTo>
                <a:close/>
                <a:moveTo>
                  <a:pt x="96813" y="96675"/>
                </a:moveTo>
                <a:lnTo>
                  <a:pt x="110762" y="96675"/>
                </a:lnTo>
                <a:lnTo>
                  <a:pt x="112975" y="101985"/>
                </a:lnTo>
                <a:cubicBezTo>
                  <a:pt x="112975" y="110945"/>
                  <a:pt x="105712" y="118092"/>
                  <a:pt x="96835" y="118092"/>
                </a:cubicBezTo>
                <a:lnTo>
                  <a:pt x="96779" y="118105"/>
                </a:lnTo>
                <a:lnTo>
                  <a:pt x="83510" y="111178"/>
                </a:lnTo>
                <a:lnTo>
                  <a:pt x="82096" y="99650"/>
                </a:lnTo>
                <a:close/>
                <a:moveTo>
                  <a:pt x="84633" y="88551"/>
                </a:moveTo>
                <a:lnTo>
                  <a:pt x="81695" y="96375"/>
                </a:lnTo>
                <a:lnTo>
                  <a:pt x="82096" y="99650"/>
                </a:lnTo>
                <a:lnTo>
                  <a:pt x="61256" y="103864"/>
                </a:lnTo>
                <a:cubicBezTo>
                  <a:pt x="28446" y="117747"/>
                  <a:pt x="5363" y="150234"/>
                  <a:pt x="5363" y="187987"/>
                </a:cubicBezTo>
                <a:lnTo>
                  <a:pt x="5363" y="424169"/>
                </a:lnTo>
                <a:cubicBezTo>
                  <a:pt x="5363" y="461922"/>
                  <a:pt x="28446" y="494409"/>
                  <a:pt x="61256" y="508292"/>
                </a:cubicBezTo>
                <a:lnTo>
                  <a:pt x="82178" y="512522"/>
                </a:lnTo>
                <a:lnTo>
                  <a:pt x="81796" y="516077"/>
                </a:lnTo>
                <a:lnTo>
                  <a:pt x="84797" y="523568"/>
                </a:lnTo>
                <a:lnTo>
                  <a:pt x="59576" y="518042"/>
                </a:lnTo>
                <a:cubicBezTo>
                  <a:pt x="24965" y="502310"/>
                  <a:pt x="0" y="465653"/>
                  <a:pt x="0" y="424127"/>
                </a:cubicBezTo>
                <a:lnTo>
                  <a:pt x="0" y="187957"/>
                </a:lnTo>
                <a:cubicBezTo>
                  <a:pt x="0" y="146431"/>
                  <a:pt x="24965" y="109774"/>
                  <a:pt x="59576" y="94042"/>
                </a:cubicBezTo>
                <a:close/>
                <a:moveTo>
                  <a:pt x="333910" y="85976"/>
                </a:moveTo>
                <a:lnTo>
                  <a:pt x="370698" y="94042"/>
                </a:lnTo>
                <a:cubicBezTo>
                  <a:pt x="405287" y="109774"/>
                  <a:pt x="430237" y="146431"/>
                  <a:pt x="430237" y="187957"/>
                </a:cubicBezTo>
                <a:lnTo>
                  <a:pt x="430237" y="424127"/>
                </a:lnTo>
                <a:cubicBezTo>
                  <a:pt x="430237" y="465653"/>
                  <a:pt x="405287" y="502310"/>
                  <a:pt x="370698" y="518042"/>
                </a:cubicBezTo>
                <a:lnTo>
                  <a:pt x="333677" y="526159"/>
                </a:lnTo>
                <a:lnTo>
                  <a:pt x="337715" y="516077"/>
                </a:lnTo>
                <a:lnTo>
                  <a:pt x="337552" y="514652"/>
                </a:lnTo>
                <a:lnTo>
                  <a:pt x="368996" y="508292"/>
                </a:lnTo>
                <a:cubicBezTo>
                  <a:pt x="401777" y="494409"/>
                  <a:pt x="424803" y="461922"/>
                  <a:pt x="424803" y="424169"/>
                </a:cubicBezTo>
                <a:lnTo>
                  <a:pt x="424803" y="187987"/>
                </a:lnTo>
                <a:cubicBezTo>
                  <a:pt x="424803" y="150234"/>
                  <a:pt x="401777" y="117747"/>
                  <a:pt x="368996" y="103864"/>
                </a:cubicBezTo>
                <a:lnTo>
                  <a:pt x="337675" y="97529"/>
                </a:lnTo>
                <a:lnTo>
                  <a:pt x="337816" y="96375"/>
                </a:lnTo>
                <a:close/>
                <a:moveTo>
                  <a:pt x="156013" y="48337"/>
                </a:moveTo>
                <a:lnTo>
                  <a:pt x="263499" y="48337"/>
                </a:lnTo>
                <a:cubicBezTo>
                  <a:pt x="269448" y="48337"/>
                  <a:pt x="274288" y="53171"/>
                  <a:pt x="274288" y="59113"/>
                </a:cubicBezTo>
                <a:cubicBezTo>
                  <a:pt x="274288" y="65055"/>
                  <a:pt x="269448" y="69789"/>
                  <a:pt x="263499" y="69789"/>
                </a:cubicBezTo>
                <a:lnTo>
                  <a:pt x="156013" y="69789"/>
                </a:lnTo>
                <a:cubicBezTo>
                  <a:pt x="150064" y="69789"/>
                  <a:pt x="145224" y="65055"/>
                  <a:pt x="145224" y="59113"/>
                </a:cubicBezTo>
                <a:cubicBezTo>
                  <a:pt x="145224" y="53171"/>
                  <a:pt x="150064" y="48337"/>
                  <a:pt x="156013" y="48337"/>
                </a:cubicBezTo>
                <a:close/>
                <a:moveTo>
                  <a:pt x="140280" y="32226"/>
                </a:moveTo>
                <a:lnTo>
                  <a:pt x="120113" y="85901"/>
                </a:lnTo>
                <a:lnTo>
                  <a:pt x="299398" y="85901"/>
                </a:lnTo>
                <a:lnTo>
                  <a:pt x="279231" y="32226"/>
                </a:lnTo>
                <a:close/>
                <a:moveTo>
                  <a:pt x="129087" y="0"/>
                </a:moveTo>
                <a:lnTo>
                  <a:pt x="290424" y="0"/>
                </a:lnTo>
                <a:cubicBezTo>
                  <a:pt x="297180" y="0"/>
                  <a:pt x="303129" y="4129"/>
                  <a:pt x="305549" y="10473"/>
                </a:cubicBezTo>
                <a:lnTo>
                  <a:pt x="333910" y="85976"/>
                </a:lnTo>
                <a:lnTo>
                  <a:pt x="333462" y="85878"/>
                </a:lnTo>
                <a:cubicBezTo>
                  <a:pt x="328976" y="85878"/>
                  <a:pt x="324943" y="87690"/>
                  <a:pt x="322032" y="90609"/>
                </a:cubicBezTo>
                <a:lnTo>
                  <a:pt x="319526" y="96675"/>
                </a:lnTo>
                <a:lnTo>
                  <a:pt x="110762" y="96675"/>
                </a:lnTo>
                <a:lnTo>
                  <a:pt x="108234" y="90609"/>
                </a:lnTo>
                <a:cubicBezTo>
                  <a:pt x="105309" y="87690"/>
                  <a:pt x="101274" y="85878"/>
                  <a:pt x="96835" y="85878"/>
                </a:cubicBezTo>
                <a:lnTo>
                  <a:pt x="84633" y="88551"/>
                </a:lnTo>
                <a:lnTo>
                  <a:pt x="113962" y="10473"/>
                </a:lnTo>
                <a:cubicBezTo>
                  <a:pt x="116382" y="4129"/>
                  <a:pt x="122331" y="0"/>
                  <a:pt x="129087" y="0"/>
                </a:cubicBezTo>
                <a:close/>
              </a:path>
            </a:pathLst>
          </a:custGeom>
          <a:solidFill>
            <a:srgbClr val="D1D8E0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9EA9755-01CC-C997-DA48-AC7C364FC6AE}"/>
              </a:ext>
            </a:extLst>
          </p:cNvPr>
          <p:cNvGrpSpPr/>
          <p:nvPr/>
        </p:nvGrpSpPr>
        <p:grpSpPr>
          <a:xfrm>
            <a:off x="286468" y="-485527"/>
            <a:ext cx="6876332" cy="1887633"/>
            <a:chOff x="286468" y="-485527"/>
            <a:chExt cx="6876332" cy="188763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2E3A0FB-3B5F-D33D-DF71-C3AF3FF88C35}"/>
                </a:ext>
              </a:extLst>
            </p:cNvPr>
            <p:cNvSpPr txBox="1"/>
            <p:nvPr/>
          </p:nvSpPr>
          <p:spPr>
            <a:xfrm>
              <a:off x="1215855" y="295358"/>
              <a:ext cx="59469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单击此处添加标题文本</a:t>
              </a: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F967DF2D-B8EB-1CEF-2563-4160D86A7AEE}"/>
                </a:ext>
              </a:extLst>
            </p:cNvPr>
            <p:cNvSpPr/>
            <p:nvPr/>
          </p:nvSpPr>
          <p:spPr>
            <a:xfrm>
              <a:off x="286468" y="-485527"/>
              <a:ext cx="1887633" cy="188763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685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十字形 29">
              <a:extLst>
                <a:ext uri="{FF2B5EF4-FFF2-40B4-BE49-F238E27FC236}">
                  <a16:creationId xmlns:a16="http://schemas.microsoft.com/office/drawing/2014/main" id="{D4491A14-ED47-49CE-15B9-9D877EF8D7C7}"/>
                </a:ext>
              </a:extLst>
            </p:cNvPr>
            <p:cNvSpPr/>
            <p:nvPr/>
          </p:nvSpPr>
          <p:spPr>
            <a:xfrm>
              <a:off x="440387" y="129698"/>
              <a:ext cx="530592" cy="530592"/>
            </a:xfrm>
            <a:prstGeom prst="plus">
              <a:avLst>
                <a:gd name="adj" fmla="val 3589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1E7F40A-D50E-3186-7978-2352E78AD770}"/>
              </a:ext>
            </a:extLst>
          </p:cNvPr>
          <p:cNvGrpSpPr/>
          <p:nvPr/>
        </p:nvGrpSpPr>
        <p:grpSpPr>
          <a:xfrm>
            <a:off x="3774600" y="3855596"/>
            <a:ext cx="1580490" cy="1364362"/>
            <a:chOff x="1219860" y="3046171"/>
            <a:chExt cx="1580490" cy="1364362"/>
          </a:xfrm>
        </p:grpSpPr>
        <p:sp>
          <p:nvSpPr>
            <p:cNvPr id="32" name="TextBox 33">
              <a:extLst>
                <a:ext uri="{FF2B5EF4-FFF2-40B4-BE49-F238E27FC236}">
                  <a16:creationId xmlns:a16="http://schemas.microsoft.com/office/drawing/2014/main" id="{0AED0EFD-AD67-A0D4-70E1-86099A755B1D}"/>
                </a:ext>
              </a:extLst>
            </p:cNvPr>
            <p:cNvSpPr txBox="1"/>
            <p:nvPr/>
          </p:nvSpPr>
          <p:spPr>
            <a:xfrm>
              <a:off x="1302987" y="3046171"/>
              <a:ext cx="14696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ru-RU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4">
              <a:extLst>
                <a:ext uri="{FF2B5EF4-FFF2-40B4-BE49-F238E27FC236}">
                  <a16:creationId xmlns:a16="http://schemas.microsoft.com/office/drawing/2014/main" id="{AD43929F-0E8F-873E-6518-27956C93F180}"/>
                </a:ext>
              </a:extLst>
            </p:cNvPr>
            <p:cNvSpPr txBox="1"/>
            <p:nvPr/>
          </p:nvSpPr>
          <p:spPr>
            <a:xfrm>
              <a:off x="1219860" y="3456426"/>
              <a:ext cx="158049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CAF806B-3ED2-EE95-0BE8-D45015B1C925}"/>
              </a:ext>
            </a:extLst>
          </p:cNvPr>
          <p:cNvGrpSpPr/>
          <p:nvPr/>
        </p:nvGrpSpPr>
        <p:grpSpPr>
          <a:xfrm>
            <a:off x="6384281" y="3046171"/>
            <a:ext cx="1580490" cy="1364362"/>
            <a:chOff x="1219860" y="3046171"/>
            <a:chExt cx="1580490" cy="1364362"/>
          </a:xfrm>
        </p:grpSpPr>
        <p:sp>
          <p:nvSpPr>
            <p:cNvPr id="35" name="TextBox 33">
              <a:extLst>
                <a:ext uri="{FF2B5EF4-FFF2-40B4-BE49-F238E27FC236}">
                  <a16:creationId xmlns:a16="http://schemas.microsoft.com/office/drawing/2014/main" id="{AFDD169E-80A9-17AA-4CBE-5B999F5CC1BF}"/>
                </a:ext>
              </a:extLst>
            </p:cNvPr>
            <p:cNvSpPr txBox="1"/>
            <p:nvPr/>
          </p:nvSpPr>
          <p:spPr>
            <a:xfrm>
              <a:off x="1302987" y="3046171"/>
              <a:ext cx="14696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ru-RU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34">
              <a:extLst>
                <a:ext uri="{FF2B5EF4-FFF2-40B4-BE49-F238E27FC236}">
                  <a16:creationId xmlns:a16="http://schemas.microsoft.com/office/drawing/2014/main" id="{4A59CF4A-112E-60E1-F287-EEBA6A756203}"/>
                </a:ext>
              </a:extLst>
            </p:cNvPr>
            <p:cNvSpPr txBox="1"/>
            <p:nvPr/>
          </p:nvSpPr>
          <p:spPr>
            <a:xfrm>
              <a:off x="1219860" y="3456426"/>
              <a:ext cx="158049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7DC5734-BF58-CCB4-03E3-55F3CFEAC8CA}"/>
              </a:ext>
            </a:extLst>
          </p:cNvPr>
          <p:cNvGrpSpPr/>
          <p:nvPr/>
        </p:nvGrpSpPr>
        <p:grpSpPr>
          <a:xfrm>
            <a:off x="8991274" y="3855596"/>
            <a:ext cx="1580490" cy="1364362"/>
            <a:chOff x="1219860" y="3046171"/>
            <a:chExt cx="1580490" cy="1364362"/>
          </a:xfrm>
        </p:grpSpPr>
        <p:sp>
          <p:nvSpPr>
            <p:cNvPr id="38" name="TextBox 33">
              <a:extLst>
                <a:ext uri="{FF2B5EF4-FFF2-40B4-BE49-F238E27FC236}">
                  <a16:creationId xmlns:a16="http://schemas.microsoft.com/office/drawing/2014/main" id="{9BCF212D-3B3C-F27B-3771-BC15DB7DBE1F}"/>
                </a:ext>
              </a:extLst>
            </p:cNvPr>
            <p:cNvSpPr txBox="1"/>
            <p:nvPr/>
          </p:nvSpPr>
          <p:spPr>
            <a:xfrm>
              <a:off x="1302987" y="3046171"/>
              <a:ext cx="14696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ru-RU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34">
              <a:extLst>
                <a:ext uri="{FF2B5EF4-FFF2-40B4-BE49-F238E27FC236}">
                  <a16:creationId xmlns:a16="http://schemas.microsoft.com/office/drawing/2014/main" id="{A6D9FFA8-135F-75C7-0F50-97C9C7E6743C}"/>
                </a:ext>
              </a:extLst>
            </p:cNvPr>
            <p:cNvSpPr txBox="1"/>
            <p:nvPr/>
          </p:nvSpPr>
          <p:spPr>
            <a:xfrm>
              <a:off x="1219860" y="3456426"/>
              <a:ext cx="158049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spcBef>
                  <a:spcPts val="800"/>
                </a:spcBef>
                <a:spcAft>
                  <a:spcPts val="800"/>
                </a:spcAft>
                <a:buClr>
                  <a:srgbClr val="FEB274"/>
                </a:buClr>
                <a:defRPr/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048568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1650;#115804;#136203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1650;#115804;#13620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1650;#115804;#13620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1650;#115804;#136203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1650;#115804;#136203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1650;#115804;#136203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1650;#115804;#136203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71650;#115804;#136203;"/>
</p:tagLst>
</file>

<file path=ppt/theme/theme1.xml><?xml version="1.0" encoding="utf-8"?>
<a:theme xmlns:a="http://schemas.openxmlformats.org/drawingml/2006/main" name="51PPT模板网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5AAF2"/>
      </a:accent1>
      <a:accent2>
        <a:srgbClr val="A55EEA"/>
      </a:accent2>
      <a:accent3>
        <a:srgbClr val="4B7BEC"/>
      </a:accent3>
      <a:accent4>
        <a:srgbClr val="70A1FF"/>
      </a:accent4>
      <a:accent5>
        <a:srgbClr val="D1D8E0"/>
      </a:accent5>
      <a:accent6>
        <a:srgbClr val="778CA3"/>
      </a:accent6>
      <a:hlink>
        <a:srgbClr val="4472C4"/>
      </a:hlink>
      <a:folHlink>
        <a:srgbClr val="BFBFBF"/>
      </a:folHlink>
    </a:clrScheme>
    <a:fontScheme name="i05l2ucr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5AAF2"/>
    </a:accent1>
    <a:accent2>
      <a:srgbClr val="A55EEA"/>
    </a:accent2>
    <a:accent3>
      <a:srgbClr val="4B7BEC"/>
    </a:accent3>
    <a:accent4>
      <a:srgbClr val="70A1FF"/>
    </a:accent4>
    <a:accent5>
      <a:srgbClr val="D1D8E0"/>
    </a:accent5>
    <a:accent6>
      <a:srgbClr val="778CA3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5AAF2"/>
    </a:accent1>
    <a:accent2>
      <a:srgbClr val="A55EEA"/>
    </a:accent2>
    <a:accent3>
      <a:srgbClr val="4B7BEC"/>
    </a:accent3>
    <a:accent4>
      <a:srgbClr val="70A1FF"/>
    </a:accent4>
    <a:accent5>
      <a:srgbClr val="D1D8E0"/>
    </a:accent5>
    <a:accent6>
      <a:srgbClr val="778CA3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5AAF2"/>
    </a:accent1>
    <a:accent2>
      <a:srgbClr val="A55EEA"/>
    </a:accent2>
    <a:accent3>
      <a:srgbClr val="4B7BEC"/>
    </a:accent3>
    <a:accent4>
      <a:srgbClr val="70A1FF"/>
    </a:accent4>
    <a:accent5>
      <a:srgbClr val="D1D8E0"/>
    </a:accent5>
    <a:accent6>
      <a:srgbClr val="778CA3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5AAF2"/>
    </a:accent1>
    <a:accent2>
      <a:srgbClr val="A55EEA"/>
    </a:accent2>
    <a:accent3>
      <a:srgbClr val="4B7BEC"/>
    </a:accent3>
    <a:accent4>
      <a:srgbClr val="70A1FF"/>
    </a:accent4>
    <a:accent5>
      <a:srgbClr val="D1D8E0"/>
    </a:accent5>
    <a:accent6>
      <a:srgbClr val="778CA3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5AAF2"/>
    </a:accent1>
    <a:accent2>
      <a:srgbClr val="A55EEA"/>
    </a:accent2>
    <a:accent3>
      <a:srgbClr val="4B7BEC"/>
    </a:accent3>
    <a:accent4>
      <a:srgbClr val="70A1FF"/>
    </a:accent4>
    <a:accent5>
      <a:srgbClr val="D1D8E0"/>
    </a:accent5>
    <a:accent6>
      <a:srgbClr val="778CA3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5AAF2"/>
    </a:accent1>
    <a:accent2>
      <a:srgbClr val="A55EEA"/>
    </a:accent2>
    <a:accent3>
      <a:srgbClr val="4B7BEC"/>
    </a:accent3>
    <a:accent4>
      <a:srgbClr val="70A1FF"/>
    </a:accent4>
    <a:accent5>
      <a:srgbClr val="D1D8E0"/>
    </a:accent5>
    <a:accent6>
      <a:srgbClr val="778CA3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5AAF2"/>
    </a:accent1>
    <a:accent2>
      <a:srgbClr val="A55EEA"/>
    </a:accent2>
    <a:accent3>
      <a:srgbClr val="4B7BEC"/>
    </a:accent3>
    <a:accent4>
      <a:srgbClr val="70A1FF"/>
    </a:accent4>
    <a:accent5>
      <a:srgbClr val="D1D8E0"/>
    </a:accent5>
    <a:accent6>
      <a:srgbClr val="778CA3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5AAF2"/>
    </a:accent1>
    <a:accent2>
      <a:srgbClr val="A55EEA"/>
    </a:accent2>
    <a:accent3>
      <a:srgbClr val="4B7BEC"/>
    </a:accent3>
    <a:accent4>
      <a:srgbClr val="70A1FF"/>
    </a:accent4>
    <a:accent5>
      <a:srgbClr val="D1D8E0"/>
    </a:accent5>
    <a:accent6>
      <a:srgbClr val="778CA3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5AAF2"/>
    </a:accent1>
    <a:accent2>
      <a:srgbClr val="A55EEA"/>
    </a:accent2>
    <a:accent3>
      <a:srgbClr val="4B7BEC"/>
    </a:accent3>
    <a:accent4>
      <a:srgbClr val="70A1FF"/>
    </a:accent4>
    <a:accent5>
      <a:srgbClr val="D1D8E0"/>
    </a:accent5>
    <a:accent6>
      <a:srgbClr val="778CA3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5AAF2"/>
    </a:accent1>
    <a:accent2>
      <a:srgbClr val="A55EEA"/>
    </a:accent2>
    <a:accent3>
      <a:srgbClr val="4B7BEC"/>
    </a:accent3>
    <a:accent4>
      <a:srgbClr val="70A1FF"/>
    </a:accent4>
    <a:accent5>
      <a:srgbClr val="D1D8E0"/>
    </a:accent5>
    <a:accent6>
      <a:srgbClr val="778CA3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5AAF2"/>
    </a:accent1>
    <a:accent2>
      <a:srgbClr val="A55EEA"/>
    </a:accent2>
    <a:accent3>
      <a:srgbClr val="4B7BEC"/>
    </a:accent3>
    <a:accent4>
      <a:srgbClr val="70A1FF"/>
    </a:accent4>
    <a:accent5>
      <a:srgbClr val="D1D8E0"/>
    </a:accent5>
    <a:accent6>
      <a:srgbClr val="778CA3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5AAF2"/>
    </a:accent1>
    <a:accent2>
      <a:srgbClr val="A55EEA"/>
    </a:accent2>
    <a:accent3>
      <a:srgbClr val="4B7BEC"/>
    </a:accent3>
    <a:accent4>
      <a:srgbClr val="70A1FF"/>
    </a:accent4>
    <a:accent5>
      <a:srgbClr val="D1D8E0"/>
    </a:accent5>
    <a:accent6>
      <a:srgbClr val="778CA3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5AAF2"/>
    </a:accent1>
    <a:accent2>
      <a:srgbClr val="A55EEA"/>
    </a:accent2>
    <a:accent3>
      <a:srgbClr val="4B7BEC"/>
    </a:accent3>
    <a:accent4>
      <a:srgbClr val="70A1FF"/>
    </a:accent4>
    <a:accent5>
      <a:srgbClr val="D1D8E0"/>
    </a:accent5>
    <a:accent6>
      <a:srgbClr val="778CA3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5AAF2"/>
    </a:accent1>
    <a:accent2>
      <a:srgbClr val="A55EEA"/>
    </a:accent2>
    <a:accent3>
      <a:srgbClr val="4B7BEC"/>
    </a:accent3>
    <a:accent4>
      <a:srgbClr val="70A1FF"/>
    </a:accent4>
    <a:accent5>
      <a:srgbClr val="D1D8E0"/>
    </a:accent5>
    <a:accent6>
      <a:srgbClr val="778CA3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5AAF2"/>
    </a:accent1>
    <a:accent2>
      <a:srgbClr val="A55EEA"/>
    </a:accent2>
    <a:accent3>
      <a:srgbClr val="4B7BEC"/>
    </a:accent3>
    <a:accent4>
      <a:srgbClr val="70A1FF"/>
    </a:accent4>
    <a:accent5>
      <a:srgbClr val="D1D8E0"/>
    </a:accent5>
    <a:accent6>
      <a:srgbClr val="778CA3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45AAF2"/>
    </a:accent1>
    <a:accent2>
      <a:srgbClr val="A55EEA"/>
    </a:accent2>
    <a:accent3>
      <a:srgbClr val="4B7BEC"/>
    </a:accent3>
    <a:accent4>
      <a:srgbClr val="70A1FF"/>
    </a:accent4>
    <a:accent5>
      <a:srgbClr val="D1D8E0"/>
    </a:accent5>
    <a:accent6>
      <a:srgbClr val="778CA3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1139</Words>
  <Application>Microsoft Office PowerPoint</Application>
  <PresentationFormat>宽屏</PresentationFormat>
  <Paragraphs>198</Paragraphs>
  <Slides>24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阿里巴巴普惠体 2.0 55 Regular</vt:lpstr>
      <vt:lpstr>等线</vt:lpstr>
      <vt:lpstr>字体圈欣意冠黑体</vt:lpstr>
      <vt:lpstr>Arial</vt:lpstr>
      <vt:lpstr>Arial Rounded MT Bold</vt:lpstr>
      <vt:lpstr>Calibri</vt:lpstr>
      <vt:lpstr>Wingdings</vt:lpstr>
      <vt:lpstr>51PPT模板网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护士节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蓝紫渐变国际护士节ppt模板</dc:title>
  <dc:subject>护士节</dc:subject>
  <dc:creator>51PPT模板网</dc:creator>
  <cp:keywords>www.51pptmoban.com</cp:keywords>
  <dc:description>www.51pptmoban.com</dc:description>
  <cp:lastModifiedBy>Win user</cp:lastModifiedBy>
  <cp:revision>100</cp:revision>
  <dcterms:created xsi:type="dcterms:W3CDTF">2019-04-06T13:20:33Z</dcterms:created>
  <dcterms:modified xsi:type="dcterms:W3CDTF">2022-05-08T07:45:08Z</dcterms:modified>
</cp:coreProperties>
</file>