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9" r:id="rId2"/>
    <p:sldId id="256" r:id="rId3"/>
    <p:sldId id="257" r:id="rId4"/>
    <p:sldId id="258" r:id="rId5"/>
    <p:sldId id="261" r:id="rId6"/>
    <p:sldId id="263" r:id="rId7"/>
    <p:sldId id="260" r:id="rId8"/>
    <p:sldId id="265" r:id="rId9"/>
    <p:sldId id="264" r:id="rId10"/>
    <p:sldId id="267" r:id="rId11"/>
    <p:sldId id="262" r:id="rId12"/>
    <p:sldId id="268" r:id="rId13"/>
    <p:sldId id="27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93629C4-BA9E-4F32-A654-331D6E4E5C2D}">
          <p14:sldIdLst>
            <p14:sldId id="269"/>
            <p14:sldId id="256"/>
            <p14:sldId id="257"/>
            <p14:sldId id="258"/>
            <p14:sldId id="261"/>
            <p14:sldId id="263"/>
            <p14:sldId id="260"/>
            <p14:sldId id="265"/>
            <p14:sldId id="264"/>
            <p14:sldId id="267"/>
            <p14:sldId id="262"/>
          </p14:sldIdLst>
        </p14:section>
        <p14:section name="作者信息" id="{A0AA2BC9-6A30-4C54-9FEF-0F9DE197271B}">
          <p14:sldIdLst>
            <p14:sldId id="268"/>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939"/>
    <a:srgbClr val="002B8A"/>
    <a:srgbClr val="001857"/>
    <a:srgbClr val="F1EE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showGuides="1">
      <p:cViewPr varScale="1">
        <p:scale>
          <a:sx n="87" d="100"/>
          <a:sy n="87" d="100"/>
        </p:scale>
        <p:origin x="108" y="1008"/>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FBAE31-D710-4A69-827E-19B5DAF968B6}" type="datetimeFigureOut">
              <a:rPr lang="zh-CN" altLang="en-US" smtClean="0"/>
              <a:t>2022/5/8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2DFE0-9A6D-43B1-88BA-0A03299B58AC}" type="slidenum">
              <a:rPr lang="zh-CN" altLang="en-US" smtClean="0"/>
              <a:t>‹#›</a:t>
            </a:fld>
            <a:endParaRPr lang="zh-CN" altLang="en-US"/>
          </a:p>
        </p:txBody>
      </p:sp>
    </p:spTree>
    <p:extLst>
      <p:ext uri="{BB962C8B-B14F-4D97-AF65-F5344CB8AC3E}">
        <p14:creationId xmlns:p14="http://schemas.microsoft.com/office/powerpoint/2010/main" val="1967356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22DFE0-9A6D-43B1-88BA-0A03299B58AC}" type="slidenum">
              <a:rPr lang="zh-CN" altLang="en-US" smtClean="0"/>
              <a:t>6</a:t>
            </a:fld>
            <a:endParaRPr lang="zh-CN" altLang="en-US"/>
          </a:p>
        </p:txBody>
      </p:sp>
    </p:spTree>
    <p:extLst>
      <p:ext uri="{BB962C8B-B14F-4D97-AF65-F5344CB8AC3E}">
        <p14:creationId xmlns:p14="http://schemas.microsoft.com/office/powerpoint/2010/main" val="484584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77242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27FBAD3B-E4A4-74B5-A904-98FF2E79AB5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4105050290"/>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id="{7FA1327E-1CDF-A6DB-1DA8-961FFA9BE2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614216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2B8A"/>
        </a:solidFill>
        <a:effectLst/>
      </p:bgPr>
    </p:bg>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4D14273D-6BD3-9D27-1C9C-B57F09A909EB}"/>
              </a:ext>
            </a:extLst>
          </p:cNvPr>
          <p:cNvSpPr/>
          <p:nvPr/>
        </p:nvSpPr>
        <p:spPr>
          <a:xfrm>
            <a:off x="0" y="0"/>
            <a:ext cx="12192000" cy="6858000"/>
          </a:xfrm>
          <a:prstGeom prst="rect">
            <a:avLst/>
          </a:pr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EC21F30-D010-86FD-0A93-D8CF3A7643C0}"/>
              </a:ext>
            </a:extLst>
          </p:cNvPr>
          <p:cNvSpPr/>
          <p:nvPr/>
        </p:nvSpPr>
        <p:spPr>
          <a:xfrm>
            <a:off x="0" y="0"/>
            <a:ext cx="12192000" cy="1728483"/>
          </a:xfrm>
          <a:prstGeom prst="rect">
            <a:avLst/>
          </a:pr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F7BA135D-E331-BC36-F62E-771A025003DA}"/>
              </a:ext>
            </a:extLst>
          </p:cNvPr>
          <p:cNvSpPr txBox="1"/>
          <p:nvPr/>
        </p:nvSpPr>
        <p:spPr>
          <a:xfrm>
            <a:off x="3873500" y="1002017"/>
            <a:ext cx="4445000" cy="523220"/>
          </a:xfrm>
          <a:prstGeom prst="rect">
            <a:avLst/>
          </a:prstGeom>
          <a:noFill/>
        </p:spPr>
        <p:txBody>
          <a:bodyPr wrap="square" rtlCol="0">
            <a:spAutoFit/>
          </a:bodyPr>
          <a:lstStyle/>
          <a:p>
            <a:pPr algn="ctr"/>
            <a:r>
              <a:rPr lang="en-US" altLang="zh-CN" sz="2800" b="1">
                <a:solidFill>
                  <a:srgbClr val="002B8A"/>
                </a:solidFill>
              </a:rPr>
              <a:t>Power Point Templet .</a:t>
            </a:r>
            <a:endParaRPr lang="zh-CN" altLang="en-US" sz="2800" b="1">
              <a:solidFill>
                <a:srgbClr val="002B8A"/>
              </a:solidFill>
            </a:endParaRPr>
          </a:p>
        </p:txBody>
      </p:sp>
      <p:sp>
        <p:nvSpPr>
          <p:cNvPr id="3" name="文本框 2">
            <a:extLst>
              <a:ext uri="{FF2B5EF4-FFF2-40B4-BE49-F238E27FC236}">
                <a16:creationId xmlns:a16="http://schemas.microsoft.com/office/drawing/2014/main" id="{3FFBEE79-D2A9-38D1-8951-8918CA25B57B}"/>
              </a:ext>
            </a:extLst>
          </p:cNvPr>
          <p:cNvSpPr txBox="1"/>
          <p:nvPr/>
        </p:nvSpPr>
        <p:spPr>
          <a:xfrm>
            <a:off x="1612900" y="1977294"/>
            <a:ext cx="8966200" cy="3251916"/>
          </a:xfrm>
          <a:prstGeom prst="rect">
            <a:avLst/>
          </a:prstGeom>
          <a:noFill/>
        </p:spPr>
        <p:txBody>
          <a:bodyPr wrap="square" rtlCol="0">
            <a:spAutoFit/>
          </a:bodyPr>
          <a:lstStyle/>
          <a:p>
            <a:pPr algn="ctr">
              <a:lnSpc>
                <a:spcPct val="120000"/>
              </a:lnSpc>
            </a:pPr>
            <a:r>
              <a:rPr lang="fr-FR" altLang="zh-CN" sz="1400">
                <a:solidFill>
                  <a:srgbClr val="FEE939"/>
                </a:solidFill>
              </a:rPr>
              <a:t>Lorem ipsum dolor sit amet, consectetuer adipiscing elit. </a:t>
            </a:r>
          </a:p>
          <a:p>
            <a:pPr algn="ctr">
              <a:lnSpc>
                <a:spcPct val="120000"/>
              </a:lnSpc>
            </a:pPr>
            <a:endParaRPr lang="fr-FR" altLang="zh-CN" sz="1400">
              <a:solidFill>
                <a:srgbClr val="FEE939"/>
              </a:solidFill>
            </a:endParaRPr>
          </a:p>
          <a:p>
            <a:pPr algn="ctr">
              <a:lnSpc>
                <a:spcPct val="120000"/>
              </a:lnSpc>
            </a:pPr>
            <a:r>
              <a:rPr lang="fr-FR" altLang="zh-CN" sz="1600" b="1">
                <a:solidFill>
                  <a:srgbClr val="FEE939"/>
                </a:solidFill>
              </a:rPr>
              <a:t>Maecenas porttitor congue massa. Fusce posuere, magna sed pulvinar ultricies, purus lectus malesuada libero, sit amet commodo magna eros quis urna. Nunc viverra imperdiet enim.</a:t>
            </a:r>
          </a:p>
          <a:p>
            <a:pPr algn="ctr">
              <a:lnSpc>
                <a:spcPct val="120000"/>
              </a:lnSpc>
            </a:pPr>
            <a:endParaRPr lang="fr-FR" altLang="zh-CN" sz="1400">
              <a:solidFill>
                <a:srgbClr val="FEE939"/>
              </a:solidFill>
            </a:endParaRPr>
          </a:p>
          <a:p>
            <a:pPr algn="ctr">
              <a:lnSpc>
                <a:spcPct val="120000"/>
              </a:lnSpc>
            </a:pPr>
            <a:r>
              <a:rPr lang="fr-FR" altLang="zh-CN" sz="1400">
                <a:solidFill>
                  <a:srgbClr val="FEE939"/>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fr-FR" altLang="zh-CN" sz="1400">
              <a:solidFill>
                <a:srgbClr val="FEE939"/>
              </a:solidFill>
            </a:endParaRPr>
          </a:p>
          <a:p>
            <a:pPr algn="ctr">
              <a:lnSpc>
                <a:spcPct val="120000"/>
              </a:lnSpc>
            </a:pPr>
            <a:endParaRPr lang="fr-FR" altLang="zh-CN" sz="1400">
              <a:solidFill>
                <a:srgbClr val="FEE939"/>
              </a:solidFill>
            </a:endParaRPr>
          </a:p>
          <a:p>
            <a:pPr algn="ctr">
              <a:lnSpc>
                <a:spcPct val="120000"/>
              </a:lnSpc>
            </a:pPr>
            <a:r>
              <a:rPr lang="fr-FR" altLang="zh-CN" sz="1400">
                <a:solidFill>
                  <a:srgbClr val="FEE939"/>
                </a:solidFill>
              </a:rPr>
              <a:t>Fusce est. Vivamus a tellus. Pellentesque habitant morbi tristique senectus et netus et malesuada fames ac turpis egestas. Proin pharetra nonummy pede.</a:t>
            </a:r>
          </a:p>
        </p:txBody>
      </p:sp>
      <p:sp>
        <p:nvSpPr>
          <p:cNvPr id="4" name="文本框 3">
            <a:extLst>
              <a:ext uri="{FF2B5EF4-FFF2-40B4-BE49-F238E27FC236}">
                <a16:creationId xmlns:a16="http://schemas.microsoft.com/office/drawing/2014/main" id="{44C9B3AD-81C0-8EC8-E7C5-B7A6DEDBB72D}"/>
              </a:ext>
            </a:extLst>
          </p:cNvPr>
          <p:cNvSpPr txBox="1"/>
          <p:nvPr/>
        </p:nvSpPr>
        <p:spPr>
          <a:xfrm>
            <a:off x="3522987" y="6049567"/>
            <a:ext cx="5146026" cy="403316"/>
          </a:xfrm>
          <a:prstGeom prst="rect">
            <a:avLst/>
          </a:prstGeom>
          <a:solidFill>
            <a:srgbClr val="FEE939"/>
          </a:solidFill>
        </p:spPr>
        <p:txBody>
          <a:bodyPr wrap="square" rtlCol="0">
            <a:spAutoFit/>
          </a:bodyPr>
          <a:lstStyle/>
          <a:p>
            <a:pPr algn="ctr">
              <a:lnSpc>
                <a:spcPct val="120000"/>
              </a:lnSpc>
            </a:pPr>
            <a:r>
              <a:rPr lang="fr-FR" altLang="zh-CN" b="1" u="sng">
                <a:solidFill>
                  <a:srgbClr val="002B8A"/>
                </a:solidFill>
              </a:rPr>
              <a:t>Et Netus Et Malesuada Fames Ac Turpis Egestas</a:t>
            </a:r>
            <a:endParaRPr lang="zh-CN" altLang="en-US" b="1" u="sng">
              <a:solidFill>
                <a:srgbClr val="002B8A"/>
              </a:solidFill>
            </a:endParaRPr>
          </a:p>
        </p:txBody>
      </p:sp>
      <p:sp>
        <p:nvSpPr>
          <p:cNvPr id="31" name="矩形 30">
            <a:extLst>
              <a:ext uri="{FF2B5EF4-FFF2-40B4-BE49-F238E27FC236}">
                <a16:creationId xmlns:a16="http://schemas.microsoft.com/office/drawing/2014/main" id="{6CBE1498-2F66-C97A-F264-E2AE81A29C77}"/>
              </a:ext>
            </a:extLst>
          </p:cNvPr>
          <p:cNvSpPr/>
          <p:nvPr/>
        </p:nvSpPr>
        <p:spPr>
          <a:xfrm>
            <a:off x="0" y="0"/>
            <a:ext cx="12192000" cy="561321"/>
          </a:xfrm>
          <a:prstGeom prst="rect">
            <a:avLst/>
          </a:pr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D16D9958-2290-1E34-6B22-C9305DB81271}"/>
              </a:ext>
            </a:extLst>
          </p:cNvPr>
          <p:cNvGrpSpPr/>
          <p:nvPr/>
        </p:nvGrpSpPr>
        <p:grpSpPr>
          <a:xfrm>
            <a:off x="5900665" y="5409540"/>
            <a:ext cx="390671" cy="459698"/>
            <a:chOff x="6893842" y="0"/>
            <a:chExt cx="4177560" cy="4915689"/>
          </a:xfrm>
          <a:solidFill>
            <a:srgbClr val="FEE939"/>
          </a:solidFill>
        </p:grpSpPr>
        <p:sp>
          <p:nvSpPr>
            <p:cNvPr id="34" name="任意多边形: 形状 33">
              <a:extLst>
                <a:ext uri="{FF2B5EF4-FFF2-40B4-BE49-F238E27FC236}">
                  <a16:creationId xmlns:a16="http://schemas.microsoft.com/office/drawing/2014/main" id="{334091B7-4ADD-E6A5-945F-4714018F14B9}"/>
                </a:ext>
              </a:extLst>
            </p:cNvPr>
            <p:cNvSpPr/>
            <p:nvPr/>
          </p:nvSpPr>
          <p:spPr>
            <a:xfrm>
              <a:off x="9532741" y="3199946"/>
              <a:ext cx="1538661" cy="1715743"/>
            </a:xfrm>
            <a:custGeom>
              <a:avLst/>
              <a:gdLst>
                <a:gd name="connsiteX0" fmla="*/ 1397392 w 1538661"/>
                <a:gd name="connsiteY0" fmla="*/ 685318 h 1715743"/>
                <a:gd name="connsiteX1" fmla="*/ 1342551 w 1538661"/>
                <a:gd name="connsiteY1" fmla="*/ 626611 h 1715743"/>
                <a:gd name="connsiteX2" fmla="*/ 1296473 w 1538661"/>
                <a:gd name="connsiteY2" fmla="*/ 584361 h 1715743"/>
                <a:gd name="connsiteX3" fmla="*/ 1206501 w 1538661"/>
                <a:gd name="connsiteY3" fmla="*/ 502616 h 1715743"/>
                <a:gd name="connsiteX4" fmla="*/ 613969 w 1538661"/>
                <a:gd name="connsiteY4" fmla="*/ 1697 h 1715743"/>
                <a:gd name="connsiteX5" fmla="*/ 542099 w 1538661"/>
                <a:gd name="connsiteY5" fmla="*/ 43948 h 1715743"/>
                <a:gd name="connsiteX6" fmla="*/ 508650 w 1538661"/>
                <a:gd name="connsiteY6" fmla="*/ 109237 h 1715743"/>
                <a:gd name="connsiteX7" fmla="*/ 1021619 w 1538661"/>
                <a:gd name="connsiteY7" fmla="*/ 691324 h 1715743"/>
                <a:gd name="connsiteX8" fmla="*/ 1105545 w 1538661"/>
                <a:gd name="connsiteY8" fmla="*/ 779651 h 1715743"/>
                <a:gd name="connsiteX9" fmla="*/ 1148905 w 1538661"/>
                <a:gd name="connsiteY9" fmla="*/ 824658 h 1715743"/>
                <a:gd name="connsiteX10" fmla="*/ 1148867 w 1538661"/>
                <a:gd name="connsiteY10" fmla="*/ 824658 h 1715743"/>
                <a:gd name="connsiteX11" fmla="*/ 1177953 w 1538661"/>
                <a:gd name="connsiteY11" fmla="*/ 859789 h 1715743"/>
                <a:gd name="connsiteX12" fmla="*/ 1244313 w 1538661"/>
                <a:gd name="connsiteY12" fmla="*/ 1028750 h 1715743"/>
                <a:gd name="connsiteX13" fmla="*/ 1165591 w 1538661"/>
                <a:gd name="connsiteY13" fmla="*/ 1292588 h 1715743"/>
                <a:gd name="connsiteX14" fmla="*/ 920084 w 1538661"/>
                <a:gd name="connsiteY14" fmla="*/ 1417198 h 1715743"/>
                <a:gd name="connsiteX15" fmla="*/ 739033 w 1538661"/>
                <a:gd name="connsiteY15" fmla="*/ 1379884 h 1715743"/>
                <a:gd name="connsiteX16" fmla="*/ 603519 w 1538661"/>
                <a:gd name="connsiteY16" fmla="*/ 1258645 h 1715743"/>
                <a:gd name="connsiteX17" fmla="*/ 580480 w 1538661"/>
                <a:gd name="connsiteY17" fmla="*/ 1219150 h 1715743"/>
                <a:gd name="connsiteX18" fmla="*/ 553614 w 1538661"/>
                <a:gd name="connsiteY18" fmla="*/ 1164270 h 1715743"/>
                <a:gd name="connsiteX19" fmla="*/ 498735 w 1538661"/>
                <a:gd name="connsiteY19" fmla="*/ 1054552 h 1715743"/>
                <a:gd name="connsiteX20" fmla="*/ 135515 w 1538661"/>
                <a:gd name="connsiteY20" fmla="*/ 368752 h 1715743"/>
                <a:gd name="connsiteX21" fmla="*/ 54880 w 1538661"/>
                <a:gd name="connsiteY21" fmla="*/ 381382 h 1715743"/>
                <a:gd name="connsiteX22" fmla="*/ 0 w 1538661"/>
                <a:gd name="connsiteY22" fmla="*/ 428569 h 1715743"/>
                <a:gd name="connsiteX23" fmla="*/ 260624 w 1538661"/>
                <a:gd name="connsiteY23" fmla="*/ 1159377 h 1715743"/>
                <a:gd name="connsiteX24" fmla="*/ 305630 w 1538661"/>
                <a:gd name="connsiteY24" fmla="*/ 1272387 h 1715743"/>
                <a:gd name="connsiteX25" fmla="*/ 329204 w 1538661"/>
                <a:gd name="connsiteY25" fmla="*/ 1329983 h 1715743"/>
                <a:gd name="connsiteX26" fmla="*/ 363226 w 1538661"/>
                <a:gd name="connsiteY26" fmla="*/ 1402964 h 1715743"/>
                <a:gd name="connsiteX27" fmla="*/ 599122 w 1538661"/>
                <a:gd name="connsiteY27" fmla="*/ 1636675 h 1715743"/>
                <a:gd name="connsiteX28" fmla="*/ 1053464 w 1538661"/>
                <a:gd name="connsiteY28" fmla="*/ 1698213 h 1715743"/>
                <a:gd name="connsiteX29" fmla="*/ 1430233 w 1538661"/>
                <a:gd name="connsiteY29" fmla="*/ 1436903 h 1715743"/>
                <a:gd name="connsiteX30" fmla="*/ 1531839 w 1538661"/>
                <a:gd name="connsiteY30" fmla="*/ 989830 h 1715743"/>
                <a:gd name="connsiteX31" fmla="*/ 1397393 w 1538661"/>
                <a:gd name="connsiteY31" fmla="*/ 685316 h 171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38661" h="1715743">
                  <a:moveTo>
                    <a:pt x="1397392" y="685318"/>
                  </a:moveTo>
                  <a:cubicBezTo>
                    <a:pt x="1380324" y="664651"/>
                    <a:pt x="1361992" y="645057"/>
                    <a:pt x="1342551" y="626611"/>
                  </a:cubicBezTo>
                  <a:lnTo>
                    <a:pt x="1296473" y="584361"/>
                  </a:lnTo>
                  <a:lnTo>
                    <a:pt x="1206501" y="502616"/>
                  </a:lnTo>
                  <a:cubicBezTo>
                    <a:pt x="970027" y="288107"/>
                    <a:pt x="761573" y="110348"/>
                    <a:pt x="613969" y="1697"/>
                  </a:cubicBezTo>
                  <a:cubicBezTo>
                    <a:pt x="603560" y="-5995"/>
                    <a:pt x="570609" y="13217"/>
                    <a:pt x="542099" y="43948"/>
                  </a:cubicBezTo>
                  <a:cubicBezTo>
                    <a:pt x="513587" y="74678"/>
                    <a:pt x="501494" y="98827"/>
                    <a:pt x="508650" y="109237"/>
                  </a:cubicBezTo>
                  <a:cubicBezTo>
                    <a:pt x="618368" y="254626"/>
                    <a:pt x="802721" y="459259"/>
                    <a:pt x="1021619" y="691324"/>
                  </a:cubicBezTo>
                  <a:lnTo>
                    <a:pt x="1105545" y="779651"/>
                  </a:lnTo>
                  <a:lnTo>
                    <a:pt x="1148905" y="824658"/>
                  </a:lnTo>
                  <a:lnTo>
                    <a:pt x="1148867" y="824658"/>
                  </a:lnTo>
                  <a:cubicBezTo>
                    <a:pt x="1159200" y="835832"/>
                    <a:pt x="1168921" y="847542"/>
                    <a:pt x="1177953" y="859789"/>
                  </a:cubicBezTo>
                  <a:cubicBezTo>
                    <a:pt x="1214309" y="909425"/>
                    <a:pt x="1237195" y="967636"/>
                    <a:pt x="1244313" y="1028750"/>
                  </a:cubicBezTo>
                  <a:cubicBezTo>
                    <a:pt x="1255373" y="1123775"/>
                    <a:pt x="1226900" y="1219148"/>
                    <a:pt x="1165591" y="1292588"/>
                  </a:cubicBezTo>
                  <a:cubicBezTo>
                    <a:pt x="1104282" y="1366028"/>
                    <a:pt x="1015538" y="1411074"/>
                    <a:pt x="920084" y="1417198"/>
                  </a:cubicBezTo>
                  <a:cubicBezTo>
                    <a:pt x="857513" y="1420642"/>
                    <a:pt x="795131" y="1407783"/>
                    <a:pt x="739033" y="1379884"/>
                  </a:cubicBezTo>
                  <a:cubicBezTo>
                    <a:pt x="684115" y="1351908"/>
                    <a:pt x="637427" y="1310118"/>
                    <a:pt x="603519" y="1258645"/>
                  </a:cubicBezTo>
                  <a:cubicBezTo>
                    <a:pt x="595099" y="1245939"/>
                    <a:pt x="587408" y="1232736"/>
                    <a:pt x="580480" y="1219150"/>
                  </a:cubicBezTo>
                  <a:lnTo>
                    <a:pt x="553614" y="1164270"/>
                  </a:lnTo>
                  <a:lnTo>
                    <a:pt x="498735" y="1054552"/>
                  </a:lnTo>
                  <a:cubicBezTo>
                    <a:pt x="358282" y="766536"/>
                    <a:pt x="229891" y="525124"/>
                    <a:pt x="135515" y="368752"/>
                  </a:cubicBezTo>
                  <a:cubicBezTo>
                    <a:pt x="128933" y="357769"/>
                    <a:pt x="92155" y="363280"/>
                    <a:pt x="54880" y="381382"/>
                  </a:cubicBezTo>
                  <a:cubicBezTo>
                    <a:pt x="17566" y="399484"/>
                    <a:pt x="0" y="417585"/>
                    <a:pt x="0" y="428569"/>
                  </a:cubicBezTo>
                  <a:cubicBezTo>
                    <a:pt x="49943" y="605221"/>
                    <a:pt x="143205" y="862553"/>
                    <a:pt x="260624" y="1159377"/>
                  </a:cubicBezTo>
                  <a:lnTo>
                    <a:pt x="305630" y="1272387"/>
                  </a:lnTo>
                  <a:lnTo>
                    <a:pt x="329204" y="1329983"/>
                  </a:lnTo>
                  <a:cubicBezTo>
                    <a:pt x="339039" y="1354974"/>
                    <a:pt x="350406" y="1379352"/>
                    <a:pt x="363226" y="1402964"/>
                  </a:cubicBezTo>
                  <a:cubicBezTo>
                    <a:pt x="419292" y="1500744"/>
                    <a:pt x="500808" y="1581537"/>
                    <a:pt x="599122" y="1636675"/>
                  </a:cubicBezTo>
                  <a:cubicBezTo>
                    <a:pt x="737585" y="1713215"/>
                    <a:pt x="899659" y="1735185"/>
                    <a:pt x="1053464" y="1698213"/>
                  </a:cubicBezTo>
                  <a:cubicBezTo>
                    <a:pt x="1207309" y="1661244"/>
                    <a:pt x="1341716" y="1568019"/>
                    <a:pt x="1430233" y="1436903"/>
                  </a:cubicBezTo>
                  <a:cubicBezTo>
                    <a:pt x="1518752" y="1305788"/>
                    <a:pt x="1554990" y="1146320"/>
                    <a:pt x="1531839" y="989830"/>
                  </a:cubicBezTo>
                  <a:cubicBezTo>
                    <a:pt x="1515383" y="878006"/>
                    <a:pt x="1468923" y="772804"/>
                    <a:pt x="1397393" y="685316"/>
                  </a:cubicBezTo>
                  <a:close/>
                </a:path>
              </a:pathLst>
            </a:custGeom>
            <a:grpFill/>
            <a:ln w="9797"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37768FF7-AD3F-1FC9-3AAD-8F2936192CFF}"/>
                </a:ext>
              </a:extLst>
            </p:cNvPr>
            <p:cNvSpPr/>
            <p:nvPr/>
          </p:nvSpPr>
          <p:spPr>
            <a:xfrm>
              <a:off x="6893842" y="0"/>
              <a:ext cx="3754513" cy="3745749"/>
            </a:xfrm>
            <a:custGeom>
              <a:avLst/>
              <a:gdLst>
                <a:gd name="connsiteX0" fmla="*/ 612778 w 3754513"/>
                <a:gd name="connsiteY0" fmla="*/ 3268631 h 3745749"/>
                <a:gd name="connsiteX1" fmla="*/ 1886112 w 3754513"/>
                <a:gd name="connsiteY1" fmla="*/ 3745400 h 3745749"/>
                <a:gd name="connsiteX2" fmla="*/ 2869844 w 3754513"/>
                <a:gd name="connsiteY2" fmla="*/ 3425572 h 3745749"/>
                <a:gd name="connsiteX3" fmla="*/ 2896862 w 3754513"/>
                <a:gd name="connsiteY3" fmla="*/ 3377313 h 3745749"/>
                <a:gd name="connsiteX4" fmla="*/ 2880253 w 3754513"/>
                <a:gd name="connsiteY4" fmla="*/ 3324615 h 3745749"/>
                <a:gd name="connsiteX5" fmla="*/ 2790816 w 3754513"/>
                <a:gd name="connsiteY5" fmla="*/ 3302112 h 3745749"/>
                <a:gd name="connsiteX6" fmla="*/ 1887225 w 3754513"/>
                <a:gd name="connsiteY6" fmla="*/ 3531424 h 3745749"/>
                <a:gd name="connsiteX7" fmla="*/ 789945 w 3754513"/>
                <a:gd name="connsiteY7" fmla="*/ 3076621 h 3745749"/>
                <a:gd name="connsiteX8" fmla="*/ 405211 w 3754513"/>
                <a:gd name="connsiteY8" fmla="*/ 2506623 h 3745749"/>
                <a:gd name="connsiteX9" fmla="*/ 294533 w 3754513"/>
                <a:gd name="connsiteY9" fmla="*/ 1827907 h 3745749"/>
                <a:gd name="connsiteX10" fmla="*/ 786340 w 3754513"/>
                <a:gd name="connsiteY10" fmla="*/ 746498 h 3745749"/>
                <a:gd name="connsiteX11" fmla="*/ 1886755 w 3754513"/>
                <a:gd name="connsiteY11" fmla="*/ 298739 h 3745749"/>
                <a:gd name="connsiteX12" fmla="*/ 2993832 w 3754513"/>
                <a:gd name="connsiteY12" fmla="*/ 729470 h 3745749"/>
                <a:gd name="connsiteX13" fmla="*/ 3377871 w 3754513"/>
                <a:gd name="connsiteY13" fmla="*/ 1278111 h 3745749"/>
                <a:gd name="connsiteX14" fmla="*/ 3421767 w 3754513"/>
                <a:gd name="connsiteY14" fmla="*/ 2463173 h 3745749"/>
                <a:gd name="connsiteX15" fmla="*/ 3186939 w 3754513"/>
                <a:gd name="connsiteY15" fmla="*/ 2915791 h 3745749"/>
                <a:gd name="connsiteX16" fmla="*/ 3039903 w 3754513"/>
                <a:gd name="connsiteY16" fmla="*/ 3088084 h 3745749"/>
                <a:gd name="connsiteX17" fmla="*/ 2965851 w 3754513"/>
                <a:gd name="connsiteY17" fmla="*/ 3163246 h 3745749"/>
                <a:gd name="connsiteX18" fmla="*/ 2889578 w 3754513"/>
                <a:gd name="connsiteY18" fmla="*/ 3228000 h 3745749"/>
                <a:gd name="connsiteX19" fmla="*/ 2886287 w 3754513"/>
                <a:gd name="connsiteY19" fmla="*/ 3332212 h 3745749"/>
                <a:gd name="connsiteX20" fmla="*/ 2980086 w 3754513"/>
                <a:gd name="connsiteY20" fmla="*/ 3348132 h 3745749"/>
                <a:gd name="connsiteX21" fmla="*/ 3069524 w 3754513"/>
                <a:gd name="connsiteY21" fmla="*/ 3286135 h 3745749"/>
                <a:gd name="connsiteX22" fmla="*/ 3157315 w 3754513"/>
                <a:gd name="connsiteY22" fmla="*/ 3210436 h 3745749"/>
                <a:gd name="connsiteX23" fmla="*/ 3333438 w 3754513"/>
                <a:gd name="connsiteY23" fmla="*/ 3031560 h 3745749"/>
                <a:gd name="connsiteX24" fmla="*/ 3625325 w 3754513"/>
                <a:gd name="connsiteY24" fmla="*/ 2537804 h 3745749"/>
                <a:gd name="connsiteX25" fmla="*/ 3754216 w 3754513"/>
                <a:gd name="connsiteY25" fmla="*/ 1893681 h 3745749"/>
                <a:gd name="connsiteX26" fmla="*/ 3623678 w 3754513"/>
                <a:gd name="connsiteY26" fmla="*/ 1177186 h 3745749"/>
                <a:gd name="connsiteX27" fmla="*/ 3169718 w 3754513"/>
                <a:gd name="connsiteY27" fmla="*/ 509952 h 3745749"/>
                <a:gd name="connsiteX28" fmla="*/ 2476453 w 3754513"/>
                <a:gd name="connsiteY28" fmla="*/ 96904 h 3745749"/>
                <a:gd name="connsiteX29" fmla="*/ 1189010 w 3754513"/>
                <a:gd name="connsiteY29" fmla="*/ 132113 h 3745749"/>
                <a:gd name="connsiteX30" fmla="*/ 227019 w 3754513"/>
                <a:gd name="connsiteY30" fmla="*/ 988442 h 3745749"/>
                <a:gd name="connsiteX31" fmla="*/ 200153 w 3754513"/>
                <a:gd name="connsiteY31" fmla="*/ 1036165 h 3745749"/>
                <a:gd name="connsiteX32" fmla="*/ 177650 w 3754513"/>
                <a:gd name="connsiteY32" fmla="*/ 1086108 h 3745749"/>
                <a:gd name="connsiteX33" fmla="*/ 133754 w 3754513"/>
                <a:gd name="connsiteY33" fmla="*/ 1185951 h 3745749"/>
                <a:gd name="connsiteX34" fmla="*/ 64638 w 3754513"/>
                <a:gd name="connsiteY34" fmla="*/ 1391691 h 3745749"/>
                <a:gd name="connsiteX35" fmla="*/ 1531 w 3754513"/>
                <a:gd name="connsiteY35" fmla="*/ 1815799 h 3745749"/>
                <a:gd name="connsiteX36" fmla="*/ 145118 w 3754513"/>
                <a:gd name="connsiteY36" fmla="*/ 2610367 h 3745749"/>
                <a:gd name="connsiteX37" fmla="*/ 612735 w 3754513"/>
                <a:gd name="connsiteY37" fmla="*/ 3268578 h 374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754513" h="3745749">
                  <a:moveTo>
                    <a:pt x="612778" y="3268631"/>
                  </a:moveTo>
                  <a:cubicBezTo>
                    <a:pt x="960958" y="3584011"/>
                    <a:pt x="1416447" y="3754550"/>
                    <a:pt x="1886112" y="3745400"/>
                  </a:cubicBezTo>
                  <a:cubicBezTo>
                    <a:pt x="2238692" y="3740004"/>
                    <a:pt x="2581484" y="3628559"/>
                    <a:pt x="2869844" y="3425572"/>
                  </a:cubicBezTo>
                  <a:cubicBezTo>
                    <a:pt x="2885113" y="3413900"/>
                    <a:pt x="2894872" y="3396448"/>
                    <a:pt x="2896862" y="3377313"/>
                  </a:cubicBezTo>
                  <a:cubicBezTo>
                    <a:pt x="2898852" y="3358216"/>
                    <a:pt x="2892844" y="3339158"/>
                    <a:pt x="2880253" y="3324615"/>
                  </a:cubicBezTo>
                  <a:cubicBezTo>
                    <a:pt x="2859970" y="3296257"/>
                    <a:pt x="2822121" y="3286728"/>
                    <a:pt x="2790816" y="3302112"/>
                  </a:cubicBezTo>
                  <a:cubicBezTo>
                    <a:pt x="2516800" y="3461091"/>
                    <a:pt x="2203908" y="3540496"/>
                    <a:pt x="1887225" y="3531424"/>
                  </a:cubicBezTo>
                  <a:cubicBezTo>
                    <a:pt x="1477812" y="3520708"/>
                    <a:pt x="1086887" y="3358671"/>
                    <a:pt x="789945" y="3076621"/>
                  </a:cubicBezTo>
                  <a:cubicBezTo>
                    <a:pt x="622012" y="2916653"/>
                    <a:pt x="490750" y="2722200"/>
                    <a:pt x="405211" y="2506623"/>
                  </a:cubicBezTo>
                  <a:cubicBezTo>
                    <a:pt x="319716" y="2291047"/>
                    <a:pt x="281944" y="2059472"/>
                    <a:pt x="294533" y="1827907"/>
                  </a:cubicBezTo>
                  <a:cubicBezTo>
                    <a:pt x="314280" y="1417847"/>
                    <a:pt x="490251" y="1030889"/>
                    <a:pt x="786340" y="746498"/>
                  </a:cubicBezTo>
                  <a:cubicBezTo>
                    <a:pt x="1082439" y="462116"/>
                    <a:pt x="1476196" y="301913"/>
                    <a:pt x="1886755" y="298739"/>
                  </a:cubicBezTo>
                  <a:cubicBezTo>
                    <a:pt x="2297275" y="295563"/>
                    <a:pt x="2693413" y="449713"/>
                    <a:pt x="2993832" y="729470"/>
                  </a:cubicBezTo>
                  <a:cubicBezTo>
                    <a:pt x="3158356" y="883893"/>
                    <a:pt x="3289128" y="1070685"/>
                    <a:pt x="3377871" y="1278111"/>
                  </a:cubicBezTo>
                  <a:cubicBezTo>
                    <a:pt x="3538681" y="1654115"/>
                    <a:pt x="3554298" y="2076352"/>
                    <a:pt x="3421767" y="2463173"/>
                  </a:cubicBezTo>
                  <a:cubicBezTo>
                    <a:pt x="3365204" y="2624366"/>
                    <a:pt x="3286135" y="2776721"/>
                    <a:pt x="3186939" y="2915791"/>
                  </a:cubicBezTo>
                  <a:cubicBezTo>
                    <a:pt x="3141474" y="2976182"/>
                    <a:pt x="3092374" y="3033700"/>
                    <a:pt x="3039903" y="3088084"/>
                  </a:cubicBezTo>
                  <a:cubicBezTo>
                    <a:pt x="3014683" y="3113878"/>
                    <a:pt x="2991070" y="3139672"/>
                    <a:pt x="2965851" y="3163246"/>
                  </a:cubicBezTo>
                  <a:lnTo>
                    <a:pt x="2889578" y="3228000"/>
                  </a:lnTo>
                  <a:cubicBezTo>
                    <a:pt x="2861717" y="3256664"/>
                    <a:pt x="2860263" y="3301861"/>
                    <a:pt x="2886287" y="3332212"/>
                  </a:cubicBezTo>
                  <a:cubicBezTo>
                    <a:pt x="2908177" y="3361909"/>
                    <a:pt x="2949623" y="3368913"/>
                    <a:pt x="2980086" y="3348132"/>
                  </a:cubicBezTo>
                  <a:lnTo>
                    <a:pt x="3069524" y="3286135"/>
                  </a:lnTo>
                  <a:cubicBezTo>
                    <a:pt x="3099144" y="3263096"/>
                    <a:pt x="3127120" y="3236766"/>
                    <a:pt x="3157315" y="3210436"/>
                  </a:cubicBezTo>
                  <a:cubicBezTo>
                    <a:pt x="3220001" y="3154868"/>
                    <a:pt x="3278819" y="3095095"/>
                    <a:pt x="3333438" y="3031560"/>
                  </a:cubicBezTo>
                  <a:cubicBezTo>
                    <a:pt x="3455099" y="2882653"/>
                    <a:pt x="3553492" y="2716180"/>
                    <a:pt x="3625325" y="2537804"/>
                  </a:cubicBezTo>
                  <a:cubicBezTo>
                    <a:pt x="3707376" y="2332828"/>
                    <a:pt x="3751081" y="2114499"/>
                    <a:pt x="3754216" y="1893681"/>
                  </a:cubicBezTo>
                  <a:cubicBezTo>
                    <a:pt x="3758617" y="1648556"/>
                    <a:pt x="3714224" y="1405009"/>
                    <a:pt x="3623678" y="1177186"/>
                  </a:cubicBezTo>
                  <a:cubicBezTo>
                    <a:pt x="3522837" y="924302"/>
                    <a:pt x="3367924" y="696587"/>
                    <a:pt x="3169718" y="509952"/>
                  </a:cubicBezTo>
                  <a:cubicBezTo>
                    <a:pt x="2971551" y="323346"/>
                    <a:pt x="2734931" y="182355"/>
                    <a:pt x="2476453" y="96904"/>
                  </a:cubicBezTo>
                  <a:cubicBezTo>
                    <a:pt x="2056557" y="-43469"/>
                    <a:pt x="1600607" y="-30997"/>
                    <a:pt x="1189010" y="132113"/>
                  </a:cubicBezTo>
                  <a:cubicBezTo>
                    <a:pt x="777452" y="295255"/>
                    <a:pt x="436736" y="598545"/>
                    <a:pt x="227019" y="988442"/>
                  </a:cubicBezTo>
                  <a:lnTo>
                    <a:pt x="200153" y="1036165"/>
                  </a:lnTo>
                  <a:cubicBezTo>
                    <a:pt x="191925" y="1052621"/>
                    <a:pt x="185343" y="1069078"/>
                    <a:pt x="177650" y="1086108"/>
                  </a:cubicBezTo>
                  <a:lnTo>
                    <a:pt x="133754" y="1185951"/>
                  </a:lnTo>
                  <a:cubicBezTo>
                    <a:pt x="107424" y="1253421"/>
                    <a:pt x="86031" y="1323111"/>
                    <a:pt x="64638" y="1391691"/>
                  </a:cubicBezTo>
                  <a:cubicBezTo>
                    <a:pt x="27975" y="1530301"/>
                    <a:pt x="6812" y="1672516"/>
                    <a:pt x="1531" y="1815799"/>
                  </a:cubicBezTo>
                  <a:cubicBezTo>
                    <a:pt x="-9530" y="2087974"/>
                    <a:pt x="39456" y="2359276"/>
                    <a:pt x="145118" y="2610367"/>
                  </a:cubicBezTo>
                  <a:cubicBezTo>
                    <a:pt x="250740" y="2861458"/>
                    <a:pt x="410404" y="3086175"/>
                    <a:pt x="612735" y="3268578"/>
                  </a:cubicBezTo>
                  <a:close/>
                </a:path>
              </a:pathLst>
            </a:custGeom>
            <a:grpFill/>
            <a:ln w="9797"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7E81F01-AC4F-8D9F-FEFE-C70999B44C21}"/>
                </a:ext>
              </a:extLst>
            </p:cNvPr>
            <p:cNvSpPr/>
            <p:nvPr/>
          </p:nvSpPr>
          <p:spPr>
            <a:xfrm>
              <a:off x="8636799" y="1747243"/>
              <a:ext cx="292953" cy="292954"/>
            </a:xfrm>
            <a:custGeom>
              <a:avLst/>
              <a:gdLst>
                <a:gd name="connsiteX0" fmla="*/ 292954 w 292953"/>
                <a:gd name="connsiteY0" fmla="*/ 146458 h 292954"/>
                <a:gd name="connsiteX1" fmla="*/ 146457 w 292953"/>
                <a:gd name="connsiteY1" fmla="*/ 292954 h 292954"/>
                <a:gd name="connsiteX2" fmla="*/ 0 w 292953"/>
                <a:gd name="connsiteY2" fmla="*/ 146458 h 292954"/>
                <a:gd name="connsiteX3" fmla="*/ 146457 w 292953"/>
                <a:gd name="connsiteY3" fmla="*/ 0 h 292954"/>
                <a:gd name="connsiteX4" fmla="*/ 292954 w 292953"/>
                <a:gd name="connsiteY4" fmla="*/ 146458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53" h="292954">
                  <a:moveTo>
                    <a:pt x="292954" y="146458"/>
                  </a:moveTo>
                  <a:cubicBezTo>
                    <a:pt x="292954" y="227360"/>
                    <a:pt x="227359" y="292954"/>
                    <a:pt x="146457" y="292954"/>
                  </a:cubicBezTo>
                  <a:cubicBezTo>
                    <a:pt x="65555" y="292954"/>
                    <a:pt x="0" y="227359"/>
                    <a:pt x="0" y="146458"/>
                  </a:cubicBezTo>
                  <a:cubicBezTo>
                    <a:pt x="0" y="65555"/>
                    <a:pt x="65556" y="0"/>
                    <a:pt x="146457" y="0"/>
                  </a:cubicBezTo>
                  <a:cubicBezTo>
                    <a:pt x="227360" y="0"/>
                    <a:pt x="292954" y="65557"/>
                    <a:pt x="292954" y="146458"/>
                  </a:cubicBezTo>
                </a:path>
              </a:pathLst>
            </a:custGeom>
            <a:grpFill/>
            <a:ln w="9797"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725DB8D5-1684-1243-CF53-AF1E27A34342}"/>
                </a:ext>
              </a:extLst>
            </p:cNvPr>
            <p:cNvSpPr/>
            <p:nvPr/>
          </p:nvSpPr>
          <p:spPr>
            <a:xfrm>
              <a:off x="9274847" y="1747243"/>
              <a:ext cx="292993" cy="292954"/>
            </a:xfrm>
            <a:custGeom>
              <a:avLst/>
              <a:gdLst>
                <a:gd name="connsiteX0" fmla="*/ 292993 w 292993"/>
                <a:gd name="connsiteY0" fmla="*/ 146458 h 292954"/>
                <a:gd name="connsiteX1" fmla="*/ 146497 w 292993"/>
                <a:gd name="connsiteY1" fmla="*/ 292954 h 292954"/>
                <a:gd name="connsiteX2" fmla="*/ 0 w 292993"/>
                <a:gd name="connsiteY2" fmla="*/ 146458 h 292954"/>
                <a:gd name="connsiteX3" fmla="*/ 146497 w 292993"/>
                <a:gd name="connsiteY3" fmla="*/ 0 h 292954"/>
                <a:gd name="connsiteX4" fmla="*/ 292993 w 292993"/>
                <a:gd name="connsiteY4" fmla="*/ 146458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58"/>
                  </a:moveTo>
                  <a:cubicBezTo>
                    <a:pt x="292993" y="227360"/>
                    <a:pt x="227399" y="292954"/>
                    <a:pt x="146497" y="292954"/>
                  </a:cubicBezTo>
                  <a:cubicBezTo>
                    <a:pt x="65594" y="292954"/>
                    <a:pt x="0" y="227359"/>
                    <a:pt x="0" y="146458"/>
                  </a:cubicBezTo>
                  <a:cubicBezTo>
                    <a:pt x="0" y="65555"/>
                    <a:pt x="65595" y="0"/>
                    <a:pt x="146497" y="0"/>
                  </a:cubicBezTo>
                  <a:cubicBezTo>
                    <a:pt x="227400" y="0"/>
                    <a:pt x="292993" y="65557"/>
                    <a:pt x="292993" y="146458"/>
                  </a:cubicBezTo>
                </a:path>
              </a:pathLst>
            </a:custGeom>
            <a:grpFill/>
            <a:ln w="979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50A96345-BC7D-DAD5-FBB9-B1F4CAD4A3CB}"/>
                </a:ext>
              </a:extLst>
            </p:cNvPr>
            <p:cNvSpPr/>
            <p:nvPr/>
          </p:nvSpPr>
          <p:spPr>
            <a:xfrm>
              <a:off x="7998711" y="1747243"/>
              <a:ext cx="292954" cy="292954"/>
            </a:xfrm>
            <a:custGeom>
              <a:avLst/>
              <a:gdLst>
                <a:gd name="connsiteX0" fmla="*/ 292954 w 292954"/>
                <a:gd name="connsiteY0" fmla="*/ 146458 h 292954"/>
                <a:gd name="connsiteX1" fmla="*/ 146497 w 292954"/>
                <a:gd name="connsiteY1" fmla="*/ 292954 h 292954"/>
                <a:gd name="connsiteX2" fmla="*/ 0 w 292954"/>
                <a:gd name="connsiteY2" fmla="*/ 146458 h 292954"/>
                <a:gd name="connsiteX3" fmla="*/ 146497 w 292954"/>
                <a:gd name="connsiteY3" fmla="*/ 0 h 292954"/>
                <a:gd name="connsiteX4" fmla="*/ 292954 w 292954"/>
                <a:gd name="connsiteY4" fmla="*/ 146458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54" h="292954">
                  <a:moveTo>
                    <a:pt x="292954" y="146458"/>
                  </a:moveTo>
                  <a:cubicBezTo>
                    <a:pt x="292954" y="227360"/>
                    <a:pt x="227398" y="292954"/>
                    <a:pt x="146497" y="292954"/>
                  </a:cubicBezTo>
                  <a:cubicBezTo>
                    <a:pt x="65594" y="292954"/>
                    <a:pt x="0" y="227359"/>
                    <a:pt x="0" y="146458"/>
                  </a:cubicBezTo>
                  <a:cubicBezTo>
                    <a:pt x="0" y="65555"/>
                    <a:pt x="65595" y="0"/>
                    <a:pt x="146497" y="0"/>
                  </a:cubicBezTo>
                  <a:cubicBezTo>
                    <a:pt x="227399" y="0"/>
                    <a:pt x="292954" y="65557"/>
                    <a:pt x="292954" y="146458"/>
                  </a:cubicBezTo>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6760817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2B8A"/>
        </a:solidFill>
        <a:effectLst/>
      </p:bgPr>
    </p:bg>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0FE2494C-8AB2-C361-0B66-459F85ABEB74}"/>
              </a:ext>
            </a:extLst>
          </p:cNvPr>
          <p:cNvSpPr/>
          <p:nvPr/>
        </p:nvSpPr>
        <p:spPr>
          <a:xfrm>
            <a:off x="0" y="0"/>
            <a:ext cx="12192000" cy="6858000"/>
          </a:xfrm>
          <a:prstGeom prst="rect">
            <a:avLst/>
          </a:pr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形状&#10;&#10;描述已自动生成">
            <a:extLst>
              <a:ext uri="{FF2B5EF4-FFF2-40B4-BE49-F238E27FC236}">
                <a16:creationId xmlns:a16="http://schemas.microsoft.com/office/drawing/2014/main" id="{5DBA3DCE-B6AB-5C79-8F3B-472C9F4BCE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1293" y="995485"/>
            <a:ext cx="3789415" cy="4867030"/>
          </a:xfrm>
          <a:prstGeom prst="rect">
            <a:avLst/>
          </a:prstGeom>
          <a:effectLst>
            <a:outerShdw blurRad="127000" dist="444500" dir="2700000" algn="tl" rotWithShape="0">
              <a:srgbClr val="001857"/>
            </a:outerShdw>
          </a:effectLst>
        </p:spPr>
      </p:pic>
      <p:pic>
        <p:nvPicPr>
          <p:cNvPr id="9" name="图片 8" descr="形状, 正方形&#10;&#10;描述已自动生成">
            <a:extLst>
              <a:ext uri="{FF2B5EF4-FFF2-40B4-BE49-F238E27FC236}">
                <a16:creationId xmlns:a16="http://schemas.microsoft.com/office/drawing/2014/main" id="{A50E892E-C78D-BC25-2AAC-0DDA9809D020}"/>
              </a:ext>
            </a:extLst>
          </p:cNvPr>
          <p:cNvPicPr>
            <a:picLocks noChangeAspect="1"/>
          </p:cNvPicPr>
          <p:nvPr/>
        </p:nvPicPr>
        <p:blipFill rotWithShape="1">
          <a:blip r:embed="rId3">
            <a:extLst>
              <a:ext uri="{28A0092B-C50C-407E-A947-70E740481C1C}">
                <a14:useLocalDpi xmlns:a14="http://schemas.microsoft.com/office/drawing/2010/main" val="0"/>
              </a:ext>
            </a:extLst>
          </a:blip>
          <a:srcRect t="47912" b="13468"/>
          <a:stretch/>
        </p:blipFill>
        <p:spPr>
          <a:xfrm>
            <a:off x="4201293" y="3467100"/>
            <a:ext cx="3789415" cy="1879600"/>
          </a:xfrm>
          <a:prstGeom prst="rect">
            <a:avLst/>
          </a:prstGeom>
        </p:spPr>
      </p:pic>
      <p:sp>
        <p:nvSpPr>
          <p:cNvPr id="18" name="文本框 17">
            <a:extLst>
              <a:ext uri="{FF2B5EF4-FFF2-40B4-BE49-F238E27FC236}">
                <a16:creationId xmlns:a16="http://schemas.microsoft.com/office/drawing/2014/main" id="{B78699A1-47A4-69D9-6206-D76BF0B3EC44}"/>
              </a:ext>
            </a:extLst>
          </p:cNvPr>
          <p:cNvSpPr txBox="1"/>
          <p:nvPr/>
        </p:nvSpPr>
        <p:spPr>
          <a:xfrm>
            <a:off x="902879" y="909899"/>
            <a:ext cx="1892570" cy="707886"/>
          </a:xfrm>
          <a:prstGeom prst="rect">
            <a:avLst/>
          </a:prstGeom>
          <a:noFill/>
        </p:spPr>
        <p:txBody>
          <a:bodyPr wrap="square" rtlCol="0">
            <a:spAutoFit/>
          </a:bodyPr>
          <a:lstStyle/>
          <a:p>
            <a:r>
              <a:rPr lang="en-US" altLang="zh-CN" sz="2000" b="1">
                <a:solidFill>
                  <a:srgbClr val="FEE939"/>
                </a:solidFill>
              </a:rPr>
              <a:t>POWERPOINT </a:t>
            </a:r>
          </a:p>
          <a:p>
            <a:r>
              <a:rPr lang="en-US" altLang="zh-CN" sz="2000" b="1">
                <a:solidFill>
                  <a:srgbClr val="FEE939"/>
                </a:solidFill>
              </a:rPr>
              <a:t>TEMPLET</a:t>
            </a:r>
            <a:endParaRPr lang="zh-CN" altLang="en-US" sz="2000" b="1">
              <a:solidFill>
                <a:srgbClr val="FEE939"/>
              </a:solidFill>
            </a:endParaRPr>
          </a:p>
        </p:txBody>
      </p:sp>
      <p:sp>
        <p:nvSpPr>
          <p:cNvPr id="20" name="文本框 19">
            <a:extLst>
              <a:ext uri="{FF2B5EF4-FFF2-40B4-BE49-F238E27FC236}">
                <a16:creationId xmlns:a16="http://schemas.microsoft.com/office/drawing/2014/main" id="{43122068-3350-4AD9-31DD-680429D58ABA}"/>
              </a:ext>
            </a:extLst>
          </p:cNvPr>
          <p:cNvSpPr txBox="1"/>
          <p:nvPr/>
        </p:nvSpPr>
        <p:spPr>
          <a:xfrm>
            <a:off x="5281494" y="1460500"/>
            <a:ext cx="1629012" cy="1569660"/>
          </a:xfrm>
          <a:prstGeom prst="rect">
            <a:avLst/>
          </a:prstGeom>
          <a:noFill/>
          <a:ln>
            <a:solidFill>
              <a:srgbClr val="FEE939"/>
            </a:solidFill>
          </a:ln>
        </p:spPr>
        <p:txBody>
          <a:bodyPr wrap="square" rtlCol="0">
            <a:spAutoFit/>
          </a:bodyPr>
          <a:lstStyle/>
          <a:p>
            <a:pPr algn="dist"/>
            <a:r>
              <a:rPr lang="en-US" altLang="zh-CN" sz="3200" b="1">
                <a:solidFill>
                  <a:srgbClr val="FEE939"/>
                </a:solidFill>
              </a:rPr>
              <a:t>POWER YOUR POINT</a:t>
            </a:r>
            <a:endParaRPr lang="zh-CN" altLang="en-US" sz="3200" b="1">
              <a:solidFill>
                <a:srgbClr val="FEE939"/>
              </a:solidFill>
            </a:endParaRPr>
          </a:p>
        </p:txBody>
      </p:sp>
      <p:sp>
        <p:nvSpPr>
          <p:cNvPr id="21" name="文本框 20">
            <a:extLst>
              <a:ext uri="{FF2B5EF4-FFF2-40B4-BE49-F238E27FC236}">
                <a16:creationId xmlns:a16="http://schemas.microsoft.com/office/drawing/2014/main" id="{CD6CFB0E-105C-2CAE-EDD1-1B5172887460}"/>
              </a:ext>
            </a:extLst>
          </p:cNvPr>
          <p:cNvSpPr txBox="1"/>
          <p:nvPr/>
        </p:nvSpPr>
        <p:spPr>
          <a:xfrm>
            <a:off x="4602897" y="3854271"/>
            <a:ext cx="2986206" cy="1109791"/>
          </a:xfrm>
          <a:prstGeom prst="rect">
            <a:avLst/>
          </a:prstGeom>
          <a:noFill/>
        </p:spPr>
        <p:txBody>
          <a:bodyPr wrap="square" rtlCol="0">
            <a:spAutoFit/>
          </a:bodyPr>
          <a:lstStyle/>
          <a:p>
            <a:pPr algn="ctr">
              <a:lnSpc>
                <a:spcPct val="120000"/>
              </a:lnSpc>
            </a:pPr>
            <a:r>
              <a:rPr lang="fr-FR" altLang="zh-CN" sz="1400">
                <a:solidFill>
                  <a:srgbClr val="002B8A"/>
                </a:solidFill>
              </a:rPr>
              <a:t>Pellentesque Habitant Morbi </a:t>
            </a:r>
            <a:r>
              <a:rPr lang="fr-FR" altLang="zh-CN" sz="1400" b="1">
                <a:solidFill>
                  <a:srgbClr val="002B8A"/>
                </a:solidFill>
              </a:rPr>
              <a:t>Tristique Senectus Et Netus Et</a:t>
            </a:r>
          </a:p>
          <a:p>
            <a:pPr algn="ctr">
              <a:lnSpc>
                <a:spcPct val="120000"/>
              </a:lnSpc>
            </a:pPr>
            <a:endParaRPr lang="fr-FR" altLang="zh-CN" sz="1400" b="1">
              <a:solidFill>
                <a:srgbClr val="002B8A"/>
              </a:solidFill>
            </a:endParaRPr>
          </a:p>
          <a:p>
            <a:pPr algn="ctr">
              <a:lnSpc>
                <a:spcPct val="120000"/>
              </a:lnSpc>
            </a:pPr>
            <a:r>
              <a:rPr lang="fr-FR" altLang="zh-CN" sz="1400">
                <a:solidFill>
                  <a:srgbClr val="002B8A"/>
                </a:solidFill>
              </a:rPr>
              <a:t>Malesuada Fames Ac Turpis Egestas</a:t>
            </a:r>
            <a:endParaRPr lang="zh-CN" altLang="en-US" sz="1400">
              <a:solidFill>
                <a:srgbClr val="002B8A"/>
              </a:solidFill>
            </a:endParaRPr>
          </a:p>
        </p:txBody>
      </p:sp>
      <p:grpSp>
        <p:nvGrpSpPr>
          <p:cNvPr id="120" name="组合 119">
            <a:extLst>
              <a:ext uri="{FF2B5EF4-FFF2-40B4-BE49-F238E27FC236}">
                <a16:creationId xmlns:a16="http://schemas.microsoft.com/office/drawing/2014/main" id="{E0C240F0-0802-2710-9D8B-A9D7211BB883}"/>
              </a:ext>
            </a:extLst>
          </p:cNvPr>
          <p:cNvGrpSpPr/>
          <p:nvPr/>
        </p:nvGrpSpPr>
        <p:grpSpPr>
          <a:xfrm rot="20357627">
            <a:off x="9487133" y="4131490"/>
            <a:ext cx="1714501" cy="1665144"/>
            <a:chOff x="14181270" y="1734731"/>
            <a:chExt cx="5267281" cy="5115647"/>
          </a:xfrm>
          <a:solidFill>
            <a:srgbClr val="FEE939"/>
          </a:solidFill>
        </p:grpSpPr>
        <p:sp>
          <p:nvSpPr>
            <p:cNvPr id="69" name="任意多边形: 形状 68">
              <a:extLst>
                <a:ext uri="{FF2B5EF4-FFF2-40B4-BE49-F238E27FC236}">
                  <a16:creationId xmlns:a16="http://schemas.microsoft.com/office/drawing/2014/main" id="{88C5C595-CD46-C03D-A069-310E3F15FA7F}"/>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A8CBB460-98C1-4C05-E7E5-4CEC7935F030}"/>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7D417C82-B1E9-738E-7F53-42BA5E78DD82}"/>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6D3C5C8-ED3C-96C0-B34C-F43BC3FC5130}"/>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F133F89-49A2-96BD-496F-FA49C10A36CF}"/>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0164AE2-8DEC-D45A-72CB-8DE6909CFA13}"/>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C0A3E24-BC1D-41E3-DA3B-12EB31A120B8}"/>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E8680C0B-A6CD-1A80-7474-73EEC8CA23E1}"/>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19E37CC-1419-602C-5D7E-4BB663041752}"/>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B9BC6E8D-8F35-4C41-F659-8930C0CD6A8F}"/>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DB9EC99-6DE4-666F-4F6D-082E59EDFAB3}"/>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659040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6510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7E59763-E47C-A9C1-D588-F13936F4AC04}"/>
              </a:ext>
            </a:extLst>
          </p:cNvPr>
          <p:cNvSpPr txBox="1"/>
          <p:nvPr/>
        </p:nvSpPr>
        <p:spPr>
          <a:xfrm>
            <a:off x="2310787" y="3429000"/>
            <a:ext cx="6097836"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630085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2B8A"/>
        </a:solidFill>
        <a:effectLst/>
      </p:bgPr>
    </p:bg>
    <p:spTree>
      <p:nvGrpSpPr>
        <p:cNvPr id="1" name=""/>
        <p:cNvGrpSpPr/>
        <p:nvPr/>
      </p:nvGrpSpPr>
      <p:grpSpPr>
        <a:xfrm>
          <a:off x="0" y="0"/>
          <a:ext cx="0" cy="0"/>
          <a:chOff x="0" y="0"/>
          <a:chExt cx="0" cy="0"/>
        </a:xfrm>
      </p:grpSpPr>
      <p:sp>
        <p:nvSpPr>
          <p:cNvPr id="121" name="矩形 120">
            <a:extLst>
              <a:ext uri="{FF2B5EF4-FFF2-40B4-BE49-F238E27FC236}">
                <a16:creationId xmlns:a16="http://schemas.microsoft.com/office/drawing/2014/main" id="{C929778B-EC72-3E61-B993-63E4FD2D49E3}"/>
              </a:ext>
            </a:extLst>
          </p:cNvPr>
          <p:cNvSpPr/>
          <p:nvPr/>
        </p:nvSpPr>
        <p:spPr>
          <a:xfrm>
            <a:off x="0" y="0"/>
            <a:ext cx="12192000" cy="6858000"/>
          </a:xfrm>
          <a:prstGeom prst="rect">
            <a:avLst/>
          </a:pr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形状&#10;&#10;描述已自动生成">
            <a:extLst>
              <a:ext uri="{FF2B5EF4-FFF2-40B4-BE49-F238E27FC236}">
                <a16:creationId xmlns:a16="http://schemas.microsoft.com/office/drawing/2014/main" id="{5DBA3DCE-B6AB-5C79-8F3B-472C9F4BCE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1293" y="995485"/>
            <a:ext cx="3789415" cy="4867030"/>
          </a:xfrm>
          <a:prstGeom prst="rect">
            <a:avLst/>
          </a:prstGeom>
          <a:effectLst>
            <a:outerShdw blurRad="127000" dist="444500" dir="2700000" algn="tl" rotWithShape="0">
              <a:srgbClr val="001857"/>
            </a:outerShdw>
          </a:effectLst>
        </p:spPr>
      </p:pic>
      <p:pic>
        <p:nvPicPr>
          <p:cNvPr id="9" name="图片 8" descr="形状, 正方形&#10;&#10;描述已自动生成">
            <a:extLst>
              <a:ext uri="{FF2B5EF4-FFF2-40B4-BE49-F238E27FC236}">
                <a16:creationId xmlns:a16="http://schemas.microsoft.com/office/drawing/2014/main" id="{A50E892E-C78D-BC25-2AAC-0DDA9809D020}"/>
              </a:ext>
            </a:extLst>
          </p:cNvPr>
          <p:cNvPicPr>
            <a:picLocks noChangeAspect="1"/>
          </p:cNvPicPr>
          <p:nvPr/>
        </p:nvPicPr>
        <p:blipFill rotWithShape="1">
          <a:blip r:embed="rId3">
            <a:extLst>
              <a:ext uri="{28A0092B-C50C-407E-A947-70E740481C1C}">
                <a14:useLocalDpi xmlns:a14="http://schemas.microsoft.com/office/drawing/2010/main" val="0"/>
              </a:ext>
            </a:extLst>
          </a:blip>
          <a:srcRect t="47912" b="13468"/>
          <a:stretch/>
        </p:blipFill>
        <p:spPr>
          <a:xfrm>
            <a:off x="4201293" y="3467100"/>
            <a:ext cx="3789415" cy="1879600"/>
          </a:xfrm>
          <a:prstGeom prst="rect">
            <a:avLst/>
          </a:prstGeom>
        </p:spPr>
      </p:pic>
      <p:sp>
        <p:nvSpPr>
          <p:cNvPr id="18" name="文本框 17">
            <a:extLst>
              <a:ext uri="{FF2B5EF4-FFF2-40B4-BE49-F238E27FC236}">
                <a16:creationId xmlns:a16="http://schemas.microsoft.com/office/drawing/2014/main" id="{B78699A1-47A4-69D9-6206-D76BF0B3EC44}"/>
              </a:ext>
            </a:extLst>
          </p:cNvPr>
          <p:cNvSpPr txBox="1"/>
          <p:nvPr/>
        </p:nvSpPr>
        <p:spPr>
          <a:xfrm>
            <a:off x="902879" y="909899"/>
            <a:ext cx="1892570" cy="707886"/>
          </a:xfrm>
          <a:prstGeom prst="rect">
            <a:avLst/>
          </a:prstGeom>
          <a:noFill/>
        </p:spPr>
        <p:txBody>
          <a:bodyPr wrap="square" rtlCol="0">
            <a:spAutoFit/>
          </a:bodyPr>
          <a:lstStyle/>
          <a:p>
            <a:r>
              <a:rPr lang="en-US" altLang="zh-CN" sz="2000" b="1">
                <a:solidFill>
                  <a:srgbClr val="FEE939"/>
                </a:solidFill>
              </a:rPr>
              <a:t>POWERPOINT </a:t>
            </a:r>
          </a:p>
          <a:p>
            <a:r>
              <a:rPr lang="en-US" altLang="zh-CN" sz="2000" b="1">
                <a:solidFill>
                  <a:srgbClr val="FEE939"/>
                </a:solidFill>
              </a:rPr>
              <a:t>TEMPLET</a:t>
            </a:r>
            <a:endParaRPr lang="zh-CN" altLang="en-US" sz="2000" b="1">
              <a:solidFill>
                <a:srgbClr val="FEE939"/>
              </a:solidFill>
            </a:endParaRPr>
          </a:p>
        </p:txBody>
      </p:sp>
      <p:sp>
        <p:nvSpPr>
          <p:cNvPr id="20" name="文本框 19">
            <a:extLst>
              <a:ext uri="{FF2B5EF4-FFF2-40B4-BE49-F238E27FC236}">
                <a16:creationId xmlns:a16="http://schemas.microsoft.com/office/drawing/2014/main" id="{43122068-3350-4AD9-31DD-680429D58ABA}"/>
              </a:ext>
            </a:extLst>
          </p:cNvPr>
          <p:cNvSpPr txBox="1"/>
          <p:nvPr/>
        </p:nvSpPr>
        <p:spPr>
          <a:xfrm>
            <a:off x="5281494" y="1460500"/>
            <a:ext cx="1629012" cy="1569660"/>
          </a:xfrm>
          <a:prstGeom prst="rect">
            <a:avLst/>
          </a:prstGeom>
          <a:noFill/>
          <a:ln>
            <a:solidFill>
              <a:srgbClr val="FEE939"/>
            </a:solidFill>
          </a:ln>
        </p:spPr>
        <p:txBody>
          <a:bodyPr wrap="square" rtlCol="0">
            <a:spAutoFit/>
          </a:bodyPr>
          <a:lstStyle/>
          <a:p>
            <a:pPr algn="dist"/>
            <a:r>
              <a:rPr lang="en-US" altLang="zh-CN" sz="3200" b="1">
                <a:solidFill>
                  <a:srgbClr val="FEE939"/>
                </a:solidFill>
              </a:rPr>
              <a:t>POWER YOUR POINT</a:t>
            </a:r>
            <a:endParaRPr lang="zh-CN" altLang="en-US" sz="3200" b="1">
              <a:solidFill>
                <a:srgbClr val="FEE939"/>
              </a:solidFill>
            </a:endParaRPr>
          </a:p>
        </p:txBody>
      </p:sp>
      <p:sp>
        <p:nvSpPr>
          <p:cNvPr id="21" name="文本框 20">
            <a:extLst>
              <a:ext uri="{FF2B5EF4-FFF2-40B4-BE49-F238E27FC236}">
                <a16:creationId xmlns:a16="http://schemas.microsoft.com/office/drawing/2014/main" id="{CD6CFB0E-105C-2CAE-EDD1-1B5172887460}"/>
              </a:ext>
            </a:extLst>
          </p:cNvPr>
          <p:cNvSpPr txBox="1"/>
          <p:nvPr/>
        </p:nvSpPr>
        <p:spPr>
          <a:xfrm>
            <a:off x="4602897" y="3854271"/>
            <a:ext cx="2986206" cy="1109791"/>
          </a:xfrm>
          <a:prstGeom prst="rect">
            <a:avLst/>
          </a:prstGeom>
          <a:noFill/>
        </p:spPr>
        <p:txBody>
          <a:bodyPr wrap="square" rtlCol="0">
            <a:spAutoFit/>
          </a:bodyPr>
          <a:lstStyle/>
          <a:p>
            <a:pPr algn="ctr">
              <a:lnSpc>
                <a:spcPct val="120000"/>
              </a:lnSpc>
            </a:pPr>
            <a:r>
              <a:rPr lang="fr-FR" altLang="zh-CN" sz="1400">
                <a:solidFill>
                  <a:srgbClr val="002B8A"/>
                </a:solidFill>
              </a:rPr>
              <a:t>Pellentesque Habitant Morbi </a:t>
            </a:r>
            <a:r>
              <a:rPr lang="fr-FR" altLang="zh-CN" sz="1400" b="1">
                <a:solidFill>
                  <a:srgbClr val="002B8A"/>
                </a:solidFill>
              </a:rPr>
              <a:t>Tristique Senectus Et Netus Et</a:t>
            </a:r>
          </a:p>
          <a:p>
            <a:pPr algn="ctr">
              <a:lnSpc>
                <a:spcPct val="120000"/>
              </a:lnSpc>
            </a:pPr>
            <a:endParaRPr lang="fr-FR" altLang="zh-CN" sz="1400" b="1">
              <a:solidFill>
                <a:srgbClr val="002B8A"/>
              </a:solidFill>
            </a:endParaRPr>
          </a:p>
          <a:p>
            <a:pPr algn="ctr">
              <a:lnSpc>
                <a:spcPct val="120000"/>
              </a:lnSpc>
            </a:pPr>
            <a:r>
              <a:rPr lang="fr-FR" altLang="zh-CN" sz="1400">
                <a:solidFill>
                  <a:srgbClr val="002B8A"/>
                </a:solidFill>
              </a:rPr>
              <a:t>Malesuada Fames Ac Turpis Egestas</a:t>
            </a:r>
            <a:endParaRPr lang="zh-CN" altLang="en-US" sz="1400">
              <a:solidFill>
                <a:srgbClr val="002B8A"/>
              </a:solidFill>
            </a:endParaRPr>
          </a:p>
        </p:txBody>
      </p:sp>
      <p:grpSp>
        <p:nvGrpSpPr>
          <p:cNvPr id="120" name="组合 119">
            <a:extLst>
              <a:ext uri="{FF2B5EF4-FFF2-40B4-BE49-F238E27FC236}">
                <a16:creationId xmlns:a16="http://schemas.microsoft.com/office/drawing/2014/main" id="{E0C240F0-0802-2710-9D8B-A9D7211BB883}"/>
              </a:ext>
            </a:extLst>
          </p:cNvPr>
          <p:cNvGrpSpPr/>
          <p:nvPr/>
        </p:nvGrpSpPr>
        <p:grpSpPr>
          <a:xfrm rot="20357627">
            <a:off x="9487133" y="4131490"/>
            <a:ext cx="1714501" cy="1665144"/>
            <a:chOff x="14181270" y="1734731"/>
            <a:chExt cx="5267281" cy="5115647"/>
          </a:xfrm>
          <a:solidFill>
            <a:srgbClr val="FEE939"/>
          </a:solidFill>
        </p:grpSpPr>
        <p:sp>
          <p:nvSpPr>
            <p:cNvPr id="69" name="任意多边形: 形状 68">
              <a:extLst>
                <a:ext uri="{FF2B5EF4-FFF2-40B4-BE49-F238E27FC236}">
                  <a16:creationId xmlns:a16="http://schemas.microsoft.com/office/drawing/2014/main" id="{88C5C595-CD46-C03D-A069-310E3F15FA7F}"/>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A8CBB460-98C1-4C05-E7E5-4CEC7935F030}"/>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7D417C82-B1E9-738E-7F53-42BA5E78DD82}"/>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6D3C5C8-ED3C-96C0-B34C-F43BC3FC5130}"/>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F133F89-49A2-96BD-496F-FA49C10A36CF}"/>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0164AE2-8DEC-D45A-72CB-8DE6909CFA13}"/>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C0A3E24-BC1D-41E3-DA3B-12EB31A120B8}"/>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E8680C0B-A6CD-1A80-7474-73EEC8CA23E1}"/>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19E37CC-1419-602C-5D7E-4BB663041752}"/>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B9BC6E8D-8F35-4C41-F659-8930C0CD6A8F}"/>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DB9EC99-6DE4-666F-4F6D-082E59EDFAB3}"/>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373850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2B8A"/>
        </a:solidFill>
        <a:effectLst/>
      </p:bgPr>
    </p:bg>
    <p:spTree>
      <p:nvGrpSpPr>
        <p:cNvPr id="1" name=""/>
        <p:cNvGrpSpPr/>
        <p:nvPr/>
      </p:nvGrpSpPr>
      <p:grpSpPr>
        <a:xfrm>
          <a:off x="0" y="0"/>
          <a:ext cx="0" cy="0"/>
          <a:chOff x="0" y="0"/>
          <a:chExt cx="0" cy="0"/>
        </a:xfrm>
      </p:grpSpPr>
      <p:sp>
        <p:nvSpPr>
          <p:cNvPr id="80" name="矩形 79">
            <a:extLst>
              <a:ext uri="{FF2B5EF4-FFF2-40B4-BE49-F238E27FC236}">
                <a16:creationId xmlns:a16="http://schemas.microsoft.com/office/drawing/2014/main" id="{ACEB8EE0-5C66-613F-9F4E-57B1B9B1E7C8}"/>
              </a:ext>
            </a:extLst>
          </p:cNvPr>
          <p:cNvSpPr/>
          <p:nvPr/>
        </p:nvSpPr>
        <p:spPr>
          <a:xfrm>
            <a:off x="0" y="0"/>
            <a:ext cx="12192000" cy="6858000"/>
          </a:xfrm>
          <a:prstGeom prst="rect">
            <a:avLst/>
          </a:pr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128E21FF-2A98-E7CB-B9B4-749B277E3DAE}"/>
              </a:ext>
            </a:extLst>
          </p:cNvPr>
          <p:cNvSpPr txBox="1"/>
          <p:nvPr/>
        </p:nvSpPr>
        <p:spPr>
          <a:xfrm>
            <a:off x="8133770" y="2892775"/>
            <a:ext cx="1892570" cy="707886"/>
          </a:xfrm>
          <a:prstGeom prst="rect">
            <a:avLst/>
          </a:prstGeom>
          <a:noFill/>
        </p:spPr>
        <p:txBody>
          <a:bodyPr wrap="square" rtlCol="0">
            <a:spAutoFit/>
          </a:bodyPr>
          <a:lstStyle/>
          <a:p>
            <a:r>
              <a:rPr lang="en-US" altLang="zh-CN" sz="2000" b="1">
                <a:solidFill>
                  <a:srgbClr val="FEE939"/>
                </a:solidFill>
              </a:rPr>
              <a:t>Power Point . </a:t>
            </a:r>
          </a:p>
          <a:p>
            <a:r>
              <a:rPr lang="en-US" altLang="zh-CN" sz="2000" b="1">
                <a:solidFill>
                  <a:srgbClr val="FEE939"/>
                </a:solidFill>
              </a:rPr>
              <a:t>Templet</a:t>
            </a:r>
            <a:endParaRPr lang="zh-CN" altLang="en-US" sz="2000" b="1">
              <a:solidFill>
                <a:srgbClr val="FEE939"/>
              </a:solidFill>
            </a:endParaRPr>
          </a:p>
        </p:txBody>
      </p:sp>
      <p:sp>
        <p:nvSpPr>
          <p:cNvPr id="5" name="文本框 4">
            <a:extLst>
              <a:ext uri="{FF2B5EF4-FFF2-40B4-BE49-F238E27FC236}">
                <a16:creationId xmlns:a16="http://schemas.microsoft.com/office/drawing/2014/main" id="{1F4A4DCF-90A4-38A1-951F-F3CF87CD89D7}"/>
              </a:ext>
            </a:extLst>
          </p:cNvPr>
          <p:cNvSpPr txBox="1"/>
          <p:nvPr/>
        </p:nvSpPr>
        <p:spPr>
          <a:xfrm>
            <a:off x="8133770" y="3714961"/>
            <a:ext cx="2986206" cy="851259"/>
          </a:xfrm>
          <a:prstGeom prst="rect">
            <a:avLst/>
          </a:prstGeom>
          <a:noFill/>
        </p:spPr>
        <p:txBody>
          <a:bodyPr wrap="square" rtlCol="0">
            <a:spAutoFit/>
          </a:bodyPr>
          <a:lstStyle/>
          <a:p>
            <a:pPr>
              <a:lnSpc>
                <a:spcPct val="120000"/>
              </a:lnSpc>
            </a:pPr>
            <a:r>
              <a:rPr lang="fr-FR" altLang="zh-CN" sz="1400">
                <a:solidFill>
                  <a:srgbClr val="FEE939"/>
                </a:solidFill>
              </a:rPr>
              <a:t>Pellentesque Habitant Morbi Tristique Senectus Et Netus Et</a:t>
            </a:r>
          </a:p>
          <a:p>
            <a:pPr>
              <a:lnSpc>
                <a:spcPct val="120000"/>
              </a:lnSpc>
            </a:pPr>
            <a:r>
              <a:rPr lang="fr-FR" altLang="zh-CN" sz="1400">
                <a:solidFill>
                  <a:srgbClr val="FEE939"/>
                </a:solidFill>
              </a:rPr>
              <a:t>Malesuada Fames Ac Turpis Egestas</a:t>
            </a:r>
            <a:endParaRPr lang="zh-CN" altLang="en-US" sz="1400">
              <a:solidFill>
                <a:srgbClr val="FEE939"/>
              </a:solidFill>
            </a:endParaRPr>
          </a:p>
        </p:txBody>
      </p:sp>
      <p:sp>
        <p:nvSpPr>
          <p:cNvPr id="6" name="文本框 5">
            <a:extLst>
              <a:ext uri="{FF2B5EF4-FFF2-40B4-BE49-F238E27FC236}">
                <a16:creationId xmlns:a16="http://schemas.microsoft.com/office/drawing/2014/main" id="{678795A0-C280-B116-3578-605094EDA1A3}"/>
              </a:ext>
            </a:extLst>
          </p:cNvPr>
          <p:cNvSpPr txBox="1"/>
          <p:nvPr/>
        </p:nvSpPr>
        <p:spPr>
          <a:xfrm>
            <a:off x="1072024" y="792682"/>
            <a:ext cx="6817101" cy="707886"/>
          </a:xfrm>
          <a:prstGeom prst="rect">
            <a:avLst/>
          </a:prstGeom>
          <a:noFill/>
        </p:spPr>
        <p:txBody>
          <a:bodyPr wrap="square" rtlCol="0">
            <a:spAutoFit/>
          </a:bodyPr>
          <a:lstStyle/>
          <a:p>
            <a:r>
              <a:rPr lang="fr-FR" altLang="zh-CN" sz="2000" b="1" u="sng">
                <a:solidFill>
                  <a:srgbClr val="FEE939"/>
                </a:solidFill>
              </a:rPr>
              <a:t>Pellentesque Habitant Morbi Tristique Senectus Et Netus Et Malesuada Fames Ac Turpis Egestas</a:t>
            </a:r>
            <a:endParaRPr lang="zh-CN" altLang="en-US" sz="2000" b="1" u="sng">
              <a:solidFill>
                <a:srgbClr val="FEE939"/>
              </a:solidFill>
            </a:endParaRPr>
          </a:p>
        </p:txBody>
      </p:sp>
      <p:grpSp>
        <p:nvGrpSpPr>
          <p:cNvPr id="9" name="组合 8">
            <a:extLst>
              <a:ext uri="{FF2B5EF4-FFF2-40B4-BE49-F238E27FC236}">
                <a16:creationId xmlns:a16="http://schemas.microsoft.com/office/drawing/2014/main" id="{D76221B1-ED7B-CE81-9AF4-1585A1183A24}"/>
              </a:ext>
            </a:extLst>
          </p:cNvPr>
          <p:cNvGrpSpPr/>
          <p:nvPr/>
        </p:nvGrpSpPr>
        <p:grpSpPr>
          <a:xfrm>
            <a:off x="1072024" y="1971563"/>
            <a:ext cx="4758140" cy="707887"/>
            <a:chOff x="505839" y="2003898"/>
            <a:chExt cx="4758140" cy="707887"/>
          </a:xfrm>
        </p:grpSpPr>
        <p:sp>
          <p:nvSpPr>
            <p:cNvPr id="8" name="矩形 7">
              <a:extLst>
                <a:ext uri="{FF2B5EF4-FFF2-40B4-BE49-F238E27FC236}">
                  <a16:creationId xmlns:a16="http://schemas.microsoft.com/office/drawing/2014/main" id="{B435E5DC-F9A7-F674-BA76-0AEAF414D8C7}"/>
                </a:ext>
              </a:extLst>
            </p:cNvPr>
            <p:cNvSpPr/>
            <p:nvPr/>
          </p:nvSpPr>
          <p:spPr>
            <a:xfrm>
              <a:off x="505839" y="2003899"/>
              <a:ext cx="4758140" cy="707886"/>
            </a:xfrm>
            <a:prstGeom prst="rect">
              <a:avLst/>
            </a:pr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89B6678-DC88-B4B2-ECCC-9C31DC14F1B7}"/>
                </a:ext>
              </a:extLst>
            </p:cNvPr>
            <p:cNvSpPr txBox="1"/>
            <p:nvPr/>
          </p:nvSpPr>
          <p:spPr>
            <a:xfrm>
              <a:off x="505839" y="2003898"/>
              <a:ext cx="3905523" cy="707886"/>
            </a:xfrm>
            <a:prstGeom prst="rect">
              <a:avLst/>
            </a:prstGeom>
            <a:noFill/>
          </p:spPr>
          <p:txBody>
            <a:bodyPr wrap="square" rtlCol="0">
              <a:spAutoFit/>
            </a:bodyPr>
            <a:lstStyle/>
            <a:p>
              <a:r>
                <a:rPr lang="fr-FR" altLang="zh-CN" sz="2000" b="1">
                  <a:solidFill>
                    <a:srgbClr val="002B8A"/>
                  </a:solidFill>
                </a:rPr>
                <a:t>Senectus Et Netus Et Malesuada Fames Ac Turpis Egestas</a:t>
              </a:r>
              <a:endParaRPr lang="zh-CN" altLang="en-US" sz="2000" b="1">
                <a:solidFill>
                  <a:srgbClr val="002B8A"/>
                </a:solidFill>
              </a:endParaRPr>
            </a:p>
          </p:txBody>
        </p:sp>
      </p:grpSp>
      <p:cxnSp>
        <p:nvCxnSpPr>
          <p:cNvPr id="11" name="直接连接符 10">
            <a:extLst>
              <a:ext uri="{FF2B5EF4-FFF2-40B4-BE49-F238E27FC236}">
                <a16:creationId xmlns:a16="http://schemas.microsoft.com/office/drawing/2014/main" id="{664D5DDA-9E20-17C3-5F71-9A9FF60140BA}"/>
              </a:ext>
            </a:extLst>
          </p:cNvPr>
          <p:cNvCxnSpPr>
            <a:cxnSpLocks/>
          </p:cNvCxnSpPr>
          <p:nvPr/>
        </p:nvCxnSpPr>
        <p:spPr>
          <a:xfrm flipH="1">
            <a:off x="5613130" y="1783146"/>
            <a:ext cx="2783074" cy="2783074"/>
          </a:xfrm>
          <a:prstGeom prst="line">
            <a:avLst/>
          </a:prstGeom>
          <a:ln w="12700" cap="rnd">
            <a:solidFill>
              <a:srgbClr val="FEE939"/>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6767B609-8434-E8FA-EA98-971F7F6972DF}"/>
              </a:ext>
            </a:extLst>
          </p:cNvPr>
          <p:cNvCxnSpPr>
            <a:cxnSpLocks/>
          </p:cNvCxnSpPr>
          <p:nvPr/>
        </p:nvCxnSpPr>
        <p:spPr>
          <a:xfrm flipH="1">
            <a:off x="1122141" y="4998712"/>
            <a:ext cx="9902316" cy="0"/>
          </a:xfrm>
          <a:prstGeom prst="line">
            <a:avLst/>
          </a:prstGeom>
          <a:ln w="38100" cap="rnd">
            <a:solidFill>
              <a:srgbClr val="FEE939"/>
            </a:solidFill>
            <a:round/>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3BE8A79E-D1F8-4628-D5AD-A8E1B0C688DF}"/>
              </a:ext>
            </a:extLst>
          </p:cNvPr>
          <p:cNvSpPr txBox="1"/>
          <p:nvPr/>
        </p:nvSpPr>
        <p:spPr>
          <a:xfrm>
            <a:off x="1072025" y="5431204"/>
            <a:ext cx="10047952" cy="735714"/>
          </a:xfrm>
          <a:prstGeom prst="rect">
            <a:avLst/>
          </a:prstGeom>
          <a:noFill/>
        </p:spPr>
        <p:txBody>
          <a:bodyPr wrap="square" rtlCol="0">
            <a:spAutoFit/>
          </a:bodyPr>
          <a:lstStyle/>
          <a:p>
            <a:pPr>
              <a:lnSpc>
                <a:spcPct val="120000"/>
              </a:lnSpc>
            </a:pPr>
            <a:r>
              <a:rPr lang="fr-FR" altLang="zh-CN" b="1">
                <a:solidFill>
                  <a:srgbClr val="FEE939"/>
                </a:solidFill>
              </a:rPr>
              <a:t>Fusce est. Vivamus a tellus. Pellentesque habitant morbi tristique senectus et netus et malesuada fames ac turpis egestas. Proin pharetra nonummy pede.</a:t>
            </a:r>
            <a:endParaRPr lang="zh-CN" altLang="en-US" b="1">
              <a:solidFill>
                <a:srgbClr val="FEE939"/>
              </a:solidFill>
            </a:endParaRPr>
          </a:p>
        </p:txBody>
      </p:sp>
      <p:grpSp>
        <p:nvGrpSpPr>
          <p:cNvPr id="21" name="组合 20">
            <a:extLst>
              <a:ext uri="{FF2B5EF4-FFF2-40B4-BE49-F238E27FC236}">
                <a16:creationId xmlns:a16="http://schemas.microsoft.com/office/drawing/2014/main" id="{DE110EF8-1959-8D47-4400-C6E86392E481}"/>
              </a:ext>
            </a:extLst>
          </p:cNvPr>
          <p:cNvGrpSpPr/>
          <p:nvPr/>
        </p:nvGrpSpPr>
        <p:grpSpPr>
          <a:xfrm>
            <a:off x="10010358" y="1197229"/>
            <a:ext cx="1109618" cy="1077674"/>
            <a:chOff x="14181270" y="1734731"/>
            <a:chExt cx="5267281" cy="5115647"/>
          </a:xfrm>
          <a:solidFill>
            <a:srgbClr val="FEE939"/>
          </a:solidFill>
        </p:grpSpPr>
        <p:sp>
          <p:nvSpPr>
            <p:cNvPr id="22" name="任意多边形: 形状 21">
              <a:extLst>
                <a:ext uri="{FF2B5EF4-FFF2-40B4-BE49-F238E27FC236}">
                  <a16:creationId xmlns:a16="http://schemas.microsoft.com/office/drawing/2014/main" id="{A4EFE78B-F06E-DDB1-25EF-411EFE478AAB}"/>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A5662849-8645-BE8A-D37B-253192B7D4AC}"/>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306A8CB-806E-B637-B1D1-F9C991179FD1}"/>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750C6101-6427-4A08-ECA3-2A2CC212D153}"/>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ACAF014-D527-6751-1503-1B7E928F493C}"/>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23A1B9F7-391D-071A-B731-6034B6D728C5}"/>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FE28B90-1F13-EE1A-0C75-30BA5E700B87}"/>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B2D365A4-FD8C-01C9-24CE-B81D8CA79780}"/>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D4E97783-75AD-0FF2-936C-963A5304D23A}"/>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DE091C6-B911-160B-1E8F-D62E284E59AD}"/>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CFA7F942-E44F-B83A-8F89-F495AFFD333E}"/>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grpSp>
        <p:nvGrpSpPr>
          <p:cNvPr id="79" name="组合 78">
            <a:extLst>
              <a:ext uri="{FF2B5EF4-FFF2-40B4-BE49-F238E27FC236}">
                <a16:creationId xmlns:a16="http://schemas.microsoft.com/office/drawing/2014/main" id="{721D9B51-43AA-1CD9-2F55-6C4ECBAC85CF}"/>
              </a:ext>
            </a:extLst>
          </p:cNvPr>
          <p:cNvGrpSpPr/>
          <p:nvPr/>
        </p:nvGrpSpPr>
        <p:grpSpPr>
          <a:xfrm>
            <a:off x="3064485" y="3274525"/>
            <a:ext cx="618516" cy="1129113"/>
            <a:chOff x="-6494660" y="-84287"/>
            <a:chExt cx="1372452" cy="2505439"/>
          </a:xfrm>
          <a:solidFill>
            <a:srgbClr val="FEE939"/>
          </a:solidFill>
        </p:grpSpPr>
        <p:sp>
          <p:nvSpPr>
            <p:cNvPr id="37" name="任意多边形: 形状 36">
              <a:extLst>
                <a:ext uri="{FF2B5EF4-FFF2-40B4-BE49-F238E27FC236}">
                  <a16:creationId xmlns:a16="http://schemas.microsoft.com/office/drawing/2014/main" id="{79CAE45E-6653-43FB-CE0A-75F46B790B2B}"/>
                </a:ext>
              </a:extLst>
            </p:cNvPr>
            <p:cNvSpPr/>
            <p:nvPr/>
          </p:nvSpPr>
          <p:spPr>
            <a:xfrm>
              <a:off x="-6494660" y="-84287"/>
              <a:ext cx="1372452" cy="1766912"/>
            </a:xfrm>
            <a:custGeom>
              <a:avLst/>
              <a:gdLst>
                <a:gd name="connsiteX0" fmla="*/ 881030 w 1372452"/>
                <a:gd name="connsiteY0" fmla="*/ 32043 h 1766912"/>
                <a:gd name="connsiteX1" fmla="*/ 614401 w 1372452"/>
                <a:gd name="connsiteY1" fmla="*/ 1848 h 1766912"/>
                <a:gd name="connsiteX2" fmla="*/ 368590 w 1372452"/>
                <a:gd name="connsiteY2" fmla="*/ 66601 h 1766912"/>
                <a:gd name="connsiteX3" fmla="*/ 179878 w 1372452"/>
                <a:gd name="connsiteY3" fmla="*/ 203183 h 1766912"/>
                <a:gd name="connsiteX4" fmla="*/ 60823 w 1372452"/>
                <a:gd name="connsiteY4" fmla="*/ 373291 h 1766912"/>
                <a:gd name="connsiteX5" fmla="*/ 3188 w 1372452"/>
                <a:gd name="connsiteY5" fmla="*/ 692041 h 1766912"/>
                <a:gd name="connsiteX6" fmla="*/ 81106 w 1372452"/>
                <a:gd name="connsiteY6" fmla="*/ 712324 h 1766912"/>
                <a:gd name="connsiteX7" fmla="*/ 149686 w 1372452"/>
                <a:gd name="connsiteY7" fmla="*/ 696978 h 1766912"/>
                <a:gd name="connsiteX8" fmla="*/ 244596 w 1372452"/>
                <a:gd name="connsiteY8" fmla="*/ 481901 h 1766912"/>
                <a:gd name="connsiteX9" fmla="*/ 343370 w 1372452"/>
                <a:gd name="connsiteY9" fmla="*/ 381520 h 1766912"/>
                <a:gd name="connsiteX10" fmla="*/ 473378 w 1372452"/>
                <a:gd name="connsiteY10" fmla="*/ 309075 h 1766912"/>
                <a:gd name="connsiteX11" fmla="*/ 626998 w 1372452"/>
                <a:gd name="connsiteY11" fmla="*/ 281099 h 1766912"/>
                <a:gd name="connsiteX12" fmla="*/ 787230 w 1372452"/>
                <a:gd name="connsiteY12" fmla="*/ 308539 h 1766912"/>
                <a:gd name="connsiteX13" fmla="*/ 1028063 w 1372452"/>
                <a:gd name="connsiteY13" fmla="*/ 527975 h 1766912"/>
                <a:gd name="connsiteX14" fmla="*/ 1051102 w 1372452"/>
                <a:gd name="connsiteY14" fmla="*/ 852770 h 1766912"/>
                <a:gd name="connsiteX15" fmla="*/ 859098 w 1372452"/>
                <a:gd name="connsiteY15" fmla="*/ 1099648 h 1766912"/>
                <a:gd name="connsiteX16" fmla="*/ 842603 w 1372452"/>
                <a:gd name="connsiteY16" fmla="*/ 1108986 h 1766912"/>
                <a:gd name="connsiteX17" fmla="*/ 815163 w 1372452"/>
                <a:gd name="connsiteY17" fmla="*/ 1124906 h 1766912"/>
                <a:gd name="connsiteX18" fmla="*/ 815202 w 1372452"/>
                <a:gd name="connsiteY18" fmla="*/ 1124906 h 1766912"/>
                <a:gd name="connsiteX19" fmla="*/ 678581 w 1372452"/>
                <a:gd name="connsiteY19" fmla="*/ 1243432 h 1766912"/>
                <a:gd name="connsiteX20" fmla="*/ 575446 w 1372452"/>
                <a:gd name="connsiteY20" fmla="*/ 1434898 h 1766912"/>
                <a:gd name="connsiteX21" fmla="*/ 556771 w 1372452"/>
                <a:gd name="connsiteY21" fmla="*/ 1620887 h 1766912"/>
                <a:gd name="connsiteX22" fmla="*/ 574337 w 1372452"/>
                <a:gd name="connsiteY22" fmla="*/ 1748710 h 1766912"/>
                <a:gd name="connsiteX23" fmla="*/ 654972 w 1372452"/>
                <a:gd name="connsiteY23" fmla="*/ 1766812 h 1766912"/>
                <a:gd name="connsiteX24" fmla="*/ 725198 w 1372452"/>
                <a:gd name="connsiteY24" fmla="*/ 1748710 h 1766912"/>
                <a:gd name="connsiteX25" fmla="*/ 743301 w 1372452"/>
                <a:gd name="connsiteY25" fmla="*/ 1622533 h 1766912"/>
                <a:gd name="connsiteX26" fmla="*/ 743339 w 1372452"/>
                <a:gd name="connsiteY26" fmla="*/ 1622533 h 1766912"/>
                <a:gd name="connsiteX27" fmla="*/ 779542 w 1372452"/>
                <a:gd name="connsiteY27" fmla="*/ 1512775 h 1766912"/>
                <a:gd name="connsiteX28" fmla="*/ 857996 w 1372452"/>
                <a:gd name="connsiteY28" fmla="*/ 1410748 h 1766912"/>
                <a:gd name="connsiteX29" fmla="*/ 912837 w 1372452"/>
                <a:gd name="connsiteY29" fmla="*/ 1370144 h 1766912"/>
                <a:gd name="connsiteX30" fmla="*/ 943568 w 1372452"/>
                <a:gd name="connsiteY30" fmla="*/ 1353687 h 1766912"/>
                <a:gd name="connsiteX31" fmla="*/ 959488 w 1372452"/>
                <a:gd name="connsiteY31" fmla="*/ 1346569 h 1766912"/>
                <a:gd name="connsiteX32" fmla="*/ 986354 w 1372452"/>
                <a:gd name="connsiteY32" fmla="*/ 1333404 h 1766912"/>
                <a:gd name="connsiteX33" fmla="*/ 986392 w 1372452"/>
                <a:gd name="connsiteY33" fmla="*/ 1333404 h 1766912"/>
                <a:gd name="connsiteX34" fmla="*/ 1328714 w 1372452"/>
                <a:gd name="connsiteY34" fmla="*/ 949326 h 1766912"/>
                <a:gd name="connsiteX35" fmla="*/ 1300931 w 1372452"/>
                <a:gd name="connsiteY35" fmla="*/ 394984 h 1766912"/>
                <a:gd name="connsiteX36" fmla="*/ 881035 w 1372452"/>
                <a:gd name="connsiteY36" fmla="*/ 32030 h 176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72452" h="1766912">
                  <a:moveTo>
                    <a:pt x="881030" y="32043"/>
                  </a:moveTo>
                  <a:cubicBezTo>
                    <a:pt x="794769" y="5675"/>
                    <a:pt x="704377" y="-4544"/>
                    <a:pt x="614401" y="1848"/>
                  </a:cubicBezTo>
                  <a:cubicBezTo>
                    <a:pt x="529097" y="7780"/>
                    <a:pt x="445703" y="29709"/>
                    <a:pt x="368590" y="66601"/>
                  </a:cubicBezTo>
                  <a:cubicBezTo>
                    <a:pt x="297828" y="100164"/>
                    <a:pt x="233840" y="146470"/>
                    <a:pt x="179878" y="203183"/>
                  </a:cubicBezTo>
                  <a:cubicBezTo>
                    <a:pt x="130892" y="252819"/>
                    <a:pt x="90670" y="310305"/>
                    <a:pt x="60823" y="373291"/>
                  </a:cubicBezTo>
                  <a:cubicBezTo>
                    <a:pt x="11646" y="471870"/>
                    <a:pt x="-8370" y="582480"/>
                    <a:pt x="3188" y="692041"/>
                  </a:cubicBezTo>
                  <a:cubicBezTo>
                    <a:pt x="3188" y="704096"/>
                    <a:pt x="39966" y="712898"/>
                    <a:pt x="81106" y="712324"/>
                  </a:cubicBezTo>
                  <a:cubicBezTo>
                    <a:pt x="122246" y="711788"/>
                    <a:pt x="148040" y="704632"/>
                    <a:pt x="149686" y="696978"/>
                  </a:cubicBezTo>
                  <a:cubicBezTo>
                    <a:pt x="166142" y="619520"/>
                    <a:pt x="198480" y="546268"/>
                    <a:pt x="244596" y="481901"/>
                  </a:cubicBezTo>
                  <a:cubicBezTo>
                    <a:pt x="272265" y="443670"/>
                    <a:pt x="305560" y="409800"/>
                    <a:pt x="343370" y="381520"/>
                  </a:cubicBezTo>
                  <a:cubicBezTo>
                    <a:pt x="382253" y="350138"/>
                    <a:pt x="426225" y="325645"/>
                    <a:pt x="473378" y="309075"/>
                  </a:cubicBezTo>
                  <a:cubicBezTo>
                    <a:pt x="522593" y="290896"/>
                    <a:pt x="574563" y="281444"/>
                    <a:pt x="626998" y="281099"/>
                  </a:cubicBezTo>
                  <a:cubicBezTo>
                    <a:pt x="681571" y="281329"/>
                    <a:pt x="735687" y="290590"/>
                    <a:pt x="787230" y="308539"/>
                  </a:cubicBezTo>
                  <a:cubicBezTo>
                    <a:pt x="892667" y="348072"/>
                    <a:pt x="978921" y="426643"/>
                    <a:pt x="1028063" y="527975"/>
                  </a:cubicBezTo>
                  <a:cubicBezTo>
                    <a:pt x="1076399" y="629464"/>
                    <a:pt x="1084626" y="745501"/>
                    <a:pt x="1051102" y="852770"/>
                  </a:cubicBezTo>
                  <a:cubicBezTo>
                    <a:pt x="1018611" y="955336"/>
                    <a:pt x="950486" y="1042893"/>
                    <a:pt x="859098" y="1099648"/>
                  </a:cubicBezTo>
                  <a:lnTo>
                    <a:pt x="842603" y="1108986"/>
                  </a:lnTo>
                  <a:lnTo>
                    <a:pt x="815163" y="1124906"/>
                  </a:lnTo>
                  <a:lnTo>
                    <a:pt x="815202" y="1124906"/>
                  </a:lnTo>
                  <a:cubicBezTo>
                    <a:pt x="763614" y="1156862"/>
                    <a:pt x="717498" y="1196893"/>
                    <a:pt x="678581" y="1243432"/>
                  </a:cubicBezTo>
                  <a:cubicBezTo>
                    <a:pt x="631585" y="1299613"/>
                    <a:pt x="596491" y="1364750"/>
                    <a:pt x="575446" y="1434898"/>
                  </a:cubicBezTo>
                  <a:cubicBezTo>
                    <a:pt x="557880" y="1495211"/>
                    <a:pt x="551566" y="1558283"/>
                    <a:pt x="556771" y="1620887"/>
                  </a:cubicBezTo>
                  <a:cubicBezTo>
                    <a:pt x="562243" y="1669184"/>
                    <a:pt x="568290" y="1710860"/>
                    <a:pt x="574337" y="1748710"/>
                  </a:cubicBezTo>
                  <a:cubicBezTo>
                    <a:pt x="574337" y="1759694"/>
                    <a:pt x="612760" y="1767921"/>
                    <a:pt x="654972" y="1766812"/>
                  </a:cubicBezTo>
                  <a:cubicBezTo>
                    <a:pt x="697223" y="1765702"/>
                    <a:pt x="723552" y="1758048"/>
                    <a:pt x="725198" y="1748710"/>
                  </a:cubicBezTo>
                  <a:cubicBezTo>
                    <a:pt x="731781" y="1711397"/>
                    <a:pt x="737254" y="1667501"/>
                    <a:pt x="743301" y="1622533"/>
                  </a:cubicBezTo>
                  <a:lnTo>
                    <a:pt x="743339" y="1622533"/>
                  </a:lnTo>
                  <a:cubicBezTo>
                    <a:pt x="749921" y="1584378"/>
                    <a:pt x="762130" y="1547370"/>
                    <a:pt x="779542" y="1512775"/>
                  </a:cubicBezTo>
                  <a:cubicBezTo>
                    <a:pt x="799366" y="1474352"/>
                    <a:pt x="825964" y="1439794"/>
                    <a:pt x="857996" y="1410748"/>
                  </a:cubicBezTo>
                  <a:cubicBezTo>
                    <a:pt x="874835" y="1395363"/>
                    <a:pt x="893205" y="1381740"/>
                    <a:pt x="912837" y="1370144"/>
                  </a:cubicBezTo>
                  <a:cubicBezTo>
                    <a:pt x="922787" y="1364135"/>
                    <a:pt x="933044" y="1358624"/>
                    <a:pt x="943568" y="1353687"/>
                  </a:cubicBezTo>
                  <a:lnTo>
                    <a:pt x="959488" y="1346569"/>
                  </a:lnTo>
                  <a:lnTo>
                    <a:pt x="986354" y="1333404"/>
                  </a:lnTo>
                  <a:lnTo>
                    <a:pt x="986392" y="1333404"/>
                  </a:lnTo>
                  <a:cubicBezTo>
                    <a:pt x="1145635" y="1254147"/>
                    <a:pt x="1268217" y="1116603"/>
                    <a:pt x="1328714" y="949326"/>
                  </a:cubicBezTo>
                  <a:cubicBezTo>
                    <a:pt x="1395495" y="768500"/>
                    <a:pt x="1385469" y="568237"/>
                    <a:pt x="1300931" y="394984"/>
                  </a:cubicBezTo>
                  <a:cubicBezTo>
                    <a:pt x="1216392" y="221771"/>
                    <a:pt x="1064692" y="90626"/>
                    <a:pt x="881035" y="32030"/>
                  </a:cubicBezTo>
                  <a:close/>
                </a:path>
              </a:pathLst>
            </a:custGeom>
            <a:grpFill/>
            <a:ln w="979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C235D1E8-4408-129A-4299-88F861DB9710}"/>
                </a:ext>
              </a:extLst>
            </p:cNvPr>
            <p:cNvSpPr/>
            <p:nvPr/>
          </p:nvSpPr>
          <p:spPr>
            <a:xfrm>
              <a:off x="-5995845" y="2022690"/>
              <a:ext cx="302031" cy="398462"/>
            </a:xfrm>
            <a:custGeom>
              <a:avLst/>
              <a:gdLst>
                <a:gd name="connsiteX0" fmla="*/ 224186 w 302031"/>
                <a:gd name="connsiteY0" fmla="*/ 1148 h 398462"/>
                <a:gd name="connsiteX1" fmla="*/ 145197 w 302031"/>
                <a:gd name="connsiteY1" fmla="*/ 1148 h 398462"/>
                <a:gd name="connsiteX2" fmla="*/ 77153 w 302031"/>
                <a:gd name="connsiteY2" fmla="*/ 1148 h 398462"/>
                <a:gd name="connsiteX3" fmla="*/ 77153 w 302031"/>
                <a:gd name="connsiteY3" fmla="*/ 397286 h 398462"/>
                <a:gd name="connsiteX4" fmla="*/ 157826 w 302031"/>
                <a:gd name="connsiteY4" fmla="*/ 397286 h 398462"/>
                <a:gd name="connsiteX5" fmla="*/ 228052 w 302031"/>
                <a:gd name="connsiteY5" fmla="*/ 397286 h 398462"/>
                <a:gd name="connsiteX6" fmla="*/ 224187 w 302031"/>
                <a:gd name="connsiteY6" fmla="*/ 1148 h 39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31" h="398462">
                  <a:moveTo>
                    <a:pt x="224186" y="1148"/>
                  </a:moveTo>
                  <a:cubicBezTo>
                    <a:pt x="197895" y="-383"/>
                    <a:pt x="171488" y="-383"/>
                    <a:pt x="145197" y="1148"/>
                  </a:cubicBezTo>
                  <a:cubicBezTo>
                    <a:pt x="122541" y="-229"/>
                    <a:pt x="99808" y="-229"/>
                    <a:pt x="77153" y="1148"/>
                  </a:cubicBezTo>
                  <a:cubicBezTo>
                    <a:pt x="-25453" y="80138"/>
                    <a:pt x="-25982" y="318252"/>
                    <a:pt x="77153" y="397286"/>
                  </a:cubicBezTo>
                  <a:cubicBezTo>
                    <a:pt x="104018" y="398855"/>
                    <a:pt x="130960" y="398855"/>
                    <a:pt x="157826" y="397286"/>
                  </a:cubicBezTo>
                  <a:cubicBezTo>
                    <a:pt x="181209" y="398702"/>
                    <a:pt x="204630" y="398702"/>
                    <a:pt x="228052" y="397286"/>
                  </a:cubicBezTo>
                  <a:cubicBezTo>
                    <a:pt x="327327" y="318832"/>
                    <a:pt x="327327" y="80143"/>
                    <a:pt x="224187" y="1148"/>
                  </a:cubicBezTo>
                  <a:close/>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966009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矩形 90">
            <a:extLst>
              <a:ext uri="{FF2B5EF4-FFF2-40B4-BE49-F238E27FC236}">
                <a16:creationId xmlns:a16="http://schemas.microsoft.com/office/drawing/2014/main" id="{7F6B959C-0D4B-9C46-B97F-8D21EEFE7F6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98AAA34D-1D65-D667-E102-90ACE84FE26D}"/>
              </a:ext>
            </a:extLst>
          </p:cNvPr>
          <p:cNvSpPr/>
          <p:nvPr/>
        </p:nvSpPr>
        <p:spPr>
          <a:xfrm rot="2701708">
            <a:off x="5276624" y="-855384"/>
            <a:ext cx="7147140" cy="12001174"/>
          </a:xfrm>
          <a:custGeom>
            <a:avLst/>
            <a:gdLst>
              <a:gd name="connsiteX0" fmla="*/ 6813492 w 7147140"/>
              <a:gd name="connsiteY0" fmla="*/ 4513612 h 12001174"/>
              <a:gd name="connsiteX1" fmla="*/ 7147140 w 7147140"/>
              <a:gd name="connsiteY1" fmla="*/ 4846928 h 12001174"/>
              <a:gd name="connsiteX2" fmla="*/ 6813492 w 7147140"/>
              <a:gd name="connsiteY2" fmla="*/ 5180908 h 12001174"/>
              <a:gd name="connsiteX3" fmla="*/ 5677912 w 7147140"/>
              <a:gd name="connsiteY3" fmla="*/ 3379159 h 12001174"/>
              <a:gd name="connsiteX4" fmla="*/ 6232364 w 7147140"/>
              <a:gd name="connsiteY4" fmla="*/ 3933061 h 12001174"/>
              <a:gd name="connsiteX5" fmla="*/ 6232364 w 7147140"/>
              <a:gd name="connsiteY5" fmla="*/ 5762614 h 12001174"/>
              <a:gd name="connsiteX6" fmla="*/ 5677912 w 7147140"/>
              <a:gd name="connsiteY6" fmla="*/ 6317617 h 12001174"/>
              <a:gd name="connsiteX7" fmla="*/ 4542330 w 7147140"/>
              <a:gd name="connsiteY7" fmla="*/ 2244705 h 12001174"/>
              <a:gd name="connsiteX8" fmla="*/ 5096782 w 7147140"/>
              <a:gd name="connsiteY8" fmla="*/ 2798606 h 12001174"/>
              <a:gd name="connsiteX9" fmla="*/ 5096782 w 7147140"/>
              <a:gd name="connsiteY9" fmla="*/ 6899325 h 12001174"/>
              <a:gd name="connsiteX10" fmla="*/ 4542330 w 7147140"/>
              <a:gd name="connsiteY10" fmla="*/ 7454328 h 12001174"/>
              <a:gd name="connsiteX11" fmla="*/ 3406747 w 7147140"/>
              <a:gd name="connsiteY11" fmla="*/ 1110250 h 12001174"/>
              <a:gd name="connsiteX12" fmla="*/ 3961199 w 7147140"/>
              <a:gd name="connsiteY12" fmla="*/ 1664151 h 12001174"/>
              <a:gd name="connsiteX13" fmla="*/ 3961199 w 7147140"/>
              <a:gd name="connsiteY13" fmla="*/ 8036036 h 12001174"/>
              <a:gd name="connsiteX14" fmla="*/ 3406747 w 7147140"/>
              <a:gd name="connsiteY14" fmla="*/ 8591040 h 12001174"/>
              <a:gd name="connsiteX15" fmla="*/ 2271165 w 7147140"/>
              <a:gd name="connsiteY15" fmla="*/ 24252 h 12001174"/>
              <a:gd name="connsiteX16" fmla="*/ 2295393 w 7147140"/>
              <a:gd name="connsiteY16" fmla="*/ 0 h 12001174"/>
              <a:gd name="connsiteX17" fmla="*/ 2825617 w 7147140"/>
              <a:gd name="connsiteY17" fmla="*/ 529697 h 12001174"/>
              <a:gd name="connsiteX18" fmla="*/ 2825617 w 7147140"/>
              <a:gd name="connsiteY18" fmla="*/ 9172748 h 12001174"/>
              <a:gd name="connsiteX19" fmla="*/ 2271165 w 7147140"/>
              <a:gd name="connsiteY19" fmla="*/ 9727751 h 12001174"/>
              <a:gd name="connsiteX20" fmla="*/ 1135583 w 7147140"/>
              <a:gd name="connsiteY20" fmla="*/ 1160963 h 12001174"/>
              <a:gd name="connsiteX21" fmla="*/ 1690035 w 7147140"/>
              <a:gd name="connsiteY21" fmla="*/ 605960 h 12001174"/>
              <a:gd name="connsiteX22" fmla="*/ 1690034 w 7147140"/>
              <a:gd name="connsiteY22" fmla="*/ 10309459 h 12001174"/>
              <a:gd name="connsiteX23" fmla="*/ 1135583 w 7147140"/>
              <a:gd name="connsiteY23" fmla="*/ 10864462 h 12001174"/>
              <a:gd name="connsiteX24" fmla="*/ 0 w 7147140"/>
              <a:gd name="connsiteY24" fmla="*/ 2297675 h 12001174"/>
              <a:gd name="connsiteX25" fmla="*/ 554452 w 7147140"/>
              <a:gd name="connsiteY25" fmla="*/ 1742672 h 12001174"/>
              <a:gd name="connsiteX26" fmla="*/ 554452 w 7147140"/>
              <a:gd name="connsiteY26" fmla="*/ 11446171 h 12001174"/>
              <a:gd name="connsiteX27" fmla="*/ 0 w 7147140"/>
              <a:gd name="connsiteY27" fmla="*/ 12001174 h 1200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47140" h="12001174">
                <a:moveTo>
                  <a:pt x="6813492" y="4513612"/>
                </a:moveTo>
                <a:lnTo>
                  <a:pt x="7147140" y="4846928"/>
                </a:lnTo>
                <a:lnTo>
                  <a:pt x="6813492" y="5180908"/>
                </a:lnTo>
                <a:close/>
                <a:moveTo>
                  <a:pt x="5677912" y="3379159"/>
                </a:moveTo>
                <a:lnTo>
                  <a:pt x="6232364" y="3933061"/>
                </a:lnTo>
                <a:lnTo>
                  <a:pt x="6232364" y="5762614"/>
                </a:lnTo>
                <a:lnTo>
                  <a:pt x="5677912" y="6317617"/>
                </a:lnTo>
                <a:close/>
                <a:moveTo>
                  <a:pt x="4542330" y="2244705"/>
                </a:moveTo>
                <a:lnTo>
                  <a:pt x="5096782" y="2798606"/>
                </a:lnTo>
                <a:lnTo>
                  <a:pt x="5096782" y="6899325"/>
                </a:lnTo>
                <a:lnTo>
                  <a:pt x="4542330" y="7454328"/>
                </a:lnTo>
                <a:close/>
                <a:moveTo>
                  <a:pt x="3406747" y="1110250"/>
                </a:moveTo>
                <a:lnTo>
                  <a:pt x="3961199" y="1664151"/>
                </a:lnTo>
                <a:lnTo>
                  <a:pt x="3961199" y="8036036"/>
                </a:lnTo>
                <a:lnTo>
                  <a:pt x="3406747" y="8591040"/>
                </a:lnTo>
                <a:close/>
                <a:moveTo>
                  <a:pt x="2271165" y="24252"/>
                </a:moveTo>
                <a:lnTo>
                  <a:pt x="2295393" y="0"/>
                </a:lnTo>
                <a:lnTo>
                  <a:pt x="2825617" y="529697"/>
                </a:lnTo>
                <a:lnTo>
                  <a:pt x="2825617" y="9172748"/>
                </a:lnTo>
                <a:lnTo>
                  <a:pt x="2271165" y="9727751"/>
                </a:lnTo>
                <a:close/>
                <a:moveTo>
                  <a:pt x="1135583" y="1160963"/>
                </a:moveTo>
                <a:lnTo>
                  <a:pt x="1690035" y="605960"/>
                </a:lnTo>
                <a:lnTo>
                  <a:pt x="1690034" y="10309459"/>
                </a:lnTo>
                <a:lnTo>
                  <a:pt x="1135583" y="10864462"/>
                </a:lnTo>
                <a:close/>
                <a:moveTo>
                  <a:pt x="0" y="2297675"/>
                </a:moveTo>
                <a:lnTo>
                  <a:pt x="554452" y="1742672"/>
                </a:lnTo>
                <a:lnTo>
                  <a:pt x="554452" y="11446171"/>
                </a:lnTo>
                <a:lnTo>
                  <a:pt x="0" y="12001174"/>
                </a:lnTo>
                <a:close/>
              </a:path>
            </a:pathLst>
          </a:cu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7F1D8C00-1DF7-CCAE-AE7A-258148D8D2A5}"/>
              </a:ext>
            </a:extLst>
          </p:cNvPr>
          <p:cNvSpPr/>
          <p:nvPr/>
        </p:nvSpPr>
        <p:spPr>
          <a:xfrm flipV="1">
            <a:off x="0" y="0"/>
            <a:ext cx="8966200" cy="6858000"/>
          </a:xfrm>
          <a:custGeom>
            <a:avLst/>
            <a:gdLst>
              <a:gd name="connsiteX0" fmla="*/ 0 w 8966200"/>
              <a:gd name="connsiteY0" fmla="*/ 6858000 h 6858000"/>
              <a:gd name="connsiteX1" fmla="*/ 8966200 w 8966200"/>
              <a:gd name="connsiteY1" fmla="*/ 6858000 h 6858000"/>
              <a:gd name="connsiteX2" fmla="*/ 2108200 w 8966200"/>
              <a:gd name="connsiteY2" fmla="*/ 0 h 6858000"/>
              <a:gd name="connsiteX3" fmla="*/ 0 w 8966200"/>
              <a:gd name="connsiteY3" fmla="*/ 0 h 6858000"/>
            </a:gdLst>
            <a:ahLst/>
            <a:cxnLst>
              <a:cxn ang="0">
                <a:pos x="connsiteX0" y="connsiteY0"/>
              </a:cxn>
              <a:cxn ang="0">
                <a:pos x="connsiteX1" y="connsiteY1"/>
              </a:cxn>
              <a:cxn ang="0">
                <a:pos x="connsiteX2" y="connsiteY2"/>
              </a:cxn>
              <a:cxn ang="0">
                <a:pos x="connsiteX3" y="connsiteY3"/>
              </a:cxn>
            </a:cxnLst>
            <a:rect l="l" t="t" r="r" b="b"/>
            <a:pathLst>
              <a:path w="8966200" h="6858000">
                <a:moveTo>
                  <a:pt x="0" y="6858000"/>
                </a:moveTo>
                <a:lnTo>
                  <a:pt x="8966200" y="6858000"/>
                </a:lnTo>
                <a:lnTo>
                  <a:pt x="2108200" y="0"/>
                </a:lnTo>
                <a:lnTo>
                  <a:pt x="0" y="0"/>
                </a:lnTo>
                <a:close/>
              </a:path>
            </a:pathLst>
          </a:cu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a:extLst>
              <a:ext uri="{FF2B5EF4-FFF2-40B4-BE49-F238E27FC236}">
                <a16:creationId xmlns:a16="http://schemas.microsoft.com/office/drawing/2014/main" id="{894D5CAB-ADBA-FBC5-FC85-0AB5B950D4C3}"/>
              </a:ext>
            </a:extLst>
          </p:cNvPr>
          <p:cNvSpPr txBox="1"/>
          <p:nvPr/>
        </p:nvSpPr>
        <p:spPr>
          <a:xfrm>
            <a:off x="598078" y="729191"/>
            <a:ext cx="2919821" cy="892552"/>
          </a:xfrm>
          <a:prstGeom prst="rect">
            <a:avLst/>
          </a:prstGeom>
          <a:noFill/>
        </p:spPr>
        <p:txBody>
          <a:bodyPr wrap="square" rtlCol="0">
            <a:spAutoFit/>
          </a:bodyPr>
          <a:lstStyle/>
          <a:p>
            <a:r>
              <a:rPr lang="en-US" altLang="zh-CN" sz="2600" b="1">
                <a:solidFill>
                  <a:srgbClr val="002B8A"/>
                </a:solidFill>
              </a:rPr>
              <a:t>POWERPOINT </a:t>
            </a:r>
          </a:p>
          <a:p>
            <a:r>
              <a:rPr lang="en-US" altLang="zh-CN" sz="2600" b="1">
                <a:solidFill>
                  <a:srgbClr val="002B8A"/>
                </a:solidFill>
              </a:rPr>
              <a:t>TEMPLET</a:t>
            </a:r>
            <a:endParaRPr lang="zh-CN" altLang="en-US" sz="2600" b="1">
              <a:solidFill>
                <a:srgbClr val="002B8A"/>
              </a:solidFill>
            </a:endParaRPr>
          </a:p>
        </p:txBody>
      </p:sp>
      <p:sp>
        <p:nvSpPr>
          <p:cNvPr id="56" name="文本框 55">
            <a:extLst>
              <a:ext uri="{FF2B5EF4-FFF2-40B4-BE49-F238E27FC236}">
                <a16:creationId xmlns:a16="http://schemas.microsoft.com/office/drawing/2014/main" id="{082D8B8D-3845-A42D-4258-6F96916DA7A7}"/>
              </a:ext>
            </a:extLst>
          </p:cNvPr>
          <p:cNvSpPr txBox="1"/>
          <p:nvPr/>
        </p:nvSpPr>
        <p:spPr>
          <a:xfrm>
            <a:off x="598078" y="1983055"/>
            <a:ext cx="5497921" cy="664221"/>
          </a:xfrm>
          <a:prstGeom prst="rect">
            <a:avLst/>
          </a:prstGeom>
          <a:noFill/>
        </p:spPr>
        <p:txBody>
          <a:bodyPr wrap="square" rtlCol="0">
            <a:spAutoFit/>
          </a:bodyPr>
          <a:lstStyle/>
          <a:p>
            <a:pPr>
              <a:lnSpc>
                <a:spcPct val="120000"/>
              </a:lnSpc>
            </a:pPr>
            <a:r>
              <a:rPr lang="fr-FR" altLang="zh-CN" sz="1600" u="sng">
                <a:solidFill>
                  <a:srgbClr val="002B8A"/>
                </a:solidFill>
              </a:rPr>
              <a:t>Pellentesque Habitant Morbi Tristique Senectus Et Netus Et Malesuada Fames Ac Turpis Egestas</a:t>
            </a:r>
            <a:endParaRPr lang="zh-CN" altLang="en-US" sz="1600" u="sng">
              <a:solidFill>
                <a:srgbClr val="002B8A"/>
              </a:solidFill>
            </a:endParaRPr>
          </a:p>
        </p:txBody>
      </p:sp>
      <p:grpSp>
        <p:nvGrpSpPr>
          <p:cNvPr id="57" name="组合 56">
            <a:extLst>
              <a:ext uri="{FF2B5EF4-FFF2-40B4-BE49-F238E27FC236}">
                <a16:creationId xmlns:a16="http://schemas.microsoft.com/office/drawing/2014/main" id="{16BE9129-CFB2-3EFA-DB6F-1D92EAECAC97}"/>
              </a:ext>
            </a:extLst>
          </p:cNvPr>
          <p:cNvGrpSpPr/>
          <p:nvPr/>
        </p:nvGrpSpPr>
        <p:grpSpPr>
          <a:xfrm>
            <a:off x="598078" y="2807758"/>
            <a:ext cx="3910422" cy="664221"/>
            <a:chOff x="505839" y="2003898"/>
            <a:chExt cx="4758140" cy="664221"/>
          </a:xfrm>
        </p:grpSpPr>
        <p:sp>
          <p:nvSpPr>
            <p:cNvPr id="58" name="矩形 57">
              <a:extLst>
                <a:ext uri="{FF2B5EF4-FFF2-40B4-BE49-F238E27FC236}">
                  <a16:creationId xmlns:a16="http://schemas.microsoft.com/office/drawing/2014/main" id="{ABA64863-892A-E0D1-687A-1535891B4AD5}"/>
                </a:ext>
              </a:extLst>
            </p:cNvPr>
            <p:cNvSpPr/>
            <p:nvPr/>
          </p:nvSpPr>
          <p:spPr>
            <a:xfrm>
              <a:off x="505839" y="2003899"/>
              <a:ext cx="4758140" cy="664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2B8A"/>
                </a:solidFill>
              </a:endParaRPr>
            </a:p>
          </p:txBody>
        </p:sp>
        <p:sp>
          <p:nvSpPr>
            <p:cNvPr id="59" name="文本框 58">
              <a:extLst>
                <a:ext uri="{FF2B5EF4-FFF2-40B4-BE49-F238E27FC236}">
                  <a16:creationId xmlns:a16="http://schemas.microsoft.com/office/drawing/2014/main" id="{92FBEE85-0D2B-5C31-1706-EB669DD898F8}"/>
                </a:ext>
              </a:extLst>
            </p:cNvPr>
            <p:cNvSpPr txBox="1"/>
            <p:nvPr/>
          </p:nvSpPr>
          <p:spPr>
            <a:xfrm>
              <a:off x="505839" y="2003898"/>
              <a:ext cx="3905523" cy="664221"/>
            </a:xfrm>
            <a:prstGeom prst="rect">
              <a:avLst/>
            </a:prstGeom>
            <a:noFill/>
          </p:spPr>
          <p:txBody>
            <a:bodyPr wrap="square" rtlCol="0">
              <a:spAutoFit/>
            </a:bodyPr>
            <a:lstStyle/>
            <a:p>
              <a:pPr>
                <a:lnSpc>
                  <a:spcPct val="120000"/>
                </a:lnSpc>
              </a:pPr>
              <a:r>
                <a:rPr lang="fr-FR" altLang="zh-CN" sz="1600" b="1">
                  <a:solidFill>
                    <a:srgbClr val="002B8A"/>
                  </a:solidFill>
                </a:rPr>
                <a:t>Senectus Et Netus Et Malesuada Fames Ac Turpis Egestas</a:t>
              </a:r>
              <a:endParaRPr lang="zh-CN" altLang="en-US" sz="1600" b="1">
                <a:solidFill>
                  <a:srgbClr val="002B8A"/>
                </a:solidFill>
              </a:endParaRPr>
            </a:p>
          </p:txBody>
        </p:sp>
      </p:grpSp>
      <p:cxnSp>
        <p:nvCxnSpPr>
          <p:cNvPr id="60" name="直接连接符 59">
            <a:extLst>
              <a:ext uri="{FF2B5EF4-FFF2-40B4-BE49-F238E27FC236}">
                <a16:creationId xmlns:a16="http://schemas.microsoft.com/office/drawing/2014/main" id="{4D94493F-A697-22AB-0D7F-E7B28B664564}"/>
              </a:ext>
            </a:extLst>
          </p:cNvPr>
          <p:cNvCxnSpPr>
            <a:cxnSpLocks/>
          </p:cNvCxnSpPr>
          <p:nvPr/>
        </p:nvCxnSpPr>
        <p:spPr>
          <a:xfrm flipH="1">
            <a:off x="699678" y="4322704"/>
            <a:ext cx="3224622" cy="0"/>
          </a:xfrm>
          <a:prstGeom prst="line">
            <a:avLst/>
          </a:prstGeom>
          <a:ln w="38100" cap="rnd">
            <a:solidFill>
              <a:srgbClr val="002B8A"/>
            </a:solidFill>
            <a:round/>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id="{A6A869E2-F74F-6ED2-B9EF-9419DA3D7806}"/>
              </a:ext>
            </a:extLst>
          </p:cNvPr>
          <p:cNvSpPr txBox="1"/>
          <p:nvPr/>
        </p:nvSpPr>
        <p:spPr>
          <a:xfrm>
            <a:off x="598078" y="4873657"/>
            <a:ext cx="2620135" cy="1255152"/>
          </a:xfrm>
          <a:prstGeom prst="rect">
            <a:avLst/>
          </a:prstGeom>
          <a:noFill/>
        </p:spPr>
        <p:txBody>
          <a:bodyPr wrap="square" rtlCol="0">
            <a:spAutoFit/>
          </a:bodyPr>
          <a:lstStyle/>
          <a:p>
            <a:pPr>
              <a:lnSpc>
                <a:spcPct val="120000"/>
              </a:lnSpc>
            </a:pPr>
            <a:r>
              <a:rPr lang="fr-FR" altLang="zh-CN" sz="1600" b="1">
                <a:solidFill>
                  <a:srgbClr val="002B8A"/>
                </a:solidFill>
              </a:rPr>
              <a:t>Fusce est. Vivamus a tellus. Pellentesque habitant morbi tristique senectus et netus et</a:t>
            </a:r>
            <a:endParaRPr lang="zh-CN" altLang="en-US" sz="1600" b="1">
              <a:solidFill>
                <a:srgbClr val="002B8A"/>
              </a:solidFill>
            </a:endParaRPr>
          </a:p>
        </p:txBody>
      </p:sp>
      <p:grpSp>
        <p:nvGrpSpPr>
          <p:cNvPr id="75" name="组合 74">
            <a:extLst>
              <a:ext uri="{FF2B5EF4-FFF2-40B4-BE49-F238E27FC236}">
                <a16:creationId xmlns:a16="http://schemas.microsoft.com/office/drawing/2014/main" id="{0A68CEA2-D3E5-72AE-7B53-9EE068E00F74}"/>
              </a:ext>
            </a:extLst>
          </p:cNvPr>
          <p:cNvGrpSpPr/>
          <p:nvPr/>
        </p:nvGrpSpPr>
        <p:grpSpPr>
          <a:xfrm rot="20357627">
            <a:off x="4290665" y="380179"/>
            <a:ext cx="1253125" cy="1217050"/>
            <a:chOff x="14181270" y="1734731"/>
            <a:chExt cx="5267281" cy="5115647"/>
          </a:xfrm>
          <a:solidFill>
            <a:srgbClr val="002B8A"/>
          </a:solidFill>
        </p:grpSpPr>
        <p:sp>
          <p:nvSpPr>
            <p:cNvPr id="76" name="任意多边形: 形状 75">
              <a:extLst>
                <a:ext uri="{FF2B5EF4-FFF2-40B4-BE49-F238E27FC236}">
                  <a16:creationId xmlns:a16="http://schemas.microsoft.com/office/drawing/2014/main" id="{04515C9B-260C-F876-6366-80C3F6532636}"/>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5EC8CCDE-BFED-8B7C-1B98-8A6D53111D79}"/>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5A60142-58F4-3650-1307-F87100BA523A}"/>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B31C92BD-C648-78E9-9E02-5ED42F252A1C}"/>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5AB73D2C-B1B5-E772-4D5E-210ACB3B3A81}"/>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20DBE80-6ED8-021F-1127-EC94F672467E}"/>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479C327-189D-3059-D56A-27F50CD2ABB1}"/>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D648B3D-40A8-B35F-D018-118494F244F0}"/>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61802486-E0F1-7631-2DEA-83AD761C7E41}"/>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B68F2C42-5C5E-D838-B4BA-D107D3FB08B8}"/>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8F03EF3-2676-9F49-C83F-C6383DA98515}"/>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pic>
        <p:nvPicPr>
          <p:cNvPr id="87" name="图片 86" descr="形状&#10;&#10;描述已自动生成">
            <a:extLst>
              <a:ext uri="{FF2B5EF4-FFF2-40B4-BE49-F238E27FC236}">
                <a16:creationId xmlns:a16="http://schemas.microsoft.com/office/drawing/2014/main" id="{E8C6C042-3DEA-4965-59B2-3BB24237EF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5118" y="1621743"/>
            <a:ext cx="3789415" cy="4867030"/>
          </a:xfrm>
          <a:prstGeom prst="rect">
            <a:avLst/>
          </a:prstGeom>
          <a:effectLst>
            <a:outerShdw blurRad="127000" dist="444500" dir="2700000" algn="tl" rotWithShape="0">
              <a:srgbClr val="001857">
                <a:alpha val="40000"/>
              </a:srgbClr>
            </a:outerShdw>
          </a:effectLst>
        </p:spPr>
      </p:pic>
      <p:pic>
        <p:nvPicPr>
          <p:cNvPr id="88" name="图片 87" descr="形状, 正方形&#10;&#10;描述已自动生成">
            <a:extLst>
              <a:ext uri="{FF2B5EF4-FFF2-40B4-BE49-F238E27FC236}">
                <a16:creationId xmlns:a16="http://schemas.microsoft.com/office/drawing/2014/main" id="{A4BBBACA-55F2-6784-5810-027383922CA5}"/>
              </a:ext>
            </a:extLst>
          </p:cNvPr>
          <p:cNvPicPr>
            <a:picLocks noChangeAspect="1"/>
          </p:cNvPicPr>
          <p:nvPr/>
        </p:nvPicPr>
        <p:blipFill rotWithShape="1">
          <a:blip r:embed="rId3">
            <a:extLst>
              <a:ext uri="{28A0092B-C50C-407E-A947-70E740481C1C}">
                <a14:useLocalDpi xmlns:a14="http://schemas.microsoft.com/office/drawing/2010/main" val="0"/>
              </a:ext>
            </a:extLst>
          </a:blip>
          <a:srcRect t="47912" b="13468"/>
          <a:stretch/>
        </p:blipFill>
        <p:spPr>
          <a:xfrm>
            <a:off x="7375118" y="4093358"/>
            <a:ext cx="3789415" cy="1879600"/>
          </a:xfrm>
          <a:prstGeom prst="rect">
            <a:avLst/>
          </a:prstGeom>
        </p:spPr>
      </p:pic>
      <p:sp>
        <p:nvSpPr>
          <p:cNvPr id="89" name="文本框 88">
            <a:extLst>
              <a:ext uri="{FF2B5EF4-FFF2-40B4-BE49-F238E27FC236}">
                <a16:creationId xmlns:a16="http://schemas.microsoft.com/office/drawing/2014/main" id="{BAA273CE-EA86-9108-FDA6-13AA1B729EF7}"/>
              </a:ext>
            </a:extLst>
          </p:cNvPr>
          <p:cNvSpPr txBox="1"/>
          <p:nvPr/>
        </p:nvSpPr>
        <p:spPr>
          <a:xfrm>
            <a:off x="8455319" y="2086758"/>
            <a:ext cx="1629012" cy="1569660"/>
          </a:xfrm>
          <a:prstGeom prst="rect">
            <a:avLst/>
          </a:prstGeom>
          <a:noFill/>
          <a:ln>
            <a:solidFill>
              <a:srgbClr val="FEE939"/>
            </a:solidFill>
          </a:ln>
        </p:spPr>
        <p:txBody>
          <a:bodyPr wrap="square" rtlCol="0">
            <a:spAutoFit/>
          </a:bodyPr>
          <a:lstStyle/>
          <a:p>
            <a:pPr algn="dist"/>
            <a:r>
              <a:rPr lang="en-US" altLang="zh-CN" sz="3200" b="1">
                <a:solidFill>
                  <a:srgbClr val="FEE939"/>
                </a:solidFill>
              </a:rPr>
              <a:t>POWER YOUR POINT</a:t>
            </a:r>
            <a:endParaRPr lang="zh-CN" altLang="en-US" sz="3200" b="1">
              <a:solidFill>
                <a:srgbClr val="FEE939"/>
              </a:solidFill>
            </a:endParaRPr>
          </a:p>
        </p:txBody>
      </p:sp>
      <p:sp>
        <p:nvSpPr>
          <p:cNvPr id="90" name="文本框 89">
            <a:extLst>
              <a:ext uri="{FF2B5EF4-FFF2-40B4-BE49-F238E27FC236}">
                <a16:creationId xmlns:a16="http://schemas.microsoft.com/office/drawing/2014/main" id="{9ECB6DAC-8773-D881-17B6-377BD6CA5D8C}"/>
              </a:ext>
            </a:extLst>
          </p:cNvPr>
          <p:cNvSpPr txBox="1"/>
          <p:nvPr/>
        </p:nvSpPr>
        <p:spPr>
          <a:xfrm>
            <a:off x="7776722" y="4480529"/>
            <a:ext cx="2986206" cy="1109791"/>
          </a:xfrm>
          <a:prstGeom prst="rect">
            <a:avLst/>
          </a:prstGeom>
          <a:noFill/>
        </p:spPr>
        <p:txBody>
          <a:bodyPr wrap="square" rtlCol="0">
            <a:spAutoFit/>
          </a:bodyPr>
          <a:lstStyle/>
          <a:p>
            <a:pPr algn="ctr">
              <a:lnSpc>
                <a:spcPct val="120000"/>
              </a:lnSpc>
            </a:pPr>
            <a:r>
              <a:rPr lang="fr-FR" altLang="zh-CN" sz="1400">
                <a:solidFill>
                  <a:srgbClr val="002B8A"/>
                </a:solidFill>
              </a:rPr>
              <a:t>Pellentesque Habitant Morbi </a:t>
            </a:r>
            <a:r>
              <a:rPr lang="fr-FR" altLang="zh-CN" sz="1400" b="1">
                <a:solidFill>
                  <a:srgbClr val="002B8A"/>
                </a:solidFill>
              </a:rPr>
              <a:t>Tristique Senectus Et Netus Et</a:t>
            </a:r>
          </a:p>
          <a:p>
            <a:pPr algn="ctr">
              <a:lnSpc>
                <a:spcPct val="120000"/>
              </a:lnSpc>
            </a:pPr>
            <a:endParaRPr lang="fr-FR" altLang="zh-CN" sz="1400" b="1">
              <a:solidFill>
                <a:srgbClr val="002B8A"/>
              </a:solidFill>
            </a:endParaRPr>
          </a:p>
          <a:p>
            <a:pPr algn="ctr">
              <a:lnSpc>
                <a:spcPct val="120000"/>
              </a:lnSpc>
            </a:pPr>
            <a:r>
              <a:rPr lang="fr-FR" altLang="zh-CN" sz="1400">
                <a:solidFill>
                  <a:srgbClr val="002B8A"/>
                </a:solidFill>
              </a:rPr>
              <a:t>Malesuada Fames Ac Turpis Egestas</a:t>
            </a:r>
            <a:endParaRPr lang="zh-CN" altLang="en-US" sz="1400">
              <a:solidFill>
                <a:srgbClr val="002B8A"/>
              </a:solidFill>
            </a:endParaRPr>
          </a:p>
        </p:txBody>
      </p:sp>
    </p:spTree>
    <p:extLst>
      <p:ext uri="{BB962C8B-B14F-4D97-AF65-F5344CB8AC3E}">
        <p14:creationId xmlns:p14="http://schemas.microsoft.com/office/powerpoint/2010/main" val="3514996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B8A"/>
        </a:solidFill>
        <a:effectLst/>
      </p:bgPr>
    </p:bg>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76649597-87C8-9EF3-6BC8-1481EA8C9C7C}"/>
              </a:ext>
            </a:extLst>
          </p:cNvPr>
          <p:cNvSpPr/>
          <p:nvPr/>
        </p:nvSpPr>
        <p:spPr>
          <a:xfrm>
            <a:off x="0" y="0"/>
            <a:ext cx="12192000" cy="6858000"/>
          </a:xfrm>
          <a:prstGeom prst="rect">
            <a:avLst/>
          </a:pr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F7BA135D-E331-BC36-F62E-771A025003DA}"/>
              </a:ext>
            </a:extLst>
          </p:cNvPr>
          <p:cNvSpPr txBox="1"/>
          <p:nvPr/>
        </p:nvSpPr>
        <p:spPr>
          <a:xfrm>
            <a:off x="4610100" y="1002017"/>
            <a:ext cx="4445000" cy="523220"/>
          </a:xfrm>
          <a:prstGeom prst="rect">
            <a:avLst/>
          </a:prstGeom>
          <a:noFill/>
        </p:spPr>
        <p:txBody>
          <a:bodyPr wrap="square" rtlCol="0">
            <a:spAutoFit/>
          </a:bodyPr>
          <a:lstStyle/>
          <a:p>
            <a:pPr algn="ctr"/>
            <a:r>
              <a:rPr lang="en-US" altLang="zh-CN" sz="2800" b="1">
                <a:solidFill>
                  <a:srgbClr val="FEE939"/>
                </a:solidFill>
              </a:rPr>
              <a:t>Power Point Templet .</a:t>
            </a:r>
            <a:endParaRPr lang="zh-CN" altLang="en-US" sz="2800" b="1">
              <a:solidFill>
                <a:srgbClr val="FEE939"/>
              </a:solidFill>
            </a:endParaRPr>
          </a:p>
        </p:txBody>
      </p:sp>
      <p:sp>
        <p:nvSpPr>
          <p:cNvPr id="3" name="文本框 2">
            <a:extLst>
              <a:ext uri="{FF2B5EF4-FFF2-40B4-BE49-F238E27FC236}">
                <a16:creationId xmlns:a16="http://schemas.microsoft.com/office/drawing/2014/main" id="{3FFBEE79-D2A9-38D1-8951-8918CA25B57B}"/>
              </a:ext>
            </a:extLst>
          </p:cNvPr>
          <p:cNvSpPr txBox="1"/>
          <p:nvPr/>
        </p:nvSpPr>
        <p:spPr>
          <a:xfrm>
            <a:off x="2349500" y="2066194"/>
            <a:ext cx="8966200" cy="3251916"/>
          </a:xfrm>
          <a:prstGeom prst="rect">
            <a:avLst/>
          </a:prstGeom>
          <a:noFill/>
        </p:spPr>
        <p:txBody>
          <a:bodyPr wrap="square" rtlCol="0">
            <a:spAutoFit/>
          </a:bodyPr>
          <a:lstStyle/>
          <a:p>
            <a:pPr algn="ctr">
              <a:lnSpc>
                <a:spcPct val="120000"/>
              </a:lnSpc>
            </a:pPr>
            <a:r>
              <a:rPr lang="fr-FR" altLang="zh-CN" sz="1400">
                <a:solidFill>
                  <a:srgbClr val="FEE939"/>
                </a:solidFill>
              </a:rPr>
              <a:t>Lorem ipsum dolor sit amet, consectetuer adipiscing elit. </a:t>
            </a:r>
          </a:p>
          <a:p>
            <a:pPr algn="ctr">
              <a:lnSpc>
                <a:spcPct val="120000"/>
              </a:lnSpc>
            </a:pPr>
            <a:endParaRPr lang="fr-FR" altLang="zh-CN" sz="1400">
              <a:solidFill>
                <a:srgbClr val="FEE939"/>
              </a:solidFill>
            </a:endParaRPr>
          </a:p>
          <a:p>
            <a:pPr algn="ctr">
              <a:lnSpc>
                <a:spcPct val="120000"/>
              </a:lnSpc>
            </a:pPr>
            <a:r>
              <a:rPr lang="fr-FR" altLang="zh-CN" sz="1600" b="1">
                <a:solidFill>
                  <a:srgbClr val="FEE939"/>
                </a:solidFill>
              </a:rPr>
              <a:t>Maecenas porttitor congue massa. Fusce posuere, magna sed pulvinar ultricies, purus lectus malesuada libero, sit amet commodo magna eros quis urna. Nunc viverra imperdiet enim.</a:t>
            </a:r>
          </a:p>
          <a:p>
            <a:pPr algn="ctr">
              <a:lnSpc>
                <a:spcPct val="120000"/>
              </a:lnSpc>
            </a:pPr>
            <a:endParaRPr lang="fr-FR" altLang="zh-CN" sz="1400">
              <a:solidFill>
                <a:srgbClr val="FEE939"/>
              </a:solidFill>
            </a:endParaRPr>
          </a:p>
          <a:p>
            <a:pPr algn="ctr">
              <a:lnSpc>
                <a:spcPct val="120000"/>
              </a:lnSpc>
            </a:pPr>
            <a:r>
              <a:rPr lang="fr-FR" altLang="zh-CN" sz="1400">
                <a:solidFill>
                  <a:srgbClr val="FEE939"/>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fr-FR" altLang="zh-CN" sz="1400">
              <a:solidFill>
                <a:srgbClr val="FEE939"/>
              </a:solidFill>
            </a:endParaRPr>
          </a:p>
          <a:p>
            <a:pPr algn="ctr">
              <a:lnSpc>
                <a:spcPct val="120000"/>
              </a:lnSpc>
            </a:pPr>
            <a:endParaRPr lang="fr-FR" altLang="zh-CN" sz="1400">
              <a:solidFill>
                <a:srgbClr val="FEE939"/>
              </a:solidFill>
            </a:endParaRPr>
          </a:p>
          <a:p>
            <a:pPr algn="ctr">
              <a:lnSpc>
                <a:spcPct val="120000"/>
              </a:lnSpc>
            </a:pPr>
            <a:r>
              <a:rPr lang="fr-FR" altLang="zh-CN" sz="1400">
                <a:solidFill>
                  <a:srgbClr val="FEE939"/>
                </a:solidFill>
              </a:rPr>
              <a:t>Fusce est. Vivamus a tellus. Pellentesque habitant morbi tristique senectus et netus et malesuada fames ac turpis egestas. Proin pharetra nonummy pede.</a:t>
            </a:r>
          </a:p>
        </p:txBody>
      </p:sp>
      <p:sp>
        <p:nvSpPr>
          <p:cNvPr id="4" name="文本框 3">
            <a:extLst>
              <a:ext uri="{FF2B5EF4-FFF2-40B4-BE49-F238E27FC236}">
                <a16:creationId xmlns:a16="http://schemas.microsoft.com/office/drawing/2014/main" id="{44C9B3AD-81C0-8EC8-E7C5-B7A6DEDBB72D}"/>
              </a:ext>
            </a:extLst>
          </p:cNvPr>
          <p:cNvSpPr txBox="1"/>
          <p:nvPr/>
        </p:nvSpPr>
        <p:spPr>
          <a:xfrm>
            <a:off x="4259587" y="5859067"/>
            <a:ext cx="5146026" cy="403316"/>
          </a:xfrm>
          <a:prstGeom prst="rect">
            <a:avLst/>
          </a:prstGeom>
          <a:solidFill>
            <a:srgbClr val="FEE939"/>
          </a:solidFill>
        </p:spPr>
        <p:txBody>
          <a:bodyPr wrap="square" rtlCol="0">
            <a:spAutoFit/>
          </a:bodyPr>
          <a:lstStyle/>
          <a:p>
            <a:pPr algn="ctr">
              <a:lnSpc>
                <a:spcPct val="120000"/>
              </a:lnSpc>
            </a:pPr>
            <a:r>
              <a:rPr lang="fr-FR" altLang="zh-CN" b="1" u="sng">
                <a:solidFill>
                  <a:srgbClr val="002B8A"/>
                </a:solidFill>
              </a:rPr>
              <a:t>Et Netus Et Malesuada Fames Ac Turpis Egestas</a:t>
            </a:r>
            <a:endParaRPr lang="zh-CN" altLang="en-US" b="1" u="sng">
              <a:solidFill>
                <a:srgbClr val="002B8A"/>
              </a:solidFill>
            </a:endParaRPr>
          </a:p>
        </p:txBody>
      </p:sp>
      <p:sp>
        <p:nvSpPr>
          <p:cNvPr id="18" name="任意多边形: 形状 17">
            <a:extLst>
              <a:ext uri="{FF2B5EF4-FFF2-40B4-BE49-F238E27FC236}">
                <a16:creationId xmlns:a16="http://schemas.microsoft.com/office/drawing/2014/main" id="{BB77C2F6-5CDC-F5F6-A242-03D5DEA7543D}"/>
              </a:ext>
            </a:extLst>
          </p:cNvPr>
          <p:cNvSpPr/>
          <p:nvPr/>
        </p:nvSpPr>
        <p:spPr>
          <a:xfrm rot="5400000">
            <a:off x="-3733800" y="1454286"/>
            <a:ext cx="6858000" cy="3949428"/>
          </a:xfrm>
          <a:custGeom>
            <a:avLst/>
            <a:gdLst>
              <a:gd name="connsiteX0" fmla="*/ 0 w 12192000"/>
              <a:gd name="connsiteY0" fmla="*/ 3385224 h 3949428"/>
              <a:gd name="connsiteX1" fmla="*/ 12192000 w 12192000"/>
              <a:gd name="connsiteY1" fmla="*/ 3385224 h 3949428"/>
              <a:gd name="connsiteX2" fmla="*/ 12192000 w 12192000"/>
              <a:gd name="connsiteY2" fmla="*/ 3949428 h 3949428"/>
              <a:gd name="connsiteX3" fmla="*/ 0 w 12192000"/>
              <a:gd name="connsiteY3" fmla="*/ 3949428 h 3949428"/>
              <a:gd name="connsiteX4" fmla="*/ 0 w 12192000"/>
              <a:gd name="connsiteY4" fmla="*/ 2256816 h 3949428"/>
              <a:gd name="connsiteX5" fmla="*/ 12192000 w 12192000"/>
              <a:gd name="connsiteY5" fmla="*/ 2256816 h 3949428"/>
              <a:gd name="connsiteX6" fmla="*/ 12192000 w 12192000"/>
              <a:gd name="connsiteY6" fmla="*/ 2821020 h 3949428"/>
              <a:gd name="connsiteX7" fmla="*/ 0 w 12192000"/>
              <a:gd name="connsiteY7" fmla="*/ 2821020 h 3949428"/>
              <a:gd name="connsiteX8" fmla="*/ 0 w 12192000"/>
              <a:gd name="connsiteY8" fmla="*/ 1128408 h 3949428"/>
              <a:gd name="connsiteX9" fmla="*/ 12192000 w 12192000"/>
              <a:gd name="connsiteY9" fmla="*/ 1128408 h 3949428"/>
              <a:gd name="connsiteX10" fmla="*/ 12192000 w 12192000"/>
              <a:gd name="connsiteY10" fmla="*/ 1692612 h 3949428"/>
              <a:gd name="connsiteX11" fmla="*/ 0 w 12192000"/>
              <a:gd name="connsiteY11" fmla="*/ 1692612 h 3949428"/>
              <a:gd name="connsiteX12" fmla="*/ 0 w 12192000"/>
              <a:gd name="connsiteY12" fmla="*/ 0 h 3949428"/>
              <a:gd name="connsiteX13" fmla="*/ 12192000 w 12192000"/>
              <a:gd name="connsiteY13" fmla="*/ 0 h 3949428"/>
              <a:gd name="connsiteX14" fmla="*/ 12192000 w 12192000"/>
              <a:gd name="connsiteY14" fmla="*/ 564204 h 3949428"/>
              <a:gd name="connsiteX15" fmla="*/ 0 w 12192000"/>
              <a:gd name="connsiteY15" fmla="*/ 564204 h 394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949428">
                <a:moveTo>
                  <a:pt x="0" y="3385224"/>
                </a:moveTo>
                <a:lnTo>
                  <a:pt x="12192000" y="3385224"/>
                </a:lnTo>
                <a:lnTo>
                  <a:pt x="12192000" y="3949428"/>
                </a:lnTo>
                <a:lnTo>
                  <a:pt x="0" y="3949428"/>
                </a:lnTo>
                <a:close/>
                <a:moveTo>
                  <a:pt x="0" y="2256816"/>
                </a:moveTo>
                <a:lnTo>
                  <a:pt x="12192000" y="2256816"/>
                </a:lnTo>
                <a:lnTo>
                  <a:pt x="12192000" y="2821020"/>
                </a:lnTo>
                <a:lnTo>
                  <a:pt x="0" y="2821020"/>
                </a:lnTo>
                <a:close/>
                <a:moveTo>
                  <a:pt x="0" y="1128408"/>
                </a:moveTo>
                <a:lnTo>
                  <a:pt x="12192000" y="1128408"/>
                </a:lnTo>
                <a:lnTo>
                  <a:pt x="12192000" y="1692612"/>
                </a:lnTo>
                <a:lnTo>
                  <a:pt x="0" y="1692612"/>
                </a:lnTo>
                <a:close/>
                <a:moveTo>
                  <a:pt x="0" y="0"/>
                </a:moveTo>
                <a:lnTo>
                  <a:pt x="12192000" y="0"/>
                </a:lnTo>
                <a:lnTo>
                  <a:pt x="12192000" y="564204"/>
                </a:lnTo>
                <a:lnTo>
                  <a:pt x="0" y="564204"/>
                </a:lnTo>
                <a:close/>
              </a:path>
            </a:pathLst>
          </a:cu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id="{8416887E-8230-2C40-5956-DCF9336E070F}"/>
              </a:ext>
            </a:extLst>
          </p:cNvPr>
          <p:cNvGrpSpPr/>
          <p:nvPr/>
        </p:nvGrpSpPr>
        <p:grpSpPr>
          <a:xfrm rot="20357627">
            <a:off x="10548408" y="514466"/>
            <a:ext cx="1004004" cy="975101"/>
            <a:chOff x="14181270" y="1734731"/>
            <a:chExt cx="5267281" cy="5115647"/>
          </a:xfrm>
          <a:solidFill>
            <a:srgbClr val="FEE939"/>
          </a:solidFill>
        </p:grpSpPr>
        <p:sp>
          <p:nvSpPr>
            <p:cNvPr id="20" name="任意多边形: 形状 19">
              <a:extLst>
                <a:ext uri="{FF2B5EF4-FFF2-40B4-BE49-F238E27FC236}">
                  <a16:creationId xmlns:a16="http://schemas.microsoft.com/office/drawing/2014/main" id="{6413E103-901C-F5FB-06DD-DD2FAE22A27A}"/>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433467E9-A52F-A6BF-9841-2A54B7E64EA0}"/>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D134C8B1-1BC9-F218-E9E6-DC4E6C87C237}"/>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1769D7FA-E733-8CC3-78C5-51215BEF0A75}"/>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18B430E0-35F7-AC90-3C87-6AFC68522AD3}"/>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23EF82B5-72F0-5ECA-3BBC-0FDFF3A1ED76}"/>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7C695281-D74D-4EB2-E181-93FD54AAA4D2}"/>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CC432CDC-2867-6C02-BC46-E2F9397918F5}"/>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4E404EEE-2FDF-A6EF-161F-313836EB2430}"/>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58369EA-2B66-B07D-61D2-CEEC318EC0AD}"/>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B7C1D3C6-11BE-2B77-0B8E-D3B89109039B}"/>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428449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2B8A"/>
        </a:solidFill>
        <a:effectLst/>
      </p:bgPr>
    </p:bg>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id="{DF573CB3-8C42-7601-B170-DA62D8505DDA}"/>
              </a:ext>
            </a:extLst>
          </p:cNvPr>
          <p:cNvSpPr/>
          <p:nvPr/>
        </p:nvSpPr>
        <p:spPr>
          <a:xfrm>
            <a:off x="0" y="0"/>
            <a:ext cx="12192000" cy="6858000"/>
          </a:xfrm>
          <a:prstGeom prst="rect">
            <a:avLst/>
          </a:pr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BF6C6B1D-A016-AD98-E55C-7AB889961DA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57302" y="1324811"/>
            <a:ext cx="3270456" cy="4208378"/>
          </a:xfrm>
          <a:prstGeom prst="rect">
            <a:avLst/>
          </a:prstGeom>
          <a:effectLst>
            <a:outerShdw blurRad="127000" dist="444500" dir="2700000" algn="tl" rotWithShape="0">
              <a:srgbClr val="001857"/>
            </a:outerShdw>
          </a:effectLst>
        </p:spPr>
      </p:pic>
      <p:pic>
        <p:nvPicPr>
          <p:cNvPr id="9" name="图片 8" descr="形状&#10;&#10;描述已自动生成">
            <a:extLst>
              <a:ext uri="{FF2B5EF4-FFF2-40B4-BE49-F238E27FC236}">
                <a16:creationId xmlns:a16="http://schemas.microsoft.com/office/drawing/2014/main" id="{0B8A924E-A14F-FEF0-1B36-5B152A769528}"/>
              </a:ext>
            </a:extLst>
          </p:cNvPr>
          <p:cNvPicPr>
            <a:picLocks noChangeAspect="1"/>
          </p:cNvPicPr>
          <p:nvPr/>
        </p:nvPicPr>
        <p:blipFill rotWithShape="1">
          <a:blip r:embed="rId4">
            <a:extLst>
              <a:ext uri="{28A0092B-C50C-407E-A947-70E740481C1C}">
                <a14:useLocalDpi xmlns:a14="http://schemas.microsoft.com/office/drawing/2010/main" val="0"/>
              </a:ext>
            </a:extLst>
          </a:blip>
          <a:srcRect t="50783" b="10598"/>
          <a:stretch/>
        </p:blipFill>
        <p:spPr>
          <a:xfrm>
            <a:off x="1257302" y="3461944"/>
            <a:ext cx="3276598" cy="1625235"/>
          </a:xfrm>
          <a:prstGeom prst="rect">
            <a:avLst/>
          </a:prstGeom>
        </p:spPr>
      </p:pic>
      <p:sp>
        <p:nvSpPr>
          <p:cNvPr id="11" name="矩形 10">
            <a:extLst>
              <a:ext uri="{FF2B5EF4-FFF2-40B4-BE49-F238E27FC236}">
                <a16:creationId xmlns:a16="http://schemas.microsoft.com/office/drawing/2014/main" id="{1F1408ED-EFDA-AD32-3AB6-E046D132EAE9}"/>
              </a:ext>
            </a:extLst>
          </p:cNvPr>
          <p:cNvSpPr/>
          <p:nvPr/>
        </p:nvSpPr>
        <p:spPr>
          <a:xfrm>
            <a:off x="6096001" y="0"/>
            <a:ext cx="6096000" cy="6858000"/>
          </a:xfrm>
          <a:prstGeom prst="rect">
            <a:avLst/>
          </a:pr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684FB909-1830-C36D-9082-690BB405B490}"/>
              </a:ext>
            </a:extLst>
          </p:cNvPr>
          <p:cNvSpPr txBox="1"/>
          <p:nvPr/>
        </p:nvSpPr>
        <p:spPr>
          <a:xfrm>
            <a:off x="1402498" y="3719666"/>
            <a:ext cx="2986206" cy="1109791"/>
          </a:xfrm>
          <a:prstGeom prst="rect">
            <a:avLst/>
          </a:prstGeom>
          <a:noFill/>
        </p:spPr>
        <p:txBody>
          <a:bodyPr wrap="square" rtlCol="0">
            <a:spAutoFit/>
          </a:bodyPr>
          <a:lstStyle/>
          <a:p>
            <a:pPr algn="ctr">
              <a:lnSpc>
                <a:spcPct val="120000"/>
              </a:lnSpc>
            </a:pPr>
            <a:r>
              <a:rPr lang="fr-FR" altLang="zh-CN" sz="1400">
                <a:solidFill>
                  <a:srgbClr val="FEE939"/>
                </a:solidFill>
              </a:rPr>
              <a:t>Pellentesque Habitant Morbi </a:t>
            </a:r>
            <a:r>
              <a:rPr lang="fr-FR" altLang="zh-CN" sz="1400" b="1">
                <a:solidFill>
                  <a:srgbClr val="FEE939"/>
                </a:solidFill>
              </a:rPr>
              <a:t>Tristique Senectus Et Netus Et</a:t>
            </a:r>
          </a:p>
          <a:p>
            <a:pPr algn="ctr">
              <a:lnSpc>
                <a:spcPct val="120000"/>
              </a:lnSpc>
            </a:pPr>
            <a:endParaRPr lang="fr-FR" altLang="zh-CN" sz="1400" b="1">
              <a:solidFill>
                <a:srgbClr val="FEE939"/>
              </a:solidFill>
            </a:endParaRPr>
          </a:p>
          <a:p>
            <a:pPr algn="ctr">
              <a:lnSpc>
                <a:spcPct val="120000"/>
              </a:lnSpc>
            </a:pPr>
            <a:r>
              <a:rPr lang="fr-FR" altLang="zh-CN" sz="1400">
                <a:solidFill>
                  <a:srgbClr val="FEE939"/>
                </a:solidFill>
              </a:rPr>
              <a:t>Malesuada Fames Ac Turpis Egestas</a:t>
            </a:r>
            <a:endParaRPr lang="zh-CN" altLang="en-US" sz="1400">
              <a:solidFill>
                <a:srgbClr val="FEE939"/>
              </a:solidFill>
            </a:endParaRPr>
          </a:p>
        </p:txBody>
      </p:sp>
      <p:sp>
        <p:nvSpPr>
          <p:cNvPr id="15" name="文本框 14">
            <a:extLst>
              <a:ext uri="{FF2B5EF4-FFF2-40B4-BE49-F238E27FC236}">
                <a16:creationId xmlns:a16="http://schemas.microsoft.com/office/drawing/2014/main" id="{659CF99B-79F7-C676-CFA5-4CADF44E5D8E}"/>
              </a:ext>
            </a:extLst>
          </p:cNvPr>
          <p:cNvSpPr txBox="1"/>
          <p:nvPr/>
        </p:nvSpPr>
        <p:spPr>
          <a:xfrm>
            <a:off x="2174127" y="1711625"/>
            <a:ext cx="1436806" cy="1384995"/>
          </a:xfrm>
          <a:prstGeom prst="rect">
            <a:avLst/>
          </a:prstGeom>
          <a:noFill/>
          <a:ln>
            <a:solidFill>
              <a:srgbClr val="002B8A"/>
            </a:solidFill>
          </a:ln>
        </p:spPr>
        <p:txBody>
          <a:bodyPr wrap="square" rtlCol="0">
            <a:spAutoFit/>
          </a:bodyPr>
          <a:lstStyle/>
          <a:p>
            <a:pPr algn="dist"/>
            <a:r>
              <a:rPr lang="en-US" altLang="zh-CN" sz="2800" b="1">
                <a:solidFill>
                  <a:srgbClr val="002B8A"/>
                </a:solidFill>
              </a:rPr>
              <a:t>POWER YOUR POINT</a:t>
            </a:r>
            <a:endParaRPr lang="zh-CN" altLang="en-US" sz="2800" b="1">
              <a:solidFill>
                <a:srgbClr val="002B8A"/>
              </a:solidFill>
            </a:endParaRPr>
          </a:p>
        </p:txBody>
      </p:sp>
      <p:grpSp>
        <p:nvGrpSpPr>
          <p:cNvPr id="16" name="组合 15">
            <a:extLst>
              <a:ext uri="{FF2B5EF4-FFF2-40B4-BE49-F238E27FC236}">
                <a16:creationId xmlns:a16="http://schemas.microsoft.com/office/drawing/2014/main" id="{7C35DEE8-B519-64D2-9E8B-82C7678CDEF4}"/>
              </a:ext>
            </a:extLst>
          </p:cNvPr>
          <p:cNvGrpSpPr/>
          <p:nvPr/>
        </p:nvGrpSpPr>
        <p:grpSpPr>
          <a:xfrm rot="20357627">
            <a:off x="4828792" y="534796"/>
            <a:ext cx="966172" cy="938358"/>
            <a:chOff x="14181270" y="1734731"/>
            <a:chExt cx="5267281" cy="5115647"/>
          </a:xfrm>
          <a:solidFill>
            <a:srgbClr val="FEE939"/>
          </a:solidFill>
        </p:grpSpPr>
        <p:sp>
          <p:nvSpPr>
            <p:cNvPr id="17" name="任意多边形: 形状 16">
              <a:extLst>
                <a:ext uri="{FF2B5EF4-FFF2-40B4-BE49-F238E27FC236}">
                  <a16:creationId xmlns:a16="http://schemas.microsoft.com/office/drawing/2014/main" id="{C3EC7630-E9F5-B06E-0FCE-FC1D0DE288A6}"/>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7D502BAD-E470-3DA3-77A3-D87BBFAC7465}"/>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3EA1E72E-2934-42F0-EC92-5BB7B0FD157D}"/>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6D41C2E2-6075-5931-81BC-ECA67B86A490}"/>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7972A4D9-5BAB-B1AE-E39A-A5187134F78D}"/>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5599DFC6-F2D6-67F9-8351-99A188D33D0A}"/>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6021165-9FD9-CEEF-50D1-3BA5BC7B4312}"/>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5A6E3B21-85D0-EA3B-7496-4E71A3366F42}"/>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DCA29550-51B4-59F8-A7A5-D63B97DC2F2F}"/>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640EFFC7-E8CE-6F1F-392F-C2E7D0DE089D}"/>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47636A01-2C33-45BE-8FD8-B781ED8D1778}"/>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sp>
        <p:nvSpPr>
          <p:cNvPr id="28" name="文本框 27">
            <a:extLst>
              <a:ext uri="{FF2B5EF4-FFF2-40B4-BE49-F238E27FC236}">
                <a16:creationId xmlns:a16="http://schemas.microsoft.com/office/drawing/2014/main" id="{E8CB7A41-A38B-F2C0-D50D-D3D849C5D63F}"/>
              </a:ext>
            </a:extLst>
          </p:cNvPr>
          <p:cNvSpPr txBox="1"/>
          <p:nvPr/>
        </p:nvSpPr>
        <p:spPr>
          <a:xfrm>
            <a:off x="6949513" y="805846"/>
            <a:ext cx="4388976" cy="5246308"/>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400" b="1">
                <a:solidFill>
                  <a:srgbClr val="002B8A"/>
                </a:solidFill>
              </a:rPr>
              <a:t>Lorem ipsum dolor sit amet, consectetuer adipiscing elit. Maecenas porttitor congue massa. </a:t>
            </a:r>
          </a:p>
          <a:p>
            <a:pPr marL="285750" indent="-285750">
              <a:lnSpc>
                <a:spcPct val="120000"/>
              </a:lnSpc>
              <a:buFont typeface="Arial" panose="020B0604020202020204" pitchFamily="34" charset="0"/>
              <a:buChar char="•"/>
            </a:pPr>
            <a:endParaRPr lang="fr-FR" altLang="zh-CN" sz="1400" b="1">
              <a:solidFill>
                <a:srgbClr val="002B8A"/>
              </a:solidFill>
            </a:endParaRPr>
          </a:p>
          <a:p>
            <a:pPr marL="285750" indent="-285750">
              <a:lnSpc>
                <a:spcPct val="120000"/>
              </a:lnSpc>
              <a:buFont typeface="Arial" panose="020B0604020202020204" pitchFamily="34" charset="0"/>
              <a:buChar char="•"/>
            </a:pPr>
            <a:r>
              <a:rPr lang="fr-FR" altLang="zh-CN" sz="1400" b="1">
                <a:solidFill>
                  <a:srgbClr val="002B8A"/>
                </a:solidFill>
              </a:rPr>
              <a:t>Fusce posuere, magna sed pulvinar ultricies, purus lectus malesuada libero, sit amet commodo magna eros quis urna. Nunc viverra imperdiet enim.</a:t>
            </a:r>
          </a:p>
          <a:p>
            <a:pPr marL="285750" indent="-285750">
              <a:lnSpc>
                <a:spcPct val="120000"/>
              </a:lnSpc>
              <a:buFont typeface="Arial" panose="020B0604020202020204" pitchFamily="34" charset="0"/>
              <a:buChar char="•"/>
            </a:pPr>
            <a:endParaRPr lang="fr-FR" altLang="zh-CN" sz="1400" b="1">
              <a:solidFill>
                <a:srgbClr val="002B8A"/>
              </a:solidFill>
            </a:endParaRPr>
          </a:p>
          <a:p>
            <a:pPr marL="285750" indent="-285750">
              <a:lnSpc>
                <a:spcPct val="120000"/>
              </a:lnSpc>
              <a:buFont typeface="Arial" panose="020B0604020202020204" pitchFamily="34" charset="0"/>
              <a:buChar char="•"/>
            </a:pPr>
            <a:r>
              <a:rPr lang="fr-FR" altLang="zh-CN" sz="1400" b="1">
                <a:solidFill>
                  <a:srgbClr val="002B8A"/>
                </a:solidFill>
              </a:rPr>
              <a:t>Lorem ipsum dolor sit amet, consectetuer adipiscing elit. Maecenas porttitor congue massa. Fusce posuere, magna sed pulvinar ultricies, purus lectus malesuada libero, sit amet commodo magna eros quis urna. Nunc viverra imperdiet enim.</a:t>
            </a:r>
          </a:p>
          <a:p>
            <a:pPr marL="285750" indent="-285750">
              <a:lnSpc>
                <a:spcPct val="120000"/>
              </a:lnSpc>
              <a:buFont typeface="Arial" panose="020B0604020202020204" pitchFamily="34" charset="0"/>
              <a:buChar char="•"/>
            </a:pPr>
            <a:endParaRPr lang="fr-FR" altLang="zh-CN" sz="1400" b="1">
              <a:solidFill>
                <a:srgbClr val="002B8A"/>
              </a:solidFill>
            </a:endParaRPr>
          </a:p>
          <a:p>
            <a:pPr marL="285750" indent="-285750">
              <a:lnSpc>
                <a:spcPct val="120000"/>
              </a:lnSpc>
              <a:buFont typeface="Arial" panose="020B0604020202020204" pitchFamily="34" charset="0"/>
              <a:buChar char="•"/>
            </a:pPr>
            <a:r>
              <a:rPr lang="fr-FR" altLang="zh-CN" sz="1400" b="1">
                <a:solidFill>
                  <a:srgbClr val="002B8A"/>
                </a:solidFill>
              </a:rPr>
              <a:t>Fusce est. Vivamus a tellus. Pellentesque habitant morbi tristique senectus et netus et malesuada fames ac turpis egestas. Proin pharetra nonummy pede.</a:t>
            </a:r>
          </a:p>
        </p:txBody>
      </p:sp>
      <p:cxnSp>
        <p:nvCxnSpPr>
          <p:cNvPr id="29" name="直接连接符 28">
            <a:extLst>
              <a:ext uri="{FF2B5EF4-FFF2-40B4-BE49-F238E27FC236}">
                <a16:creationId xmlns:a16="http://schemas.microsoft.com/office/drawing/2014/main" id="{F7ACA8EF-B4AB-A078-92EA-22715C3587E4}"/>
              </a:ext>
            </a:extLst>
          </p:cNvPr>
          <p:cNvCxnSpPr>
            <a:cxnSpLocks/>
          </p:cNvCxnSpPr>
          <p:nvPr/>
        </p:nvCxnSpPr>
        <p:spPr>
          <a:xfrm flipH="1">
            <a:off x="10163457" y="4829457"/>
            <a:ext cx="2028543" cy="2028543"/>
          </a:xfrm>
          <a:prstGeom prst="line">
            <a:avLst/>
          </a:prstGeom>
          <a:ln w="12700" cap="rnd">
            <a:solidFill>
              <a:srgbClr val="002B8A"/>
            </a:solidFill>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E75F48C5-510E-3ED8-A8B5-6ADBC0DEFABC}"/>
              </a:ext>
            </a:extLst>
          </p:cNvPr>
          <p:cNvGrpSpPr/>
          <p:nvPr/>
        </p:nvGrpSpPr>
        <p:grpSpPr>
          <a:xfrm>
            <a:off x="11352343" y="6228225"/>
            <a:ext cx="552320" cy="79658"/>
            <a:chOff x="11390443" y="6012325"/>
            <a:chExt cx="552320" cy="79658"/>
          </a:xfrm>
        </p:grpSpPr>
        <p:sp>
          <p:nvSpPr>
            <p:cNvPr id="34" name="任意多边形: 形状 33">
              <a:extLst>
                <a:ext uri="{FF2B5EF4-FFF2-40B4-BE49-F238E27FC236}">
                  <a16:creationId xmlns:a16="http://schemas.microsoft.com/office/drawing/2014/main" id="{3773B82B-72C7-1D28-6F43-AEA726FDAC80}"/>
                </a:ext>
              </a:extLst>
            </p:cNvPr>
            <p:cNvSpPr/>
            <p:nvPr/>
          </p:nvSpPr>
          <p:spPr>
            <a:xfrm>
              <a:off x="11626751" y="6012327"/>
              <a:ext cx="79654" cy="79654"/>
            </a:xfrm>
            <a:custGeom>
              <a:avLst/>
              <a:gdLst>
                <a:gd name="connsiteX0" fmla="*/ 292954 w 292953"/>
                <a:gd name="connsiteY0" fmla="*/ 146458 h 292954"/>
                <a:gd name="connsiteX1" fmla="*/ 146457 w 292953"/>
                <a:gd name="connsiteY1" fmla="*/ 292954 h 292954"/>
                <a:gd name="connsiteX2" fmla="*/ 0 w 292953"/>
                <a:gd name="connsiteY2" fmla="*/ 146458 h 292954"/>
                <a:gd name="connsiteX3" fmla="*/ 146457 w 292953"/>
                <a:gd name="connsiteY3" fmla="*/ 0 h 292954"/>
                <a:gd name="connsiteX4" fmla="*/ 292954 w 292953"/>
                <a:gd name="connsiteY4" fmla="*/ 146458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53" h="292954">
                  <a:moveTo>
                    <a:pt x="292954" y="146458"/>
                  </a:moveTo>
                  <a:cubicBezTo>
                    <a:pt x="292954" y="227360"/>
                    <a:pt x="227359" y="292954"/>
                    <a:pt x="146457" y="292954"/>
                  </a:cubicBezTo>
                  <a:cubicBezTo>
                    <a:pt x="65555" y="292954"/>
                    <a:pt x="0" y="227359"/>
                    <a:pt x="0" y="146458"/>
                  </a:cubicBezTo>
                  <a:cubicBezTo>
                    <a:pt x="0" y="65555"/>
                    <a:pt x="65556" y="0"/>
                    <a:pt x="146457" y="0"/>
                  </a:cubicBezTo>
                  <a:cubicBezTo>
                    <a:pt x="227360" y="0"/>
                    <a:pt x="292954" y="65557"/>
                    <a:pt x="292954" y="146458"/>
                  </a:cubicBezTo>
                </a:path>
              </a:pathLst>
            </a:custGeom>
            <a:solidFill>
              <a:srgbClr val="002B8A"/>
            </a:solidFill>
            <a:ln w="9797"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36E2E5C2-4AB6-9CAA-5BD7-BC5AE9076F22}"/>
                </a:ext>
              </a:extLst>
            </p:cNvPr>
            <p:cNvSpPr/>
            <p:nvPr/>
          </p:nvSpPr>
          <p:spPr>
            <a:xfrm>
              <a:off x="11863093" y="6012325"/>
              <a:ext cx="79670" cy="79658"/>
            </a:xfrm>
            <a:custGeom>
              <a:avLst/>
              <a:gdLst>
                <a:gd name="connsiteX0" fmla="*/ 292993 w 292993"/>
                <a:gd name="connsiteY0" fmla="*/ 146458 h 292954"/>
                <a:gd name="connsiteX1" fmla="*/ 146497 w 292993"/>
                <a:gd name="connsiteY1" fmla="*/ 292954 h 292954"/>
                <a:gd name="connsiteX2" fmla="*/ 0 w 292993"/>
                <a:gd name="connsiteY2" fmla="*/ 146458 h 292954"/>
                <a:gd name="connsiteX3" fmla="*/ 146497 w 292993"/>
                <a:gd name="connsiteY3" fmla="*/ 0 h 292954"/>
                <a:gd name="connsiteX4" fmla="*/ 292993 w 292993"/>
                <a:gd name="connsiteY4" fmla="*/ 146458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58"/>
                  </a:moveTo>
                  <a:cubicBezTo>
                    <a:pt x="292993" y="227360"/>
                    <a:pt x="227399" y="292954"/>
                    <a:pt x="146497" y="292954"/>
                  </a:cubicBezTo>
                  <a:cubicBezTo>
                    <a:pt x="65594" y="292954"/>
                    <a:pt x="0" y="227359"/>
                    <a:pt x="0" y="146458"/>
                  </a:cubicBezTo>
                  <a:cubicBezTo>
                    <a:pt x="0" y="65555"/>
                    <a:pt x="65595" y="0"/>
                    <a:pt x="146497" y="0"/>
                  </a:cubicBezTo>
                  <a:cubicBezTo>
                    <a:pt x="227400" y="0"/>
                    <a:pt x="292993" y="65557"/>
                    <a:pt x="292993" y="146458"/>
                  </a:cubicBezTo>
                </a:path>
              </a:pathLst>
            </a:custGeom>
            <a:solidFill>
              <a:srgbClr val="002B8A"/>
            </a:solidFill>
            <a:ln w="9797"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F76F608-B359-15B2-C82C-DB5D3DF7BF55}"/>
                </a:ext>
              </a:extLst>
            </p:cNvPr>
            <p:cNvSpPr/>
            <p:nvPr/>
          </p:nvSpPr>
          <p:spPr>
            <a:xfrm>
              <a:off x="11390443" y="6012327"/>
              <a:ext cx="79654" cy="79654"/>
            </a:xfrm>
            <a:custGeom>
              <a:avLst/>
              <a:gdLst>
                <a:gd name="connsiteX0" fmla="*/ 292954 w 292954"/>
                <a:gd name="connsiteY0" fmla="*/ 146458 h 292954"/>
                <a:gd name="connsiteX1" fmla="*/ 146497 w 292954"/>
                <a:gd name="connsiteY1" fmla="*/ 292954 h 292954"/>
                <a:gd name="connsiteX2" fmla="*/ 0 w 292954"/>
                <a:gd name="connsiteY2" fmla="*/ 146458 h 292954"/>
                <a:gd name="connsiteX3" fmla="*/ 146497 w 292954"/>
                <a:gd name="connsiteY3" fmla="*/ 0 h 292954"/>
                <a:gd name="connsiteX4" fmla="*/ 292954 w 292954"/>
                <a:gd name="connsiteY4" fmla="*/ 146458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54" h="292954">
                  <a:moveTo>
                    <a:pt x="292954" y="146458"/>
                  </a:moveTo>
                  <a:cubicBezTo>
                    <a:pt x="292954" y="227360"/>
                    <a:pt x="227398" y="292954"/>
                    <a:pt x="146497" y="292954"/>
                  </a:cubicBezTo>
                  <a:cubicBezTo>
                    <a:pt x="65594" y="292954"/>
                    <a:pt x="0" y="227359"/>
                    <a:pt x="0" y="146458"/>
                  </a:cubicBezTo>
                  <a:cubicBezTo>
                    <a:pt x="0" y="65555"/>
                    <a:pt x="65595" y="0"/>
                    <a:pt x="146497" y="0"/>
                  </a:cubicBezTo>
                  <a:cubicBezTo>
                    <a:pt x="227399" y="0"/>
                    <a:pt x="292954" y="65557"/>
                    <a:pt x="292954" y="146458"/>
                  </a:cubicBezTo>
                </a:path>
              </a:pathLst>
            </a:custGeom>
            <a:solidFill>
              <a:srgbClr val="002B8A"/>
            </a:solid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1538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矩形 63">
            <a:extLst>
              <a:ext uri="{FF2B5EF4-FFF2-40B4-BE49-F238E27FC236}">
                <a16:creationId xmlns:a16="http://schemas.microsoft.com/office/drawing/2014/main" id="{9B999C56-2140-B82B-17CD-3E9D656F51F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D85947A9-732C-20D1-108D-E9EC0292B658}"/>
              </a:ext>
            </a:extLst>
          </p:cNvPr>
          <p:cNvSpPr/>
          <p:nvPr/>
        </p:nvSpPr>
        <p:spPr>
          <a:xfrm>
            <a:off x="0" y="1"/>
            <a:ext cx="12192000" cy="3949428"/>
          </a:xfrm>
          <a:custGeom>
            <a:avLst/>
            <a:gdLst>
              <a:gd name="connsiteX0" fmla="*/ 0 w 12192000"/>
              <a:gd name="connsiteY0" fmla="*/ 3385224 h 3949428"/>
              <a:gd name="connsiteX1" fmla="*/ 12192000 w 12192000"/>
              <a:gd name="connsiteY1" fmla="*/ 3385224 h 3949428"/>
              <a:gd name="connsiteX2" fmla="*/ 12192000 w 12192000"/>
              <a:gd name="connsiteY2" fmla="*/ 3949428 h 3949428"/>
              <a:gd name="connsiteX3" fmla="*/ 0 w 12192000"/>
              <a:gd name="connsiteY3" fmla="*/ 3949428 h 3949428"/>
              <a:gd name="connsiteX4" fmla="*/ 0 w 12192000"/>
              <a:gd name="connsiteY4" fmla="*/ 2256816 h 3949428"/>
              <a:gd name="connsiteX5" fmla="*/ 12192000 w 12192000"/>
              <a:gd name="connsiteY5" fmla="*/ 2256816 h 3949428"/>
              <a:gd name="connsiteX6" fmla="*/ 12192000 w 12192000"/>
              <a:gd name="connsiteY6" fmla="*/ 2821020 h 3949428"/>
              <a:gd name="connsiteX7" fmla="*/ 0 w 12192000"/>
              <a:gd name="connsiteY7" fmla="*/ 2821020 h 3949428"/>
              <a:gd name="connsiteX8" fmla="*/ 0 w 12192000"/>
              <a:gd name="connsiteY8" fmla="*/ 1128408 h 3949428"/>
              <a:gd name="connsiteX9" fmla="*/ 12192000 w 12192000"/>
              <a:gd name="connsiteY9" fmla="*/ 1128408 h 3949428"/>
              <a:gd name="connsiteX10" fmla="*/ 12192000 w 12192000"/>
              <a:gd name="connsiteY10" fmla="*/ 1692612 h 3949428"/>
              <a:gd name="connsiteX11" fmla="*/ 0 w 12192000"/>
              <a:gd name="connsiteY11" fmla="*/ 1692612 h 3949428"/>
              <a:gd name="connsiteX12" fmla="*/ 0 w 12192000"/>
              <a:gd name="connsiteY12" fmla="*/ 0 h 3949428"/>
              <a:gd name="connsiteX13" fmla="*/ 12192000 w 12192000"/>
              <a:gd name="connsiteY13" fmla="*/ 0 h 3949428"/>
              <a:gd name="connsiteX14" fmla="*/ 12192000 w 12192000"/>
              <a:gd name="connsiteY14" fmla="*/ 564204 h 3949428"/>
              <a:gd name="connsiteX15" fmla="*/ 0 w 12192000"/>
              <a:gd name="connsiteY15" fmla="*/ 564204 h 394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3949428">
                <a:moveTo>
                  <a:pt x="0" y="3385224"/>
                </a:moveTo>
                <a:lnTo>
                  <a:pt x="12192000" y="3385224"/>
                </a:lnTo>
                <a:lnTo>
                  <a:pt x="12192000" y="3949428"/>
                </a:lnTo>
                <a:lnTo>
                  <a:pt x="0" y="3949428"/>
                </a:lnTo>
                <a:close/>
                <a:moveTo>
                  <a:pt x="0" y="2256816"/>
                </a:moveTo>
                <a:lnTo>
                  <a:pt x="12192000" y="2256816"/>
                </a:lnTo>
                <a:lnTo>
                  <a:pt x="12192000" y="2821020"/>
                </a:lnTo>
                <a:lnTo>
                  <a:pt x="0" y="2821020"/>
                </a:lnTo>
                <a:close/>
                <a:moveTo>
                  <a:pt x="0" y="1128408"/>
                </a:moveTo>
                <a:lnTo>
                  <a:pt x="12192000" y="1128408"/>
                </a:lnTo>
                <a:lnTo>
                  <a:pt x="12192000" y="1692612"/>
                </a:lnTo>
                <a:lnTo>
                  <a:pt x="0" y="1692612"/>
                </a:lnTo>
                <a:close/>
                <a:moveTo>
                  <a:pt x="0" y="0"/>
                </a:moveTo>
                <a:lnTo>
                  <a:pt x="12192000" y="0"/>
                </a:lnTo>
                <a:lnTo>
                  <a:pt x="12192000" y="564204"/>
                </a:lnTo>
                <a:lnTo>
                  <a:pt x="0" y="564204"/>
                </a:lnTo>
                <a:close/>
              </a:path>
            </a:pathLst>
          </a:cu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9">
            <a:extLst>
              <a:ext uri="{FF2B5EF4-FFF2-40B4-BE49-F238E27FC236}">
                <a16:creationId xmlns:a16="http://schemas.microsoft.com/office/drawing/2014/main" id="{17101904-F796-3EDF-9F49-FC009758DD02}"/>
              </a:ext>
            </a:extLst>
          </p:cNvPr>
          <p:cNvSpPr/>
          <p:nvPr/>
        </p:nvSpPr>
        <p:spPr>
          <a:xfrm>
            <a:off x="0" y="1686296"/>
            <a:ext cx="12192000" cy="5179357"/>
          </a:xfrm>
          <a:prstGeom prst="rect">
            <a:avLst/>
          </a:pr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F7750874-2B06-7A18-C48F-2531CE73F636}"/>
              </a:ext>
            </a:extLst>
          </p:cNvPr>
          <p:cNvSpPr/>
          <p:nvPr/>
        </p:nvSpPr>
        <p:spPr>
          <a:xfrm>
            <a:off x="3421683" y="4159062"/>
            <a:ext cx="883855" cy="233825"/>
          </a:xfrm>
          <a:custGeom>
            <a:avLst/>
            <a:gdLst>
              <a:gd name="connsiteX0" fmla="*/ 2570938 w 3077630"/>
              <a:gd name="connsiteY0" fmla="*/ 769185 h 814190"/>
              <a:gd name="connsiteX1" fmla="*/ 2625817 w 3077630"/>
              <a:gd name="connsiteY1" fmla="*/ 814191 h 814190"/>
              <a:gd name="connsiteX2" fmla="*/ 3033467 w 3077630"/>
              <a:gd name="connsiteY2" fmla="*/ 513007 h 814190"/>
              <a:gd name="connsiteX3" fmla="*/ 3033467 w 3077630"/>
              <a:gd name="connsiteY3" fmla="*/ 512969 h 814190"/>
              <a:gd name="connsiteX4" fmla="*/ 3077631 w 3077630"/>
              <a:gd name="connsiteY4" fmla="*/ 406542 h 814190"/>
              <a:gd name="connsiteX5" fmla="*/ 3033467 w 3077630"/>
              <a:gd name="connsiteY5" fmla="*/ 300116 h 814190"/>
              <a:gd name="connsiteX6" fmla="*/ 2625817 w 3077630"/>
              <a:gd name="connsiteY6" fmla="*/ 0 h 814190"/>
              <a:gd name="connsiteX7" fmla="*/ 2566001 w 3077630"/>
              <a:gd name="connsiteY7" fmla="*/ 51588 h 814190"/>
              <a:gd name="connsiteX8" fmla="*/ 2522105 w 3077630"/>
              <a:gd name="connsiteY8" fmla="*/ 106429 h 814190"/>
              <a:gd name="connsiteX9" fmla="*/ 2631862 w 3077630"/>
              <a:gd name="connsiteY9" fmla="*/ 301187 h 814190"/>
              <a:gd name="connsiteX10" fmla="*/ 17593 w 3077630"/>
              <a:gd name="connsiteY10" fmla="*/ 334099 h 814190"/>
              <a:gd name="connsiteX11" fmla="*/ 26 w 3077630"/>
              <a:gd name="connsiteY11" fmla="*/ 414735 h 814190"/>
              <a:gd name="connsiteX12" fmla="*/ 17593 w 3077630"/>
              <a:gd name="connsiteY12" fmla="*/ 484961 h 814190"/>
              <a:gd name="connsiteX13" fmla="*/ 2630785 w 3077630"/>
              <a:gd name="connsiteY13" fmla="*/ 517873 h 814190"/>
              <a:gd name="connsiteX14" fmla="*/ 2630785 w 3077630"/>
              <a:gd name="connsiteY14" fmla="*/ 517911 h 814190"/>
              <a:gd name="connsiteX15" fmla="*/ 2521066 w 3077630"/>
              <a:gd name="connsiteY15" fmla="*/ 711023 h 814190"/>
              <a:gd name="connsiteX16" fmla="*/ 2570971 w 3077630"/>
              <a:gd name="connsiteY16" fmla="*/ 769193 h 81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77630" h="814190">
                <a:moveTo>
                  <a:pt x="2570938" y="769185"/>
                </a:moveTo>
                <a:cubicBezTo>
                  <a:pt x="2586820" y="786942"/>
                  <a:pt x="2605304" y="802097"/>
                  <a:pt x="2625817" y="814191"/>
                </a:cubicBezTo>
                <a:cubicBezTo>
                  <a:pt x="2732244" y="779059"/>
                  <a:pt x="2891908" y="655105"/>
                  <a:pt x="3033467" y="513007"/>
                </a:cubicBezTo>
                <a:lnTo>
                  <a:pt x="3033467" y="512969"/>
                </a:lnTo>
                <a:cubicBezTo>
                  <a:pt x="3061748" y="484764"/>
                  <a:pt x="3077631" y="446493"/>
                  <a:pt x="3077631" y="406542"/>
                </a:cubicBezTo>
                <a:cubicBezTo>
                  <a:pt x="3077631" y="366591"/>
                  <a:pt x="3061748" y="328318"/>
                  <a:pt x="3033467" y="300116"/>
                </a:cubicBezTo>
                <a:cubicBezTo>
                  <a:pt x="2893015" y="158018"/>
                  <a:pt x="2732812" y="36200"/>
                  <a:pt x="2625817" y="0"/>
                </a:cubicBezTo>
                <a:cubicBezTo>
                  <a:pt x="2603468" y="14198"/>
                  <a:pt x="2583338" y="31573"/>
                  <a:pt x="2566001" y="51588"/>
                </a:cubicBezTo>
                <a:cubicBezTo>
                  <a:pt x="2548588" y="67432"/>
                  <a:pt x="2533777" y="85954"/>
                  <a:pt x="2522105" y="106429"/>
                </a:cubicBezTo>
                <a:cubicBezTo>
                  <a:pt x="2548550" y="176579"/>
                  <a:pt x="2585557" y="242247"/>
                  <a:pt x="2631862" y="301187"/>
                </a:cubicBezTo>
                <a:cubicBezTo>
                  <a:pt x="1902171" y="234789"/>
                  <a:pt x="519010" y="246307"/>
                  <a:pt x="17593" y="334099"/>
                </a:cubicBezTo>
                <a:cubicBezTo>
                  <a:pt x="7183" y="334099"/>
                  <a:pt x="-509" y="372523"/>
                  <a:pt x="26" y="414735"/>
                </a:cubicBezTo>
                <a:cubicBezTo>
                  <a:pt x="562" y="456985"/>
                  <a:pt x="8254" y="483315"/>
                  <a:pt x="17593" y="484961"/>
                </a:cubicBezTo>
                <a:cubicBezTo>
                  <a:pt x="519050" y="573288"/>
                  <a:pt x="1900506" y="584274"/>
                  <a:pt x="2630785" y="517873"/>
                </a:cubicBezTo>
                <a:lnTo>
                  <a:pt x="2630785" y="517911"/>
                </a:lnTo>
                <a:cubicBezTo>
                  <a:pt x="2584632" y="576389"/>
                  <a:pt x="2547662" y="641483"/>
                  <a:pt x="2521066" y="711023"/>
                </a:cubicBezTo>
                <a:cubicBezTo>
                  <a:pt x="2534882" y="732683"/>
                  <a:pt x="2551721" y="752239"/>
                  <a:pt x="2570971" y="769193"/>
                </a:cubicBezTo>
                <a:close/>
              </a:path>
            </a:pathLst>
          </a:custGeom>
          <a:solidFill>
            <a:srgbClr val="002B8A"/>
          </a:solidFill>
          <a:ln w="9797" cap="flat">
            <a:noFill/>
            <a:prstDash val="solid"/>
            <a:miter/>
          </a:ln>
        </p:spPr>
        <p:txBody>
          <a:bodyPr rtlCol="0" anchor="ctr"/>
          <a:lstStyle/>
          <a:p>
            <a:endParaRPr lang="zh-CN" altLang="en-US"/>
          </a:p>
        </p:txBody>
      </p:sp>
      <p:sp>
        <p:nvSpPr>
          <p:cNvPr id="41" name="文本框 40">
            <a:extLst>
              <a:ext uri="{FF2B5EF4-FFF2-40B4-BE49-F238E27FC236}">
                <a16:creationId xmlns:a16="http://schemas.microsoft.com/office/drawing/2014/main" id="{B0137667-1376-E101-A257-191B28CBAA99}"/>
              </a:ext>
            </a:extLst>
          </p:cNvPr>
          <p:cNvSpPr txBox="1"/>
          <p:nvPr/>
        </p:nvSpPr>
        <p:spPr>
          <a:xfrm>
            <a:off x="5330263" y="2515514"/>
            <a:ext cx="4388976" cy="851259"/>
          </a:xfrm>
          <a:prstGeom prst="rect">
            <a:avLst/>
          </a:prstGeom>
          <a:noFill/>
        </p:spPr>
        <p:txBody>
          <a:bodyPr wrap="square" rtlCol="0">
            <a:spAutoFit/>
          </a:bodyPr>
          <a:lstStyle/>
          <a:p>
            <a:pPr>
              <a:lnSpc>
                <a:spcPct val="120000"/>
              </a:lnSpc>
            </a:pPr>
            <a:r>
              <a:rPr lang="fr-FR" altLang="zh-CN" sz="1400" b="1">
                <a:solidFill>
                  <a:srgbClr val="002B8A"/>
                </a:solidFill>
              </a:rPr>
              <a:t>Pellentesque habitant morbi tristique senectus et netus et malesuada fames ac turpis egestas. Proin pharetra nonummy pede.</a:t>
            </a:r>
          </a:p>
        </p:txBody>
      </p:sp>
      <p:sp>
        <p:nvSpPr>
          <p:cNvPr id="42" name="文本框 41">
            <a:extLst>
              <a:ext uri="{FF2B5EF4-FFF2-40B4-BE49-F238E27FC236}">
                <a16:creationId xmlns:a16="http://schemas.microsoft.com/office/drawing/2014/main" id="{48F00313-FA6A-55C5-B1E2-EF406B30AF01}"/>
              </a:ext>
            </a:extLst>
          </p:cNvPr>
          <p:cNvSpPr txBox="1"/>
          <p:nvPr/>
        </p:nvSpPr>
        <p:spPr>
          <a:xfrm>
            <a:off x="5330263" y="3979611"/>
            <a:ext cx="4388976" cy="592726"/>
          </a:xfrm>
          <a:prstGeom prst="rect">
            <a:avLst/>
          </a:prstGeom>
          <a:noFill/>
        </p:spPr>
        <p:txBody>
          <a:bodyPr wrap="square" rtlCol="0">
            <a:spAutoFit/>
          </a:bodyPr>
          <a:lstStyle/>
          <a:p>
            <a:pPr>
              <a:lnSpc>
                <a:spcPct val="120000"/>
              </a:lnSpc>
            </a:pPr>
            <a:r>
              <a:rPr lang="fr-FR" altLang="zh-CN" sz="1400" b="1">
                <a:solidFill>
                  <a:srgbClr val="002B8A"/>
                </a:solidFill>
              </a:rPr>
              <a:t>morbi tristique senectus et netus et malesuada fames ac turpis egestas. Proin pharetra nonummy</a:t>
            </a:r>
          </a:p>
        </p:txBody>
      </p:sp>
      <p:sp>
        <p:nvSpPr>
          <p:cNvPr id="43" name="文本框 42">
            <a:extLst>
              <a:ext uri="{FF2B5EF4-FFF2-40B4-BE49-F238E27FC236}">
                <a16:creationId xmlns:a16="http://schemas.microsoft.com/office/drawing/2014/main" id="{5FADF334-9D7B-C0C4-0A18-1368C55EA327}"/>
              </a:ext>
            </a:extLst>
          </p:cNvPr>
          <p:cNvSpPr txBox="1"/>
          <p:nvPr/>
        </p:nvSpPr>
        <p:spPr>
          <a:xfrm>
            <a:off x="5330263" y="5185175"/>
            <a:ext cx="4388976" cy="851259"/>
          </a:xfrm>
          <a:prstGeom prst="rect">
            <a:avLst/>
          </a:prstGeom>
          <a:noFill/>
        </p:spPr>
        <p:txBody>
          <a:bodyPr wrap="square" rtlCol="0">
            <a:spAutoFit/>
          </a:bodyPr>
          <a:lstStyle/>
          <a:p>
            <a:pPr>
              <a:lnSpc>
                <a:spcPct val="120000"/>
              </a:lnSpc>
            </a:pPr>
            <a:r>
              <a:rPr lang="fr-FR" altLang="zh-CN" sz="1400" b="1">
                <a:solidFill>
                  <a:srgbClr val="002B8A"/>
                </a:solidFill>
              </a:rPr>
              <a:t>Pellentesque habitant morbi tristique senectus et netus et malesuada fames ac turpis egestas. Proin pharetra nonummy pede.</a:t>
            </a:r>
          </a:p>
        </p:txBody>
      </p:sp>
      <p:sp>
        <p:nvSpPr>
          <p:cNvPr id="45" name="任意多边形: 形状 44">
            <a:extLst>
              <a:ext uri="{FF2B5EF4-FFF2-40B4-BE49-F238E27FC236}">
                <a16:creationId xmlns:a16="http://schemas.microsoft.com/office/drawing/2014/main" id="{6B513579-BDBB-D056-03F5-1B68EDF9F029}"/>
              </a:ext>
            </a:extLst>
          </p:cNvPr>
          <p:cNvSpPr/>
          <p:nvPr/>
        </p:nvSpPr>
        <p:spPr>
          <a:xfrm>
            <a:off x="4796132" y="2771837"/>
            <a:ext cx="318963" cy="338612"/>
          </a:xfrm>
          <a:custGeom>
            <a:avLst/>
            <a:gdLst>
              <a:gd name="connsiteX0" fmla="*/ 1082 w 2250104"/>
              <a:gd name="connsiteY0" fmla="*/ 2255367 h 2388716"/>
              <a:gd name="connsiteX1" fmla="*/ 41954 w 2250104"/>
              <a:gd name="connsiteY1" fmla="*/ 2350545 h 2388716"/>
              <a:gd name="connsiteX2" fmla="*/ 138242 w 2250104"/>
              <a:gd name="connsiteY2" fmla="*/ 2388700 h 2388716"/>
              <a:gd name="connsiteX3" fmla="*/ 1329280 w 2250104"/>
              <a:gd name="connsiteY3" fmla="*/ 2353032 h 2388716"/>
              <a:gd name="connsiteX4" fmla="*/ 2184042 w 2250104"/>
              <a:gd name="connsiteY4" fmla="*/ 2305845 h 2388716"/>
              <a:gd name="connsiteX5" fmla="*/ 2175814 w 2250104"/>
              <a:gd name="connsiteY5" fmla="*/ 2247675 h 2388716"/>
              <a:gd name="connsiteX6" fmla="*/ 2175852 w 2250104"/>
              <a:gd name="connsiteY6" fmla="*/ 2247713 h 2388716"/>
              <a:gd name="connsiteX7" fmla="*/ 2079296 w 2250104"/>
              <a:gd name="connsiteY7" fmla="*/ 2197235 h 2388716"/>
              <a:gd name="connsiteX8" fmla="*/ 1232764 w 2250104"/>
              <a:gd name="connsiteY8" fmla="*/ 2150048 h 2388716"/>
              <a:gd name="connsiteX9" fmla="*/ 277582 w 2250104"/>
              <a:gd name="connsiteY9" fmla="*/ 2117136 h 2388716"/>
              <a:gd name="connsiteX10" fmla="*/ 280873 w 2250104"/>
              <a:gd name="connsiteY10" fmla="*/ 2073776 h 2388716"/>
              <a:gd name="connsiteX11" fmla="*/ 280835 w 2250104"/>
              <a:gd name="connsiteY11" fmla="*/ 2073776 h 2388716"/>
              <a:gd name="connsiteX12" fmla="*/ 324195 w 2250104"/>
              <a:gd name="connsiteY12" fmla="*/ 1930032 h 2388716"/>
              <a:gd name="connsiteX13" fmla="*/ 537058 w 2250104"/>
              <a:gd name="connsiteY13" fmla="*/ 1716601 h 2388716"/>
              <a:gd name="connsiteX14" fmla="*/ 685200 w 2250104"/>
              <a:gd name="connsiteY14" fmla="*/ 1673279 h 2388716"/>
              <a:gd name="connsiteX15" fmla="*/ 724160 w 2250104"/>
              <a:gd name="connsiteY15" fmla="*/ 1673279 h 2388716"/>
              <a:gd name="connsiteX16" fmla="*/ 749954 w 2250104"/>
              <a:gd name="connsiteY16" fmla="*/ 1673279 h 2388716"/>
              <a:gd name="connsiteX17" fmla="*/ 801503 w 2250104"/>
              <a:gd name="connsiteY17" fmla="*/ 1667232 h 2388716"/>
              <a:gd name="connsiteX18" fmla="*/ 985278 w 2250104"/>
              <a:gd name="connsiteY18" fmla="*/ 1542123 h 2388716"/>
              <a:gd name="connsiteX19" fmla="*/ 1030322 w 2250104"/>
              <a:gd name="connsiteY19" fmla="*/ 1324440 h 2388716"/>
              <a:gd name="connsiteX20" fmla="*/ 911228 w 2250104"/>
              <a:gd name="connsiteY20" fmla="*/ 1136688 h 2388716"/>
              <a:gd name="connsiteX21" fmla="*/ 891481 w 2250104"/>
              <a:gd name="connsiteY21" fmla="*/ 1117476 h 2388716"/>
              <a:gd name="connsiteX22" fmla="*/ 860215 w 2250104"/>
              <a:gd name="connsiteY22" fmla="*/ 1092792 h 2388716"/>
              <a:gd name="connsiteX23" fmla="*/ 805373 w 2250104"/>
              <a:gd name="connsiteY23" fmla="*/ 1037951 h 2388716"/>
              <a:gd name="connsiteX24" fmla="*/ 704414 w 2250104"/>
              <a:gd name="connsiteY24" fmla="*/ 743312 h 2388716"/>
              <a:gd name="connsiteX25" fmla="*/ 934607 w 2250104"/>
              <a:gd name="connsiteY25" fmla="*/ 353993 h 2388716"/>
              <a:gd name="connsiteX26" fmla="*/ 1386922 w 2250104"/>
              <a:gd name="connsiteY26" fmla="*/ 352692 h 2388716"/>
              <a:gd name="connsiteX27" fmla="*/ 1590438 w 2250104"/>
              <a:gd name="connsiteY27" fmla="*/ 579290 h 2388716"/>
              <a:gd name="connsiteX28" fmla="*/ 1614586 w 2250104"/>
              <a:gd name="connsiteY28" fmla="*/ 872244 h 2388716"/>
              <a:gd name="connsiteX29" fmla="*/ 1467550 w 2250104"/>
              <a:gd name="connsiteY29" fmla="*/ 1117476 h 2388716"/>
              <a:gd name="connsiteX30" fmla="*/ 1440111 w 2250104"/>
              <a:gd name="connsiteY30" fmla="*/ 1139979 h 2388716"/>
              <a:gd name="connsiteX31" fmla="*/ 1424190 w 2250104"/>
              <a:gd name="connsiteY31" fmla="*/ 1152035 h 2388716"/>
              <a:gd name="connsiteX32" fmla="*/ 1424228 w 2250104"/>
              <a:gd name="connsiteY32" fmla="*/ 1152073 h 2388716"/>
              <a:gd name="connsiteX33" fmla="*/ 1393498 w 2250104"/>
              <a:gd name="connsiteY33" fmla="*/ 1177293 h 2388716"/>
              <a:gd name="connsiteX34" fmla="*/ 1314470 w 2250104"/>
              <a:gd name="connsiteY34" fmla="*/ 1314992 h 2388716"/>
              <a:gd name="connsiteX35" fmla="*/ 1326640 w 2250104"/>
              <a:gd name="connsiteY35" fmla="*/ 1468111 h 2388716"/>
              <a:gd name="connsiteX36" fmla="*/ 1420938 w 2250104"/>
              <a:gd name="connsiteY36" fmla="*/ 1589312 h 2388716"/>
              <a:gd name="connsiteX37" fmla="*/ 1561389 w 2250104"/>
              <a:gd name="connsiteY37" fmla="*/ 1637609 h 2388716"/>
              <a:gd name="connsiteX38" fmla="*/ 1603104 w 2250104"/>
              <a:gd name="connsiteY38" fmla="*/ 1637609 h 2388716"/>
              <a:gd name="connsiteX39" fmla="*/ 1603065 w 2250104"/>
              <a:gd name="connsiteY39" fmla="*/ 1637609 h 2388716"/>
              <a:gd name="connsiteX40" fmla="*/ 1635978 w 2250104"/>
              <a:gd name="connsiteY40" fmla="*/ 1637609 h 2388716"/>
              <a:gd name="connsiteX41" fmla="*/ 1762195 w 2250104"/>
              <a:gd name="connsiteY41" fmla="*/ 1665049 h 2388716"/>
              <a:gd name="connsiteX42" fmla="*/ 1964643 w 2250104"/>
              <a:gd name="connsiteY42" fmla="*/ 1800563 h 2388716"/>
              <a:gd name="connsiteX43" fmla="*/ 2074361 w 2250104"/>
              <a:gd name="connsiteY43" fmla="*/ 1994213 h 2388716"/>
              <a:gd name="connsiteX44" fmla="*/ 2087526 w 2250104"/>
              <a:gd name="connsiteY44" fmla="*/ 2044691 h 2388716"/>
              <a:gd name="connsiteX45" fmla="*/ 2095754 w 2250104"/>
              <a:gd name="connsiteY45" fmla="*/ 2095168 h 2388716"/>
              <a:gd name="connsiteX46" fmla="*/ 2098510 w 2250104"/>
              <a:gd name="connsiteY46" fmla="*/ 2119852 h 2388716"/>
              <a:gd name="connsiteX47" fmla="*/ 2098510 w 2250104"/>
              <a:gd name="connsiteY47" fmla="*/ 2135773 h 2388716"/>
              <a:gd name="connsiteX48" fmla="*/ 2110029 w 2250104"/>
              <a:gd name="connsiteY48" fmla="*/ 2166503 h 2388716"/>
              <a:gd name="connsiteX49" fmla="*/ 2178035 w 2250104"/>
              <a:gd name="connsiteY49" fmla="*/ 2252076 h 2388716"/>
              <a:gd name="connsiteX50" fmla="*/ 2238388 w 2250104"/>
              <a:gd name="connsiteY50" fmla="*/ 2236730 h 2388716"/>
              <a:gd name="connsiteX51" fmla="*/ 2249907 w 2250104"/>
              <a:gd name="connsiteY51" fmla="*/ 2158812 h 2388716"/>
              <a:gd name="connsiteX52" fmla="*/ 2249907 w 2250104"/>
              <a:gd name="connsiteY52" fmla="*/ 2118744 h 2388716"/>
              <a:gd name="connsiteX53" fmla="*/ 2249907 w 2250104"/>
              <a:gd name="connsiteY53" fmla="*/ 2086367 h 2388716"/>
              <a:gd name="connsiteX54" fmla="*/ 2249907 w 2250104"/>
              <a:gd name="connsiteY54" fmla="*/ 2086405 h 2388716"/>
              <a:gd name="connsiteX55" fmla="*/ 2246616 w 2250104"/>
              <a:gd name="connsiteY55" fmla="*/ 2019471 h 2388716"/>
              <a:gd name="connsiteX56" fmla="*/ 2236206 w 2250104"/>
              <a:gd name="connsiteY56" fmla="*/ 1950317 h 2388716"/>
              <a:gd name="connsiteX57" fmla="*/ 2109451 w 2250104"/>
              <a:gd name="connsiteY57" fmla="*/ 1675997 h 2388716"/>
              <a:gd name="connsiteX58" fmla="*/ 1835131 w 2250104"/>
              <a:gd name="connsiteY58" fmla="*/ 1463673 h 2388716"/>
              <a:gd name="connsiteX59" fmla="*/ 1654080 w 2250104"/>
              <a:gd name="connsiteY59" fmla="*/ 1412124 h 2388716"/>
              <a:gd name="connsiteX60" fmla="*/ 1605821 w 2250104"/>
              <a:gd name="connsiteY60" fmla="*/ 1407187 h 2388716"/>
              <a:gd name="connsiteX61" fmla="*/ 1565217 w 2250104"/>
              <a:gd name="connsiteY61" fmla="*/ 1407187 h 2388716"/>
              <a:gd name="connsiteX62" fmla="*/ 1550406 w 2250104"/>
              <a:gd name="connsiteY62" fmla="*/ 1399494 h 2388716"/>
              <a:gd name="connsiteX63" fmla="*/ 1543288 w 2250104"/>
              <a:gd name="connsiteY63" fmla="*/ 1372055 h 2388716"/>
              <a:gd name="connsiteX64" fmla="*/ 1552588 w 2250104"/>
              <a:gd name="connsiteY64" fmla="*/ 1360535 h 2388716"/>
              <a:gd name="connsiteX65" fmla="*/ 1577272 w 2250104"/>
              <a:gd name="connsiteY65" fmla="*/ 1344079 h 2388716"/>
              <a:gd name="connsiteX66" fmla="*/ 1620632 w 2250104"/>
              <a:gd name="connsiteY66" fmla="*/ 1311702 h 2388716"/>
              <a:gd name="connsiteX67" fmla="*/ 1868353 w 2250104"/>
              <a:gd name="connsiteY67" fmla="*/ 928389 h 2388716"/>
              <a:gd name="connsiteX68" fmla="*/ 1840071 w 2250104"/>
              <a:gd name="connsiteY68" fmla="*/ 472861 h 2388716"/>
              <a:gd name="connsiteX69" fmla="*/ 1524074 w 2250104"/>
              <a:gd name="connsiteY69" fmla="*/ 104165 h 2388716"/>
              <a:gd name="connsiteX70" fmla="*/ 1030278 w 2250104"/>
              <a:gd name="connsiteY70" fmla="*/ 8681 h 2388716"/>
              <a:gd name="connsiteX71" fmla="*/ 451062 w 2250104"/>
              <a:gd name="connsiteY71" fmla="*/ 486292 h 2388716"/>
              <a:gd name="connsiteX72" fmla="*/ 572184 w 2250104"/>
              <a:gd name="connsiteY72" fmla="*/ 1227240 h 2388716"/>
              <a:gd name="connsiteX73" fmla="*/ 663803 w 2250104"/>
              <a:gd name="connsiteY73" fmla="*/ 1321576 h 2388716"/>
              <a:gd name="connsiteX74" fmla="*/ 715390 w 2250104"/>
              <a:gd name="connsiteY74" fmla="*/ 1362180 h 2388716"/>
              <a:gd name="connsiteX75" fmla="*/ 733493 w 2250104"/>
              <a:gd name="connsiteY75" fmla="*/ 1374809 h 2388716"/>
              <a:gd name="connsiteX76" fmla="*/ 714281 w 2250104"/>
              <a:gd name="connsiteY76" fmla="*/ 1374809 h 2388716"/>
              <a:gd name="connsiteX77" fmla="*/ 650102 w 2250104"/>
              <a:gd name="connsiteY77" fmla="*/ 1379746 h 2388716"/>
              <a:gd name="connsiteX78" fmla="*/ 407584 w 2250104"/>
              <a:gd name="connsiteY78" fmla="*/ 1456554 h 2388716"/>
              <a:gd name="connsiteX79" fmla="*/ 2687 w 2250104"/>
              <a:gd name="connsiteY79" fmla="*/ 2044686 h 2388716"/>
              <a:gd name="connsiteX80" fmla="*/ 2687 w 2250104"/>
              <a:gd name="connsiteY80" fmla="*/ 2252611 h 238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250104" h="2388716">
                <a:moveTo>
                  <a:pt x="1082" y="2255367"/>
                </a:moveTo>
                <a:cubicBezTo>
                  <a:pt x="1503" y="2291265"/>
                  <a:pt x="16237" y="2325517"/>
                  <a:pt x="41954" y="2350545"/>
                </a:cubicBezTo>
                <a:cubicBezTo>
                  <a:pt x="67710" y="2375535"/>
                  <a:pt x="102345" y="2389274"/>
                  <a:pt x="138242" y="2388700"/>
                </a:cubicBezTo>
                <a:cubicBezTo>
                  <a:pt x="577163" y="2382653"/>
                  <a:pt x="982599" y="2369489"/>
                  <a:pt x="1329280" y="2353032"/>
                </a:cubicBezTo>
                <a:cubicBezTo>
                  <a:pt x="1676011" y="2336576"/>
                  <a:pt x="1965713" y="2320120"/>
                  <a:pt x="2184042" y="2305845"/>
                </a:cubicBezTo>
                <a:cubicBezTo>
                  <a:pt x="2211482" y="2305845"/>
                  <a:pt x="2207616" y="2277869"/>
                  <a:pt x="2175814" y="2247675"/>
                </a:cubicBezTo>
                <a:lnTo>
                  <a:pt x="2175852" y="2247713"/>
                </a:lnTo>
                <a:cubicBezTo>
                  <a:pt x="2149293" y="2221804"/>
                  <a:pt x="2115730" y="2204238"/>
                  <a:pt x="2079296" y="2197235"/>
                </a:cubicBezTo>
                <a:cubicBezTo>
                  <a:pt x="1848867" y="2182961"/>
                  <a:pt x="1560812" y="2165968"/>
                  <a:pt x="1232764" y="2150048"/>
                </a:cubicBezTo>
                <a:cubicBezTo>
                  <a:pt x="943102" y="2135774"/>
                  <a:pt x="623235" y="2123718"/>
                  <a:pt x="277582" y="2117136"/>
                </a:cubicBezTo>
                <a:cubicBezTo>
                  <a:pt x="277582" y="2101215"/>
                  <a:pt x="277582" y="2085869"/>
                  <a:pt x="280873" y="2073776"/>
                </a:cubicBezTo>
                <a:lnTo>
                  <a:pt x="280835" y="2073776"/>
                </a:lnTo>
                <a:cubicBezTo>
                  <a:pt x="287532" y="2023871"/>
                  <a:pt x="302152" y="1975304"/>
                  <a:pt x="324195" y="1930032"/>
                </a:cubicBezTo>
                <a:cubicBezTo>
                  <a:pt x="369086" y="1836959"/>
                  <a:pt x="444093" y="1761717"/>
                  <a:pt x="537058" y="1716601"/>
                </a:cubicBezTo>
                <a:cubicBezTo>
                  <a:pt x="583441" y="1693409"/>
                  <a:pt x="633614" y="1678752"/>
                  <a:pt x="685200" y="1673279"/>
                </a:cubicBezTo>
                <a:cubicBezTo>
                  <a:pt x="698174" y="1672590"/>
                  <a:pt x="711185" y="1672590"/>
                  <a:pt x="724160" y="1673279"/>
                </a:cubicBezTo>
                <a:lnTo>
                  <a:pt x="749954" y="1673279"/>
                </a:lnTo>
                <a:cubicBezTo>
                  <a:pt x="767290" y="1672743"/>
                  <a:pt x="784511" y="1670715"/>
                  <a:pt x="801503" y="1667232"/>
                </a:cubicBezTo>
                <a:cubicBezTo>
                  <a:pt x="876704" y="1650967"/>
                  <a:pt x="942602" y="1606115"/>
                  <a:pt x="985278" y="1542123"/>
                </a:cubicBezTo>
                <a:cubicBezTo>
                  <a:pt x="1027988" y="1478174"/>
                  <a:pt x="1044137" y="1400103"/>
                  <a:pt x="1030322" y="1324440"/>
                </a:cubicBezTo>
                <a:cubicBezTo>
                  <a:pt x="1016507" y="1248780"/>
                  <a:pt x="973798" y="1181421"/>
                  <a:pt x="911228" y="1136688"/>
                </a:cubicBezTo>
                <a:lnTo>
                  <a:pt x="891481" y="1117476"/>
                </a:lnTo>
                <a:cubicBezTo>
                  <a:pt x="880498" y="1110358"/>
                  <a:pt x="870624" y="1101020"/>
                  <a:pt x="860215" y="1092792"/>
                </a:cubicBezTo>
                <a:cubicBezTo>
                  <a:pt x="840620" y="1075877"/>
                  <a:pt x="822251" y="1057545"/>
                  <a:pt x="805373" y="1037951"/>
                </a:cubicBezTo>
                <a:cubicBezTo>
                  <a:pt x="737941" y="954752"/>
                  <a:pt x="702199" y="850355"/>
                  <a:pt x="704414" y="743312"/>
                </a:cubicBezTo>
                <a:cubicBezTo>
                  <a:pt x="707169" y="582041"/>
                  <a:pt x="794616" y="434124"/>
                  <a:pt x="934607" y="353993"/>
                </a:cubicBezTo>
                <a:cubicBezTo>
                  <a:pt x="1074599" y="273855"/>
                  <a:pt x="1246470" y="273357"/>
                  <a:pt x="1386922" y="352692"/>
                </a:cubicBezTo>
                <a:cubicBezTo>
                  <a:pt x="1476933" y="404892"/>
                  <a:pt x="1548193" y="484189"/>
                  <a:pt x="1590438" y="579290"/>
                </a:cubicBezTo>
                <a:cubicBezTo>
                  <a:pt x="1629474" y="671903"/>
                  <a:pt x="1637931" y="774508"/>
                  <a:pt x="1614586" y="872244"/>
                </a:cubicBezTo>
                <a:cubicBezTo>
                  <a:pt x="1591547" y="967001"/>
                  <a:pt x="1540304" y="1052531"/>
                  <a:pt x="1467550" y="1117476"/>
                </a:cubicBezTo>
                <a:cubicBezTo>
                  <a:pt x="1458212" y="1125169"/>
                  <a:pt x="1449984" y="1133397"/>
                  <a:pt x="1440111" y="1139979"/>
                </a:cubicBezTo>
                <a:lnTo>
                  <a:pt x="1424190" y="1152035"/>
                </a:lnTo>
                <a:lnTo>
                  <a:pt x="1424228" y="1152073"/>
                </a:lnTo>
                <a:cubicBezTo>
                  <a:pt x="1413398" y="1159727"/>
                  <a:pt x="1403104" y="1168146"/>
                  <a:pt x="1393498" y="1177293"/>
                </a:cubicBezTo>
                <a:cubicBezTo>
                  <a:pt x="1354156" y="1214415"/>
                  <a:pt x="1326678" y="1262329"/>
                  <a:pt x="1314470" y="1314992"/>
                </a:cubicBezTo>
                <a:cubicBezTo>
                  <a:pt x="1303486" y="1366121"/>
                  <a:pt x="1307734" y="1419351"/>
                  <a:pt x="1326640" y="1468111"/>
                </a:cubicBezTo>
                <a:cubicBezTo>
                  <a:pt x="1345546" y="1516829"/>
                  <a:pt x="1378342" y="1559002"/>
                  <a:pt x="1420938" y="1589312"/>
                </a:cubicBezTo>
                <a:cubicBezTo>
                  <a:pt x="1462078" y="1618627"/>
                  <a:pt x="1510872" y="1635427"/>
                  <a:pt x="1561389" y="1637609"/>
                </a:cubicBezTo>
                <a:lnTo>
                  <a:pt x="1603104" y="1637609"/>
                </a:lnTo>
                <a:lnTo>
                  <a:pt x="1603065" y="1637609"/>
                </a:lnTo>
                <a:cubicBezTo>
                  <a:pt x="1614049" y="1636843"/>
                  <a:pt x="1625033" y="1636843"/>
                  <a:pt x="1635978" y="1637609"/>
                </a:cubicBezTo>
                <a:cubicBezTo>
                  <a:pt x="1679031" y="1641397"/>
                  <a:pt x="1721435" y="1650620"/>
                  <a:pt x="1762195" y="1665049"/>
                </a:cubicBezTo>
                <a:cubicBezTo>
                  <a:pt x="1839385" y="1693675"/>
                  <a:pt x="1908730" y="1740097"/>
                  <a:pt x="1964643" y="1800563"/>
                </a:cubicBezTo>
                <a:cubicBezTo>
                  <a:pt x="2014470" y="1856629"/>
                  <a:pt x="2051860" y="1922645"/>
                  <a:pt x="2074361" y="1994213"/>
                </a:cubicBezTo>
                <a:cubicBezTo>
                  <a:pt x="2080102" y="2010669"/>
                  <a:pt x="2084541" y="2027546"/>
                  <a:pt x="2087526" y="2044691"/>
                </a:cubicBezTo>
                <a:cubicBezTo>
                  <a:pt x="2091698" y="2061261"/>
                  <a:pt x="2094453" y="2078139"/>
                  <a:pt x="2095754" y="2095168"/>
                </a:cubicBezTo>
                <a:lnTo>
                  <a:pt x="2098510" y="2119852"/>
                </a:lnTo>
                <a:cubicBezTo>
                  <a:pt x="2098127" y="2125172"/>
                  <a:pt x="2098127" y="2130491"/>
                  <a:pt x="2098510" y="2135773"/>
                </a:cubicBezTo>
                <a:cubicBezTo>
                  <a:pt x="2101304" y="2146373"/>
                  <a:pt x="2105169" y="2156668"/>
                  <a:pt x="2110029" y="2166503"/>
                </a:cubicBezTo>
                <a:cubicBezTo>
                  <a:pt x="2130312" y="2196852"/>
                  <a:pt x="2153083" y="2225478"/>
                  <a:pt x="2178035" y="2252076"/>
                </a:cubicBezTo>
                <a:cubicBezTo>
                  <a:pt x="2203255" y="2277295"/>
                  <a:pt x="2232915" y="2272358"/>
                  <a:pt x="2238388" y="2236730"/>
                </a:cubicBezTo>
                <a:cubicBezTo>
                  <a:pt x="2243707" y="2211012"/>
                  <a:pt x="2247572" y="2184988"/>
                  <a:pt x="2249907" y="2158812"/>
                </a:cubicBezTo>
                <a:lnTo>
                  <a:pt x="2249907" y="2118744"/>
                </a:lnTo>
                <a:lnTo>
                  <a:pt x="2249907" y="2086367"/>
                </a:lnTo>
                <a:lnTo>
                  <a:pt x="2249907" y="2086405"/>
                </a:lnTo>
                <a:cubicBezTo>
                  <a:pt x="2250596" y="2064017"/>
                  <a:pt x="2249486" y="2041667"/>
                  <a:pt x="2246616" y="2019471"/>
                </a:cubicBezTo>
                <a:cubicBezTo>
                  <a:pt x="2244970" y="1996203"/>
                  <a:pt x="2241449" y="1973087"/>
                  <a:pt x="2236206" y="1950317"/>
                </a:cubicBezTo>
                <a:cubicBezTo>
                  <a:pt x="2214813" y="1850621"/>
                  <a:pt x="2171529" y="1756941"/>
                  <a:pt x="2109451" y="1675997"/>
                </a:cubicBezTo>
                <a:cubicBezTo>
                  <a:pt x="2036891" y="1583727"/>
                  <a:pt x="1942674" y="1510827"/>
                  <a:pt x="1835131" y="1463673"/>
                </a:cubicBezTo>
                <a:cubicBezTo>
                  <a:pt x="1777305" y="1438682"/>
                  <a:pt x="1716419" y="1421308"/>
                  <a:pt x="1654080" y="1412124"/>
                </a:cubicBezTo>
                <a:cubicBezTo>
                  <a:pt x="1638121" y="1409521"/>
                  <a:pt x="1622010" y="1407876"/>
                  <a:pt x="1605821" y="1407187"/>
                </a:cubicBezTo>
                <a:lnTo>
                  <a:pt x="1565217" y="1407187"/>
                </a:lnTo>
                <a:cubicBezTo>
                  <a:pt x="1559591" y="1406268"/>
                  <a:pt x="1554386" y="1403551"/>
                  <a:pt x="1550406" y="1399494"/>
                </a:cubicBezTo>
                <a:cubicBezTo>
                  <a:pt x="1542752" y="1392606"/>
                  <a:pt x="1539959" y="1381813"/>
                  <a:pt x="1543288" y="1372055"/>
                </a:cubicBezTo>
                <a:cubicBezTo>
                  <a:pt x="1545278" y="1367462"/>
                  <a:pt x="1548493" y="1363482"/>
                  <a:pt x="1552588" y="1360535"/>
                </a:cubicBezTo>
                <a:lnTo>
                  <a:pt x="1577272" y="1344079"/>
                </a:lnTo>
                <a:cubicBezTo>
                  <a:pt x="1592082" y="1334205"/>
                  <a:pt x="1606357" y="1322686"/>
                  <a:pt x="1620632" y="1311702"/>
                </a:cubicBezTo>
                <a:cubicBezTo>
                  <a:pt x="1742028" y="1213691"/>
                  <a:pt x="1828860" y="1079324"/>
                  <a:pt x="1868353" y="928389"/>
                </a:cubicBezTo>
                <a:cubicBezTo>
                  <a:pt x="1907847" y="777415"/>
                  <a:pt x="1897935" y="617790"/>
                  <a:pt x="1840071" y="472861"/>
                </a:cubicBezTo>
                <a:cubicBezTo>
                  <a:pt x="1777385" y="319016"/>
                  <a:pt x="1666515" y="189665"/>
                  <a:pt x="1524074" y="104165"/>
                </a:cubicBezTo>
                <a:cubicBezTo>
                  <a:pt x="1375471" y="16143"/>
                  <a:pt x="1200964" y="-17574"/>
                  <a:pt x="1030278" y="8681"/>
                </a:cubicBezTo>
                <a:cubicBezTo>
                  <a:pt x="765981" y="53495"/>
                  <a:pt x="545398" y="235358"/>
                  <a:pt x="451062" y="486292"/>
                </a:cubicBezTo>
                <a:cubicBezTo>
                  <a:pt x="356688" y="737226"/>
                  <a:pt x="402841" y="1019394"/>
                  <a:pt x="572184" y="1227240"/>
                </a:cubicBezTo>
                <a:cubicBezTo>
                  <a:pt x="600121" y="1261109"/>
                  <a:pt x="630775" y="1292644"/>
                  <a:pt x="663803" y="1321576"/>
                </a:cubicBezTo>
                <a:cubicBezTo>
                  <a:pt x="680795" y="1335276"/>
                  <a:pt x="697251" y="1349551"/>
                  <a:pt x="715390" y="1362180"/>
                </a:cubicBezTo>
                <a:lnTo>
                  <a:pt x="733493" y="1374809"/>
                </a:lnTo>
                <a:lnTo>
                  <a:pt x="714281" y="1374809"/>
                </a:lnTo>
                <a:cubicBezTo>
                  <a:pt x="692888" y="1374809"/>
                  <a:pt x="671495" y="1374809"/>
                  <a:pt x="650102" y="1379746"/>
                </a:cubicBezTo>
                <a:cubicBezTo>
                  <a:pt x="565334" y="1390806"/>
                  <a:pt x="483247" y="1416791"/>
                  <a:pt x="407584" y="1456554"/>
                </a:cubicBezTo>
                <a:cubicBezTo>
                  <a:pt x="181221" y="1570789"/>
                  <a:pt x="28591" y="1792449"/>
                  <a:pt x="2687" y="2044686"/>
                </a:cubicBezTo>
                <a:cubicBezTo>
                  <a:pt x="-3359" y="2130833"/>
                  <a:pt x="2687" y="2187891"/>
                  <a:pt x="2687" y="2252611"/>
                </a:cubicBezTo>
                <a:close/>
              </a:path>
            </a:pathLst>
          </a:custGeom>
          <a:solidFill>
            <a:srgbClr val="002B8A"/>
          </a:solidFill>
          <a:ln w="9797"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46" name="任意多边形: 形状 45">
            <a:extLst>
              <a:ext uri="{FF2B5EF4-FFF2-40B4-BE49-F238E27FC236}">
                <a16:creationId xmlns:a16="http://schemas.microsoft.com/office/drawing/2014/main" id="{977F85E9-1292-8ECE-6B2C-6518F1420585}"/>
              </a:ext>
            </a:extLst>
          </p:cNvPr>
          <p:cNvSpPr/>
          <p:nvPr/>
        </p:nvSpPr>
        <p:spPr>
          <a:xfrm>
            <a:off x="4796132" y="4106668"/>
            <a:ext cx="318963" cy="338612"/>
          </a:xfrm>
          <a:custGeom>
            <a:avLst/>
            <a:gdLst>
              <a:gd name="connsiteX0" fmla="*/ 1082 w 2250104"/>
              <a:gd name="connsiteY0" fmla="*/ 2255367 h 2388716"/>
              <a:gd name="connsiteX1" fmla="*/ 41954 w 2250104"/>
              <a:gd name="connsiteY1" fmla="*/ 2350545 h 2388716"/>
              <a:gd name="connsiteX2" fmla="*/ 138242 w 2250104"/>
              <a:gd name="connsiteY2" fmla="*/ 2388700 h 2388716"/>
              <a:gd name="connsiteX3" fmla="*/ 1329280 w 2250104"/>
              <a:gd name="connsiteY3" fmla="*/ 2353032 h 2388716"/>
              <a:gd name="connsiteX4" fmla="*/ 2184042 w 2250104"/>
              <a:gd name="connsiteY4" fmla="*/ 2305845 h 2388716"/>
              <a:gd name="connsiteX5" fmla="*/ 2175814 w 2250104"/>
              <a:gd name="connsiteY5" fmla="*/ 2247675 h 2388716"/>
              <a:gd name="connsiteX6" fmla="*/ 2175852 w 2250104"/>
              <a:gd name="connsiteY6" fmla="*/ 2247713 h 2388716"/>
              <a:gd name="connsiteX7" fmla="*/ 2079296 w 2250104"/>
              <a:gd name="connsiteY7" fmla="*/ 2197235 h 2388716"/>
              <a:gd name="connsiteX8" fmla="*/ 1232764 w 2250104"/>
              <a:gd name="connsiteY8" fmla="*/ 2150048 h 2388716"/>
              <a:gd name="connsiteX9" fmla="*/ 277582 w 2250104"/>
              <a:gd name="connsiteY9" fmla="*/ 2117136 h 2388716"/>
              <a:gd name="connsiteX10" fmla="*/ 280873 w 2250104"/>
              <a:gd name="connsiteY10" fmla="*/ 2073776 h 2388716"/>
              <a:gd name="connsiteX11" fmla="*/ 280835 w 2250104"/>
              <a:gd name="connsiteY11" fmla="*/ 2073776 h 2388716"/>
              <a:gd name="connsiteX12" fmla="*/ 324195 w 2250104"/>
              <a:gd name="connsiteY12" fmla="*/ 1930032 h 2388716"/>
              <a:gd name="connsiteX13" fmla="*/ 537058 w 2250104"/>
              <a:gd name="connsiteY13" fmla="*/ 1716601 h 2388716"/>
              <a:gd name="connsiteX14" fmla="*/ 685200 w 2250104"/>
              <a:gd name="connsiteY14" fmla="*/ 1673279 h 2388716"/>
              <a:gd name="connsiteX15" fmla="*/ 724160 w 2250104"/>
              <a:gd name="connsiteY15" fmla="*/ 1673279 h 2388716"/>
              <a:gd name="connsiteX16" fmla="*/ 749954 w 2250104"/>
              <a:gd name="connsiteY16" fmla="*/ 1673279 h 2388716"/>
              <a:gd name="connsiteX17" fmla="*/ 801503 w 2250104"/>
              <a:gd name="connsiteY17" fmla="*/ 1667232 h 2388716"/>
              <a:gd name="connsiteX18" fmla="*/ 985278 w 2250104"/>
              <a:gd name="connsiteY18" fmla="*/ 1542123 h 2388716"/>
              <a:gd name="connsiteX19" fmla="*/ 1030322 w 2250104"/>
              <a:gd name="connsiteY19" fmla="*/ 1324440 h 2388716"/>
              <a:gd name="connsiteX20" fmla="*/ 911228 w 2250104"/>
              <a:gd name="connsiteY20" fmla="*/ 1136688 h 2388716"/>
              <a:gd name="connsiteX21" fmla="*/ 891481 w 2250104"/>
              <a:gd name="connsiteY21" fmla="*/ 1117476 h 2388716"/>
              <a:gd name="connsiteX22" fmla="*/ 860215 w 2250104"/>
              <a:gd name="connsiteY22" fmla="*/ 1092792 h 2388716"/>
              <a:gd name="connsiteX23" fmla="*/ 805373 w 2250104"/>
              <a:gd name="connsiteY23" fmla="*/ 1037951 h 2388716"/>
              <a:gd name="connsiteX24" fmla="*/ 704414 w 2250104"/>
              <a:gd name="connsiteY24" fmla="*/ 743312 h 2388716"/>
              <a:gd name="connsiteX25" fmla="*/ 934607 w 2250104"/>
              <a:gd name="connsiteY25" fmla="*/ 353993 h 2388716"/>
              <a:gd name="connsiteX26" fmla="*/ 1386922 w 2250104"/>
              <a:gd name="connsiteY26" fmla="*/ 352692 h 2388716"/>
              <a:gd name="connsiteX27" fmla="*/ 1590438 w 2250104"/>
              <a:gd name="connsiteY27" fmla="*/ 579290 h 2388716"/>
              <a:gd name="connsiteX28" fmla="*/ 1614586 w 2250104"/>
              <a:gd name="connsiteY28" fmla="*/ 872244 h 2388716"/>
              <a:gd name="connsiteX29" fmla="*/ 1467550 w 2250104"/>
              <a:gd name="connsiteY29" fmla="*/ 1117476 h 2388716"/>
              <a:gd name="connsiteX30" fmla="*/ 1440111 w 2250104"/>
              <a:gd name="connsiteY30" fmla="*/ 1139979 h 2388716"/>
              <a:gd name="connsiteX31" fmla="*/ 1424190 w 2250104"/>
              <a:gd name="connsiteY31" fmla="*/ 1152035 h 2388716"/>
              <a:gd name="connsiteX32" fmla="*/ 1424228 w 2250104"/>
              <a:gd name="connsiteY32" fmla="*/ 1152073 h 2388716"/>
              <a:gd name="connsiteX33" fmla="*/ 1393498 w 2250104"/>
              <a:gd name="connsiteY33" fmla="*/ 1177293 h 2388716"/>
              <a:gd name="connsiteX34" fmla="*/ 1314470 w 2250104"/>
              <a:gd name="connsiteY34" fmla="*/ 1314992 h 2388716"/>
              <a:gd name="connsiteX35" fmla="*/ 1326640 w 2250104"/>
              <a:gd name="connsiteY35" fmla="*/ 1468111 h 2388716"/>
              <a:gd name="connsiteX36" fmla="*/ 1420938 w 2250104"/>
              <a:gd name="connsiteY36" fmla="*/ 1589312 h 2388716"/>
              <a:gd name="connsiteX37" fmla="*/ 1561389 w 2250104"/>
              <a:gd name="connsiteY37" fmla="*/ 1637609 h 2388716"/>
              <a:gd name="connsiteX38" fmla="*/ 1603104 w 2250104"/>
              <a:gd name="connsiteY38" fmla="*/ 1637609 h 2388716"/>
              <a:gd name="connsiteX39" fmla="*/ 1603065 w 2250104"/>
              <a:gd name="connsiteY39" fmla="*/ 1637609 h 2388716"/>
              <a:gd name="connsiteX40" fmla="*/ 1635978 w 2250104"/>
              <a:gd name="connsiteY40" fmla="*/ 1637609 h 2388716"/>
              <a:gd name="connsiteX41" fmla="*/ 1762195 w 2250104"/>
              <a:gd name="connsiteY41" fmla="*/ 1665049 h 2388716"/>
              <a:gd name="connsiteX42" fmla="*/ 1964643 w 2250104"/>
              <a:gd name="connsiteY42" fmla="*/ 1800563 h 2388716"/>
              <a:gd name="connsiteX43" fmla="*/ 2074361 w 2250104"/>
              <a:gd name="connsiteY43" fmla="*/ 1994213 h 2388716"/>
              <a:gd name="connsiteX44" fmla="*/ 2087526 w 2250104"/>
              <a:gd name="connsiteY44" fmla="*/ 2044691 h 2388716"/>
              <a:gd name="connsiteX45" fmla="*/ 2095754 w 2250104"/>
              <a:gd name="connsiteY45" fmla="*/ 2095168 h 2388716"/>
              <a:gd name="connsiteX46" fmla="*/ 2098510 w 2250104"/>
              <a:gd name="connsiteY46" fmla="*/ 2119852 h 2388716"/>
              <a:gd name="connsiteX47" fmla="*/ 2098510 w 2250104"/>
              <a:gd name="connsiteY47" fmla="*/ 2135773 h 2388716"/>
              <a:gd name="connsiteX48" fmla="*/ 2110029 w 2250104"/>
              <a:gd name="connsiteY48" fmla="*/ 2166503 h 2388716"/>
              <a:gd name="connsiteX49" fmla="*/ 2178035 w 2250104"/>
              <a:gd name="connsiteY49" fmla="*/ 2252076 h 2388716"/>
              <a:gd name="connsiteX50" fmla="*/ 2238388 w 2250104"/>
              <a:gd name="connsiteY50" fmla="*/ 2236730 h 2388716"/>
              <a:gd name="connsiteX51" fmla="*/ 2249907 w 2250104"/>
              <a:gd name="connsiteY51" fmla="*/ 2158812 h 2388716"/>
              <a:gd name="connsiteX52" fmla="*/ 2249907 w 2250104"/>
              <a:gd name="connsiteY52" fmla="*/ 2118744 h 2388716"/>
              <a:gd name="connsiteX53" fmla="*/ 2249907 w 2250104"/>
              <a:gd name="connsiteY53" fmla="*/ 2086367 h 2388716"/>
              <a:gd name="connsiteX54" fmla="*/ 2249907 w 2250104"/>
              <a:gd name="connsiteY54" fmla="*/ 2086405 h 2388716"/>
              <a:gd name="connsiteX55" fmla="*/ 2246616 w 2250104"/>
              <a:gd name="connsiteY55" fmla="*/ 2019471 h 2388716"/>
              <a:gd name="connsiteX56" fmla="*/ 2236206 w 2250104"/>
              <a:gd name="connsiteY56" fmla="*/ 1950317 h 2388716"/>
              <a:gd name="connsiteX57" fmla="*/ 2109451 w 2250104"/>
              <a:gd name="connsiteY57" fmla="*/ 1675997 h 2388716"/>
              <a:gd name="connsiteX58" fmla="*/ 1835131 w 2250104"/>
              <a:gd name="connsiteY58" fmla="*/ 1463673 h 2388716"/>
              <a:gd name="connsiteX59" fmla="*/ 1654080 w 2250104"/>
              <a:gd name="connsiteY59" fmla="*/ 1412124 h 2388716"/>
              <a:gd name="connsiteX60" fmla="*/ 1605821 w 2250104"/>
              <a:gd name="connsiteY60" fmla="*/ 1407187 h 2388716"/>
              <a:gd name="connsiteX61" fmla="*/ 1565217 w 2250104"/>
              <a:gd name="connsiteY61" fmla="*/ 1407187 h 2388716"/>
              <a:gd name="connsiteX62" fmla="*/ 1550406 w 2250104"/>
              <a:gd name="connsiteY62" fmla="*/ 1399494 h 2388716"/>
              <a:gd name="connsiteX63" fmla="*/ 1543288 w 2250104"/>
              <a:gd name="connsiteY63" fmla="*/ 1372055 h 2388716"/>
              <a:gd name="connsiteX64" fmla="*/ 1552588 w 2250104"/>
              <a:gd name="connsiteY64" fmla="*/ 1360535 h 2388716"/>
              <a:gd name="connsiteX65" fmla="*/ 1577272 w 2250104"/>
              <a:gd name="connsiteY65" fmla="*/ 1344079 h 2388716"/>
              <a:gd name="connsiteX66" fmla="*/ 1620632 w 2250104"/>
              <a:gd name="connsiteY66" fmla="*/ 1311702 h 2388716"/>
              <a:gd name="connsiteX67" fmla="*/ 1868353 w 2250104"/>
              <a:gd name="connsiteY67" fmla="*/ 928389 h 2388716"/>
              <a:gd name="connsiteX68" fmla="*/ 1840071 w 2250104"/>
              <a:gd name="connsiteY68" fmla="*/ 472861 h 2388716"/>
              <a:gd name="connsiteX69" fmla="*/ 1524074 w 2250104"/>
              <a:gd name="connsiteY69" fmla="*/ 104165 h 2388716"/>
              <a:gd name="connsiteX70" fmla="*/ 1030278 w 2250104"/>
              <a:gd name="connsiteY70" fmla="*/ 8681 h 2388716"/>
              <a:gd name="connsiteX71" fmla="*/ 451062 w 2250104"/>
              <a:gd name="connsiteY71" fmla="*/ 486292 h 2388716"/>
              <a:gd name="connsiteX72" fmla="*/ 572184 w 2250104"/>
              <a:gd name="connsiteY72" fmla="*/ 1227240 h 2388716"/>
              <a:gd name="connsiteX73" fmla="*/ 663803 w 2250104"/>
              <a:gd name="connsiteY73" fmla="*/ 1321576 h 2388716"/>
              <a:gd name="connsiteX74" fmla="*/ 715390 w 2250104"/>
              <a:gd name="connsiteY74" fmla="*/ 1362180 h 2388716"/>
              <a:gd name="connsiteX75" fmla="*/ 733493 w 2250104"/>
              <a:gd name="connsiteY75" fmla="*/ 1374809 h 2388716"/>
              <a:gd name="connsiteX76" fmla="*/ 714281 w 2250104"/>
              <a:gd name="connsiteY76" fmla="*/ 1374809 h 2388716"/>
              <a:gd name="connsiteX77" fmla="*/ 650102 w 2250104"/>
              <a:gd name="connsiteY77" fmla="*/ 1379746 h 2388716"/>
              <a:gd name="connsiteX78" fmla="*/ 407584 w 2250104"/>
              <a:gd name="connsiteY78" fmla="*/ 1456554 h 2388716"/>
              <a:gd name="connsiteX79" fmla="*/ 2687 w 2250104"/>
              <a:gd name="connsiteY79" fmla="*/ 2044686 h 2388716"/>
              <a:gd name="connsiteX80" fmla="*/ 2687 w 2250104"/>
              <a:gd name="connsiteY80" fmla="*/ 2252611 h 238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250104" h="2388716">
                <a:moveTo>
                  <a:pt x="1082" y="2255367"/>
                </a:moveTo>
                <a:cubicBezTo>
                  <a:pt x="1503" y="2291265"/>
                  <a:pt x="16237" y="2325517"/>
                  <a:pt x="41954" y="2350545"/>
                </a:cubicBezTo>
                <a:cubicBezTo>
                  <a:pt x="67710" y="2375535"/>
                  <a:pt x="102345" y="2389274"/>
                  <a:pt x="138242" y="2388700"/>
                </a:cubicBezTo>
                <a:cubicBezTo>
                  <a:pt x="577163" y="2382653"/>
                  <a:pt x="982599" y="2369489"/>
                  <a:pt x="1329280" y="2353032"/>
                </a:cubicBezTo>
                <a:cubicBezTo>
                  <a:pt x="1676011" y="2336576"/>
                  <a:pt x="1965713" y="2320120"/>
                  <a:pt x="2184042" y="2305845"/>
                </a:cubicBezTo>
                <a:cubicBezTo>
                  <a:pt x="2211482" y="2305845"/>
                  <a:pt x="2207616" y="2277869"/>
                  <a:pt x="2175814" y="2247675"/>
                </a:cubicBezTo>
                <a:lnTo>
                  <a:pt x="2175852" y="2247713"/>
                </a:lnTo>
                <a:cubicBezTo>
                  <a:pt x="2149293" y="2221804"/>
                  <a:pt x="2115730" y="2204238"/>
                  <a:pt x="2079296" y="2197235"/>
                </a:cubicBezTo>
                <a:cubicBezTo>
                  <a:pt x="1848867" y="2182961"/>
                  <a:pt x="1560812" y="2165968"/>
                  <a:pt x="1232764" y="2150048"/>
                </a:cubicBezTo>
                <a:cubicBezTo>
                  <a:pt x="943102" y="2135774"/>
                  <a:pt x="623235" y="2123718"/>
                  <a:pt x="277582" y="2117136"/>
                </a:cubicBezTo>
                <a:cubicBezTo>
                  <a:pt x="277582" y="2101215"/>
                  <a:pt x="277582" y="2085869"/>
                  <a:pt x="280873" y="2073776"/>
                </a:cubicBezTo>
                <a:lnTo>
                  <a:pt x="280835" y="2073776"/>
                </a:lnTo>
                <a:cubicBezTo>
                  <a:pt x="287532" y="2023871"/>
                  <a:pt x="302152" y="1975304"/>
                  <a:pt x="324195" y="1930032"/>
                </a:cubicBezTo>
                <a:cubicBezTo>
                  <a:pt x="369086" y="1836959"/>
                  <a:pt x="444093" y="1761717"/>
                  <a:pt x="537058" y="1716601"/>
                </a:cubicBezTo>
                <a:cubicBezTo>
                  <a:pt x="583441" y="1693409"/>
                  <a:pt x="633614" y="1678752"/>
                  <a:pt x="685200" y="1673279"/>
                </a:cubicBezTo>
                <a:cubicBezTo>
                  <a:pt x="698174" y="1672590"/>
                  <a:pt x="711185" y="1672590"/>
                  <a:pt x="724160" y="1673279"/>
                </a:cubicBezTo>
                <a:lnTo>
                  <a:pt x="749954" y="1673279"/>
                </a:lnTo>
                <a:cubicBezTo>
                  <a:pt x="767290" y="1672743"/>
                  <a:pt x="784511" y="1670715"/>
                  <a:pt x="801503" y="1667232"/>
                </a:cubicBezTo>
                <a:cubicBezTo>
                  <a:pt x="876704" y="1650967"/>
                  <a:pt x="942602" y="1606115"/>
                  <a:pt x="985278" y="1542123"/>
                </a:cubicBezTo>
                <a:cubicBezTo>
                  <a:pt x="1027988" y="1478174"/>
                  <a:pt x="1044137" y="1400103"/>
                  <a:pt x="1030322" y="1324440"/>
                </a:cubicBezTo>
                <a:cubicBezTo>
                  <a:pt x="1016507" y="1248780"/>
                  <a:pt x="973798" y="1181421"/>
                  <a:pt x="911228" y="1136688"/>
                </a:cubicBezTo>
                <a:lnTo>
                  <a:pt x="891481" y="1117476"/>
                </a:lnTo>
                <a:cubicBezTo>
                  <a:pt x="880498" y="1110358"/>
                  <a:pt x="870624" y="1101020"/>
                  <a:pt x="860215" y="1092792"/>
                </a:cubicBezTo>
                <a:cubicBezTo>
                  <a:pt x="840620" y="1075877"/>
                  <a:pt x="822251" y="1057545"/>
                  <a:pt x="805373" y="1037951"/>
                </a:cubicBezTo>
                <a:cubicBezTo>
                  <a:pt x="737941" y="954752"/>
                  <a:pt x="702199" y="850355"/>
                  <a:pt x="704414" y="743312"/>
                </a:cubicBezTo>
                <a:cubicBezTo>
                  <a:pt x="707169" y="582041"/>
                  <a:pt x="794616" y="434124"/>
                  <a:pt x="934607" y="353993"/>
                </a:cubicBezTo>
                <a:cubicBezTo>
                  <a:pt x="1074599" y="273855"/>
                  <a:pt x="1246470" y="273357"/>
                  <a:pt x="1386922" y="352692"/>
                </a:cubicBezTo>
                <a:cubicBezTo>
                  <a:pt x="1476933" y="404892"/>
                  <a:pt x="1548193" y="484189"/>
                  <a:pt x="1590438" y="579290"/>
                </a:cubicBezTo>
                <a:cubicBezTo>
                  <a:pt x="1629474" y="671903"/>
                  <a:pt x="1637931" y="774508"/>
                  <a:pt x="1614586" y="872244"/>
                </a:cubicBezTo>
                <a:cubicBezTo>
                  <a:pt x="1591547" y="967001"/>
                  <a:pt x="1540304" y="1052531"/>
                  <a:pt x="1467550" y="1117476"/>
                </a:cubicBezTo>
                <a:cubicBezTo>
                  <a:pt x="1458212" y="1125169"/>
                  <a:pt x="1449984" y="1133397"/>
                  <a:pt x="1440111" y="1139979"/>
                </a:cubicBezTo>
                <a:lnTo>
                  <a:pt x="1424190" y="1152035"/>
                </a:lnTo>
                <a:lnTo>
                  <a:pt x="1424228" y="1152073"/>
                </a:lnTo>
                <a:cubicBezTo>
                  <a:pt x="1413398" y="1159727"/>
                  <a:pt x="1403104" y="1168146"/>
                  <a:pt x="1393498" y="1177293"/>
                </a:cubicBezTo>
                <a:cubicBezTo>
                  <a:pt x="1354156" y="1214415"/>
                  <a:pt x="1326678" y="1262329"/>
                  <a:pt x="1314470" y="1314992"/>
                </a:cubicBezTo>
                <a:cubicBezTo>
                  <a:pt x="1303486" y="1366121"/>
                  <a:pt x="1307734" y="1419351"/>
                  <a:pt x="1326640" y="1468111"/>
                </a:cubicBezTo>
                <a:cubicBezTo>
                  <a:pt x="1345546" y="1516829"/>
                  <a:pt x="1378342" y="1559002"/>
                  <a:pt x="1420938" y="1589312"/>
                </a:cubicBezTo>
                <a:cubicBezTo>
                  <a:pt x="1462078" y="1618627"/>
                  <a:pt x="1510872" y="1635427"/>
                  <a:pt x="1561389" y="1637609"/>
                </a:cubicBezTo>
                <a:lnTo>
                  <a:pt x="1603104" y="1637609"/>
                </a:lnTo>
                <a:lnTo>
                  <a:pt x="1603065" y="1637609"/>
                </a:lnTo>
                <a:cubicBezTo>
                  <a:pt x="1614049" y="1636843"/>
                  <a:pt x="1625033" y="1636843"/>
                  <a:pt x="1635978" y="1637609"/>
                </a:cubicBezTo>
                <a:cubicBezTo>
                  <a:pt x="1679031" y="1641397"/>
                  <a:pt x="1721435" y="1650620"/>
                  <a:pt x="1762195" y="1665049"/>
                </a:cubicBezTo>
                <a:cubicBezTo>
                  <a:pt x="1839385" y="1693675"/>
                  <a:pt x="1908730" y="1740097"/>
                  <a:pt x="1964643" y="1800563"/>
                </a:cubicBezTo>
                <a:cubicBezTo>
                  <a:pt x="2014470" y="1856629"/>
                  <a:pt x="2051860" y="1922645"/>
                  <a:pt x="2074361" y="1994213"/>
                </a:cubicBezTo>
                <a:cubicBezTo>
                  <a:pt x="2080102" y="2010669"/>
                  <a:pt x="2084541" y="2027546"/>
                  <a:pt x="2087526" y="2044691"/>
                </a:cubicBezTo>
                <a:cubicBezTo>
                  <a:pt x="2091698" y="2061261"/>
                  <a:pt x="2094453" y="2078139"/>
                  <a:pt x="2095754" y="2095168"/>
                </a:cubicBezTo>
                <a:lnTo>
                  <a:pt x="2098510" y="2119852"/>
                </a:lnTo>
                <a:cubicBezTo>
                  <a:pt x="2098127" y="2125172"/>
                  <a:pt x="2098127" y="2130491"/>
                  <a:pt x="2098510" y="2135773"/>
                </a:cubicBezTo>
                <a:cubicBezTo>
                  <a:pt x="2101304" y="2146373"/>
                  <a:pt x="2105169" y="2156668"/>
                  <a:pt x="2110029" y="2166503"/>
                </a:cubicBezTo>
                <a:cubicBezTo>
                  <a:pt x="2130312" y="2196852"/>
                  <a:pt x="2153083" y="2225478"/>
                  <a:pt x="2178035" y="2252076"/>
                </a:cubicBezTo>
                <a:cubicBezTo>
                  <a:pt x="2203255" y="2277295"/>
                  <a:pt x="2232915" y="2272358"/>
                  <a:pt x="2238388" y="2236730"/>
                </a:cubicBezTo>
                <a:cubicBezTo>
                  <a:pt x="2243707" y="2211012"/>
                  <a:pt x="2247572" y="2184988"/>
                  <a:pt x="2249907" y="2158812"/>
                </a:cubicBezTo>
                <a:lnTo>
                  <a:pt x="2249907" y="2118744"/>
                </a:lnTo>
                <a:lnTo>
                  <a:pt x="2249907" y="2086367"/>
                </a:lnTo>
                <a:lnTo>
                  <a:pt x="2249907" y="2086405"/>
                </a:lnTo>
                <a:cubicBezTo>
                  <a:pt x="2250596" y="2064017"/>
                  <a:pt x="2249486" y="2041667"/>
                  <a:pt x="2246616" y="2019471"/>
                </a:cubicBezTo>
                <a:cubicBezTo>
                  <a:pt x="2244970" y="1996203"/>
                  <a:pt x="2241449" y="1973087"/>
                  <a:pt x="2236206" y="1950317"/>
                </a:cubicBezTo>
                <a:cubicBezTo>
                  <a:pt x="2214813" y="1850621"/>
                  <a:pt x="2171529" y="1756941"/>
                  <a:pt x="2109451" y="1675997"/>
                </a:cubicBezTo>
                <a:cubicBezTo>
                  <a:pt x="2036891" y="1583727"/>
                  <a:pt x="1942674" y="1510827"/>
                  <a:pt x="1835131" y="1463673"/>
                </a:cubicBezTo>
                <a:cubicBezTo>
                  <a:pt x="1777305" y="1438682"/>
                  <a:pt x="1716419" y="1421308"/>
                  <a:pt x="1654080" y="1412124"/>
                </a:cubicBezTo>
                <a:cubicBezTo>
                  <a:pt x="1638121" y="1409521"/>
                  <a:pt x="1622010" y="1407876"/>
                  <a:pt x="1605821" y="1407187"/>
                </a:cubicBezTo>
                <a:lnTo>
                  <a:pt x="1565217" y="1407187"/>
                </a:lnTo>
                <a:cubicBezTo>
                  <a:pt x="1559591" y="1406268"/>
                  <a:pt x="1554386" y="1403551"/>
                  <a:pt x="1550406" y="1399494"/>
                </a:cubicBezTo>
                <a:cubicBezTo>
                  <a:pt x="1542752" y="1392606"/>
                  <a:pt x="1539959" y="1381813"/>
                  <a:pt x="1543288" y="1372055"/>
                </a:cubicBezTo>
                <a:cubicBezTo>
                  <a:pt x="1545278" y="1367462"/>
                  <a:pt x="1548493" y="1363482"/>
                  <a:pt x="1552588" y="1360535"/>
                </a:cubicBezTo>
                <a:lnTo>
                  <a:pt x="1577272" y="1344079"/>
                </a:lnTo>
                <a:cubicBezTo>
                  <a:pt x="1592082" y="1334205"/>
                  <a:pt x="1606357" y="1322686"/>
                  <a:pt x="1620632" y="1311702"/>
                </a:cubicBezTo>
                <a:cubicBezTo>
                  <a:pt x="1742028" y="1213691"/>
                  <a:pt x="1828860" y="1079324"/>
                  <a:pt x="1868353" y="928389"/>
                </a:cubicBezTo>
                <a:cubicBezTo>
                  <a:pt x="1907847" y="777415"/>
                  <a:pt x="1897935" y="617790"/>
                  <a:pt x="1840071" y="472861"/>
                </a:cubicBezTo>
                <a:cubicBezTo>
                  <a:pt x="1777385" y="319016"/>
                  <a:pt x="1666515" y="189665"/>
                  <a:pt x="1524074" y="104165"/>
                </a:cubicBezTo>
                <a:cubicBezTo>
                  <a:pt x="1375471" y="16143"/>
                  <a:pt x="1200964" y="-17574"/>
                  <a:pt x="1030278" y="8681"/>
                </a:cubicBezTo>
                <a:cubicBezTo>
                  <a:pt x="765981" y="53495"/>
                  <a:pt x="545398" y="235358"/>
                  <a:pt x="451062" y="486292"/>
                </a:cubicBezTo>
                <a:cubicBezTo>
                  <a:pt x="356688" y="737226"/>
                  <a:pt x="402841" y="1019394"/>
                  <a:pt x="572184" y="1227240"/>
                </a:cubicBezTo>
                <a:cubicBezTo>
                  <a:pt x="600121" y="1261109"/>
                  <a:pt x="630775" y="1292644"/>
                  <a:pt x="663803" y="1321576"/>
                </a:cubicBezTo>
                <a:cubicBezTo>
                  <a:pt x="680795" y="1335276"/>
                  <a:pt x="697251" y="1349551"/>
                  <a:pt x="715390" y="1362180"/>
                </a:cubicBezTo>
                <a:lnTo>
                  <a:pt x="733493" y="1374809"/>
                </a:lnTo>
                <a:lnTo>
                  <a:pt x="714281" y="1374809"/>
                </a:lnTo>
                <a:cubicBezTo>
                  <a:pt x="692888" y="1374809"/>
                  <a:pt x="671495" y="1374809"/>
                  <a:pt x="650102" y="1379746"/>
                </a:cubicBezTo>
                <a:cubicBezTo>
                  <a:pt x="565334" y="1390806"/>
                  <a:pt x="483247" y="1416791"/>
                  <a:pt x="407584" y="1456554"/>
                </a:cubicBezTo>
                <a:cubicBezTo>
                  <a:pt x="181221" y="1570789"/>
                  <a:pt x="28591" y="1792449"/>
                  <a:pt x="2687" y="2044686"/>
                </a:cubicBezTo>
                <a:cubicBezTo>
                  <a:pt x="-3359" y="2130833"/>
                  <a:pt x="2687" y="2187891"/>
                  <a:pt x="2687" y="2252611"/>
                </a:cubicBezTo>
                <a:close/>
              </a:path>
            </a:pathLst>
          </a:custGeom>
          <a:solidFill>
            <a:srgbClr val="002B8A"/>
          </a:solidFill>
          <a:ln w="9797"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47" name="任意多边形: 形状 46">
            <a:extLst>
              <a:ext uri="{FF2B5EF4-FFF2-40B4-BE49-F238E27FC236}">
                <a16:creationId xmlns:a16="http://schemas.microsoft.com/office/drawing/2014/main" id="{9CB920B0-8CC8-BB87-79DF-1F128F82CDFD}"/>
              </a:ext>
            </a:extLst>
          </p:cNvPr>
          <p:cNvSpPr/>
          <p:nvPr/>
        </p:nvSpPr>
        <p:spPr>
          <a:xfrm>
            <a:off x="4796132" y="5441498"/>
            <a:ext cx="318963" cy="338612"/>
          </a:xfrm>
          <a:custGeom>
            <a:avLst/>
            <a:gdLst>
              <a:gd name="connsiteX0" fmla="*/ 1082 w 2250104"/>
              <a:gd name="connsiteY0" fmla="*/ 2255367 h 2388716"/>
              <a:gd name="connsiteX1" fmla="*/ 41954 w 2250104"/>
              <a:gd name="connsiteY1" fmla="*/ 2350545 h 2388716"/>
              <a:gd name="connsiteX2" fmla="*/ 138242 w 2250104"/>
              <a:gd name="connsiteY2" fmla="*/ 2388700 h 2388716"/>
              <a:gd name="connsiteX3" fmla="*/ 1329280 w 2250104"/>
              <a:gd name="connsiteY3" fmla="*/ 2353032 h 2388716"/>
              <a:gd name="connsiteX4" fmla="*/ 2184042 w 2250104"/>
              <a:gd name="connsiteY4" fmla="*/ 2305845 h 2388716"/>
              <a:gd name="connsiteX5" fmla="*/ 2175814 w 2250104"/>
              <a:gd name="connsiteY5" fmla="*/ 2247675 h 2388716"/>
              <a:gd name="connsiteX6" fmla="*/ 2175852 w 2250104"/>
              <a:gd name="connsiteY6" fmla="*/ 2247713 h 2388716"/>
              <a:gd name="connsiteX7" fmla="*/ 2079296 w 2250104"/>
              <a:gd name="connsiteY7" fmla="*/ 2197235 h 2388716"/>
              <a:gd name="connsiteX8" fmla="*/ 1232764 w 2250104"/>
              <a:gd name="connsiteY8" fmla="*/ 2150048 h 2388716"/>
              <a:gd name="connsiteX9" fmla="*/ 277582 w 2250104"/>
              <a:gd name="connsiteY9" fmla="*/ 2117136 h 2388716"/>
              <a:gd name="connsiteX10" fmla="*/ 280873 w 2250104"/>
              <a:gd name="connsiteY10" fmla="*/ 2073776 h 2388716"/>
              <a:gd name="connsiteX11" fmla="*/ 280835 w 2250104"/>
              <a:gd name="connsiteY11" fmla="*/ 2073776 h 2388716"/>
              <a:gd name="connsiteX12" fmla="*/ 324195 w 2250104"/>
              <a:gd name="connsiteY12" fmla="*/ 1930032 h 2388716"/>
              <a:gd name="connsiteX13" fmla="*/ 537058 w 2250104"/>
              <a:gd name="connsiteY13" fmla="*/ 1716601 h 2388716"/>
              <a:gd name="connsiteX14" fmla="*/ 685200 w 2250104"/>
              <a:gd name="connsiteY14" fmla="*/ 1673279 h 2388716"/>
              <a:gd name="connsiteX15" fmla="*/ 724160 w 2250104"/>
              <a:gd name="connsiteY15" fmla="*/ 1673279 h 2388716"/>
              <a:gd name="connsiteX16" fmla="*/ 749954 w 2250104"/>
              <a:gd name="connsiteY16" fmla="*/ 1673279 h 2388716"/>
              <a:gd name="connsiteX17" fmla="*/ 801503 w 2250104"/>
              <a:gd name="connsiteY17" fmla="*/ 1667232 h 2388716"/>
              <a:gd name="connsiteX18" fmla="*/ 985278 w 2250104"/>
              <a:gd name="connsiteY18" fmla="*/ 1542123 h 2388716"/>
              <a:gd name="connsiteX19" fmla="*/ 1030322 w 2250104"/>
              <a:gd name="connsiteY19" fmla="*/ 1324440 h 2388716"/>
              <a:gd name="connsiteX20" fmla="*/ 911228 w 2250104"/>
              <a:gd name="connsiteY20" fmla="*/ 1136688 h 2388716"/>
              <a:gd name="connsiteX21" fmla="*/ 891481 w 2250104"/>
              <a:gd name="connsiteY21" fmla="*/ 1117476 h 2388716"/>
              <a:gd name="connsiteX22" fmla="*/ 860215 w 2250104"/>
              <a:gd name="connsiteY22" fmla="*/ 1092792 h 2388716"/>
              <a:gd name="connsiteX23" fmla="*/ 805373 w 2250104"/>
              <a:gd name="connsiteY23" fmla="*/ 1037951 h 2388716"/>
              <a:gd name="connsiteX24" fmla="*/ 704414 w 2250104"/>
              <a:gd name="connsiteY24" fmla="*/ 743312 h 2388716"/>
              <a:gd name="connsiteX25" fmla="*/ 934607 w 2250104"/>
              <a:gd name="connsiteY25" fmla="*/ 353993 h 2388716"/>
              <a:gd name="connsiteX26" fmla="*/ 1386922 w 2250104"/>
              <a:gd name="connsiteY26" fmla="*/ 352692 h 2388716"/>
              <a:gd name="connsiteX27" fmla="*/ 1590438 w 2250104"/>
              <a:gd name="connsiteY27" fmla="*/ 579290 h 2388716"/>
              <a:gd name="connsiteX28" fmla="*/ 1614586 w 2250104"/>
              <a:gd name="connsiteY28" fmla="*/ 872244 h 2388716"/>
              <a:gd name="connsiteX29" fmla="*/ 1467550 w 2250104"/>
              <a:gd name="connsiteY29" fmla="*/ 1117476 h 2388716"/>
              <a:gd name="connsiteX30" fmla="*/ 1440111 w 2250104"/>
              <a:gd name="connsiteY30" fmla="*/ 1139979 h 2388716"/>
              <a:gd name="connsiteX31" fmla="*/ 1424190 w 2250104"/>
              <a:gd name="connsiteY31" fmla="*/ 1152035 h 2388716"/>
              <a:gd name="connsiteX32" fmla="*/ 1424228 w 2250104"/>
              <a:gd name="connsiteY32" fmla="*/ 1152073 h 2388716"/>
              <a:gd name="connsiteX33" fmla="*/ 1393498 w 2250104"/>
              <a:gd name="connsiteY33" fmla="*/ 1177293 h 2388716"/>
              <a:gd name="connsiteX34" fmla="*/ 1314470 w 2250104"/>
              <a:gd name="connsiteY34" fmla="*/ 1314992 h 2388716"/>
              <a:gd name="connsiteX35" fmla="*/ 1326640 w 2250104"/>
              <a:gd name="connsiteY35" fmla="*/ 1468111 h 2388716"/>
              <a:gd name="connsiteX36" fmla="*/ 1420938 w 2250104"/>
              <a:gd name="connsiteY36" fmla="*/ 1589312 h 2388716"/>
              <a:gd name="connsiteX37" fmla="*/ 1561389 w 2250104"/>
              <a:gd name="connsiteY37" fmla="*/ 1637609 h 2388716"/>
              <a:gd name="connsiteX38" fmla="*/ 1603104 w 2250104"/>
              <a:gd name="connsiteY38" fmla="*/ 1637609 h 2388716"/>
              <a:gd name="connsiteX39" fmla="*/ 1603065 w 2250104"/>
              <a:gd name="connsiteY39" fmla="*/ 1637609 h 2388716"/>
              <a:gd name="connsiteX40" fmla="*/ 1635978 w 2250104"/>
              <a:gd name="connsiteY40" fmla="*/ 1637609 h 2388716"/>
              <a:gd name="connsiteX41" fmla="*/ 1762195 w 2250104"/>
              <a:gd name="connsiteY41" fmla="*/ 1665049 h 2388716"/>
              <a:gd name="connsiteX42" fmla="*/ 1964643 w 2250104"/>
              <a:gd name="connsiteY42" fmla="*/ 1800563 h 2388716"/>
              <a:gd name="connsiteX43" fmla="*/ 2074361 w 2250104"/>
              <a:gd name="connsiteY43" fmla="*/ 1994213 h 2388716"/>
              <a:gd name="connsiteX44" fmla="*/ 2087526 w 2250104"/>
              <a:gd name="connsiteY44" fmla="*/ 2044691 h 2388716"/>
              <a:gd name="connsiteX45" fmla="*/ 2095754 w 2250104"/>
              <a:gd name="connsiteY45" fmla="*/ 2095168 h 2388716"/>
              <a:gd name="connsiteX46" fmla="*/ 2098510 w 2250104"/>
              <a:gd name="connsiteY46" fmla="*/ 2119852 h 2388716"/>
              <a:gd name="connsiteX47" fmla="*/ 2098510 w 2250104"/>
              <a:gd name="connsiteY47" fmla="*/ 2135773 h 2388716"/>
              <a:gd name="connsiteX48" fmla="*/ 2110029 w 2250104"/>
              <a:gd name="connsiteY48" fmla="*/ 2166503 h 2388716"/>
              <a:gd name="connsiteX49" fmla="*/ 2178035 w 2250104"/>
              <a:gd name="connsiteY49" fmla="*/ 2252076 h 2388716"/>
              <a:gd name="connsiteX50" fmla="*/ 2238388 w 2250104"/>
              <a:gd name="connsiteY50" fmla="*/ 2236730 h 2388716"/>
              <a:gd name="connsiteX51" fmla="*/ 2249907 w 2250104"/>
              <a:gd name="connsiteY51" fmla="*/ 2158812 h 2388716"/>
              <a:gd name="connsiteX52" fmla="*/ 2249907 w 2250104"/>
              <a:gd name="connsiteY52" fmla="*/ 2118744 h 2388716"/>
              <a:gd name="connsiteX53" fmla="*/ 2249907 w 2250104"/>
              <a:gd name="connsiteY53" fmla="*/ 2086367 h 2388716"/>
              <a:gd name="connsiteX54" fmla="*/ 2249907 w 2250104"/>
              <a:gd name="connsiteY54" fmla="*/ 2086405 h 2388716"/>
              <a:gd name="connsiteX55" fmla="*/ 2246616 w 2250104"/>
              <a:gd name="connsiteY55" fmla="*/ 2019471 h 2388716"/>
              <a:gd name="connsiteX56" fmla="*/ 2236206 w 2250104"/>
              <a:gd name="connsiteY56" fmla="*/ 1950317 h 2388716"/>
              <a:gd name="connsiteX57" fmla="*/ 2109451 w 2250104"/>
              <a:gd name="connsiteY57" fmla="*/ 1675997 h 2388716"/>
              <a:gd name="connsiteX58" fmla="*/ 1835131 w 2250104"/>
              <a:gd name="connsiteY58" fmla="*/ 1463673 h 2388716"/>
              <a:gd name="connsiteX59" fmla="*/ 1654080 w 2250104"/>
              <a:gd name="connsiteY59" fmla="*/ 1412124 h 2388716"/>
              <a:gd name="connsiteX60" fmla="*/ 1605821 w 2250104"/>
              <a:gd name="connsiteY60" fmla="*/ 1407187 h 2388716"/>
              <a:gd name="connsiteX61" fmla="*/ 1565217 w 2250104"/>
              <a:gd name="connsiteY61" fmla="*/ 1407187 h 2388716"/>
              <a:gd name="connsiteX62" fmla="*/ 1550406 w 2250104"/>
              <a:gd name="connsiteY62" fmla="*/ 1399494 h 2388716"/>
              <a:gd name="connsiteX63" fmla="*/ 1543288 w 2250104"/>
              <a:gd name="connsiteY63" fmla="*/ 1372055 h 2388716"/>
              <a:gd name="connsiteX64" fmla="*/ 1552588 w 2250104"/>
              <a:gd name="connsiteY64" fmla="*/ 1360535 h 2388716"/>
              <a:gd name="connsiteX65" fmla="*/ 1577272 w 2250104"/>
              <a:gd name="connsiteY65" fmla="*/ 1344079 h 2388716"/>
              <a:gd name="connsiteX66" fmla="*/ 1620632 w 2250104"/>
              <a:gd name="connsiteY66" fmla="*/ 1311702 h 2388716"/>
              <a:gd name="connsiteX67" fmla="*/ 1868353 w 2250104"/>
              <a:gd name="connsiteY67" fmla="*/ 928389 h 2388716"/>
              <a:gd name="connsiteX68" fmla="*/ 1840071 w 2250104"/>
              <a:gd name="connsiteY68" fmla="*/ 472861 h 2388716"/>
              <a:gd name="connsiteX69" fmla="*/ 1524074 w 2250104"/>
              <a:gd name="connsiteY69" fmla="*/ 104165 h 2388716"/>
              <a:gd name="connsiteX70" fmla="*/ 1030278 w 2250104"/>
              <a:gd name="connsiteY70" fmla="*/ 8681 h 2388716"/>
              <a:gd name="connsiteX71" fmla="*/ 451062 w 2250104"/>
              <a:gd name="connsiteY71" fmla="*/ 486292 h 2388716"/>
              <a:gd name="connsiteX72" fmla="*/ 572184 w 2250104"/>
              <a:gd name="connsiteY72" fmla="*/ 1227240 h 2388716"/>
              <a:gd name="connsiteX73" fmla="*/ 663803 w 2250104"/>
              <a:gd name="connsiteY73" fmla="*/ 1321576 h 2388716"/>
              <a:gd name="connsiteX74" fmla="*/ 715390 w 2250104"/>
              <a:gd name="connsiteY74" fmla="*/ 1362180 h 2388716"/>
              <a:gd name="connsiteX75" fmla="*/ 733493 w 2250104"/>
              <a:gd name="connsiteY75" fmla="*/ 1374809 h 2388716"/>
              <a:gd name="connsiteX76" fmla="*/ 714281 w 2250104"/>
              <a:gd name="connsiteY76" fmla="*/ 1374809 h 2388716"/>
              <a:gd name="connsiteX77" fmla="*/ 650102 w 2250104"/>
              <a:gd name="connsiteY77" fmla="*/ 1379746 h 2388716"/>
              <a:gd name="connsiteX78" fmla="*/ 407584 w 2250104"/>
              <a:gd name="connsiteY78" fmla="*/ 1456554 h 2388716"/>
              <a:gd name="connsiteX79" fmla="*/ 2687 w 2250104"/>
              <a:gd name="connsiteY79" fmla="*/ 2044686 h 2388716"/>
              <a:gd name="connsiteX80" fmla="*/ 2687 w 2250104"/>
              <a:gd name="connsiteY80" fmla="*/ 2252611 h 238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250104" h="2388716">
                <a:moveTo>
                  <a:pt x="1082" y="2255367"/>
                </a:moveTo>
                <a:cubicBezTo>
                  <a:pt x="1503" y="2291265"/>
                  <a:pt x="16237" y="2325517"/>
                  <a:pt x="41954" y="2350545"/>
                </a:cubicBezTo>
                <a:cubicBezTo>
                  <a:pt x="67710" y="2375535"/>
                  <a:pt x="102345" y="2389274"/>
                  <a:pt x="138242" y="2388700"/>
                </a:cubicBezTo>
                <a:cubicBezTo>
                  <a:pt x="577163" y="2382653"/>
                  <a:pt x="982599" y="2369489"/>
                  <a:pt x="1329280" y="2353032"/>
                </a:cubicBezTo>
                <a:cubicBezTo>
                  <a:pt x="1676011" y="2336576"/>
                  <a:pt x="1965713" y="2320120"/>
                  <a:pt x="2184042" y="2305845"/>
                </a:cubicBezTo>
                <a:cubicBezTo>
                  <a:pt x="2211482" y="2305845"/>
                  <a:pt x="2207616" y="2277869"/>
                  <a:pt x="2175814" y="2247675"/>
                </a:cubicBezTo>
                <a:lnTo>
                  <a:pt x="2175852" y="2247713"/>
                </a:lnTo>
                <a:cubicBezTo>
                  <a:pt x="2149293" y="2221804"/>
                  <a:pt x="2115730" y="2204238"/>
                  <a:pt x="2079296" y="2197235"/>
                </a:cubicBezTo>
                <a:cubicBezTo>
                  <a:pt x="1848867" y="2182961"/>
                  <a:pt x="1560812" y="2165968"/>
                  <a:pt x="1232764" y="2150048"/>
                </a:cubicBezTo>
                <a:cubicBezTo>
                  <a:pt x="943102" y="2135774"/>
                  <a:pt x="623235" y="2123718"/>
                  <a:pt x="277582" y="2117136"/>
                </a:cubicBezTo>
                <a:cubicBezTo>
                  <a:pt x="277582" y="2101215"/>
                  <a:pt x="277582" y="2085869"/>
                  <a:pt x="280873" y="2073776"/>
                </a:cubicBezTo>
                <a:lnTo>
                  <a:pt x="280835" y="2073776"/>
                </a:lnTo>
                <a:cubicBezTo>
                  <a:pt x="287532" y="2023871"/>
                  <a:pt x="302152" y="1975304"/>
                  <a:pt x="324195" y="1930032"/>
                </a:cubicBezTo>
                <a:cubicBezTo>
                  <a:pt x="369086" y="1836959"/>
                  <a:pt x="444093" y="1761717"/>
                  <a:pt x="537058" y="1716601"/>
                </a:cubicBezTo>
                <a:cubicBezTo>
                  <a:pt x="583441" y="1693409"/>
                  <a:pt x="633614" y="1678752"/>
                  <a:pt x="685200" y="1673279"/>
                </a:cubicBezTo>
                <a:cubicBezTo>
                  <a:pt x="698174" y="1672590"/>
                  <a:pt x="711185" y="1672590"/>
                  <a:pt x="724160" y="1673279"/>
                </a:cubicBezTo>
                <a:lnTo>
                  <a:pt x="749954" y="1673279"/>
                </a:lnTo>
                <a:cubicBezTo>
                  <a:pt x="767290" y="1672743"/>
                  <a:pt x="784511" y="1670715"/>
                  <a:pt x="801503" y="1667232"/>
                </a:cubicBezTo>
                <a:cubicBezTo>
                  <a:pt x="876704" y="1650967"/>
                  <a:pt x="942602" y="1606115"/>
                  <a:pt x="985278" y="1542123"/>
                </a:cubicBezTo>
                <a:cubicBezTo>
                  <a:pt x="1027988" y="1478174"/>
                  <a:pt x="1044137" y="1400103"/>
                  <a:pt x="1030322" y="1324440"/>
                </a:cubicBezTo>
                <a:cubicBezTo>
                  <a:pt x="1016507" y="1248780"/>
                  <a:pt x="973798" y="1181421"/>
                  <a:pt x="911228" y="1136688"/>
                </a:cubicBezTo>
                <a:lnTo>
                  <a:pt x="891481" y="1117476"/>
                </a:lnTo>
                <a:cubicBezTo>
                  <a:pt x="880498" y="1110358"/>
                  <a:pt x="870624" y="1101020"/>
                  <a:pt x="860215" y="1092792"/>
                </a:cubicBezTo>
                <a:cubicBezTo>
                  <a:pt x="840620" y="1075877"/>
                  <a:pt x="822251" y="1057545"/>
                  <a:pt x="805373" y="1037951"/>
                </a:cubicBezTo>
                <a:cubicBezTo>
                  <a:pt x="737941" y="954752"/>
                  <a:pt x="702199" y="850355"/>
                  <a:pt x="704414" y="743312"/>
                </a:cubicBezTo>
                <a:cubicBezTo>
                  <a:pt x="707169" y="582041"/>
                  <a:pt x="794616" y="434124"/>
                  <a:pt x="934607" y="353993"/>
                </a:cubicBezTo>
                <a:cubicBezTo>
                  <a:pt x="1074599" y="273855"/>
                  <a:pt x="1246470" y="273357"/>
                  <a:pt x="1386922" y="352692"/>
                </a:cubicBezTo>
                <a:cubicBezTo>
                  <a:pt x="1476933" y="404892"/>
                  <a:pt x="1548193" y="484189"/>
                  <a:pt x="1590438" y="579290"/>
                </a:cubicBezTo>
                <a:cubicBezTo>
                  <a:pt x="1629474" y="671903"/>
                  <a:pt x="1637931" y="774508"/>
                  <a:pt x="1614586" y="872244"/>
                </a:cubicBezTo>
                <a:cubicBezTo>
                  <a:pt x="1591547" y="967001"/>
                  <a:pt x="1540304" y="1052531"/>
                  <a:pt x="1467550" y="1117476"/>
                </a:cubicBezTo>
                <a:cubicBezTo>
                  <a:pt x="1458212" y="1125169"/>
                  <a:pt x="1449984" y="1133397"/>
                  <a:pt x="1440111" y="1139979"/>
                </a:cubicBezTo>
                <a:lnTo>
                  <a:pt x="1424190" y="1152035"/>
                </a:lnTo>
                <a:lnTo>
                  <a:pt x="1424228" y="1152073"/>
                </a:lnTo>
                <a:cubicBezTo>
                  <a:pt x="1413398" y="1159727"/>
                  <a:pt x="1403104" y="1168146"/>
                  <a:pt x="1393498" y="1177293"/>
                </a:cubicBezTo>
                <a:cubicBezTo>
                  <a:pt x="1354156" y="1214415"/>
                  <a:pt x="1326678" y="1262329"/>
                  <a:pt x="1314470" y="1314992"/>
                </a:cubicBezTo>
                <a:cubicBezTo>
                  <a:pt x="1303486" y="1366121"/>
                  <a:pt x="1307734" y="1419351"/>
                  <a:pt x="1326640" y="1468111"/>
                </a:cubicBezTo>
                <a:cubicBezTo>
                  <a:pt x="1345546" y="1516829"/>
                  <a:pt x="1378342" y="1559002"/>
                  <a:pt x="1420938" y="1589312"/>
                </a:cubicBezTo>
                <a:cubicBezTo>
                  <a:pt x="1462078" y="1618627"/>
                  <a:pt x="1510872" y="1635427"/>
                  <a:pt x="1561389" y="1637609"/>
                </a:cubicBezTo>
                <a:lnTo>
                  <a:pt x="1603104" y="1637609"/>
                </a:lnTo>
                <a:lnTo>
                  <a:pt x="1603065" y="1637609"/>
                </a:lnTo>
                <a:cubicBezTo>
                  <a:pt x="1614049" y="1636843"/>
                  <a:pt x="1625033" y="1636843"/>
                  <a:pt x="1635978" y="1637609"/>
                </a:cubicBezTo>
                <a:cubicBezTo>
                  <a:pt x="1679031" y="1641397"/>
                  <a:pt x="1721435" y="1650620"/>
                  <a:pt x="1762195" y="1665049"/>
                </a:cubicBezTo>
                <a:cubicBezTo>
                  <a:pt x="1839385" y="1693675"/>
                  <a:pt x="1908730" y="1740097"/>
                  <a:pt x="1964643" y="1800563"/>
                </a:cubicBezTo>
                <a:cubicBezTo>
                  <a:pt x="2014470" y="1856629"/>
                  <a:pt x="2051860" y="1922645"/>
                  <a:pt x="2074361" y="1994213"/>
                </a:cubicBezTo>
                <a:cubicBezTo>
                  <a:pt x="2080102" y="2010669"/>
                  <a:pt x="2084541" y="2027546"/>
                  <a:pt x="2087526" y="2044691"/>
                </a:cubicBezTo>
                <a:cubicBezTo>
                  <a:pt x="2091698" y="2061261"/>
                  <a:pt x="2094453" y="2078139"/>
                  <a:pt x="2095754" y="2095168"/>
                </a:cubicBezTo>
                <a:lnTo>
                  <a:pt x="2098510" y="2119852"/>
                </a:lnTo>
                <a:cubicBezTo>
                  <a:pt x="2098127" y="2125172"/>
                  <a:pt x="2098127" y="2130491"/>
                  <a:pt x="2098510" y="2135773"/>
                </a:cubicBezTo>
                <a:cubicBezTo>
                  <a:pt x="2101304" y="2146373"/>
                  <a:pt x="2105169" y="2156668"/>
                  <a:pt x="2110029" y="2166503"/>
                </a:cubicBezTo>
                <a:cubicBezTo>
                  <a:pt x="2130312" y="2196852"/>
                  <a:pt x="2153083" y="2225478"/>
                  <a:pt x="2178035" y="2252076"/>
                </a:cubicBezTo>
                <a:cubicBezTo>
                  <a:pt x="2203255" y="2277295"/>
                  <a:pt x="2232915" y="2272358"/>
                  <a:pt x="2238388" y="2236730"/>
                </a:cubicBezTo>
                <a:cubicBezTo>
                  <a:pt x="2243707" y="2211012"/>
                  <a:pt x="2247572" y="2184988"/>
                  <a:pt x="2249907" y="2158812"/>
                </a:cubicBezTo>
                <a:lnTo>
                  <a:pt x="2249907" y="2118744"/>
                </a:lnTo>
                <a:lnTo>
                  <a:pt x="2249907" y="2086367"/>
                </a:lnTo>
                <a:lnTo>
                  <a:pt x="2249907" y="2086405"/>
                </a:lnTo>
                <a:cubicBezTo>
                  <a:pt x="2250596" y="2064017"/>
                  <a:pt x="2249486" y="2041667"/>
                  <a:pt x="2246616" y="2019471"/>
                </a:cubicBezTo>
                <a:cubicBezTo>
                  <a:pt x="2244970" y="1996203"/>
                  <a:pt x="2241449" y="1973087"/>
                  <a:pt x="2236206" y="1950317"/>
                </a:cubicBezTo>
                <a:cubicBezTo>
                  <a:pt x="2214813" y="1850621"/>
                  <a:pt x="2171529" y="1756941"/>
                  <a:pt x="2109451" y="1675997"/>
                </a:cubicBezTo>
                <a:cubicBezTo>
                  <a:pt x="2036891" y="1583727"/>
                  <a:pt x="1942674" y="1510827"/>
                  <a:pt x="1835131" y="1463673"/>
                </a:cubicBezTo>
                <a:cubicBezTo>
                  <a:pt x="1777305" y="1438682"/>
                  <a:pt x="1716419" y="1421308"/>
                  <a:pt x="1654080" y="1412124"/>
                </a:cubicBezTo>
                <a:cubicBezTo>
                  <a:pt x="1638121" y="1409521"/>
                  <a:pt x="1622010" y="1407876"/>
                  <a:pt x="1605821" y="1407187"/>
                </a:cubicBezTo>
                <a:lnTo>
                  <a:pt x="1565217" y="1407187"/>
                </a:lnTo>
                <a:cubicBezTo>
                  <a:pt x="1559591" y="1406268"/>
                  <a:pt x="1554386" y="1403551"/>
                  <a:pt x="1550406" y="1399494"/>
                </a:cubicBezTo>
                <a:cubicBezTo>
                  <a:pt x="1542752" y="1392606"/>
                  <a:pt x="1539959" y="1381813"/>
                  <a:pt x="1543288" y="1372055"/>
                </a:cubicBezTo>
                <a:cubicBezTo>
                  <a:pt x="1545278" y="1367462"/>
                  <a:pt x="1548493" y="1363482"/>
                  <a:pt x="1552588" y="1360535"/>
                </a:cubicBezTo>
                <a:lnTo>
                  <a:pt x="1577272" y="1344079"/>
                </a:lnTo>
                <a:cubicBezTo>
                  <a:pt x="1592082" y="1334205"/>
                  <a:pt x="1606357" y="1322686"/>
                  <a:pt x="1620632" y="1311702"/>
                </a:cubicBezTo>
                <a:cubicBezTo>
                  <a:pt x="1742028" y="1213691"/>
                  <a:pt x="1828860" y="1079324"/>
                  <a:pt x="1868353" y="928389"/>
                </a:cubicBezTo>
                <a:cubicBezTo>
                  <a:pt x="1907847" y="777415"/>
                  <a:pt x="1897935" y="617790"/>
                  <a:pt x="1840071" y="472861"/>
                </a:cubicBezTo>
                <a:cubicBezTo>
                  <a:pt x="1777385" y="319016"/>
                  <a:pt x="1666515" y="189665"/>
                  <a:pt x="1524074" y="104165"/>
                </a:cubicBezTo>
                <a:cubicBezTo>
                  <a:pt x="1375471" y="16143"/>
                  <a:pt x="1200964" y="-17574"/>
                  <a:pt x="1030278" y="8681"/>
                </a:cubicBezTo>
                <a:cubicBezTo>
                  <a:pt x="765981" y="53495"/>
                  <a:pt x="545398" y="235358"/>
                  <a:pt x="451062" y="486292"/>
                </a:cubicBezTo>
                <a:cubicBezTo>
                  <a:pt x="356688" y="737226"/>
                  <a:pt x="402841" y="1019394"/>
                  <a:pt x="572184" y="1227240"/>
                </a:cubicBezTo>
                <a:cubicBezTo>
                  <a:pt x="600121" y="1261109"/>
                  <a:pt x="630775" y="1292644"/>
                  <a:pt x="663803" y="1321576"/>
                </a:cubicBezTo>
                <a:cubicBezTo>
                  <a:pt x="680795" y="1335276"/>
                  <a:pt x="697251" y="1349551"/>
                  <a:pt x="715390" y="1362180"/>
                </a:cubicBezTo>
                <a:lnTo>
                  <a:pt x="733493" y="1374809"/>
                </a:lnTo>
                <a:lnTo>
                  <a:pt x="714281" y="1374809"/>
                </a:lnTo>
                <a:cubicBezTo>
                  <a:pt x="692888" y="1374809"/>
                  <a:pt x="671495" y="1374809"/>
                  <a:pt x="650102" y="1379746"/>
                </a:cubicBezTo>
                <a:cubicBezTo>
                  <a:pt x="565334" y="1390806"/>
                  <a:pt x="483247" y="1416791"/>
                  <a:pt x="407584" y="1456554"/>
                </a:cubicBezTo>
                <a:cubicBezTo>
                  <a:pt x="181221" y="1570789"/>
                  <a:pt x="28591" y="1792449"/>
                  <a:pt x="2687" y="2044686"/>
                </a:cubicBezTo>
                <a:cubicBezTo>
                  <a:pt x="-3359" y="2130833"/>
                  <a:pt x="2687" y="2187891"/>
                  <a:pt x="2687" y="2252611"/>
                </a:cubicBezTo>
                <a:close/>
              </a:path>
            </a:pathLst>
          </a:custGeom>
          <a:solidFill>
            <a:srgbClr val="002B8A"/>
          </a:solidFill>
          <a:ln w="9797" cap="flat">
            <a:noFill/>
            <a:prstDash val="solid"/>
            <a:miter/>
          </a:ln>
        </p:spPr>
        <p:txBody>
          <a:bodyPr rtlCol="0" anchor="ctr"/>
          <a:lstStyle/>
          <a:p>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49" name="组合 48">
            <a:extLst>
              <a:ext uri="{FF2B5EF4-FFF2-40B4-BE49-F238E27FC236}">
                <a16:creationId xmlns:a16="http://schemas.microsoft.com/office/drawing/2014/main" id="{55FC8970-7D50-5D0B-32B4-85A0B93BB245}"/>
              </a:ext>
            </a:extLst>
          </p:cNvPr>
          <p:cNvGrpSpPr/>
          <p:nvPr/>
        </p:nvGrpSpPr>
        <p:grpSpPr>
          <a:xfrm>
            <a:off x="9934407" y="5486570"/>
            <a:ext cx="556694" cy="549864"/>
            <a:chOff x="-2685996" y="4658272"/>
            <a:chExt cx="2314954" cy="2286555"/>
          </a:xfrm>
          <a:solidFill>
            <a:srgbClr val="002B8A"/>
          </a:solidFill>
        </p:grpSpPr>
        <p:sp>
          <p:nvSpPr>
            <p:cNvPr id="50" name="任意多边形: 形状 49">
              <a:extLst>
                <a:ext uri="{FF2B5EF4-FFF2-40B4-BE49-F238E27FC236}">
                  <a16:creationId xmlns:a16="http://schemas.microsoft.com/office/drawing/2014/main" id="{872D8C05-66EC-F57E-77E0-A449574FBFBC}"/>
                </a:ext>
              </a:extLst>
            </p:cNvPr>
            <p:cNvSpPr/>
            <p:nvPr/>
          </p:nvSpPr>
          <p:spPr>
            <a:xfrm>
              <a:off x="-2685996" y="5125141"/>
              <a:ext cx="1850982" cy="1819686"/>
            </a:xfrm>
            <a:custGeom>
              <a:avLst/>
              <a:gdLst>
                <a:gd name="connsiteX0" fmla="*/ 17020 w 1850982"/>
                <a:gd name="connsiteY0" fmla="*/ 1805056 h 1819686"/>
                <a:gd name="connsiteX1" fmla="*/ 624903 w 1850982"/>
                <a:gd name="connsiteY1" fmla="*/ 1760586 h 1819686"/>
                <a:gd name="connsiteX2" fmla="*/ 1348324 w 1850982"/>
                <a:gd name="connsiteY2" fmla="*/ 1338966 h 1819686"/>
                <a:gd name="connsiteX3" fmla="*/ 1784718 w 1850982"/>
                <a:gd name="connsiteY3" fmla="*/ 624382 h 1819686"/>
                <a:gd name="connsiteX4" fmla="*/ 1839598 w 1850982"/>
                <a:gd name="connsiteY4" fmla="*/ 17566 h 1819686"/>
                <a:gd name="connsiteX5" fmla="*/ 1761680 w 1850982"/>
                <a:gd name="connsiteY5" fmla="*/ 0 h 1819686"/>
                <a:gd name="connsiteX6" fmla="*/ 1693100 w 1850982"/>
                <a:gd name="connsiteY6" fmla="*/ 14274 h 1819686"/>
                <a:gd name="connsiteX7" fmla="*/ 1537306 w 1850982"/>
                <a:gd name="connsiteY7" fmla="*/ 534366 h 1819686"/>
                <a:gd name="connsiteX8" fmla="*/ 1136769 w 1850982"/>
                <a:gd name="connsiteY8" fmla="*/ 1123076 h 1819686"/>
                <a:gd name="connsiteX9" fmla="*/ 539340 w 1850982"/>
                <a:gd name="connsiteY9" fmla="*/ 1509867 h 1819686"/>
                <a:gd name="connsiteX10" fmla="*/ 16456 w 1850982"/>
                <a:gd name="connsiteY10" fmla="*/ 1653611 h 1819686"/>
                <a:gd name="connsiteX11" fmla="*/ 0 w 1850982"/>
                <a:gd name="connsiteY11" fmla="*/ 1734820 h 1819686"/>
                <a:gd name="connsiteX12" fmla="*/ 17030 w 1850982"/>
                <a:gd name="connsiteY12" fmla="*/ 1805046 h 181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0982" h="1819686">
                  <a:moveTo>
                    <a:pt x="17020" y="1805056"/>
                  </a:moveTo>
                  <a:cubicBezTo>
                    <a:pt x="220467" y="1834524"/>
                    <a:pt x="427892" y="1819368"/>
                    <a:pt x="624903" y="1760586"/>
                  </a:cubicBezTo>
                  <a:cubicBezTo>
                    <a:pt x="897273" y="1682208"/>
                    <a:pt x="1145876" y="1537319"/>
                    <a:pt x="1348324" y="1338966"/>
                  </a:cubicBezTo>
                  <a:cubicBezTo>
                    <a:pt x="1550772" y="1140613"/>
                    <a:pt x="1700757" y="895067"/>
                    <a:pt x="1784718" y="624382"/>
                  </a:cubicBezTo>
                  <a:cubicBezTo>
                    <a:pt x="1846908" y="428478"/>
                    <a:pt x="1865621" y="221435"/>
                    <a:pt x="1839598" y="17566"/>
                  </a:cubicBezTo>
                  <a:cubicBezTo>
                    <a:pt x="1839598" y="7693"/>
                    <a:pt x="1802821" y="0"/>
                    <a:pt x="1761680" y="0"/>
                  </a:cubicBezTo>
                  <a:cubicBezTo>
                    <a:pt x="1720540" y="0"/>
                    <a:pt x="1694746" y="6582"/>
                    <a:pt x="1693100" y="14274"/>
                  </a:cubicBezTo>
                  <a:cubicBezTo>
                    <a:pt x="1658007" y="192230"/>
                    <a:pt x="1605806" y="366433"/>
                    <a:pt x="1537306" y="534366"/>
                  </a:cubicBezTo>
                  <a:cubicBezTo>
                    <a:pt x="1442243" y="754194"/>
                    <a:pt x="1306348" y="953958"/>
                    <a:pt x="1136769" y="1123076"/>
                  </a:cubicBezTo>
                  <a:cubicBezTo>
                    <a:pt x="963938" y="1288667"/>
                    <a:pt x="761186" y="1419939"/>
                    <a:pt x="539340" y="1509867"/>
                  </a:cubicBezTo>
                  <a:cubicBezTo>
                    <a:pt x="370074" y="1574544"/>
                    <a:pt x="194990" y="1622691"/>
                    <a:pt x="16456" y="1653611"/>
                  </a:cubicBezTo>
                  <a:cubicBezTo>
                    <a:pt x="7119" y="1653611"/>
                    <a:pt x="0" y="1692570"/>
                    <a:pt x="0" y="1734820"/>
                  </a:cubicBezTo>
                  <a:cubicBezTo>
                    <a:pt x="0" y="1777070"/>
                    <a:pt x="7692" y="1803400"/>
                    <a:pt x="17030" y="1805046"/>
                  </a:cubicBezTo>
                  <a:close/>
                </a:path>
              </a:pathLst>
            </a:custGeom>
            <a:grpFill/>
            <a:ln w="9797"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53965E17-FD45-55FF-7E18-2B7EC77072B5}"/>
                </a:ext>
              </a:extLst>
            </p:cNvPr>
            <p:cNvSpPr/>
            <p:nvPr/>
          </p:nvSpPr>
          <p:spPr>
            <a:xfrm>
              <a:off x="-1466884" y="4658272"/>
              <a:ext cx="1095842" cy="700688"/>
            </a:xfrm>
            <a:custGeom>
              <a:avLst/>
              <a:gdLst>
                <a:gd name="connsiteX0" fmla="*/ 550322 w 1095842"/>
                <a:gd name="connsiteY0" fmla="*/ 356682 h 700688"/>
                <a:gd name="connsiteX1" fmla="*/ 989244 w 1095842"/>
                <a:gd name="connsiteY1" fmla="*/ 700689 h 700688"/>
                <a:gd name="connsiteX2" fmla="*/ 989244 w 1095842"/>
                <a:gd name="connsiteY2" fmla="*/ 700651 h 700688"/>
                <a:gd name="connsiteX3" fmla="*/ 1051777 w 1095842"/>
                <a:gd name="connsiteY3" fmla="*/ 652392 h 700688"/>
                <a:gd name="connsiteX4" fmla="*/ 1095674 w 1095842"/>
                <a:gd name="connsiteY4" fmla="*/ 597512 h 700688"/>
                <a:gd name="connsiteX5" fmla="*/ 659505 w 1095842"/>
                <a:gd name="connsiteY5" fmla="*/ 43934 h 700688"/>
                <a:gd name="connsiteX6" fmla="*/ 553078 w 1095842"/>
                <a:gd name="connsiteY6" fmla="*/ 0 h 700688"/>
                <a:gd name="connsiteX7" fmla="*/ 446613 w 1095842"/>
                <a:gd name="connsiteY7" fmla="*/ 43934 h 700688"/>
                <a:gd name="connsiteX8" fmla="*/ 0 w 1095842"/>
                <a:gd name="connsiteY8" fmla="*/ 589283 h 700688"/>
                <a:gd name="connsiteX9" fmla="*/ 39 w 1095842"/>
                <a:gd name="connsiteY9" fmla="*/ 589283 h 700688"/>
                <a:gd name="connsiteX10" fmla="*/ 49407 w 1095842"/>
                <a:gd name="connsiteY10" fmla="*/ 651280 h 700688"/>
                <a:gd name="connsiteX11" fmla="*/ 104287 w 1095842"/>
                <a:gd name="connsiteY11" fmla="*/ 694066 h 700688"/>
                <a:gd name="connsiteX12" fmla="*/ 550321 w 1095842"/>
                <a:gd name="connsiteY12" fmla="*/ 356672 h 70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5842" h="700688">
                  <a:moveTo>
                    <a:pt x="550322" y="356682"/>
                  </a:moveTo>
                  <a:cubicBezTo>
                    <a:pt x="714924" y="514122"/>
                    <a:pt x="879526" y="647461"/>
                    <a:pt x="989244" y="700689"/>
                  </a:cubicBezTo>
                  <a:lnTo>
                    <a:pt x="989244" y="700651"/>
                  </a:lnTo>
                  <a:cubicBezTo>
                    <a:pt x="1013048" y="688864"/>
                    <a:pt x="1034327" y="672446"/>
                    <a:pt x="1051777" y="652392"/>
                  </a:cubicBezTo>
                  <a:cubicBezTo>
                    <a:pt x="1078643" y="625526"/>
                    <a:pt x="1097854" y="601914"/>
                    <a:pt x="1095674" y="597512"/>
                  </a:cubicBezTo>
                  <a:cubicBezTo>
                    <a:pt x="1034212" y="462537"/>
                    <a:pt x="855908" y="244207"/>
                    <a:pt x="659505" y="43934"/>
                  </a:cubicBezTo>
                  <a:cubicBezTo>
                    <a:pt x="631223" y="15806"/>
                    <a:pt x="592953" y="0"/>
                    <a:pt x="553078" y="0"/>
                  </a:cubicBezTo>
                  <a:cubicBezTo>
                    <a:pt x="513163" y="0"/>
                    <a:pt x="474892" y="15806"/>
                    <a:pt x="446613" y="43934"/>
                  </a:cubicBezTo>
                  <a:cubicBezTo>
                    <a:pt x="246349" y="240338"/>
                    <a:pt x="62575" y="454876"/>
                    <a:pt x="0" y="589283"/>
                  </a:cubicBezTo>
                  <a:lnTo>
                    <a:pt x="39" y="589283"/>
                  </a:lnTo>
                  <a:cubicBezTo>
                    <a:pt x="12132" y="613087"/>
                    <a:pt x="28932" y="634173"/>
                    <a:pt x="49407" y="651280"/>
                  </a:cubicBezTo>
                  <a:cubicBezTo>
                    <a:pt x="75737" y="677610"/>
                    <a:pt x="98240" y="695712"/>
                    <a:pt x="104287" y="694066"/>
                  </a:cubicBezTo>
                  <a:cubicBezTo>
                    <a:pt x="215112" y="639224"/>
                    <a:pt x="382438" y="509723"/>
                    <a:pt x="550321" y="356672"/>
                  </a:cubicBezTo>
                  <a:close/>
                </a:path>
              </a:pathLst>
            </a:custGeom>
            <a:grpFill/>
            <a:ln w="9797" cap="flat">
              <a:noFill/>
              <a:prstDash val="solid"/>
              <a:miter/>
            </a:ln>
          </p:spPr>
          <p:txBody>
            <a:bodyPr rtlCol="0" anchor="ctr"/>
            <a:lstStyle/>
            <a:p>
              <a:endParaRPr lang="zh-CN" altLang="en-US"/>
            </a:p>
          </p:txBody>
        </p:sp>
      </p:grpSp>
      <p:sp>
        <p:nvSpPr>
          <p:cNvPr id="52" name="文本框 51">
            <a:extLst>
              <a:ext uri="{FF2B5EF4-FFF2-40B4-BE49-F238E27FC236}">
                <a16:creationId xmlns:a16="http://schemas.microsoft.com/office/drawing/2014/main" id="{91D59CB8-B499-F877-A24B-09C2695F7AA5}"/>
              </a:ext>
            </a:extLst>
          </p:cNvPr>
          <p:cNvSpPr txBox="1"/>
          <p:nvPr/>
        </p:nvSpPr>
        <p:spPr>
          <a:xfrm>
            <a:off x="9913049" y="3877245"/>
            <a:ext cx="1806439" cy="1407629"/>
          </a:xfrm>
          <a:prstGeom prst="rect">
            <a:avLst/>
          </a:prstGeom>
          <a:noFill/>
        </p:spPr>
        <p:txBody>
          <a:bodyPr wrap="square" rtlCol="0">
            <a:spAutoFit/>
          </a:bodyPr>
          <a:lstStyle/>
          <a:p>
            <a:pPr>
              <a:lnSpc>
                <a:spcPct val="120000"/>
              </a:lnSpc>
            </a:pPr>
            <a:r>
              <a:rPr lang="fr-FR" altLang="zh-CN" sz="1200" b="1">
                <a:solidFill>
                  <a:srgbClr val="002B8A"/>
                </a:solidFill>
              </a:rPr>
              <a:t>Pellentesque Habitant Morbi Tristique Senectus Et Netus Et</a:t>
            </a:r>
          </a:p>
          <a:p>
            <a:pPr>
              <a:lnSpc>
                <a:spcPct val="120000"/>
              </a:lnSpc>
            </a:pPr>
            <a:endParaRPr lang="fr-FR" altLang="zh-CN" sz="1200" b="1">
              <a:solidFill>
                <a:srgbClr val="002B8A"/>
              </a:solidFill>
            </a:endParaRPr>
          </a:p>
          <a:p>
            <a:pPr>
              <a:lnSpc>
                <a:spcPct val="120000"/>
              </a:lnSpc>
            </a:pPr>
            <a:r>
              <a:rPr lang="fr-FR" altLang="zh-CN" sz="1200" b="1">
                <a:solidFill>
                  <a:srgbClr val="002B8A"/>
                </a:solidFill>
              </a:rPr>
              <a:t>Malesuada Fames Ac Turpis Egestas</a:t>
            </a:r>
            <a:endParaRPr lang="zh-CN" altLang="en-US" sz="1200" b="1">
              <a:solidFill>
                <a:srgbClr val="002B8A"/>
              </a:solidFill>
            </a:endParaRPr>
          </a:p>
        </p:txBody>
      </p:sp>
      <p:grpSp>
        <p:nvGrpSpPr>
          <p:cNvPr id="54" name="组合 53">
            <a:extLst>
              <a:ext uri="{FF2B5EF4-FFF2-40B4-BE49-F238E27FC236}">
                <a16:creationId xmlns:a16="http://schemas.microsoft.com/office/drawing/2014/main" id="{8817504B-85B5-BD6C-36E1-CBA02CF6DABD}"/>
              </a:ext>
            </a:extLst>
          </p:cNvPr>
          <p:cNvGrpSpPr/>
          <p:nvPr/>
        </p:nvGrpSpPr>
        <p:grpSpPr>
          <a:xfrm>
            <a:off x="1548836" y="2240871"/>
            <a:ext cx="432929" cy="790321"/>
            <a:chOff x="-6494660" y="-84287"/>
            <a:chExt cx="1372452" cy="2505439"/>
          </a:xfrm>
          <a:solidFill>
            <a:srgbClr val="002B8A"/>
          </a:solidFill>
        </p:grpSpPr>
        <p:sp>
          <p:nvSpPr>
            <p:cNvPr id="55" name="任意多边形: 形状 54">
              <a:extLst>
                <a:ext uri="{FF2B5EF4-FFF2-40B4-BE49-F238E27FC236}">
                  <a16:creationId xmlns:a16="http://schemas.microsoft.com/office/drawing/2014/main" id="{6742FFD0-9C0E-8613-F998-22DD9903509D}"/>
                </a:ext>
              </a:extLst>
            </p:cNvPr>
            <p:cNvSpPr/>
            <p:nvPr/>
          </p:nvSpPr>
          <p:spPr>
            <a:xfrm>
              <a:off x="-6494660" y="-84287"/>
              <a:ext cx="1372452" cy="1766912"/>
            </a:xfrm>
            <a:custGeom>
              <a:avLst/>
              <a:gdLst>
                <a:gd name="connsiteX0" fmla="*/ 881030 w 1372452"/>
                <a:gd name="connsiteY0" fmla="*/ 32043 h 1766912"/>
                <a:gd name="connsiteX1" fmla="*/ 614401 w 1372452"/>
                <a:gd name="connsiteY1" fmla="*/ 1848 h 1766912"/>
                <a:gd name="connsiteX2" fmla="*/ 368590 w 1372452"/>
                <a:gd name="connsiteY2" fmla="*/ 66601 h 1766912"/>
                <a:gd name="connsiteX3" fmla="*/ 179878 w 1372452"/>
                <a:gd name="connsiteY3" fmla="*/ 203183 h 1766912"/>
                <a:gd name="connsiteX4" fmla="*/ 60823 w 1372452"/>
                <a:gd name="connsiteY4" fmla="*/ 373291 h 1766912"/>
                <a:gd name="connsiteX5" fmla="*/ 3188 w 1372452"/>
                <a:gd name="connsiteY5" fmla="*/ 692041 h 1766912"/>
                <a:gd name="connsiteX6" fmla="*/ 81106 w 1372452"/>
                <a:gd name="connsiteY6" fmla="*/ 712324 h 1766912"/>
                <a:gd name="connsiteX7" fmla="*/ 149686 w 1372452"/>
                <a:gd name="connsiteY7" fmla="*/ 696978 h 1766912"/>
                <a:gd name="connsiteX8" fmla="*/ 244596 w 1372452"/>
                <a:gd name="connsiteY8" fmla="*/ 481901 h 1766912"/>
                <a:gd name="connsiteX9" fmla="*/ 343370 w 1372452"/>
                <a:gd name="connsiteY9" fmla="*/ 381520 h 1766912"/>
                <a:gd name="connsiteX10" fmla="*/ 473378 w 1372452"/>
                <a:gd name="connsiteY10" fmla="*/ 309075 h 1766912"/>
                <a:gd name="connsiteX11" fmla="*/ 626998 w 1372452"/>
                <a:gd name="connsiteY11" fmla="*/ 281099 h 1766912"/>
                <a:gd name="connsiteX12" fmla="*/ 787230 w 1372452"/>
                <a:gd name="connsiteY12" fmla="*/ 308539 h 1766912"/>
                <a:gd name="connsiteX13" fmla="*/ 1028063 w 1372452"/>
                <a:gd name="connsiteY13" fmla="*/ 527975 h 1766912"/>
                <a:gd name="connsiteX14" fmla="*/ 1051102 w 1372452"/>
                <a:gd name="connsiteY14" fmla="*/ 852770 h 1766912"/>
                <a:gd name="connsiteX15" fmla="*/ 859098 w 1372452"/>
                <a:gd name="connsiteY15" fmla="*/ 1099648 h 1766912"/>
                <a:gd name="connsiteX16" fmla="*/ 842603 w 1372452"/>
                <a:gd name="connsiteY16" fmla="*/ 1108986 h 1766912"/>
                <a:gd name="connsiteX17" fmla="*/ 815163 w 1372452"/>
                <a:gd name="connsiteY17" fmla="*/ 1124906 h 1766912"/>
                <a:gd name="connsiteX18" fmla="*/ 815202 w 1372452"/>
                <a:gd name="connsiteY18" fmla="*/ 1124906 h 1766912"/>
                <a:gd name="connsiteX19" fmla="*/ 678581 w 1372452"/>
                <a:gd name="connsiteY19" fmla="*/ 1243432 h 1766912"/>
                <a:gd name="connsiteX20" fmla="*/ 575446 w 1372452"/>
                <a:gd name="connsiteY20" fmla="*/ 1434898 h 1766912"/>
                <a:gd name="connsiteX21" fmla="*/ 556771 w 1372452"/>
                <a:gd name="connsiteY21" fmla="*/ 1620887 h 1766912"/>
                <a:gd name="connsiteX22" fmla="*/ 574337 w 1372452"/>
                <a:gd name="connsiteY22" fmla="*/ 1748710 h 1766912"/>
                <a:gd name="connsiteX23" fmla="*/ 654972 w 1372452"/>
                <a:gd name="connsiteY23" fmla="*/ 1766812 h 1766912"/>
                <a:gd name="connsiteX24" fmla="*/ 725198 w 1372452"/>
                <a:gd name="connsiteY24" fmla="*/ 1748710 h 1766912"/>
                <a:gd name="connsiteX25" fmla="*/ 743301 w 1372452"/>
                <a:gd name="connsiteY25" fmla="*/ 1622533 h 1766912"/>
                <a:gd name="connsiteX26" fmla="*/ 743339 w 1372452"/>
                <a:gd name="connsiteY26" fmla="*/ 1622533 h 1766912"/>
                <a:gd name="connsiteX27" fmla="*/ 779542 w 1372452"/>
                <a:gd name="connsiteY27" fmla="*/ 1512775 h 1766912"/>
                <a:gd name="connsiteX28" fmla="*/ 857996 w 1372452"/>
                <a:gd name="connsiteY28" fmla="*/ 1410748 h 1766912"/>
                <a:gd name="connsiteX29" fmla="*/ 912837 w 1372452"/>
                <a:gd name="connsiteY29" fmla="*/ 1370144 h 1766912"/>
                <a:gd name="connsiteX30" fmla="*/ 943568 w 1372452"/>
                <a:gd name="connsiteY30" fmla="*/ 1353687 h 1766912"/>
                <a:gd name="connsiteX31" fmla="*/ 959488 w 1372452"/>
                <a:gd name="connsiteY31" fmla="*/ 1346569 h 1766912"/>
                <a:gd name="connsiteX32" fmla="*/ 986354 w 1372452"/>
                <a:gd name="connsiteY32" fmla="*/ 1333404 h 1766912"/>
                <a:gd name="connsiteX33" fmla="*/ 986392 w 1372452"/>
                <a:gd name="connsiteY33" fmla="*/ 1333404 h 1766912"/>
                <a:gd name="connsiteX34" fmla="*/ 1328714 w 1372452"/>
                <a:gd name="connsiteY34" fmla="*/ 949326 h 1766912"/>
                <a:gd name="connsiteX35" fmla="*/ 1300931 w 1372452"/>
                <a:gd name="connsiteY35" fmla="*/ 394984 h 1766912"/>
                <a:gd name="connsiteX36" fmla="*/ 881035 w 1372452"/>
                <a:gd name="connsiteY36" fmla="*/ 32030 h 176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72452" h="1766912">
                  <a:moveTo>
                    <a:pt x="881030" y="32043"/>
                  </a:moveTo>
                  <a:cubicBezTo>
                    <a:pt x="794769" y="5675"/>
                    <a:pt x="704377" y="-4544"/>
                    <a:pt x="614401" y="1848"/>
                  </a:cubicBezTo>
                  <a:cubicBezTo>
                    <a:pt x="529097" y="7780"/>
                    <a:pt x="445703" y="29709"/>
                    <a:pt x="368590" y="66601"/>
                  </a:cubicBezTo>
                  <a:cubicBezTo>
                    <a:pt x="297828" y="100164"/>
                    <a:pt x="233840" y="146470"/>
                    <a:pt x="179878" y="203183"/>
                  </a:cubicBezTo>
                  <a:cubicBezTo>
                    <a:pt x="130892" y="252819"/>
                    <a:pt x="90670" y="310305"/>
                    <a:pt x="60823" y="373291"/>
                  </a:cubicBezTo>
                  <a:cubicBezTo>
                    <a:pt x="11646" y="471870"/>
                    <a:pt x="-8370" y="582480"/>
                    <a:pt x="3188" y="692041"/>
                  </a:cubicBezTo>
                  <a:cubicBezTo>
                    <a:pt x="3188" y="704096"/>
                    <a:pt x="39966" y="712898"/>
                    <a:pt x="81106" y="712324"/>
                  </a:cubicBezTo>
                  <a:cubicBezTo>
                    <a:pt x="122246" y="711788"/>
                    <a:pt x="148040" y="704632"/>
                    <a:pt x="149686" y="696978"/>
                  </a:cubicBezTo>
                  <a:cubicBezTo>
                    <a:pt x="166142" y="619520"/>
                    <a:pt x="198480" y="546268"/>
                    <a:pt x="244596" y="481901"/>
                  </a:cubicBezTo>
                  <a:cubicBezTo>
                    <a:pt x="272265" y="443670"/>
                    <a:pt x="305560" y="409800"/>
                    <a:pt x="343370" y="381520"/>
                  </a:cubicBezTo>
                  <a:cubicBezTo>
                    <a:pt x="382253" y="350138"/>
                    <a:pt x="426225" y="325645"/>
                    <a:pt x="473378" y="309075"/>
                  </a:cubicBezTo>
                  <a:cubicBezTo>
                    <a:pt x="522593" y="290896"/>
                    <a:pt x="574563" y="281444"/>
                    <a:pt x="626998" y="281099"/>
                  </a:cubicBezTo>
                  <a:cubicBezTo>
                    <a:pt x="681571" y="281329"/>
                    <a:pt x="735687" y="290590"/>
                    <a:pt x="787230" y="308539"/>
                  </a:cubicBezTo>
                  <a:cubicBezTo>
                    <a:pt x="892667" y="348072"/>
                    <a:pt x="978921" y="426643"/>
                    <a:pt x="1028063" y="527975"/>
                  </a:cubicBezTo>
                  <a:cubicBezTo>
                    <a:pt x="1076399" y="629464"/>
                    <a:pt x="1084626" y="745501"/>
                    <a:pt x="1051102" y="852770"/>
                  </a:cubicBezTo>
                  <a:cubicBezTo>
                    <a:pt x="1018611" y="955336"/>
                    <a:pt x="950486" y="1042893"/>
                    <a:pt x="859098" y="1099648"/>
                  </a:cubicBezTo>
                  <a:lnTo>
                    <a:pt x="842603" y="1108986"/>
                  </a:lnTo>
                  <a:lnTo>
                    <a:pt x="815163" y="1124906"/>
                  </a:lnTo>
                  <a:lnTo>
                    <a:pt x="815202" y="1124906"/>
                  </a:lnTo>
                  <a:cubicBezTo>
                    <a:pt x="763614" y="1156862"/>
                    <a:pt x="717498" y="1196893"/>
                    <a:pt x="678581" y="1243432"/>
                  </a:cubicBezTo>
                  <a:cubicBezTo>
                    <a:pt x="631585" y="1299613"/>
                    <a:pt x="596491" y="1364750"/>
                    <a:pt x="575446" y="1434898"/>
                  </a:cubicBezTo>
                  <a:cubicBezTo>
                    <a:pt x="557880" y="1495211"/>
                    <a:pt x="551566" y="1558283"/>
                    <a:pt x="556771" y="1620887"/>
                  </a:cubicBezTo>
                  <a:cubicBezTo>
                    <a:pt x="562243" y="1669184"/>
                    <a:pt x="568290" y="1710860"/>
                    <a:pt x="574337" y="1748710"/>
                  </a:cubicBezTo>
                  <a:cubicBezTo>
                    <a:pt x="574337" y="1759694"/>
                    <a:pt x="612760" y="1767921"/>
                    <a:pt x="654972" y="1766812"/>
                  </a:cubicBezTo>
                  <a:cubicBezTo>
                    <a:pt x="697223" y="1765702"/>
                    <a:pt x="723552" y="1758048"/>
                    <a:pt x="725198" y="1748710"/>
                  </a:cubicBezTo>
                  <a:cubicBezTo>
                    <a:pt x="731781" y="1711397"/>
                    <a:pt x="737254" y="1667501"/>
                    <a:pt x="743301" y="1622533"/>
                  </a:cubicBezTo>
                  <a:lnTo>
                    <a:pt x="743339" y="1622533"/>
                  </a:lnTo>
                  <a:cubicBezTo>
                    <a:pt x="749921" y="1584378"/>
                    <a:pt x="762130" y="1547370"/>
                    <a:pt x="779542" y="1512775"/>
                  </a:cubicBezTo>
                  <a:cubicBezTo>
                    <a:pt x="799366" y="1474352"/>
                    <a:pt x="825964" y="1439794"/>
                    <a:pt x="857996" y="1410748"/>
                  </a:cubicBezTo>
                  <a:cubicBezTo>
                    <a:pt x="874835" y="1395363"/>
                    <a:pt x="893205" y="1381740"/>
                    <a:pt x="912837" y="1370144"/>
                  </a:cubicBezTo>
                  <a:cubicBezTo>
                    <a:pt x="922787" y="1364135"/>
                    <a:pt x="933044" y="1358624"/>
                    <a:pt x="943568" y="1353687"/>
                  </a:cubicBezTo>
                  <a:lnTo>
                    <a:pt x="959488" y="1346569"/>
                  </a:lnTo>
                  <a:lnTo>
                    <a:pt x="986354" y="1333404"/>
                  </a:lnTo>
                  <a:lnTo>
                    <a:pt x="986392" y="1333404"/>
                  </a:lnTo>
                  <a:cubicBezTo>
                    <a:pt x="1145635" y="1254147"/>
                    <a:pt x="1268217" y="1116603"/>
                    <a:pt x="1328714" y="949326"/>
                  </a:cubicBezTo>
                  <a:cubicBezTo>
                    <a:pt x="1395495" y="768500"/>
                    <a:pt x="1385469" y="568237"/>
                    <a:pt x="1300931" y="394984"/>
                  </a:cubicBezTo>
                  <a:cubicBezTo>
                    <a:pt x="1216392" y="221771"/>
                    <a:pt x="1064692" y="90626"/>
                    <a:pt x="881035" y="32030"/>
                  </a:cubicBezTo>
                  <a:close/>
                </a:path>
              </a:pathLst>
            </a:custGeom>
            <a:grpFill/>
            <a:ln w="9797"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66E0EB51-EF02-7459-FC34-F9D5090B577A}"/>
                </a:ext>
              </a:extLst>
            </p:cNvPr>
            <p:cNvSpPr/>
            <p:nvPr/>
          </p:nvSpPr>
          <p:spPr>
            <a:xfrm>
              <a:off x="-5995845" y="2022690"/>
              <a:ext cx="302031" cy="398462"/>
            </a:xfrm>
            <a:custGeom>
              <a:avLst/>
              <a:gdLst>
                <a:gd name="connsiteX0" fmla="*/ 224186 w 302031"/>
                <a:gd name="connsiteY0" fmla="*/ 1148 h 398462"/>
                <a:gd name="connsiteX1" fmla="*/ 145197 w 302031"/>
                <a:gd name="connsiteY1" fmla="*/ 1148 h 398462"/>
                <a:gd name="connsiteX2" fmla="*/ 77153 w 302031"/>
                <a:gd name="connsiteY2" fmla="*/ 1148 h 398462"/>
                <a:gd name="connsiteX3" fmla="*/ 77153 w 302031"/>
                <a:gd name="connsiteY3" fmla="*/ 397286 h 398462"/>
                <a:gd name="connsiteX4" fmla="*/ 157826 w 302031"/>
                <a:gd name="connsiteY4" fmla="*/ 397286 h 398462"/>
                <a:gd name="connsiteX5" fmla="*/ 228052 w 302031"/>
                <a:gd name="connsiteY5" fmla="*/ 397286 h 398462"/>
                <a:gd name="connsiteX6" fmla="*/ 224187 w 302031"/>
                <a:gd name="connsiteY6" fmla="*/ 1148 h 39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31" h="398462">
                  <a:moveTo>
                    <a:pt x="224186" y="1148"/>
                  </a:moveTo>
                  <a:cubicBezTo>
                    <a:pt x="197895" y="-383"/>
                    <a:pt x="171488" y="-383"/>
                    <a:pt x="145197" y="1148"/>
                  </a:cubicBezTo>
                  <a:cubicBezTo>
                    <a:pt x="122541" y="-229"/>
                    <a:pt x="99808" y="-229"/>
                    <a:pt x="77153" y="1148"/>
                  </a:cubicBezTo>
                  <a:cubicBezTo>
                    <a:pt x="-25453" y="80138"/>
                    <a:pt x="-25982" y="318252"/>
                    <a:pt x="77153" y="397286"/>
                  </a:cubicBezTo>
                  <a:cubicBezTo>
                    <a:pt x="104018" y="398855"/>
                    <a:pt x="130960" y="398855"/>
                    <a:pt x="157826" y="397286"/>
                  </a:cubicBezTo>
                  <a:cubicBezTo>
                    <a:pt x="181209" y="398702"/>
                    <a:pt x="204630" y="398702"/>
                    <a:pt x="228052" y="397286"/>
                  </a:cubicBezTo>
                  <a:cubicBezTo>
                    <a:pt x="327327" y="318832"/>
                    <a:pt x="327327" y="80143"/>
                    <a:pt x="224187" y="1148"/>
                  </a:cubicBezTo>
                  <a:close/>
                </a:path>
              </a:pathLst>
            </a:custGeom>
            <a:grpFill/>
            <a:ln w="9797" cap="flat">
              <a:noFill/>
              <a:prstDash val="solid"/>
              <a:miter/>
            </a:ln>
          </p:spPr>
          <p:txBody>
            <a:bodyPr rtlCol="0" anchor="ctr"/>
            <a:lstStyle/>
            <a:p>
              <a:endParaRPr lang="zh-CN" altLang="en-US"/>
            </a:p>
          </p:txBody>
        </p:sp>
      </p:grpSp>
      <p:sp>
        <p:nvSpPr>
          <p:cNvPr id="60" name="任意多边形: 形状 59">
            <a:extLst>
              <a:ext uri="{FF2B5EF4-FFF2-40B4-BE49-F238E27FC236}">
                <a16:creationId xmlns:a16="http://schemas.microsoft.com/office/drawing/2014/main" id="{CA73F6CB-A854-8296-32CB-71C3085A52E5}"/>
              </a:ext>
            </a:extLst>
          </p:cNvPr>
          <p:cNvSpPr/>
          <p:nvPr/>
        </p:nvSpPr>
        <p:spPr>
          <a:xfrm rot="2700000">
            <a:off x="3374916" y="5098731"/>
            <a:ext cx="883855" cy="233825"/>
          </a:xfrm>
          <a:custGeom>
            <a:avLst/>
            <a:gdLst>
              <a:gd name="connsiteX0" fmla="*/ 2570938 w 3077630"/>
              <a:gd name="connsiteY0" fmla="*/ 769185 h 814190"/>
              <a:gd name="connsiteX1" fmla="*/ 2625817 w 3077630"/>
              <a:gd name="connsiteY1" fmla="*/ 814191 h 814190"/>
              <a:gd name="connsiteX2" fmla="*/ 3033467 w 3077630"/>
              <a:gd name="connsiteY2" fmla="*/ 513007 h 814190"/>
              <a:gd name="connsiteX3" fmla="*/ 3033467 w 3077630"/>
              <a:gd name="connsiteY3" fmla="*/ 512969 h 814190"/>
              <a:gd name="connsiteX4" fmla="*/ 3077631 w 3077630"/>
              <a:gd name="connsiteY4" fmla="*/ 406542 h 814190"/>
              <a:gd name="connsiteX5" fmla="*/ 3033467 w 3077630"/>
              <a:gd name="connsiteY5" fmla="*/ 300116 h 814190"/>
              <a:gd name="connsiteX6" fmla="*/ 2625817 w 3077630"/>
              <a:gd name="connsiteY6" fmla="*/ 0 h 814190"/>
              <a:gd name="connsiteX7" fmla="*/ 2566001 w 3077630"/>
              <a:gd name="connsiteY7" fmla="*/ 51588 h 814190"/>
              <a:gd name="connsiteX8" fmla="*/ 2522105 w 3077630"/>
              <a:gd name="connsiteY8" fmla="*/ 106429 h 814190"/>
              <a:gd name="connsiteX9" fmla="*/ 2631862 w 3077630"/>
              <a:gd name="connsiteY9" fmla="*/ 301187 h 814190"/>
              <a:gd name="connsiteX10" fmla="*/ 17593 w 3077630"/>
              <a:gd name="connsiteY10" fmla="*/ 334099 h 814190"/>
              <a:gd name="connsiteX11" fmla="*/ 26 w 3077630"/>
              <a:gd name="connsiteY11" fmla="*/ 414735 h 814190"/>
              <a:gd name="connsiteX12" fmla="*/ 17593 w 3077630"/>
              <a:gd name="connsiteY12" fmla="*/ 484961 h 814190"/>
              <a:gd name="connsiteX13" fmla="*/ 2630785 w 3077630"/>
              <a:gd name="connsiteY13" fmla="*/ 517873 h 814190"/>
              <a:gd name="connsiteX14" fmla="*/ 2630785 w 3077630"/>
              <a:gd name="connsiteY14" fmla="*/ 517911 h 814190"/>
              <a:gd name="connsiteX15" fmla="*/ 2521066 w 3077630"/>
              <a:gd name="connsiteY15" fmla="*/ 711023 h 814190"/>
              <a:gd name="connsiteX16" fmla="*/ 2570971 w 3077630"/>
              <a:gd name="connsiteY16" fmla="*/ 769193 h 81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77630" h="814190">
                <a:moveTo>
                  <a:pt x="2570938" y="769185"/>
                </a:moveTo>
                <a:cubicBezTo>
                  <a:pt x="2586820" y="786942"/>
                  <a:pt x="2605304" y="802097"/>
                  <a:pt x="2625817" y="814191"/>
                </a:cubicBezTo>
                <a:cubicBezTo>
                  <a:pt x="2732244" y="779059"/>
                  <a:pt x="2891908" y="655105"/>
                  <a:pt x="3033467" y="513007"/>
                </a:cubicBezTo>
                <a:lnTo>
                  <a:pt x="3033467" y="512969"/>
                </a:lnTo>
                <a:cubicBezTo>
                  <a:pt x="3061748" y="484764"/>
                  <a:pt x="3077631" y="446493"/>
                  <a:pt x="3077631" y="406542"/>
                </a:cubicBezTo>
                <a:cubicBezTo>
                  <a:pt x="3077631" y="366591"/>
                  <a:pt x="3061748" y="328318"/>
                  <a:pt x="3033467" y="300116"/>
                </a:cubicBezTo>
                <a:cubicBezTo>
                  <a:pt x="2893015" y="158018"/>
                  <a:pt x="2732812" y="36200"/>
                  <a:pt x="2625817" y="0"/>
                </a:cubicBezTo>
                <a:cubicBezTo>
                  <a:pt x="2603468" y="14198"/>
                  <a:pt x="2583338" y="31573"/>
                  <a:pt x="2566001" y="51588"/>
                </a:cubicBezTo>
                <a:cubicBezTo>
                  <a:pt x="2548588" y="67432"/>
                  <a:pt x="2533777" y="85954"/>
                  <a:pt x="2522105" y="106429"/>
                </a:cubicBezTo>
                <a:cubicBezTo>
                  <a:pt x="2548550" y="176579"/>
                  <a:pt x="2585557" y="242247"/>
                  <a:pt x="2631862" y="301187"/>
                </a:cubicBezTo>
                <a:cubicBezTo>
                  <a:pt x="1902171" y="234789"/>
                  <a:pt x="519010" y="246307"/>
                  <a:pt x="17593" y="334099"/>
                </a:cubicBezTo>
                <a:cubicBezTo>
                  <a:pt x="7183" y="334099"/>
                  <a:pt x="-509" y="372523"/>
                  <a:pt x="26" y="414735"/>
                </a:cubicBezTo>
                <a:cubicBezTo>
                  <a:pt x="562" y="456985"/>
                  <a:pt x="8254" y="483315"/>
                  <a:pt x="17593" y="484961"/>
                </a:cubicBezTo>
                <a:cubicBezTo>
                  <a:pt x="519050" y="573288"/>
                  <a:pt x="1900506" y="584274"/>
                  <a:pt x="2630785" y="517873"/>
                </a:cubicBezTo>
                <a:lnTo>
                  <a:pt x="2630785" y="517911"/>
                </a:lnTo>
                <a:cubicBezTo>
                  <a:pt x="2584632" y="576389"/>
                  <a:pt x="2547662" y="641483"/>
                  <a:pt x="2521066" y="711023"/>
                </a:cubicBezTo>
                <a:cubicBezTo>
                  <a:pt x="2534882" y="732683"/>
                  <a:pt x="2551721" y="752239"/>
                  <a:pt x="2570971" y="769193"/>
                </a:cubicBezTo>
                <a:close/>
              </a:path>
            </a:pathLst>
          </a:custGeom>
          <a:solidFill>
            <a:srgbClr val="002B8A"/>
          </a:solidFill>
          <a:ln w="979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33B0CD8F-1793-4D92-DE1E-E28F1669A045}"/>
              </a:ext>
            </a:extLst>
          </p:cNvPr>
          <p:cNvSpPr/>
          <p:nvPr/>
        </p:nvSpPr>
        <p:spPr>
          <a:xfrm rot="18900000" flipV="1">
            <a:off x="3374915" y="3219393"/>
            <a:ext cx="883855" cy="233825"/>
          </a:xfrm>
          <a:custGeom>
            <a:avLst/>
            <a:gdLst>
              <a:gd name="connsiteX0" fmla="*/ 2570938 w 3077630"/>
              <a:gd name="connsiteY0" fmla="*/ 769185 h 814190"/>
              <a:gd name="connsiteX1" fmla="*/ 2625817 w 3077630"/>
              <a:gd name="connsiteY1" fmla="*/ 814191 h 814190"/>
              <a:gd name="connsiteX2" fmla="*/ 3033467 w 3077630"/>
              <a:gd name="connsiteY2" fmla="*/ 513007 h 814190"/>
              <a:gd name="connsiteX3" fmla="*/ 3033467 w 3077630"/>
              <a:gd name="connsiteY3" fmla="*/ 512969 h 814190"/>
              <a:gd name="connsiteX4" fmla="*/ 3077631 w 3077630"/>
              <a:gd name="connsiteY4" fmla="*/ 406542 h 814190"/>
              <a:gd name="connsiteX5" fmla="*/ 3033467 w 3077630"/>
              <a:gd name="connsiteY5" fmla="*/ 300116 h 814190"/>
              <a:gd name="connsiteX6" fmla="*/ 2625817 w 3077630"/>
              <a:gd name="connsiteY6" fmla="*/ 0 h 814190"/>
              <a:gd name="connsiteX7" fmla="*/ 2566001 w 3077630"/>
              <a:gd name="connsiteY7" fmla="*/ 51588 h 814190"/>
              <a:gd name="connsiteX8" fmla="*/ 2522105 w 3077630"/>
              <a:gd name="connsiteY8" fmla="*/ 106429 h 814190"/>
              <a:gd name="connsiteX9" fmla="*/ 2631862 w 3077630"/>
              <a:gd name="connsiteY9" fmla="*/ 301187 h 814190"/>
              <a:gd name="connsiteX10" fmla="*/ 17593 w 3077630"/>
              <a:gd name="connsiteY10" fmla="*/ 334099 h 814190"/>
              <a:gd name="connsiteX11" fmla="*/ 26 w 3077630"/>
              <a:gd name="connsiteY11" fmla="*/ 414735 h 814190"/>
              <a:gd name="connsiteX12" fmla="*/ 17593 w 3077630"/>
              <a:gd name="connsiteY12" fmla="*/ 484961 h 814190"/>
              <a:gd name="connsiteX13" fmla="*/ 2630785 w 3077630"/>
              <a:gd name="connsiteY13" fmla="*/ 517873 h 814190"/>
              <a:gd name="connsiteX14" fmla="*/ 2630785 w 3077630"/>
              <a:gd name="connsiteY14" fmla="*/ 517911 h 814190"/>
              <a:gd name="connsiteX15" fmla="*/ 2521066 w 3077630"/>
              <a:gd name="connsiteY15" fmla="*/ 711023 h 814190"/>
              <a:gd name="connsiteX16" fmla="*/ 2570971 w 3077630"/>
              <a:gd name="connsiteY16" fmla="*/ 769193 h 81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77630" h="814190">
                <a:moveTo>
                  <a:pt x="2570938" y="769185"/>
                </a:moveTo>
                <a:cubicBezTo>
                  <a:pt x="2586820" y="786942"/>
                  <a:pt x="2605304" y="802097"/>
                  <a:pt x="2625817" y="814191"/>
                </a:cubicBezTo>
                <a:cubicBezTo>
                  <a:pt x="2732244" y="779059"/>
                  <a:pt x="2891908" y="655105"/>
                  <a:pt x="3033467" y="513007"/>
                </a:cubicBezTo>
                <a:lnTo>
                  <a:pt x="3033467" y="512969"/>
                </a:lnTo>
                <a:cubicBezTo>
                  <a:pt x="3061748" y="484764"/>
                  <a:pt x="3077631" y="446493"/>
                  <a:pt x="3077631" y="406542"/>
                </a:cubicBezTo>
                <a:cubicBezTo>
                  <a:pt x="3077631" y="366591"/>
                  <a:pt x="3061748" y="328318"/>
                  <a:pt x="3033467" y="300116"/>
                </a:cubicBezTo>
                <a:cubicBezTo>
                  <a:pt x="2893015" y="158018"/>
                  <a:pt x="2732812" y="36200"/>
                  <a:pt x="2625817" y="0"/>
                </a:cubicBezTo>
                <a:cubicBezTo>
                  <a:pt x="2603468" y="14198"/>
                  <a:pt x="2583338" y="31573"/>
                  <a:pt x="2566001" y="51588"/>
                </a:cubicBezTo>
                <a:cubicBezTo>
                  <a:pt x="2548588" y="67432"/>
                  <a:pt x="2533777" y="85954"/>
                  <a:pt x="2522105" y="106429"/>
                </a:cubicBezTo>
                <a:cubicBezTo>
                  <a:pt x="2548550" y="176579"/>
                  <a:pt x="2585557" y="242247"/>
                  <a:pt x="2631862" y="301187"/>
                </a:cubicBezTo>
                <a:cubicBezTo>
                  <a:pt x="1902171" y="234789"/>
                  <a:pt x="519010" y="246307"/>
                  <a:pt x="17593" y="334099"/>
                </a:cubicBezTo>
                <a:cubicBezTo>
                  <a:pt x="7183" y="334099"/>
                  <a:pt x="-509" y="372523"/>
                  <a:pt x="26" y="414735"/>
                </a:cubicBezTo>
                <a:cubicBezTo>
                  <a:pt x="562" y="456985"/>
                  <a:pt x="8254" y="483315"/>
                  <a:pt x="17593" y="484961"/>
                </a:cubicBezTo>
                <a:cubicBezTo>
                  <a:pt x="519050" y="573288"/>
                  <a:pt x="1900506" y="584274"/>
                  <a:pt x="2630785" y="517873"/>
                </a:cubicBezTo>
                <a:lnTo>
                  <a:pt x="2630785" y="517911"/>
                </a:lnTo>
                <a:cubicBezTo>
                  <a:pt x="2584632" y="576389"/>
                  <a:pt x="2547662" y="641483"/>
                  <a:pt x="2521066" y="711023"/>
                </a:cubicBezTo>
                <a:cubicBezTo>
                  <a:pt x="2534882" y="732683"/>
                  <a:pt x="2551721" y="752239"/>
                  <a:pt x="2570971" y="769193"/>
                </a:cubicBezTo>
                <a:close/>
              </a:path>
            </a:pathLst>
          </a:custGeom>
          <a:solidFill>
            <a:srgbClr val="002B8A"/>
          </a:solidFill>
          <a:ln w="9797" cap="flat">
            <a:noFill/>
            <a:prstDash val="solid"/>
            <a:miter/>
          </a:ln>
        </p:spPr>
        <p:txBody>
          <a:bodyPr rtlCol="0" anchor="ctr"/>
          <a:lstStyle/>
          <a:p>
            <a:endParaRPr lang="zh-CN" altLang="en-US"/>
          </a:p>
        </p:txBody>
      </p:sp>
      <p:grpSp>
        <p:nvGrpSpPr>
          <p:cNvPr id="63" name="组合 62">
            <a:extLst>
              <a:ext uri="{FF2B5EF4-FFF2-40B4-BE49-F238E27FC236}">
                <a16:creationId xmlns:a16="http://schemas.microsoft.com/office/drawing/2014/main" id="{B94E045D-2C7D-8485-59CB-C29FE39A9906}"/>
              </a:ext>
            </a:extLst>
          </p:cNvPr>
          <p:cNvGrpSpPr/>
          <p:nvPr/>
        </p:nvGrpSpPr>
        <p:grpSpPr>
          <a:xfrm>
            <a:off x="472513" y="3240825"/>
            <a:ext cx="2585575" cy="2070299"/>
            <a:chOff x="472513" y="3872370"/>
            <a:chExt cx="2585575" cy="2070299"/>
          </a:xfrm>
        </p:grpSpPr>
        <p:sp>
          <p:nvSpPr>
            <p:cNvPr id="39" name="文本框 38">
              <a:extLst>
                <a:ext uri="{FF2B5EF4-FFF2-40B4-BE49-F238E27FC236}">
                  <a16:creationId xmlns:a16="http://schemas.microsoft.com/office/drawing/2014/main" id="{476FD938-5ACF-9FA7-C1E9-A7D0959FB8EE}"/>
                </a:ext>
              </a:extLst>
            </p:cNvPr>
            <p:cNvSpPr txBox="1"/>
            <p:nvPr/>
          </p:nvSpPr>
          <p:spPr>
            <a:xfrm>
              <a:off x="472513" y="3872370"/>
              <a:ext cx="2585575" cy="807209"/>
            </a:xfrm>
            <a:prstGeom prst="rect">
              <a:avLst/>
            </a:prstGeom>
            <a:noFill/>
          </p:spPr>
          <p:txBody>
            <a:bodyPr wrap="square" rtlCol="0">
              <a:spAutoFit/>
            </a:bodyPr>
            <a:lstStyle/>
            <a:p>
              <a:pPr algn="ctr">
                <a:lnSpc>
                  <a:spcPct val="120000"/>
                </a:lnSpc>
              </a:pPr>
              <a:r>
                <a:rPr lang="fr-FR" altLang="zh-CN" sz="2000" b="1">
                  <a:solidFill>
                    <a:srgbClr val="002B8A"/>
                  </a:solidFill>
                </a:rPr>
                <a:t>Senectus Et Netus Et Malesuada Fames</a:t>
              </a:r>
              <a:endParaRPr lang="zh-CN" altLang="en-US" sz="2000" b="1">
                <a:solidFill>
                  <a:srgbClr val="002B8A"/>
                </a:solidFill>
              </a:endParaRPr>
            </a:p>
          </p:txBody>
        </p:sp>
        <p:sp>
          <p:nvSpPr>
            <p:cNvPr id="62" name="文本框 61">
              <a:extLst>
                <a:ext uri="{FF2B5EF4-FFF2-40B4-BE49-F238E27FC236}">
                  <a16:creationId xmlns:a16="http://schemas.microsoft.com/office/drawing/2014/main" id="{2A5A3E06-B74C-A754-C76E-8F9D5CBAA8DB}"/>
                </a:ext>
              </a:extLst>
            </p:cNvPr>
            <p:cNvSpPr txBox="1"/>
            <p:nvPr/>
          </p:nvSpPr>
          <p:spPr>
            <a:xfrm>
              <a:off x="472513" y="4832878"/>
              <a:ext cx="2585575" cy="1109791"/>
            </a:xfrm>
            <a:prstGeom prst="rect">
              <a:avLst/>
            </a:prstGeom>
            <a:noFill/>
          </p:spPr>
          <p:txBody>
            <a:bodyPr wrap="square" rtlCol="0">
              <a:spAutoFit/>
            </a:bodyPr>
            <a:lstStyle/>
            <a:p>
              <a:pPr algn="ctr">
                <a:lnSpc>
                  <a:spcPct val="120000"/>
                </a:lnSpc>
              </a:pPr>
              <a:r>
                <a:rPr lang="fr-FR" altLang="zh-CN" sz="1400">
                  <a:solidFill>
                    <a:srgbClr val="002B8A"/>
                  </a:solidFill>
                </a:rPr>
                <a:t>Pellentesque Habitant Morbi </a:t>
              </a:r>
              <a:r>
                <a:rPr lang="fr-FR" altLang="zh-CN" sz="1400" b="1">
                  <a:solidFill>
                    <a:srgbClr val="002B8A"/>
                  </a:solidFill>
                </a:rPr>
                <a:t>Tristique Senectus Et Netus Et</a:t>
              </a:r>
            </a:p>
            <a:p>
              <a:pPr algn="ctr">
                <a:lnSpc>
                  <a:spcPct val="120000"/>
                </a:lnSpc>
              </a:pPr>
              <a:endParaRPr lang="fr-FR" altLang="zh-CN" sz="1400" b="1">
                <a:solidFill>
                  <a:srgbClr val="002B8A"/>
                </a:solidFill>
              </a:endParaRPr>
            </a:p>
            <a:p>
              <a:pPr algn="ctr">
                <a:lnSpc>
                  <a:spcPct val="120000"/>
                </a:lnSpc>
              </a:pPr>
              <a:r>
                <a:rPr lang="fr-FR" altLang="zh-CN" sz="1400">
                  <a:solidFill>
                    <a:srgbClr val="002B8A"/>
                  </a:solidFill>
                </a:rPr>
                <a:t>Malesuada Fames Ac Turpis</a:t>
              </a:r>
              <a:endParaRPr lang="zh-CN" altLang="en-US" sz="1400">
                <a:solidFill>
                  <a:srgbClr val="002B8A"/>
                </a:solidFill>
              </a:endParaRPr>
            </a:p>
          </p:txBody>
        </p:sp>
      </p:grpSp>
    </p:spTree>
    <p:extLst>
      <p:ext uri="{BB962C8B-B14F-4D97-AF65-F5344CB8AC3E}">
        <p14:creationId xmlns:p14="http://schemas.microsoft.com/office/powerpoint/2010/main" val="3056341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EE939"/>
        </a:solidFill>
        <a:effectLst/>
      </p:bgPr>
    </p:bg>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C7BF5089-4CC2-7F47-FCA7-5BC2637FA0A7}"/>
              </a:ext>
            </a:extLst>
          </p:cNvPr>
          <p:cNvSpPr/>
          <p:nvPr/>
        </p:nvSpPr>
        <p:spPr>
          <a:xfrm>
            <a:off x="0" y="0"/>
            <a:ext cx="12192000" cy="6858000"/>
          </a:xfrm>
          <a:prstGeom prst="rect">
            <a:avLst/>
          </a:pr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1CF2CA32-2CBC-777E-1BCC-2B070D206721}"/>
              </a:ext>
            </a:extLst>
          </p:cNvPr>
          <p:cNvSpPr/>
          <p:nvPr/>
        </p:nvSpPr>
        <p:spPr>
          <a:xfrm rot="18898292" flipH="1">
            <a:off x="-231766" y="-855384"/>
            <a:ext cx="7147140" cy="12001174"/>
          </a:xfrm>
          <a:custGeom>
            <a:avLst/>
            <a:gdLst>
              <a:gd name="connsiteX0" fmla="*/ 6813492 w 7147140"/>
              <a:gd name="connsiteY0" fmla="*/ 4513612 h 12001174"/>
              <a:gd name="connsiteX1" fmla="*/ 7147140 w 7147140"/>
              <a:gd name="connsiteY1" fmla="*/ 4846928 h 12001174"/>
              <a:gd name="connsiteX2" fmla="*/ 6813492 w 7147140"/>
              <a:gd name="connsiteY2" fmla="*/ 5180908 h 12001174"/>
              <a:gd name="connsiteX3" fmla="*/ 5677912 w 7147140"/>
              <a:gd name="connsiteY3" fmla="*/ 3379159 h 12001174"/>
              <a:gd name="connsiteX4" fmla="*/ 6232364 w 7147140"/>
              <a:gd name="connsiteY4" fmla="*/ 3933061 h 12001174"/>
              <a:gd name="connsiteX5" fmla="*/ 6232364 w 7147140"/>
              <a:gd name="connsiteY5" fmla="*/ 5762614 h 12001174"/>
              <a:gd name="connsiteX6" fmla="*/ 5677912 w 7147140"/>
              <a:gd name="connsiteY6" fmla="*/ 6317617 h 12001174"/>
              <a:gd name="connsiteX7" fmla="*/ 4542330 w 7147140"/>
              <a:gd name="connsiteY7" fmla="*/ 2244705 h 12001174"/>
              <a:gd name="connsiteX8" fmla="*/ 5096782 w 7147140"/>
              <a:gd name="connsiteY8" fmla="*/ 2798606 h 12001174"/>
              <a:gd name="connsiteX9" fmla="*/ 5096782 w 7147140"/>
              <a:gd name="connsiteY9" fmla="*/ 6899325 h 12001174"/>
              <a:gd name="connsiteX10" fmla="*/ 4542330 w 7147140"/>
              <a:gd name="connsiteY10" fmla="*/ 7454328 h 12001174"/>
              <a:gd name="connsiteX11" fmla="*/ 3406747 w 7147140"/>
              <a:gd name="connsiteY11" fmla="*/ 1110250 h 12001174"/>
              <a:gd name="connsiteX12" fmla="*/ 3961199 w 7147140"/>
              <a:gd name="connsiteY12" fmla="*/ 1664151 h 12001174"/>
              <a:gd name="connsiteX13" fmla="*/ 3961199 w 7147140"/>
              <a:gd name="connsiteY13" fmla="*/ 8036036 h 12001174"/>
              <a:gd name="connsiteX14" fmla="*/ 3406747 w 7147140"/>
              <a:gd name="connsiteY14" fmla="*/ 8591040 h 12001174"/>
              <a:gd name="connsiteX15" fmla="*/ 2271165 w 7147140"/>
              <a:gd name="connsiteY15" fmla="*/ 24252 h 12001174"/>
              <a:gd name="connsiteX16" fmla="*/ 2295393 w 7147140"/>
              <a:gd name="connsiteY16" fmla="*/ 0 h 12001174"/>
              <a:gd name="connsiteX17" fmla="*/ 2825617 w 7147140"/>
              <a:gd name="connsiteY17" fmla="*/ 529697 h 12001174"/>
              <a:gd name="connsiteX18" fmla="*/ 2825617 w 7147140"/>
              <a:gd name="connsiteY18" fmla="*/ 9172748 h 12001174"/>
              <a:gd name="connsiteX19" fmla="*/ 2271165 w 7147140"/>
              <a:gd name="connsiteY19" fmla="*/ 9727751 h 12001174"/>
              <a:gd name="connsiteX20" fmla="*/ 1135583 w 7147140"/>
              <a:gd name="connsiteY20" fmla="*/ 1160963 h 12001174"/>
              <a:gd name="connsiteX21" fmla="*/ 1690035 w 7147140"/>
              <a:gd name="connsiteY21" fmla="*/ 605960 h 12001174"/>
              <a:gd name="connsiteX22" fmla="*/ 1690034 w 7147140"/>
              <a:gd name="connsiteY22" fmla="*/ 10309459 h 12001174"/>
              <a:gd name="connsiteX23" fmla="*/ 1135583 w 7147140"/>
              <a:gd name="connsiteY23" fmla="*/ 10864462 h 12001174"/>
              <a:gd name="connsiteX24" fmla="*/ 0 w 7147140"/>
              <a:gd name="connsiteY24" fmla="*/ 2297675 h 12001174"/>
              <a:gd name="connsiteX25" fmla="*/ 554452 w 7147140"/>
              <a:gd name="connsiteY25" fmla="*/ 1742672 h 12001174"/>
              <a:gd name="connsiteX26" fmla="*/ 554452 w 7147140"/>
              <a:gd name="connsiteY26" fmla="*/ 11446171 h 12001174"/>
              <a:gd name="connsiteX27" fmla="*/ 0 w 7147140"/>
              <a:gd name="connsiteY27" fmla="*/ 12001174 h 1200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47140" h="12001174">
                <a:moveTo>
                  <a:pt x="6813492" y="4513612"/>
                </a:moveTo>
                <a:lnTo>
                  <a:pt x="7147140" y="4846928"/>
                </a:lnTo>
                <a:lnTo>
                  <a:pt x="6813492" y="5180908"/>
                </a:lnTo>
                <a:close/>
                <a:moveTo>
                  <a:pt x="5677912" y="3379159"/>
                </a:moveTo>
                <a:lnTo>
                  <a:pt x="6232364" y="3933061"/>
                </a:lnTo>
                <a:lnTo>
                  <a:pt x="6232364" y="5762614"/>
                </a:lnTo>
                <a:lnTo>
                  <a:pt x="5677912" y="6317617"/>
                </a:lnTo>
                <a:close/>
                <a:moveTo>
                  <a:pt x="4542330" y="2244705"/>
                </a:moveTo>
                <a:lnTo>
                  <a:pt x="5096782" y="2798606"/>
                </a:lnTo>
                <a:lnTo>
                  <a:pt x="5096782" y="6899325"/>
                </a:lnTo>
                <a:lnTo>
                  <a:pt x="4542330" y="7454328"/>
                </a:lnTo>
                <a:close/>
                <a:moveTo>
                  <a:pt x="3406747" y="1110250"/>
                </a:moveTo>
                <a:lnTo>
                  <a:pt x="3961199" y="1664151"/>
                </a:lnTo>
                <a:lnTo>
                  <a:pt x="3961199" y="8036036"/>
                </a:lnTo>
                <a:lnTo>
                  <a:pt x="3406747" y="8591040"/>
                </a:lnTo>
                <a:close/>
                <a:moveTo>
                  <a:pt x="2271165" y="24252"/>
                </a:moveTo>
                <a:lnTo>
                  <a:pt x="2295393" y="0"/>
                </a:lnTo>
                <a:lnTo>
                  <a:pt x="2825617" y="529697"/>
                </a:lnTo>
                <a:lnTo>
                  <a:pt x="2825617" y="9172748"/>
                </a:lnTo>
                <a:lnTo>
                  <a:pt x="2271165" y="9727751"/>
                </a:lnTo>
                <a:close/>
                <a:moveTo>
                  <a:pt x="1135583" y="1160963"/>
                </a:moveTo>
                <a:lnTo>
                  <a:pt x="1690035" y="605960"/>
                </a:lnTo>
                <a:lnTo>
                  <a:pt x="1690034" y="10309459"/>
                </a:lnTo>
                <a:lnTo>
                  <a:pt x="1135583" y="10864462"/>
                </a:lnTo>
                <a:close/>
                <a:moveTo>
                  <a:pt x="0" y="2297675"/>
                </a:moveTo>
                <a:lnTo>
                  <a:pt x="554452" y="1742672"/>
                </a:lnTo>
                <a:lnTo>
                  <a:pt x="554452" y="11446171"/>
                </a:lnTo>
                <a:lnTo>
                  <a:pt x="0" y="12001174"/>
                </a:lnTo>
                <a:close/>
              </a:path>
            </a:pathLst>
          </a:cu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ADC9CF16-5924-EE42-4D70-3A69BF6C3ED1}"/>
              </a:ext>
            </a:extLst>
          </p:cNvPr>
          <p:cNvSpPr/>
          <p:nvPr/>
        </p:nvSpPr>
        <p:spPr>
          <a:xfrm flipH="1" flipV="1">
            <a:off x="3225800" y="0"/>
            <a:ext cx="8966200" cy="6858000"/>
          </a:xfrm>
          <a:custGeom>
            <a:avLst/>
            <a:gdLst>
              <a:gd name="connsiteX0" fmla="*/ 0 w 8966200"/>
              <a:gd name="connsiteY0" fmla="*/ 6858000 h 6858000"/>
              <a:gd name="connsiteX1" fmla="*/ 8966200 w 8966200"/>
              <a:gd name="connsiteY1" fmla="*/ 6858000 h 6858000"/>
              <a:gd name="connsiteX2" fmla="*/ 2108200 w 8966200"/>
              <a:gd name="connsiteY2" fmla="*/ 0 h 6858000"/>
              <a:gd name="connsiteX3" fmla="*/ 0 w 8966200"/>
              <a:gd name="connsiteY3" fmla="*/ 0 h 6858000"/>
            </a:gdLst>
            <a:ahLst/>
            <a:cxnLst>
              <a:cxn ang="0">
                <a:pos x="connsiteX0" y="connsiteY0"/>
              </a:cxn>
              <a:cxn ang="0">
                <a:pos x="connsiteX1" y="connsiteY1"/>
              </a:cxn>
              <a:cxn ang="0">
                <a:pos x="connsiteX2" y="connsiteY2"/>
              </a:cxn>
              <a:cxn ang="0">
                <a:pos x="connsiteX3" y="connsiteY3"/>
              </a:cxn>
            </a:cxnLst>
            <a:rect l="l" t="t" r="r" b="b"/>
            <a:pathLst>
              <a:path w="8966200" h="6858000">
                <a:moveTo>
                  <a:pt x="0" y="6858000"/>
                </a:moveTo>
                <a:lnTo>
                  <a:pt x="8966200" y="6858000"/>
                </a:lnTo>
                <a:lnTo>
                  <a:pt x="2108200" y="0"/>
                </a:lnTo>
                <a:lnTo>
                  <a:pt x="0" y="0"/>
                </a:lnTo>
                <a:close/>
              </a:path>
            </a:pathLst>
          </a:cu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 name="图片 3">
            <a:extLst>
              <a:ext uri="{FF2B5EF4-FFF2-40B4-BE49-F238E27FC236}">
                <a16:creationId xmlns:a16="http://schemas.microsoft.com/office/drawing/2014/main" id="{22F5686C-B2C6-1639-DB89-874EC4BFE6B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502" y="2074111"/>
            <a:ext cx="3156370" cy="4061574"/>
          </a:xfrm>
          <a:prstGeom prst="rect">
            <a:avLst/>
          </a:prstGeom>
          <a:effectLst>
            <a:outerShdw blurRad="127000" dist="444500" dir="2700000" algn="tl" rotWithShape="0">
              <a:srgbClr val="001857">
                <a:alpha val="40000"/>
              </a:srgbClr>
            </a:outerShdw>
          </a:effectLst>
        </p:spPr>
      </p:pic>
      <p:pic>
        <p:nvPicPr>
          <p:cNvPr id="5" name="图片 4" descr="形状&#10;&#10;描述已自动生成">
            <a:extLst>
              <a:ext uri="{FF2B5EF4-FFF2-40B4-BE49-F238E27FC236}">
                <a16:creationId xmlns:a16="http://schemas.microsoft.com/office/drawing/2014/main" id="{3F1D7A0F-D2E9-954E-2A81-81C1281D10B7}"/>
              </a:ext>
            </a:extLst>
          </p:cNvPr>
          <p:cNvPicPr>
            <a:picLocks noChangeAspect="1"/>
          </p:cNvPicPr>
          <p:nvPr/>
        </p:nvPicPr>
        <p:blipFill rotWithShape="1">
          <a:blip r:embed="rId3">
            <a:extLst>
              <a:ext uri="{28A0092B-C50C-407E-A947-70E740481C1C}">
                <a14:useLocalDpi xmlns:a14="http://schemas.microsoft.com/office/drawing/2010/main" val="0"/>
              </a:ext>
            </a:extLst>
          </a:blip>
          <a:srcRect t="50783" b="10598"/>
          <a:stretch/>
        </p:blipFill>
        <p:spPr>
          <a:xfrm>
            <a:off x="952502" y="4136693"/>
            <a:ext cx="3162298" cy="1568541"/>
          </a:xfrm>
          <a:prstGeom prst="rect">
            <a:avLst/>
          </a:prstGeom>
        </p:spPr>
      </p:pic>
      <p:sp>
        <p:nvSpPr>
          <p:cNvPr id="6" name="文本框 5">
            <a:extLst>
              <a:ext uri="{FF2B5EF4-FFF2-40B4-BE49-F238E27FC236}">
                <a16:creationId xmlns:a16="http://schemas.microsoft.com/office/drawing/2014/main" id="{553329CA-1E0A-4657-D714-E4B970B1670F}"/>
              </a:ext>
            </a:extLst>
          </p:cNvPr>
          <p:cNvSpPr txBox="1"/>
          <p:nvPr/>
        </p:nvSpPr>
        <p:spPr>
          <a:xfrm>
            <a:off x="1092633" y="4438748"/>
            <a:ext cx="2882036" cy="964431"/>
          </a:xfrm>
          <a:prstGeom prst="rect">
            <a:avLst/>
          </a:prstGeom>
          <a:noFill/>
        </p:spPr>
        <p:txBody>
          <a:bodyPr wrap="square" rtlCol="0">
            <a:spAutoFit/>
          </a:bodyPr>
          <a:lstStyle/>
          <a:p>
            <a:pPr algn="ctr">
              <a:lnSpc>
                <a:spcPct val="120000"/>
              </a:lnSpc>
            </a:pPr>
            <a:r>
              <a:rPr lang="fr-FR" altLang="zh-CN" sz="1200">
                <a:solidFill>
                  <a:srgbClr val="FEE939"/>
                </a:solidFill>
              </a:rPr>
              <a:t>Pellentesque Habitant Morbi </a:t>
            </a:r>
            <a:r>
              <a:rPr lang="fr-FR" altLang="zh-CN" sz="1200" b="1">
                <a:solidFill>
                  <a:srgbClr val="FEE939"/>
                </a:solidFill>
              </a:rPr>
              <a:t>Tristique Senectus Et Netus Et</a:t>
            </a:r>
          </a:p>
          <a:p>
            <a:pPr algn="ctr">
              <a:lnSpc>
                <a:spcPct val="120000"/>
              </a:lnSpc>
            </a:pPr>
            <a:endParaRPr lang="fr-FR" altLang="zh-CN" sz="1200" b="1">
              <a:solidFill>
                <a:srgbClr val="FEE939"/>
              </a:solidFill>
            </a:endParaRPr>
          </a:p>
          <a:p>
            <a:pPr algn="ctr">
              <a:lnSpc>
                <a:spcPct val="120000"/>
              </a:lnSpc>
            </a:pPr>
            <a:r>
              <a:rPr lang="fr-FR" altLang="zh-CN" sz="1200">
                <a:solidFill>
                  <a:srgbClr val="FEE939"/>
                </a:solidFill>
              </a:rPr>
              <a:t>Malesuada Fames Ac Turpis Egestas</a:t>
            </a:r>
            <a:endParaRPr lang="zh-CN" altLang="en-US" sz="1200">
              <a:solidFill>
                <a:srgbClr val="FEE939"/>
              </a:solidFill>
            </a:endParaRPr>
          </a:p>
        </p:txBody>
      </p:sp>
      <p:sp>
        <p:nvSpPr>
          <p:cNvPr id="7" name="文本框 6">
            <a:extLst>
              <a:ext uri="{FF2B5EF4-FFF2-40B4-BE49-F238E27FC236}">
                <a16:creationId xmlns:a16="http://schemas.microsoft.com/office/drawing/2014/main" id="{C2185346-C7B4-0C1F-B28C-59EA21CAD0A6}"/>
              </a:ext>
            </a:extLst>
          </p:cNvPr>
          <p:cNvSpPr txBox="1"/>
          <p:nvPr/>
        </p:nvSpPr>
        <p:spPr>
          <a:xfrm>
            <a:off x="1837345" y="2523631"/>
            <a:ext cx="1386685" cy="1200329"/>
          </a:xfrm>
          <a:prstGeom prst="rect">
            <a:avLst/>
          </a:prstGeom>
          <a:noFill/>
          <a:ln>
            <a:solidFill>
              <a:srgbClr val="002B8A"/>
            </a:solidFill>
          </a:ln>
        </p:spPr>
        <p:txBody>
          <a:bodyPr wrap="square" rtlCol="0">
            <a:spAutoFit/>
          </a:bodyPr>
          <a:lstStyle/>
          <a:p>
            <a:pPr algn="dist"/>
            <a:r>
              <a:rPr lang="en-US" altLang="zh-CN" sz="2400" b="1">
                <a:solidFill>
                  <a:srgbClr val="002B8A"/>
                </a:solidFill>
              </a:rPr>
              <a:t>POWER YOUR POINT</a:t>
            </a:r>
            <a:endParaRPr lang="zh-CN" altLang="en-US" sz="2400" b="1">
              <a:solidFill>
                <a:srgbClr val="002B8A"/>
              </a:solidFill>
            </a:endParaRPr>
          </a:p>
        </p:txBody>
      </p:sp>
      <p:sp>
        <p:nvSpPr>
          <p:cNvPr id="11" name="文本框 10">
            <a:extLst>
              <a:ext uri="{FF2B5EF4-FFF2-40B4-BE49-F238E27FC236}">
                <a16:creationId xmlns:a16="http://schemas.microsoft.com/office/drawing/2014/main" id="{9883BFE7-8AE4-30A7-7DA3-4C9DE153B571}"/>
              </a:ext>
            </a:extLst>
          </p:cNvPr>
          <p:cNvSpPr txBox="1"/>
          <p:nvPr/>
        </p:nvSpPr>
        <p:spPr>
          <a:xfrm>
            <a:off x="8533522" y="729191"/>
            <a:ext cx="2919821" cy="892552"/>
          </a:xfrm>
          <a:prstGeom prst="rect">
            <a:avLst/>
          </a:prstGeom>
          <a:noFill/>
        </p:spPr>
        <p:txBody>
          <a:bodyPr wrap="square" rtlCol="0">
            <a:spAutoFit/>
          </a:bodyPr>
          <a:lstStyle/>
          <a:p>
            <a:pPr algn="r"/>
            <a:r>
              <a:rPr lang="en-US" altLang="zh-CN" sz="2600" b="1">
                <a:solidFill>
                  <a:srgbClr val="FEE939"/>
                </a:solidFill>
              </a:rPr>
              <a:t>POWERPOINT </a:t>
            </a:r>
          </a:p>
          <a:p>
            <a:pPr algn="r"/>
            <a:r>
              <a:rPr lang="en-US" altLang="zh-CN" sz="2600" b="1">
                <a:solidFill>
                  <a:srgbClr val="FEE939"/>
                </a:solidFill>
              </a:rPr>
              <a:t>TEMPLET</a:t>
            </a:r>
            <a:endParaRPr lang="zh-CN" altLang="en-US" sz="2600" b="1">
              <a:solidFill>
                <a:srgbClr val="FEE939"/>
              </a:solidFill>
            </a:endParaRPr>
          </a:p>
        </p:txBody>
      </p:sp>
      <p:sp>
        <p:nvSpPr>
          <p:cNvPr id="12" name="文本框 11">
            <a:extLst>
              <a:ext uri="{FF2B5EF4-FFF2-40B4-BE49-F238E27FC236}">
                <a16:creationId xmlns:a16="http://schemas.microsoft.com/office/drawing/2014/main" id="{203B09DE-BDDC-159E-488C-A2EC69F431BD}"/>
              </a:ext>
            </a:extLst>
          </p:cNvPr>
          <p:cNvSpPr txBox="1"/>
          <p:nvPr/>
        </p:nvSpPr>
        <p:spPr>
          <a:xfrm>
            <a:off x="5955422" y="1983055"/>
            <a:ext cx="5497921" cy="664221"/>
          </a:xfrm>
          <a:prstGeom prst="rect">
            <a:avLst/>
          </a:prstGeom>
          <a:noFill/>
        </p:spPr>
        <p:txBody>
          <a:bodyPr wrap="square" rtlCol="0">
            <a:spAutoFit/>
          </a:bodyPr>
          <a:lstStyle/>
          <a:p>
            <a:pPr algn="r">
              <a:lnSpc>
                <a:spcPct val="120000"/>
              </a:lnSpc>
            </a:pPr>
            <a:r>
              <a:rPr lang="fr-FR" altLang="zh-CN" sz="1600" u="sng">
                <a:solidFill>
                  <a:srgbClr val="FEE939"/>
                </a:solidFill>
              </a:rPr>
              <a:t>Pellentesque Habitant Morbi Tristique Senectus Et Netus Et Malesuada Fames Ac Turpis Egestas</a:t>
            </a:r>
            <a:endParaRPr lang="zh-CN" altLang="en-US" sz="1600" u="sng">
              <a:solidFill>
                <a:srgbClr val="FEE939"/>
              </a:solidFill>
            </a:endParaRPr>
          </a:p>
        </p:txBody>
      </p:sp>
      <p:grpSp>
        <p:nvGrpSpPr>
          <p:cNvPr id="13" name="组合 12">
            <a:extLst>
              <a:ext uri="{FF2B5EF4-FFF2-40B4-BE49-F238E27FC236}">
                <a16:creationId xmlns:a16="http://schemas.microsoft.com/office/drawing/2014/main" id="{348D2CBC-CD04-5DDD-66FD-DC33EDC4E6BB}"/>
              </a:ext>
            </a:extLst>
          </p:cNvPr>
          <p:cNvGrpSpPr/>
          <p:nvPr/>
        </p:nvGrpSpPr>
        <p:grpSpPr>
          <a:xfrm>
            <a:off x="7542921" y="2807758"/>
            <a:ext cx="3910422" cy="664221"/>
            <a:chOff x="505839" y="2003898"/>
            <a:chExt cx="4758140" cy="664221"/>
          </a:xfrm>
        </p:grpSpPr>
        <p:sp>
          <p:nvSpPr>
            <p:cNvPr id="14" name="矩形 13">
              <a:extLst>
                <a:ext uri="{FF2B5EF4-FFF2-40B4-BE49-F238E27FC236}">
                  <a16:creationId xmlns:a16="http://schemas.microsoft.com/office/drawing/2014/main" id="{9BE59C09-520C-8D7C-4C81-2F6D9EEC123A}"/>
                </a:ext>
              </a:extLst>
            </p:cNvPr>
            <p:cNvSpPr/>
            <p:nvPr/>
          </p:nvSpPr>
          <p:spPr>
            <a:xfrm>
              <a:off x="505839" y="2003899"/>
              <a:ext cx="4758140" cy="664220"/>
            </a:xfrm>
            <a:prstGeom prst="rect">
              <a:avLst/>
            </a:pr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a:solidFill>
                  <a:srgbClr val="FEE939"/>
                </a:solidFill>
              </a:endParaRPr>
            </a:p>
          </p:txBody>
        </p:sp>
        <p:sp>
          <p:nvSpPr>
            <p:cNvPr id="15" name="文本框 14">
              <a:extLst>
                <a:ext uri="{FF2B5EF4-FFF2-40B4-BE49-F238E27FC236}">
                  <a16:creationId xmlns:a16="http://schemas.microsoft.com/office/drawing/2014/main" id="{F3C6D448-9362-966D-1F2D-FA895A82459C}"/>
                </a:ext>
              </a:extLst>
            </p:cNvPr>
            <p:cNvSpPr txBox="1"/>
            <p:nvPr/>
          </p:nvSpPr>
          <p:spPr>
            <a:xfrm>
              <a:off x="505839" y="2003898"/>
              <a:ext cx="3905523" cy="664221"/>
            </a:xfrm>
            <a:prstGeom prst="rect">
              <a:avLst/>
            </a:prstGeom>
            <a:noFill/>
          </p:spPr>
          <p:txBody>
            <a:bodyPr wrap="square" rtlCol="0">
              <a:spAutoFit/>
            </a:bodyPr>
            <a:lstStyle/>
            <a:p>
              <a:pPr algn="r">
                <a:lnSpc>
                  <a:spcPct val="120000"/>
                </a:lnSpc>
              </a:pPr>
              <a:r>
                <a:rPr lang="fr-FR" altLang="zh-CN" sz="1600" b="1">
                  <a:solidFill>
                    <a:srgbClr val="002B8A"/>
                  </a:solidFill>
                </a:rPr>
                <a:t>Senectus Et Netus Et Malesuada Fames Ac Turpis Egestas</a:t>
              </a:r>
              <a:endParaRPr lang="zh-CN" altLang="en-US" sz="1600" b="1">
                <a:solidFill>
                  <a:srgbClr val="002B8A"/>
                </a:solidFill>
              </a:endParaRPr>
            </a:p>
          </p:txBody>
        </p:sp>
      </p:grpSp>
      <p:cxnSp>
        <p:nvCxnSpPr>
          <p:cNvPr id="16" name="直接连接符 15">
            <a:extLst>
              <a:ext uri="{FF2B5EF4-FFF2-40B4-BE49-F238E27FC236}">
                <a16:creationId xmlns:a16="http://schemas.microsoft.com/office/drawing/2014/main" id="{322B58D6-0580-F839-A67E-CF121187DDCF}"/>
              </a:ext>
            </a:extLst>
          </p:cNvPr>
          <p:cNvCxnSpPr>
            <a:cxnSpLocks/>
          </p:cNvCxnSpPr>
          <p:nvPr/>
        </p:nvCxnSpPr>
        <p:spPr>
          <a:xfrm flipH="1">
            <a:off x="8228721" y="4322704"/>
            <a:ext cx="3224622" cy="0"/>
          </a:xfrm>
          <a:prstGeom prst="line">
            <a:avLst/>
          </a:prstGeom>
          <a:ln w="38100" cap="rnd">
            <a:solidFill>
              <a:srgbClr val="FEE939"/>
            </a:solidFill>
            <a:round/>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B8786782-1142-56C7-5BA5-FDF3BB5257C1}"/>
              </a:ext>
            </a:extLst>
          </p:cNvPr>
          <p:cNvSpPr txBox="1"/>
          <p:nvPr/>
        </p:nvSpPr>
        <p:spPr>
          <a:xfrm>
            <a:off x="8833208" y="4873657"/>
            <a:ext cx="2620135" cy="1255152"/>
          </a:xfrm>
          <a:prstGeom prst="rect">
            <a:avLst/>
          </a:prstGeom>
          <a:noFill/>
        </p:spPr>
        <p:txBody>
          <a:bodyPr wrap="square" rtlCol="0">
            <a:spAutoFit/>
          </a:bodyPr>
          <a:lstStyle/>
          <a:p>
            <a:pPr algn="r">
              <a:lnSpc>
                <a:spcPct val="120000"/>
              </a:lnSpc>
            </a:pPr>
            <a:r>
              <a:rPr lang="fr-FR" altLang="zh-CN" sz="1600" b="1">
                <a:solidFill>
                  <a:srgbClr val="FEE939"/>
                </a:solidFill>
              </a:rPr>
              <a:t>Fusce est. Vivamus a tellus. Pellentesque habitant morbi tristique senectus et netus et</a:t>
            </a:r>
            <a:endParaRPr lang="zh-CN" altLang="en-US" sz="1600" b="1">
              <a:solidFill>
                <a:srgbClr val="FEE939"/>
              </a:solidFill>
            </a:endParaRPr>
          </a:p>
        </p:txBody>
      </p:sp>
      <p:grpSp>
        <p:nvGrpSpPr>
          <p:cNvPr id="19" name="组合 18">
            <a:extLst>
              <a:ext uri="{FF2B5EF4-FFF2-40B4-BE49-F238E27FC236}">
                <a16:creationId xmlns:a16="http://schemas.microsoft.com/office/drawing/2014/main" id="{BBF9B372-7D71-3585-61BF-1C81CDF0D6B6}"/>
              </a:ext>
            </a:extLst>
          </p:cNvPr>
          <p:cNvGrpSpPr/>
          <p:nvPr/>
        </p:nvGrpSpPr>
        <p:grpSpPr>
          <a:xfrm rot="1242373" flipH="1">
            <a:off x="5615456" y="503977"/>
            <a:ext cx="1004004" cy="975101"/>
            <a:chOff x="14181270" y="1734731"/>
            <a:chExt cx="5267281" cy="5115647"/>
          </a:xfrm>
          <a:solidFill>
            <a:srgbClr val="FEE939"/>
          </a:solidFill>
        </p:grpSpPr>
        <p:sp>
          <p:nvSpPr>
            <p:cNvPr id="20" name="任意多边形: 形状 19">
              <a:extLst>
                <a:ext uri="{FF2B5EF4-FFF2-40B4-BE49-F238E27FC236}">
                  <a16:creationId xmlns:a16="http://schemas.microsoft.com/office/drawing/2014/main" id="{2C961422-AA12-D73C-AFEC-E2786AC68F25}"/>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1BE9AB3D-C13C-B588-A389-7324382A89ED}"/>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9564465B-63E7-8C90-D57A-B64CF83E85B7}"/>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17B22AA-2340-6F7A-FFD5-D8F3C959F7CA}"/>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BDAB18C-89EC-C892-371A-44D721A9B3B0}"/>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22D3219C-FF96-413F-20DE-2BBAF2DEC6A1}"/>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4ACA3588-CF7E-641B-7888-07A038EDAAD3}"/>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91782B05-18C6-1117-333A-04D46A1D078D}"/>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0DE0848-C44A-1068-676E-5137694F7B8B}"/>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A80BA55-0B58-8679-AFE9-C5B8591C147F}"/>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1FFD2203-C7EE-87AA-0027-5F5272825C1A}"/>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93799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EE939"/>
        </a:solidFill>
        <a:effectLst/>
      </p:bgPr>
    </p:bg>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D58BBB97-524E-64F7-F8D7-8E09494E1F30}"/>
              </a:ext>
            </a:extLst>
          </p:cNvPr>
          <p:cNvSpPr/>
          <p:nvPr/>
        </p:nvSpPr>
        <p:spPr>
          <a:xfrm>
            <a:off x="0" y="0"/>
            <a:ext cx="12192000" cy="6858000"/>
          </a:xfrm>
          <a:prstGeom prst="rect">
            <a:avLst/>
          </a:prstGeom>
          <a:solidFill>
            <a:srgbClr val="FEE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5A8FB3A3-C71F-0911-F209-1AA37F2452A7}"/>
              </a:ext>
            </a:extLst>
          </p:cNvPr>
          <p:cNvSpPr/>
          <p:nvPr/>
        </p:nvSpPr>
        <p:spPr>
          <a:xfrm>
            <a:off x="1" y="0"/>
            <a:ext cx="10643719" cy="6858000"/>
          </a:xfrm>
          <a:custGeom>
            <a:avLst/>
            <a:gdLst>
              <a:gd name="connsiteX0" fmla="*/ 0 w 10643719"/>
              <a:gd name="connsiteY0" fmla="*/ 0 h 6858000"/>
              <a:gd name="connsiteX1" fmla="*/ 2240783 w 10643719"/>
              <a:gd name="connsiteY1" fmla="*/ 0 h 6858000"/>
              <a:gd name="connsiteX2" fmla="*/ 10643719 w 10643719"/>
              <a:gd name="connsiteY2" fmla="*/ 6858000 h 6858000"/>
              <a:gd name="connsiteX3" fmla="*/ 0 w 10643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643719" h="6858000">
                <a:moveTo>
                  <a:pt x="0" y="0"/>
                </a:moveTo>
                <a:lnTo>
                  <a:pt x="2240783" y="0"/>
                </a:lnTo>
                <a:lnTo>
                  <a:pt x="10643719" y="6858000"/>
                </a:lnTo>
                <a:lnTo>
                  <a:pt x="0" y="6858000"/>
                </a:lnTo>
                <a:close/>
              </a:path>
            </a:pathLst>
          </a:custGeom>
          <a:solidFill>
            <a:srgbClr val="002B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a:extLst>
              <a:ext uri="{FF2B5EF4-FFF2-40B4-BE49-F238E27FC236}">
                <a16:creationId xmlns:a16="http://schemas.microsoft.com/office/drawing/2014/main" id="{5D9F11B5-3D1F-8403-6427-8168CFEC8734}"/>
              </a:ext>
            </a:extLst>
          </p:cNvPr>
          <p:cNvSpPr txBox="1"/>
          <p:nvPr/>
        </p:nvSpPr>
        <p:spPr>
          <a:xfrm>
            <a:off x="983175" y="5613976"/>
            <a:ext cx="6817101" cy="707886"/>
          </a:xfrm>
          <a:prstGeom prst="rect">
            <a:avLst/>
          </a:prstGeom>
          <a:noFill/>
        </p:spPr>
        <p:txBody>
          <a:bodyPr wrap="square" rtlCol="0">
            <a:spAutoFit/>
          </a:bodyPr>
          <a:lstStyle/>
          <a:p>
            <a:r>
              <a:rPr lang="fr-FR" altLang="zh-CN" sz="2000" b="1" u="sng">
                <a:solidFill>
                  <a:srgbClr val="FEE939"/>
                </a:solidFill>
              </a:rPr>
              <a:t>Pellentesque Habitant Morbi Tristique Senectus Et Netus Et Malesuada Fames Ac Turpis Egestas</a:t>
            </a:r>
            <a:endParaRPr lang="zh-CN" altLang="en-US" sz="2000" b="1" u="sng">
              <a:solidFill>
                <a:srgbClr val="FEE939"/>
              </a:solidFill>
            </a:endParaRPr>
          </a:p>
        </p:txBody>
      </p:sp>
      <p:sp>
        <p:nvSpPr>
          <p:cNvPr id="7" name="文本框 6">
            <a:extLst>
              <a:ext uri="{FF2B5EF4-FFF2-40B4-BE49-F238E27FC236}">
                <a16:creationId xmlns:a16="http://schemas.microsoft.com/office/drawing/2014/main" id="{97B681C4-DD33-1640-4D3D-BF2BCBA5A538}"/>
              </a:ext>
            </a:extLst>
          </p:cNvPr>
          <p:cNvSpPr txBox="1"/>
          <p:nvPr/>
        </p:nvSpPr>
        <p:spPr>
          <a:xfrm>
            <a:off x="4391725" y="536138"/>
            <a:ext cx="6817101" cy="707886"/>
          </a:xfrm>
          <a:prstGeom prst="rect">
            <a:avLst/>
          </a:prstGeom>
          <a:noFill/>
        </p:spPr>
        <p:txBody>
          <a:bodyPr wrap="square" rtlCol="0">
            <a:spAutoFit/>
          </a:bodyPr>
          <a:lstStyle/>
          <a:p>
            <a:pPr algn="r"/>
            <a:r>
              <a:rPr lang="fr-FR" altLang="zh-CN" sz="2000" b="1" u="sng">
                <a:solidFill>
                  <a:srgbClr val="002B8A"/>
                </a:solidFill>
              </a:rPr>
              <a:t>Pellentesque Habitant Morbi Tristique Senectus Et Netus Et Malesuada Fames Ac Turpis Egestas</a:t>
            </a:r>
            <a:endParaRPr lang="zh-CN" altLang="en-US" sz="2000" b="1" u="sng">
              <a:solidFill>
                <a:srgbClr val="002B8A"/>
              </a:solidFill>
            </a:endParaRPr>
          </a:p>
        </p:txBody>
      </p:sp>
      <p:sp>
        <p:nvSpPr>
          <p:cNvPr id="9" name="文本框 8">
            <a:extLst>
              <a:ext uri="{FF2B5EF4-FFF2-40B4-BE49-F238E27FC236}">
                <a16:creationId xmlns:a16="http://schemas.microsoft.com/office/drawing/2014/main" id="{51F8650E-A15D-1DA6-BCEF-F0C86F1F962F}"/>
              </a:ext>
            </a:extLst>
          </p:cNvPr>
          <p:cNvSpPr txBox="1"/>
          <p:nvPr/>
        </p:nvSpPr>
        <p:spPr>
          <a:xfrm>
            <a:off x="6959601" y="1780162"/>
            <a:ext cx="4249225" cy="3695114"/>
          </a:xfrm>
          <a:prstGeom prst="rect">
            <a:avLst/>
          </a:prstGeom>
          <a:noFill/>
        </p:spPr>
        <p:txBody>
          <a:bodyPr wrap="square" rtlCol="0">
            <a:spAutoFit/>
          </a:bodyPr>
          <a:lstStyle/>
          <a:p>
            <a:pPr algn="r">
              <a:lnSpc>
                <a:spcPct val="120000"/>
              </a:lnSpc>
            </a:pPr>
            <a:r>
              <a:rPr lang="fr-FR" altLang="zh-CN" sz="1400" b="1">
                <a:solidFill>
                  <a:srgbClr val="002B8A"/>
                </a:solidFill>
              </a:rPr>
              <a:t>Lorem ipsum dolor sit amet, consectetuer adipiscing elit. Maecenas porttitor congue massa. </a:t>
            </a:r>
          </a:p>
          <a:p>
            <a:pPr algn="r">
              <a:lnSpc>
                <a:spcPct val="120000"/>
              </a:lnSpc>
            </a:pPr>
            <a:endParaRPr lang="fr-FR" altLang="zh-CN" sz="1400" b="1">
              <a:solidFill>
                <a:srgbClr val="002B8A"/>
              </a:solidFill>
            </a:endParaRPr>
          </a:p>
          <a:p>
            <a:pPr algn="r">
              <a:lnSpc>
                <a:spcPct val="120000"/>
              </a:lnSpc>
            </a:pPr>
            <a:r>
              <a:rPr lang="fr-FR" altLang="zh-CN" sz="1400" b="1">
                <a:solidFill>
                  <a:srgbClr val="002B8A"/>
                </a:solidFill>
              </a:rPr>
              <a:t>Fusce posuere, magna sed pulvinar ultricies, purus lectus malesuada libero, sit amet commodo magna eros quis urna. Nunc viverra imperdiet enim.</a:t>
            </a:r>
          </a:p>
          <a:p>
            <a:pPr algn="r">
              <a:lnSpc>
                <a:spcPct val="120000"/>
              </a:lnSpc>
            </a:pPr>
            <a:endParaRPr lang="fr-FR" altLang="zh-CN" sz="1400" b="1">
              <a:solidFill>
                <a:srgbClr val="002B8A"/>
              </a:solidFill>
            </a:endParaRPr>
          </a:p>
          <a:p>
            <a:pPr algn="r">
              <a:lnSpc>
                <a:spcPct val="120000"/>
              </a:lnSpc>
            </a:pPr>
            <a:r>
              <a:rPr lang="fr-FR" altLang="zh-CN" sz="1400" b="1">
                <a:solidFill>
                  <a:srgbClr val="002B8A"/>
                </a:solidFill>
              </a:rPr>
              <a:t>Lorem ipsum dolor sit amet</a:t>
            </a:r>
          </a:p>
          <a:p>
            <a:pPr algn="r">
              <a:lnSpc>
                <a:spcPct val="120000"/>
              </a:lnSpc>
            </a:pPr>
            <a:r>
              <a:rPr lang="fr-FR" altLang="zh-CN" sz="1400" b="1">
                <a:solidFill>
                  <a:srgbClr val="002B8A"/>
                </a:solidFill>
              </a:rPr>
              <a:t>consectetuer adipiscing elit</a:t>
            </a:r>
          </a:p>
          <a:p>
            <a:pPr algn="r">
              <a:lnSpc>
                <a:spcPct val="120000"/>
              </a:lnSpc>
            </a:pPr>
            <a:r>
              <a:rPr lang="fr-FR" altLang="zh-CN" sz="1400" b="1">
                <a:solidFill>
                  <a:srgbClr val="002B8A"/>
                </a:solidFill>
              </a:rPr>
              <a:t>Maecenas porttitor congue massa</a:t>
            </a:r>
          </a:p>
          <a:p>
            <a:pPr algn="r">
              <a:lnSpc>
                <a:spcPct val="120000"/>
              </a:lnSpc>
            </a:pPr>
            <a:r>
              <a:rPr lang="fr-FR" altLang="zh-CN" sz="1400" b="1">
                <a:solidFill>
                  <a:srgbClr val="002B8A"/>
                </a:solidFill>
              </a:rPr>
              <a:t>Fusce posuere, magna sed pulvinar</a:t>
            </a:r>
          </a:p>
          <a:p>
            <a:pPr algn="r">
              <a:lnSpc>
                <a:spcPct val="120000"/>
              </a:lnSpc>
            </a:pPr>
            <a:r>
              <a:rPr lang="fr-FR" altLang="zh-CN" sz="1400" b="1">
                <a:solidFill>
                  <a:srgbClr val="002B8A"/>
                </a:solidFill>
              </a:rPr>
              <a:t> ultricies</a:t>
            </a:r>
          </a:p>
          <a:p>
            <a:pPr algn="r">
              <a:lnSpc>
                <a:spcPct val="120000"/>
              </a:lnSpc>
            </a:pPr>
            <a:r>
              <a:rPr lang="fr-FR" altLang="zh-CN" sz="1400" b="1">
                <a:solidFill>
                  <a:srgbClr val="002B8A"/>
                </a:solidFill>
              </a:rPr>
              <a:t>purus lectus</a:t>
            </a:r>
          </a:p>
        </p:txBody>
      </p:sp>
      <p:sp>
        <p:nvSpPr>
          <p:cNvPr id="10" name="文本框 9">
            <a:extLst>
              <a:ext uri="{FF2B5EF4-FFF2-40B4-BE49-F238E27FC236}">
                <a16:creationId xmlns:a16="http://schemas.microsoft.com/office/drawing/2014/main" id="{006A8854-77E9-4ADD-3FC1-C3618F8576D4}"/>
              </a:ext>
            </a:extLst>
          </p:cNvPr>
          <p:cNvSpPr txBox="1"/>
          <p:nvPr/>
        </p:nvSpPr>
        <p:spPr>
          <a:xfrm>
            <a:off x="983175" y="1780162"/>
            <a:ext cx="4249225" cy="3436582"/>
          </a:xfrm>
          <a:prstGeom prst="rect">
            <a:avLst/>
          </a:prstGeom>
          <a:noFill/>
        </p:spPr>
        <p:txBody>
          <a:bodyPr wrap="square" rtlCol="0">
            <a:spAutoFit/>
          </a:bodyPr>
          <a:lstStyle/>
          <a:p>
            <a:pPr>
              <a:lnSpc>
                <a:spcPct val="120000"/>
              </a:lnSpc>
            </a:pPr>
            <a:r>
              <a:rPr lang="fr-FR" altLang="zh-CN" sz="1400" b="1">
                <a:solidFill>
                  <a:srgbClr val="FEE939"/>
                </a:solidFill>
              </a:rPr>
              <a:t>Lorem ipsum dolor sit amet, consectetuer adipiscing elit. Maecenas porttitor congue </a:t>
            </a:r>
          </a:p>
          <a:p>
            <a:pPr>
              <a:lnSpc>
                <a:spcPct val="120000"/>
              </a:lnSpc>
            </a:pPr>
            <a:endParaRPr lang="fr-FR" altLang="zh-CN" sz="1400" b="1">
              <a:solidFill>
                <a:srgbClr val="FEE939"/>
              </a:solidFill>
            </a:endParaRPr>
          </a:p>
          <a:p>
            <a:pPr>
              <a:lnSpc>
                <a:spcPct val="120000"/>
              </a:lnSpc>
            </a:pPr>
            <a:r>
              <a:rPr lang="fr-FR" altLang="zh-CN" sz="1400" b="1">
                <a:solidFill>
                  <a:srgbClr val="FEE939"/>
                </a:solidFill>
              </a:rPr>
              <a:t>Fusce posuere, magna sed pulvinar ultricies, purus lectus malesuada libero, sit amet commodo magna eros quis urna. Nunc viverra imperdiet enim.</a:t>
            </a:r>
          </a:p>
          <a:p>
            <a:pPr>
              <a:lnSpc>
                <a:spcPct val="120000"/>
              </a:lnSpc>
            </a:pPr>
            <a:endParaRPr lang="fr-FR" altLang="zh-CN" sz="1400" b="1">
              <a:solidFill>
                <a:srgbClr val="FEE939"/>
              </a:solidFill>
            </a:endParaRPr>
          </a:p>
          <a:p>
            <a:pPr>
              <a:lnSpc>
                <a:spcPct val="120000"/>
              </a:lnSpc>
            </a:pPr>
            <a:r>
              <a:rPr lang="fr-FR" altLang="zh-CN" sz="1400" b="1">
                <a:solidFill>
                  <a:srgbClr val="FEE939"/>
                </a:solidFill>
              </a:rPr>
              <a:t>Lorem ipsum dolor sit amet</a:t>
            </a:r>
          </a:p>
          <a:p>
            <a:pPr>
              <a:lnSpc>
                <a:spcPct val="120000"/>
              </a:lnSpc>
            </a:pPr>
            <a:r>
              <a:rPr lang="fr-FR" altLang="zh-CN" sz="1400" b="1">
                <a:solidFill>
                  <a:srgbClr val="FEE939"/>
                </a:solidFill>
              </a:rPr>
              <a:t>consectetuer adipiscing elit</a:t>
            </a:r>
          </a:p>
          <a:p>
            <a:pPr>
              <a:lnSpc>
                <a:spcPct val="120000"/>
              </a:lnSpc>
            </a:pPr>
            <a:r>
              <a:rPr lang="fr-FR" altLang="zh-CN" sz="1400" b="1">
                <a:solidFill>
                  <a:srgbClr val="FEE939"/>
                </a:solidFill>
              </a:rPr>
              <a:t>Maecenas porttitor congue massa</a:t>
            </a:r>
          </a:p>
          <a:p>
            <a:pPr>
              <a:lnSpc>
                <a:spcPct val="120000"/>
              </a:lnSpc>
            </a:pPr>
            <a:r>
              <a:rPr lang="fr-FR" altLang="zh-CN" sz="1400" b="1">
                <a:solidFill>
                  <a:srgbClr val="FEE939"/>
                </a:solidFill>
              </a:rPr>
              <a:t>Fusce posuere, magna sed pulvinar ultricies</a:t>
            </a:r>
          </a:p>
          <a:p>
            <a:pPr>
              <a:lnSpc>
                <a:spcPct val="120000"/>
              </a:lnSpc>
            </a:pPr>
            <a:r>
              <a:rPr lang="fr-FR" altLang="zh-CN" sz="1400" b="1">
                <a:solidFill>
                  <a:srgbClr val="FEE939"/>
                </a:solidFill>
              </a:rPr>
              <a:t>purus lectus</a:t>
            </a:r>
          </a:p>
        </p:txBody>
      </p:sp>
      <p:grpSp>
        <p:nvGrpSpPr>
          <p:cNvPr id="11" name="组合 10">
            <a:extLst>
              <a:ext uri="{FF2B5EF4-FFF2-40B4-BE49-F238E27FC236}">
                <a16:creationId xmlns:a16="http://schemas.microsoft.com/office/drawing/2014/main" id="{B9B5D6C6-9F34-5CAE-7164-AD3BBDAF7531}"/>
              </a:ext>
            </a:extLst>
          </p:cNvPr>
          <p:cNvGrpSpPr/>
          <p:nvPr/>
        </p:nvGrpSpPr>
        <p:grpSpPr>
          <a:xfrm>
            <a:off x="5321860" y="3761512"/>
            <a:ext cx="1498367" cy="1455232"/>
            <a:chOff x="14181270" y="1734731"/>
            <a:chExt cx="5267281" cy="5115647"/>
          </a:xfrm>
          <a:solidFill>
            <a:srgbClr val="FEE939"/>
          </a:solidFill>
        </p:grpSpPr>
        <p:sp>
          <p:nvSpPr>
            <p:cNvPr id="12" name="任意多边形: 形状 11">
              <a:extLst>
                <a:ext uri="{FF2B5EF4-FFF2-40B4-BE49-F238E27FC236}">
                  <a16:creationId xmlns:a16="http://schemas.microsoft.com/office/drawing/2014/main" id="{BBFA38B8-52FE-3E69-E0BD-62B41EFF4338}"/>
                </a:ext>
              </a:extLst>
            </p:cNvPr>
            <p:cNvSpPr/>
            <p:nvPr/>
          </p:nvSpPr>
          <p:spPr>
            <a:xfrm>
              <a:off x="15172403" y="1734731"/>
              <a:ext cx="3276216" cy="3306129"/>
            </a:xfrm>
            <a:custGeom>
              <a:avLst/>
              <a:gdLst>
                <a:gd name="connsiteX0" fmla="*/ 404136 w 3276216"/>
                <a:gd name="connsiteY0" fmla="*/ 2696097 h 3306129"/>
                <a:gd name="connsiteX1" fmla="*/ 571451 w 3276216"/>
                <a:gd name="connsiteY1" fmla="*/ 2860699 h 3306129"/>
                <a:gd name="connsiteX2" fmla="*/ 658134 w 3276216"/>
                <a:gd name="connsiteY2" fmla="*/ 2928169 h 3306129"/>
                <a:gd name="connsiteX3" fmla="*/ 722313 w 3276216"/>
                <a:gd name="connsiteY3" fmla="*/ 2972601 h 3306129"/>
                <a:gd name="connsiteX4" fmla="*/ 727250 w 3276216"/>
                <a:gd name="connsiteY4" fmla="*/ 2977538 h 3306129"/>
                <a:gd name="connsiteX5" fmla="*/ 727250 w 3276216"/>
                <a:gd name="connsiteY5" fmla="*/ 3000577 h 3306129"/>
                <a:gd name="connsiteX6" fmla="*/ 731651 w 3276216"/>
                <a:gd name="connsiteY6" fmla="*/ 3090550 h 3306129"/>
                <a:gd name="connsiteX7" fmla="*/ 740989 w 3276216"/>
                <a:gd name="connsiteY7" fmla="*/ 3255152 h 3306129"/>
                <a:gd name="connsiteX8" fmla="*/ 821624 w 3276216"/>
                <a:gd name="connsiteY8" fmla="*/ 3305629 h 3306129"/>
                <a:gd name="connsiteX9" fmla="*/ 891850 w 3276216"/>
                <a:gd name="connsiteY9" fmla="*/ 3255152 h 3306129"/>
                <a:gd name="connsiteX10" fmla="*/ 901188 w 3276216"/>
                <a:gd name="connsiteY10" fmla="*/ 3090550 h 3306129"/>
                <a:gd name="connsiteX11" fmla="*/ 907770 w 3276216"/>
                <a:gd name="connsiteY11" fmla="*/ 2997860 h 3306129"/>
                <a:gd name="connsiteX12" fmla="*/ 907770 w 3276216"/>
                <a:gd name="connsiteY12" fmla="*/ 2974821 h 3306129"/>
                <a:gd name="connsiteX13" fmla="*/ 903369 w 3276216"/>
                <a:gd name="connsiteY13" fmla="*/ 2930351 h 3306129"/>
                <a:gd name="connsiteX14" fmla="*/ 865520 w 3276216"/>
                <a:gd name="connsiteY14" fmla="*/ 2850251 h 3306129"/>
                <a:gd name="connsiteX15" fmla="*/ 810679 w 3276216"/>
                <a:gd name="connsiteY15" fmla="*/ 2800347 h 3306129"/>
                <a:gd name="connsiteX16" fmla="*/ 774475 w 3276216"/>
                <a:gd name="connsiteY16" fmla="*/ 2770190 h 3306129"/>
                <a:gd name="connsiteX17" fmla="*/ 703140 w 3276216"/>
                <a:gd name="connsiteY17" fmla="*/ 2705437 h 3306129"/>
                <a:gd name="connsiteX18" fmla="*/ 570340 w 3276216"/>
                <a:gd name="connsiteY18" fmla="*/ 2558940 h 3306129"/>
                <a:gd name="connsiteX19" fmla="*/ 267510 w 3276216"/>
                <a:gd name="connsiteY19" fmla="*/ 1699201 h 3306129"/>
                <a:gd name="connsiteX20" fmla="*/ 358019 w 3276216"/>
                <a:gd name="connsiteY20" fmla="*/ 1194453 h 3306129"/>
                <a:gd name="connsiteX21" fmla="*/ 644968 w 3276216"/>
                <a:gd name="connsiteY21" fmla="*/ 739650 h 3306129"/>
                <a:gd name="connsiteX22" fmla="*/ 1093765 w 3276216"/>
                <a:gd name="connsiteY22" fmla="*/ 419254 h 3306129"/>
                <a:gd name="connsiteX23" fmla="*/ 1642405 w 3276216"/>
                <a:gd name="connsiteY23" fmla="*/ 304020 h 3306129"/>
                <a:gd name="connsiteX24" fmla="*/ 2191045 w 3276216"/>
                <a:gd name="connsiteY24" fmla="*/ 418137 h 3306129"/>
                <a:gd name="connsiteX25" fmla="*/ 2794912 w 3276216"/>
                <a:gd name="connsiteY25" fmla="*/ 936386 h 3306129"/>
                <a:gd name="connsiteX26" fmla="*/ 3014005 w 3276216"/>
                <a:gd name="connsiteY26" fmla="*/ 1701406 h 3306129"/>
                <a:gd name="connsiteX27" fmla="*/ 2714467 w 3276216"/>
                <a:gd name="connsiteY27" fmla="*/ 2558921 h 3306129"/>
                <a:gd name="connsiteX28" fmla="*/ 2648069 w 3276216"/>
                <a:gd name="connsiteY28" fmla="*/ 2638484 h 3306129"/>
                <a:gd name="connsiteX29" fmla="*/ 2578379 w 3276216"/>
                <a:gd name="connsiteY29" fmla="*/ 2710355 h 3306129"/>
                <a:gd name="connsiteX30" fmla="*/ 2506508 w 3276216"/>
                <a:gd name="connsiteY30" fmla="*/ 2775108 h 3306129"/>
                <a:gd name="connsiteX31" fmla="*/ 2470305 w 3276216"/>
                <a:gd name="connsiteY31" fmla="*/ 2804729 h 3306129"/>
                <a:gd name="connsiteX32" fmla="*/ 2415425 w 3276216"/>
                <a:gd name="connsiteY32" fmla="*/ 2855168 h 3306129"/>
                <a:gd name="connsiteX33" fmla="*/ 2378686 w 3276216"/>
                <a:gd name="connsiteY33" fmla="*/ 2935842 h 3306129"/>
                <a:gd name="connsiteX34" fmla="*/ 2375395 w 3276216"/>
                <a:gd name="connsiteY34" fmla="*/ 2978628 h 3306129"/>
                <a:gd name="connsiteX35" fmla="*/ 2375395 w 3276216"/>
                <a:gd name="connsiteY35" fmla="*/ 3001667 h 3306129"/>
                <a:gd name="connsiteX36" fmla="*/ 2379796 w 3276216"/>
                <a:gd name="connsiteY36" fmla="*/ 3091640 h 3306129"/>
                <a:gd name="connsiteX37" fmla="*/ 2389134 w 3276216"/>
                <a:gd name="connsiteY37" fmla="*/ 3256242 h 3306129"/>
                <a:gd name="connsiteX38" fmla="*/ 2468123 w 3276216"/>
                <a:gd name="connsiteY38" fmla="*/ 3305611 h 3306129"/>
                <a:gd name="connsiteX39" fmla="*/ 2536167 w 3276216"/>
                <a:gd name="connsiteY39" fmla="*/ 3256242 h 3306129"/>
                <a:gd name="connsiteX40" fmla="*/ 2545505 w 3276216"/>
                <a:gd name="connsiteY40" fmla="*/ 3091640 h 3306129"/>
                <a:gd name="connsiteX41" fmla="*/ 2549906 w 3276216"/>
                <a:gd name="connsiteY41" fmla="*/ 3001667 h 3306129"/>
                <a:gd name="connsiteX42" fmla="*/ 2549906 w 3276216"/>
                <a:gd name="connsiteY42" fmla="*/ 2978628 h 3306129"/>
                <a:gd name="connsiteX43" fmla="*/ 2549906 w 3276216"/>
                <a:gd name="connsiteY43" fmla="*/ 2974801 h 3306129"/>
                <a:gd name="connsiteX44" fmla="*/ 2549868 w 3276216"/>
                <a:gd name="connsiteY44" fmla="*/ 2974801 h 3306129"/>
                <a:gd name="connsiteX45" fmla="*/ 2554805 w 3276216"/>
                <a:gd name="connsiteY45" fmla="*/ 2969864 h 3306129"/>
                <a:gd name="connsiteX46" fmla="*/ 2618984 w 3276216"/>
                <a:gd name="connsiteY46" fmla="*/ 2925968 h 3306129"/>
                <a:gd name="connsiteX47" fmla="*/ 2706201 w 3276216"/>
                <a:gd name="connsiteY47" fmla="*/ 2859034 h 3306129"/>
                <a:gd name="connsiteX48" fmla="*/ 2791237 w 3276216"/>
                <a:gd name="connsiteY48" fmla="*/ 2782761 h 3306129"/>
                <a:gd name="connsiteX49" fmla="*/ 2872983 w 3276216"/>
                <a:gd name="connsiteY49" fmla="*/ 2696615 h 3306129"/>
                <a:gd name="connsiteX50" fmla="*/ 2873021 w 3276216"/>
                <a:gd name="connsiteY50" fmla="*/ 2696615 h 3306129"/>
                <a:gd name="connsiteX51" fmla="*/ 3274625 w 3276216"/>
                <a:gd name="connsiteY51" fmla="*/ 1709063 h 3306129"/>
                <a:gd name="connsiteX52" fmla="*/ 2853270 w 3276216"/>
                <a:gd name="connsiteY52" fmla="*/ 540950 h 3306129"/>
                <a:gd name="connsiteX53" fmla="*/ 2305315 w 3276216"/>
                <a:gd name="connsiteY53" fmla="*/ 141834 h 3306129"/>
                <a:gd name="connsiteX54" fmla="*/ 1642402 w 3276216"/>
                <a:gd name="connsiteY54" fmla="*/ 0 h 3306129"/>
                <a:gd name="connsiteX55" fmla="*/ 978145 w 3276216"/>
                <a:gd name="connsiteY55" fmla="*/ 140531 h 3306129"/>
                <a:gd name="connsiteX56" fmla="*/ 428242 w 3276216"/>
                <a:gd name="connsiteY56" fmla="*/ 538765 h 3306129"/>
                <a:gd name="connsiteX57" fmla="*/ 92494 w 3276216"/>
                <a:gd name="connsiteY57" fmla="*/ 1095096 h 3306129"/>
                <a:gd name="connsiteX58" fmla="*/ 1411 w 3276216"/>
                <a:gd name="connsiteY58" fmla="*/ 1705164 h 3306129"/>
                <a:gd name="connsiteX59" fmla="*/ 404122 w 3276216"/>
                <a:gd name="connsiteY59" fmla="*/ 2696047 h 33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76216" h="3306129">
                  <a:moveTo>
                    <a:pt x="404136" y="2696097"/>
                  </a:moveTo>
                  <a:cubicBezTo>
                    <a:pt x="455762" y="2755033"/>
                    <a:pt x="511679" y="2810028"/>
                    <a:pt x="571451" y="2860699"/>
                  </a:cubicBezTo>
                  <a:cubicBezTo>
                    <a:pt x="600537" y="2884273"/>
                    <a:pt x="626331" y="2908422"/>
                    <a:pt x="658134" y="2928169"/>
                  </a:cubicBezTo>
                  <a:lnTo>
                    <a:pt x="722313" y="2972601"/>
                  </a:lnTo>
                  <a:lnTo>
                    <a:pt x="727250" y="2977538"/>
                  </a:lnTo>
                  <a:lnTo>
                    <a:pt x="727250" y="3000577"/>
                  </a:lnTo>
                  <a:lnTo>
                    <a:pt x="731651" y="3090550"/>
                  </a:lnTo>
                  <a:lnTo>
                    <a:pt x="740989" y="3255152"/>
                  </a:lnTo>
                  <a:cubicBezTo>
                    <a:pt x="740989" y="3284772"/>
                    <a:pt x="779412" y="3310031"/>
                    <a:pt x="821624" y="3305629"/>
                  </a:cubicBezTo>
                  <a:cubicBezTo>
                    <a:pt x="863874" y="3301228"/>
                    <a:pt x="890204" y="3282055"/>
                    <a:pt x="891850" y="3255152"/>
                  </a:cubicBezTo>
                  <a:lnTo>
                    <a:pt x="901188" y="3090550"/>
                  </a:lnTo>
                  <a:lnTo>
                    <a:pt x="907770" y="2997860"/>
                  </a:lnTo>
                  <a:lnTo>
                    <a:pt x="907770" y="2974821"/>
                  </a:lnTo>
                  <a:cubicBezTo>
                    <a:pt x="908077" y="2959858"/>
                    <a:pt x="906584" y="2944970"/>
                    <a:pt x="903369" y="2930351"/>
                  </a:cubicBezTo>
                  <a:cubicBezTo>
                    <a:pt x="896940" y="2901150"/>
                    <a:pt x="884004" y="2873788"/>
                    <a:pt x="865520" y="2850251"/>
                  </a:cubicBezTo>
                  <a:cubicBezTo>
                    <a:pt x="849217" y="2831576"/>
                    <a:pt x="830809" y="2814813"/>
                    <a:pt x="810679" y="2800347"/>
                  </a:cubicBezTo>
                  <a:lnTo>
                    <a:pt x="774475" y="2770190"/>
                  </a:lnTo>
                  <a:cubicBezTo>
                    <a:pt x="749791" y="2750979"/>
                    <a:pt x="727288" y="2727940"/>
                    <a:pt x="703140" y="2705437"/>
                  </a:cubicBezTo>
                  <a:cubicBezTo>
                    <a:pt x="655685" y="2659589"/>
                    <a:pt x="611330" y="2610641"/>
                    <a:pt x="570340" y="2558940"/>
                  </a:cubicBezTo>
                  <a:cubicBezTo>
                    <a:pt x="378953" y="2312748"/>
                    <a:pt x="272673" y="2011025"/>
                    <a:pt x="267510" y="1699201"/>
                  </a:cubicBezTo>
                  <a:cubicBezTo>
                    <a:pt x="266400" y="1526831"/>
                    <a:pt x="297093" y="1355724"/>
                    <a:pt x="358019" y="1194453"/>
                  </a:cubicBezTo>
                  <a:cubicBezTo>
                    <a:pt x="422198" y="1025148"/>
                    <a:pt x="519790" y="870500"/>
                    <a:pt x="644968" y="739650"/>
                  </a:cubicBezTo>
                  <a:cubicBezTo>
                    <a:pt x="772027" y="604361"/>
                    <a:pt x="924529" y="495485"/>
                    <a:pt x="1093765" y="419254"/>
                  </a:cubicBezTo>
                  <a:cubicBezTo>
                    <a:pt x="1266939" y="344015"/>
                    <a:pt x="1453614" y="304784"/>
                    <a:pt x="1642405" y="304020"/>
                  </a:cubicBezTo>
                  <a:cubicBezTo>
                    <a:pt x="1831225" y="303599"/>
                    <a:pt x="2018067" y="342443"/>
                    <a:pt x="2191045" y="418137"/>
                  </a:cubicBezTo>
                  <a:cubicBezTo>
                    <a:pt x="2438687" y="528129"/>
                    <a:pt x="2648640" y="708299"/>
                    <a:pt x="2794912" y="936386"/>
                  </a:cubicBezTo>
                  <a:cubicBezTo>
                    <a:pt x="2941183" y="1164473"/>
                    <a:pt x="3017375" y="1430456"/>
                    <a:pt x="3014005" y="1701406"/>
                  </a:cubicBezTo>
                  <a:cubicBezTo>
                    <a:pt x="3010522" y="2012308"/>
                    <a:pt x="2905315" y="2313502"/>
                    <a:pt x="2714467" y="2558921"/>
                  </a:cubicBezTo>
                  <a:cubicBezTo>
                    <a:pt x="2694184" y="2587432"/>
                    <a:pt x="2670035" y="2613800"/>
                    <a:pt x="2648069" y="2638484"/>
                  </a:cubicBezTo>
                  <a:cubicBezTo>
                    <a:pt x="2626140" y="2663168"/>
                    <a:pt x="2601992" y="2687317"/>
                    <a:pt x="2578379" y="2710355"/>
                  </a:cubicBezTo>
                  <a:cubicBezTo>
                    <a:pt x="2554805" y="2733394"/>
                    <a:pt x="2531728" y="2755361"/>
                    <a:pt x="2506508" y="2775108"/>
                  </a:cubicBezTo>
                  <a:lnTo>
                    <a:pt x="2470305" y="2804729"/>
                  </a:lnTo>
                  <a:cubicBezTo>
                    <a:pt x="2449984" y="2819195"/>
                    <a:pt x="2431576" y="2836148"/>
                    <a:pt x="2415425" y="2855168"/>
                  </a:cubicBezTo>
                  <a:cubicBezTo>
                    <a:pt x="2397170" y="2878896"/>
                    <a:pt x="2384618" y="2906489"/>
                    <a:pt x="2378686" y="2935842"/>
                  </a:cubicBezTo>
                  <a:cubicBezTo>
                    <a:pt x="2375969" y="2949925"/>
                    <a:pt x="2374859" y="2964276"/>
                    <a:pt x="2375395" y="2978628"/>
                  </a:cubicBezTo>
                  <a:lnTo>
                    <a:pt x="2375395" y="3001667"/>
                  </a:lnTo>
                  <a:lnTo>
                    <a:pt x="2379796" y="3091640"/>
                  </a:lnTo>
                  <a:lnTo>
                    <a:pt x="2389134" y="3256242"/>
                  </a:lnTo>
                  <a:cubicBezTo>
                    <a:pt x="2389134" y="3285328"/>
                    <a:pt x="2426447" y="3307830"/>
                    <a:pt x="2468123" y="3305611"/>
                  </a:cubicBezTo>
                  <a:cubicBezTo>
                    <a:pt x="2509837" y="3303429"/>
                    <a:pt x="2534521" y="3282572"/>
                    <a:pt x="2536167" y="3256242"/>
                  </a:cubicBezTo>
                  <a:lnTo>
                    <a:pt x="2545505" y="3091640"/>
                  </a:lnTo>
                  <a:lnTo>
                    <a:pt x="2549906" y="3001667"/>
                  </a:lnTo>
                  <a:lnTo>
                    <a:pt x="2549906" y="2978628"/>
                  </a:lnTo>
                  <a:lnTo>
                    <a:pt x="2549906" y="2974801"/>
                  </a:lnTo>
                  <a:lnTo>
                    <a:pt x="2549868" y="2974801"/>
                  </a:lnTo>
                  <a:cubicBezTo>
                    <a:pt x="2551284" y="2972926"/>
                    <a:pt x="2552930" y="2971242"/>
                    <a:pt x="2554805" y="2969864"/>
                  </a:cubicBezTo>
                  <a:lnTo>
                    <a:pt x="2618984" y="2925968"/>
                  </a:lnTo>
                  <a:cubicBezTo>
                    <a:pt x="2649140" y="2906221"/>
                    <a:pt x="2673863" y="2881536"/>
                    <a:pt x="2706201" y="2859034"/>
                  </a:cubicBezTo>
                  <a:cubicBezTo>
                    <a:pt x="2738577" y="2836531"/>
                    <a:pt x="2761081" y="2809091"/>
                    <a:pt x="2791237" y="2782761"/>
                  </a:cubicBezTo>
                  <a:cubicBezTo>
                    <a:pt x="2821394" y="2756432"/>
                    <a:pt x="2846117" y="2727882"/>
                    <a:pt x="2872983" y="2696615"/>
                  </a:cubicBezTo>
                  <a:lnTo>
                    <a:pt x="2873021" y="2696615"/>
                  </a:lnTo>
                  <a:cubicBezTo>
                    <a:pt x="3115882" y="2423059"/>
                    <a:pt x="3257637" y="2074497"/>
                    <a:pt x="3274625" y="1709063"/>
                  </a:cubicBezTo>
                  <a:cubicBezTo>
                    <a:pt x="3293607" y="1279370"/>
                    <a:pt x="3142168" y="859582"/>
                    <a:pt x="2853270" y="540950"/>
                  </a:cubicBezTo>
                  <a:cubicBezTo>
                    <a:pt x="2700572" y="370989"/>
                    <a:pt x="2513887" y="235014"/>
                    <a:pt x="2305315" y="141834"/>
                  </a:cubicBezTo>
                  <a:cubicBezTo>
                    <a:pt x="2096705" y="48608"/>
                    <a:pt x="1870871" y="314"/>
                    <a:pt x="1642402" y="0"/>
                  </a:cubicBezTo>
                  <a:cubicBezTo>
                    <a:pt x="1413589" y="-153"/>
                    <a:pt x="1187295" y="47723"/>
                    <a:pt x="978145" y="140531"/>
                  </a:cubicBezTo>
                  <a:cubicBezTo>
                    <a:pt x="768996" y="233336"/>
                    <a:pt x="581665" y="369000"/>
                    <a:pt x="428242" y="538765"/>
                  </a:cubicBezTo>
                  <a:cubicBezTo>
                    <a:pt x="279599" y="699389"/>
                    <a:pt x="165326" y="888709"/>
                    <a:pt x="92494" y="1095096"/>
                  </a:cubicBezTo>
                  <a:cubicBezTo>
                    <a:pt x="23684" y="1290813"/>
                    <a:pt x="-7202" y="1497846"/>
                    <a:pt x="1411" y="1705164"/>
                  </a:cubicBezTo>
                  <a:cubicBezTo>
                    <a:pt x="19435" y="2071557"/>
                    <a:pt x="161417" y="2420933"/>
                    <a:pt x="404122" y="2696047"/>
                  </a:cubicBezTo>
                  <a:close/>
                </a:path>
              </a:pathLst>
            </a:custGeom>
            <a:grpFill/>
            <a:ln w="9797"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07CB068B-EFF2-679A-D1DA-D5DE45F8F6E6}"/>
                </a:ext>
              </a:extLst>
            </p:cNvPr>
            <p:cNvSpPr/>
            <p:nvPr/>
          </p:nvSpPr>
          <p:spPr>
            <a:xfrm>
              <a:off x="15843156" y="5434344"/>
              <a:ext cx="1902305" cy="1416034"/>
            </a:xfrm>
            <a:custGeom>
              <a:avLst/>
              <a:gdLst>
                <a:gd name="connsiteX0" fmla="*/ 148683 w 1902305"/>
                <a:gd name="connsiteY0" fmla="*/ 5 h 1416034"/>
                <a:gd name="connsiteX1" fmla="*/ 44011 w 1902305"/>
                <a:gd name="connsiteY1" fmla="*/ 42446 h 1416034"/>
                <a:gd name="connsiteX2" fmla="*/ 0 w 1902305"/>
                <a:gd name="connsiteY2" fmla="*/ 146462 h 1416034"/>
                <a:gd name="connsiteX3" fmla="*/ 0 w 1902305"/>
                <a:gd name="connsiteY3" fmla="*/ 505282 h 1416034"/>
                <a:gd name="connsiteX4" fmla="*/ 0 w 1902305"/>
                <a:gd name="connsiteY4" fmla="*/ 542596 h 1416034"/>
                <a:gd name="connsiteX5" fmla="*/ 3291 w 1902305"/>
                <a:gd name="connsiteY5" fmla="*/ 583200 h 1416034"/>
                <a:gd name="connsiteX6" fmla="*/ 18637 w 1902305"/>
                <a:gd name="connsiteY6" fmla="*/ 663835 h 1416034"/>
                <a:gd name="connsiteX7" fmla="*/ 353886 w 1902305"/>
                <a:gd name="connsiteY7" fmla="*/ 1036930 h 1416034"/>
                <a:gd name="connsiteX8" fmla="*/ 353886 w 1902305"/>
                <a:gd name="connsiteY8" fmla="*/ 1100573 h 1416034"/>
                <a:gd name="connsiteX9" fmla="*/ 353886 w 1902305"/>
                <a:gd name="connsiteY9" fmla="*/ 1123613 h 1416034"/>
                <a:gd name="connsiteX10" fmla="*/ 362650 w 1902305"/>
                <a:gd name="connsiteY10" fmla="*/ 1169153 h 1416034"/>
                <a:gd name="connsiteX11" fmla="*/ 452968 w 1902305"/>
                <a:gd name="connsiteY11" fmla="*/ 1323498 h 1416034"/>
                <a:gd name="connsiteX12" fmla="*/ 610104 w 1902305"/>
                <a:gd name="connsiteY12" fmla="*/ 1408878 h 1416034"/>
                <a:gd name="connsiteX13" fmla="*/ 653962 w 1902305"/>
                <a:gd name="connsiteY13" fmla="*/ 1416034 h 1416034"/>
                <a:gd name="connsiteX14" fmla="*/ 846005 w 1902305"/>
                <a:gd name="connsiteY14" fmla="*/ 1416034 h 1416034"/>
                <a:gd name="connsiteX15" fmla="*/ 1038049 w 1902305"/>
                <a:gd name="connsiteY15" fmla="*/ 1411633 h 1416034"/>
                <a:gd name="connsiteX16" fmla="*/ 1222392 w 1902305"/>
                <a:gd name="connsiteY16" fmla="*/ 1406161 h 1416034"/>
                <a:gd name="connsiteX17" fmla="*/ 1273406 w 1902305"/>
                <a:gd name="connsiteY17" fmla="*/ 1406161 h 1416034"/>
                <a:gd name="connsiteX18" fmla="*/ 1465410 w 1902305"/>
                <a:gd name="connsiteY18" fmla="*/ 1316723 h 1416034"/>
                <a:gd name="connsiteX19" fmla="*/ 1557068 w 1902305"/>
                <a:gd name="connsiteY19" fmla="*/ 1137847 h 1416034"/>
                <a:gd name="connsiteX20" fmla="*/ 1559785 w 1902305"/>
                <a:gd name="connsiteY20" fmla="*/ 1105509 h 1416034"/>
                <a:gd name="connsiteX21" fmla="*/ 1559785 w 1902305"/>
                <a:gd name="connsiteY21" fmla="*/ 1078643 h 1416034"/>
                <a:gd name="connsiteX22" fmla="*/ 1555958 w 1902305"/>
                <a:gd name="connsiteY22" fmla="*/ 1003480 h 1416034"/>
                <a:gd name="connsiteX23" fmla="*/ 1555958 w 1902305"/>
                <a:gd name="connsiteY23" fmla="*/ 1003442 h 1416034"/>
                <a:gd name="connsiteX24" fmla="*/ 1790785 w 1902305"/>
                <a:gd name="connsiteY24" fmla="*/ 813622 h 1416034"/>
                <a:gd name="connsiteX25" fmla="*/ 1867019 w 1902305"/>
                <a:gd name="connsiteY25" fmla="*/ 551353 h 1416034"/>
                <a:gd name="connsiteX26" fmla="*/ 1789675 w 1902305"/>
                <a:gd name="connsiteY26" fmla="*/ 516796 h 1416034"/>
                <a:gd name="connsiteX27" fmla="*/ 1720559 w 1902305"/>
                <a:gd name="connsiteY27" fmla="*/ 540944 h 1416034"/>
                <a:gd name="connsiteX28" fmla="*/ 1641532 w 1902305"/>
                <a:gd name="connsiteY28" fmla="*/ 705545 h 1416034"/>
                <a:gd name="connsiteX29" fmla="*/ 1427562 w 1902305"/>
                <a:gd name="connsiteY29" fmla="*/ 815264 h 1416034"/>
                <a:gd name="connsiteX30" fmla="*/ 1335408 w 1902305"/>
                <a:gd name="connsiteY30" fmla="*/ 912929 h 1416034"/>
                <a:gd name="connsiteX31" fmla="*/ 1335408 w 1902305"/>
                <a:gd name="connsiteY31" fmla="*/ 922803 h 1416034"/>
                <a:gd name="connsiteX32" fmla="*/ 1327716 w 1902305"/>
                <a:gd name="connsiteY32" fmla="*/ 1076422 h 1416034"/>
                <a:gd name="connsiteX33" fmla="*/ 1327716 w 1902305"/>
                <a:gd name="connsiteY33" fmla="*/ 1089588 h 1416034"/>
                <a:gd name="connsiteX34" fmla="*/ 1327716 w 1902305"/>
                <a:gd name="connsiteY34" fmla="*/ 1097280 h 1416034"/>
                <a:gd name="connsiteX35" fmla="*/ 1322243 w 1902305"/>
                <a:gd name="connsiteY35" fmla="*/ 1110980 h 1416034"/>
                <a:gd name="connsiteX36" fmla="*/ 1302496 w 1902305"/>
                <a:gd name="connsiteY36" fmla="*/ 1133483 h 1416034"/>
                <a:gd name="connsiteX37" fmla="*/ 1276128 w 1902305"/>
                <a:gd name="connsiteY37" fmla="*/ 1145003 h 1416034"/>
                <a:gd name="connsiteX38" fmla="*/ 1261892 w 1902305"/>
                <a:gd name="connsiteY38" fmla="*/ 1145003 h 1416034"/>
                <a:gd name="connsiteX39" fmla="*/ 1223469 w 1902305"/>
                <a:gd name="connsiteY39" fmla="*/ 1145003 h 1416034"/>
                <a:gd name="connsiteX40" fmla="*/ 1039125 w 1902305"/>
                <a:gd name="connsiteY40" fmla="*/ 1139530 h 1416034"/>
                <a:gd name="connsiteX41" fmla="*/ 847082 w 1902305"/>
                <a:gd name="connsiteY41" fmla="*/ 1135129 h 1416034"/>
                <a:gd name="connsiteX42" fmla="*/ 687418 w 1902305"/>
                <a:gd name="connsiteY42" fmla="*/ 1135129 h 1416034"/>
                <a:gd name="connsiteX43" fmla="*/ 681371 w 1902305"/>
                <a:gd name="connsiteY43" fmla="*/ 1135129 h 1416034"/>
                <a:gd name="connsiteX44" fmla="*/ 681409 w 1902305"/>
                <a:gd name="connsiteY44" fmla="*/ 1135129 h 1416034"/>
                <a:gd name="connsiteX45" fmla="*/ 651253 w 1902305"/>
                <a:gd name="connsiteY45" fmla="*/ 1101643 h 1416034"/>
                <a:gd name="connsiteX46" fmla="*/ 651253 w 1902305"/>
                <a:gd name="connsiteY46" fmla="*/ 1096170 h 1416034"/>
                <a:gd name="connsiteX47" fmla="*/ 651253 w 1902305"/>
                <a:gd name="connsiteY47" fmla="*/ 924416 h 1416034"/>
                <a:gd name="connsiteX48" fmla="*/ 651253 w 1902305"/>
                <a:gd name="connsiteY48" fmla="*/ 924454 h 1416034"/>
                <a:gd name="connsiteX49" fmla="*/ 614666 w 1902305"/>
                <a:gd name="connsiteY49" fmla="*/ 828243 h 1416034"/>
                <a:gd name="connsiteX50" fmla="*/ 523966 w 1902305"/>
                <a:gd name="connsiteY50" fmla="*/ 779603 h 1416034"/>
                <a:gd name="connsiteX51" fmla="*/ 389520 w 1902305"/>
                <a:gd name="connsiteY51" fmla="*/ 714391 h 1416034"/>
                <a:gd name="connsiteX52" fmla="*/ 310531 w 1902305"/>
                <a:gd name="connsiteY52" fmla="*/ 587567 h 1416034"/>
                <a:gd name="connsiteX53" fmla="*/ 303413 w 1902305"/>
                <a:gd name="connsiteY53" fmla="*/ 550292 h 1416034"/>
                <a:gd name="connsiteX54" fmla="*/ 303413 w 1902305"/>
                <a:gd name="connsiteY54" fmla="*/ 531080 h 1416034"/>
                <a:gd name="connsiteX55" fmla="*/ 303413 w 1902305"/>
                <a:gd name="connsiteY55" fmla="*/ 508578 h 1416034"/>
                <a:gd name="connsiteX56" fmla="*/ 303413 w 1902305"/>
                <a:gd name="connsiteY56" fmla="*/ 296254 h 1416034"/>
                <a:gd name="connsiteX57" fmla="*/ 1706266 w 1902305"/>
                <a:gd name="connsiteY57" fmla="*/ 255650 h 1416034"/>
                <a:gd name="connsiteX58" fmla="*/ 1725477 w 1902305"/>
                <a:gd name="connsiteY58" fmla="*/ 486078 h 1416034"/>
                <a:gd name="connsiteX59" fmla="*/ 1806112 w 1902305"/>
                <a:gd name="connsiteY59" fmla="*/ 516235 h 1416034"/>
                <a:gd name="connsiteX60" fmla="*/ 1876338 w 1902305"/>
                <a:gd name="connsiteY60" fmla="*/ 486078 h 1416034"/>
                <a:gd name="connsiteX61" fmla="*/ 1902132 w 1902305"/>
                <a:gd name="connsiteY61" fmla="*/ 148655 h 1416034"/>
                <a:gd name="connsiteX62" fmla="*/ 1902132 w 1902305"/>
                <a:gd name="connsiteY62" fmla="*/ 148693 h 1416034"/>
                <a:gd name="connsiteX63" fmla="*/ 1813231 w 1902305"/>
                <a:gd name="connsiteY63" fmla="*/ 48272 h 1416034"/>
                <a:gd name="connsiteX64" fmla="*/ 1794594 w 1902305"/>
                <a:gd name="connsiteY64" fmla="*/ 48272 h 1416034"/>
                <a:gd name="connsiteX65" fmla="*/ 148673 w 1902305"/>
                <a:gd name="connsiteY65" fmla="*/ 1085 h 141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02305" h="1416034">
                  <a:moveTo>
                    <a:pt x="148683" y="5"/>
                  </a:moveTo>
                  <a:cubicBezTo>
                    <a:pt x="109533" y="-302"/>
                    <a:pt x="71876" y="14968"/>
                    <a:pt x="44011" y="42446"/>
                  </a:cubicBezTo>
                  <a:cubicBezTo>
                    <a:pt x="16111" y="69924"/>
                    <a:pt x="307" y="107314"/>
                    <a:pt x="0" y="146462"/>
                  </a:cubicBezTo>
                  <a:lnTo>
                    <a:pt x="0" y="505282"/>
                  </a:lnTo>
                  <a:lnTo>
                    <a:pt x="0" y="542596"/>
                  </a:lnTo>
                  <a:cubicBezTo>
                    <a:pt x="306" y="556182"/>
                    <a:pt x="1416" y="569729"/>
                    <a:pt x="3291" y="583200"/>
                  </a:cubicBezTo>
                  <a:cubicBezTo>
                    <a:pt x="6468" y="610410"/>
                    <a:pt x="11596" y="637352"/>
                    <a:pt x="18637" y="663835"/>
                  </a:cubicBezTo>
                  <a:cubicBezTo>
                    <a:pt x="66054" y="833679"/>
                    <a:pt x="190048" y="971681"/>
                    <a:pt x="353886" y="1036930"/>
                  </a:cubicBezTo>
                  <a:lnTo>
                    <a:pt x="353886" y="1100573"/>
                  </a:lnTo>
                  <a:lnTo>
                    <a:pt x="353886" y="1123613"/>
                  </a:lnTo>
                  <a:cubicBezTo>
                    <a:pt x="355761" y="1138959"/>
                    <a:pt x="358670" y="1154190"/>
                    <a:pt x="362650" y="1169153"/>
                  </a:cubicBezTo>
                  <a:cubicBezTo>
                    <a:pt x="378110" y="1227860"/>
                    <a:pt x="409339" y="1281243"/>
                    <a:pt x="452968" y="1323498"/>
                  </a:cubicBezTo>
                  <a:cubicBezTo>
                    <a:pt x="496557" y="1365748"/>
                    <a:pt x="550901" y="1395292"/>
                    <a:pt x="610104" y="1408878"/>
                  </a:cubicBezTo>
                  <a:cubicBezTo>
                    <a:pt x="624570" y="1412169"/>
                    <a:pt x="639228" y="1414542"/>
                    <a:pt x="653962" y="1416034"/>
                  </a:cubicBezTo>
                  <a:lnTo>
                    <a:pt x="846005" y="1416034"/>
                  </a:lnTo>
                  <a:lnTo>
                    <a:pt x="1038049" y="1411633"/>
                  </a:lnTo>
                  <a:lnTo>
                    <a:pt x="1222392" y="1406161"/>
                  </a:lnTo>
                  <a:lnTo>
                    <a:pt x="1273406" y="1406161"/>
                  </a:lnTo>
                  <a:cubicBezTo>
                    <a:pt x="1345927" y="1399770"/>
                    <a:pt x="1413858" y="1368120"/>
                    <a:pt x="1465410" y="1316723"/>
                  </a:cubicBezTo>
                  <a:cubicBezTo>
                    <a:pt x="1515276" y="1269154"/>
                    <a:pt x="1547576" y="1206124"/>
                    <a:pt x="1557068" y="1137847"/>
                  </a:cubicBezTo>
                  <a:cubicBezTo>
                    <a:pt x="1558675" y="1127131"/>
                    <a:pt x="1559593" y="1116340"/>
                    <a:pt x="1559785" y="1105509"/>
                  </a:cubicBezTo>
                  <a:lnTo>
                    <a:pt x="1559785" y="1078643"/>
                  </a:lnTo>
                  <a:lnTo>
                    <a:pt x="1555958" y="1003480"/>
                  </a:lnTo>
                  <a:lnTo>
                    <a:pt x="1555958" y="1003442"/>
                  </a:lnTo>
                  <a:cubicBezTo>
                    <a:pt x="1652016" y="966053"/>
                    <a:pt x="1734070" y="899690"/>
                    <a:pt x="1790785" y="813622"/>
                  </a:cubicBezTo>
                  <a:cubicBezTo>
                    <a:pt x="1841723" y="735743"/>
                    <a:pt x="1868283" y="644426"/>
                    <a:pt x="1867019" y="551353"/>
                  </a:cubicBezTo>
                  <a:cubicBezTo>
                    <a:pt x="1867019" y="530496"/>
                    <a:pt x="1830816" y="515150"/>
                    <a:pt x="1789675" y="516796"/>
                  </a:cubicBezTo>
                  <a:cubicBezTo>
                    <a:pt x="1748535" y="518441"/>
                    <a:pt x="1722741" y="528851"/>
                    <a:pt x="1720559" y="540944"/>
                  </a:cubicBezTo>
                  <a:cubicBezTo>
                    <a:pt x="1708887" y="601716"/>
                    <a:pt x="1681676" y="658431"/>
                    <a:pt x="1641532" y="705545"/>
                  </a:cubicBezTo>
                  <a:cubicBezTo>
                    <a:pt x="1586614" y="767773"/>
                    <a:pt x="1510191" y="806966"/>
                    <a:pt x="1427562" y="815264"/>
                  </a:cubicBezTo>
                  <a:cubicBezTo>
                    <a:pt x="1377084" y="820851"/>
                    <a:pt x="1338049" y="862183"/>
                    <a:pt x="1335408" y="912929"/>
                  </a:cubicBezTo>
                  <a:lnTo>
                    <a:pt x="1335408" y="922803"/>
                  </a:lnTo>
                  <a:lnTo>
                    <a:pt x="1327716" y="1076422"/>
                  </a:lnTo>
                  <a:lnTo>
                    <a:pt x="1327716" y="1089588"/>
                  </a:lnTo>
                  <a:cubicBezTo>
                    <a:pt x="1327984" y="1092152"/>
                    <a:pt x="1327984" y="1094716"/>
                    <a:pt x="1327716" y="1097280"/>
                  </a:cubicBezTo>
                  <a:cubicBezTo>
                    <a:pt x="1326377" y="1102025"/>
                    <a:pt x="1324540" y="1106618"/>
                    <a:pt x="1322243" y="1110980"/>
                  </a:cubicBezTo>
                  <a:cubicBezTo>
                    <a:pt x="1317460" y="1119897"/>
                    <a:pt x="1310686" y="1127589"/>
                    <a:pt x="1302496" y="1133483"/>
                  </a:cubicBezTo>
                  <a:cubicBezTo>
                    <a:pt x="1294727" y="1139339"/>
                    <a:pt x="1285696" y="1143280"/>
                    <a:pt x="1276128" y="1145003"/>
                  </a:cubicBezTo>
                  <a:cubicBezTo>
                    <a:pt x="1271421" y="1145577"/>
                    <a:pt x="1266637" y="1145577"/>
                    <a:pt x="1261892" y="1145003"/>
                  </a:cubicBezTo>
                  <a:lnTo>
                    <a:pt x="1223469" y="1145003"/>
                  </a:lnTo>
                  <a:lnTo>
                    <a:pt x="1039125" y="1139530"/>
                  </a:lnTo>
                  <a:lnTo>
                    <a:pt x="847082" y="1135129"/>
                  </a:lnTo>
                  <a:lnTo>
                    <a:pt x="687418" y="1135129"/>
                  </a:lnTo>
                  <a:lnTo>
                    <a:pt x="681371" y="1135129"/>
                  </a:lnTo>
                  <a:lnTo>
                    <a:pt x="681409" y="1135129"/>
                  </a:lnTo>
                  <a:cubicBezTo>
                    <a:pt x="665948" y="1130384"/>
                    <a:pt x="654353" y="1117525"/>
                    <a:pt x="651253" y="1101643"/>
                  </a:cubicBezTo>
                  <a:cubicBezTo>
                    <a:pt x="651138" y="1099806"/>
                    <a:pt x="651138" y="1098007"/>
                    <a:pt x="651253" y="1096170"/>
                  </a:cubicBezTo>
                  <a:lnTo>
                    <a:pt x="651253" y="924416"/>
                  </a:lnTo>
                  <a:lnTo>
                    <a:pt x="651253" y="924454"/>
                  </a:lnTo>
                  <a:cubicBezTo>
                    <a:pt x="651023" y="889016"/>
                    <a:pt x="638049" y="854841"/>
                    <a:pt x="614666" y="828243"/>
                  </a:cubicBezTo>
                  <a:cubicBezTo>
                    <a:pt x="591284" y="801646"/>
                    <a:pt x="559060" y="784347"/>
                    <a:pt x="523966" y="779603"/>
                  </a:cubicBezTo>
                  <a:cubicBezTo>
                    <a:pt x="473909" y="770992"/>
                    <a:pt x="427296" y="748374"/>
                    <a:pt x="389520" y="714391"/>
                  </a:cubicBezTo>
                  <a:cubicBezTo>
                    <a:pt x="351785" y="680407"/>
                    <a:pt x="324385" y="636435"/>
                    <a:pt x="310531" y="587567"/>
                  </a:cubicBezTo>
                  <a:cubicBezTo>
                    <a:pt x="307316" y="575321"/>
                    <a:pt x="304905" y="562845"/>
                    <a:pt x="303413" y="550292"/>
                  </a:cubicBezTo>
                  <a:cubicBezTo>
                    <a:pt x="302877" y="543901"/>
                    <a:pt x="302877" y="537471"/>
                    <a:pt x="303413" y="531080"/>
                  </a:cubicBezTo>
                  <a:lnTo>
                    <a:pt x="303413" y="508578"/>
                  </a:lnTo>
                  <a:lnTo>
                    <a:pt x="303413" y="296254"/>
                  </a:lnTo>
                  <a:cubicBezTo>
                    <a:pt x="829549" y="290207"/>
                    <a:pt x="1325548" y="277043"/>
                    <a:pt x="1706266" y="255650"/>
                  </a:cubicBezTo>
                  <a:cubicBezTo>
                    <a:pt x="1712312" y="341796"/>
                    <a:pt x="1718321" y="420251"/>
                    <a:pt x="1725477" y="486078"/>
                  </a:cubicBezTo>
                  <a:cubicBezTo>
                    <a:pt x="1725477" y="503645"/>
                    <a:pt x="1763900" y="517345"/>
                    <a:pt x="1806112" y="516235"/>
                  </a:cubicBezTo>
                  <a:cubicBezTo>
                    <a:pt x="1848362" y="515125"/>
                    <a:pt x="1874692" y="501960"/>
                    <a:pt x="1876338" y="486078"/>
                  </a:cubicBezTo>
                  <a:cubicBezTo>
                    <a:pt x="1886212" y="392279"/>
                    <a:pt x="1894440" y="279800"/>
                    <a:pt x="1902132" y="148655"/>
                  </a:cubicBezTo>
                  <a:lnTo>
                    <a:pt x="1902132" y="148693"/>
                  </a:lnTo>
                  <a:cubicBezTo>
                    <a:pt x="1905270" y="96416"/>
                    <a:pt x="1865507" y="51525"/>
                    <a:pt x="1813231" y="48272"/>
                  </a:cubicBezTo>
                  <a:lnTo>
                    <a:pt x="1794594" y="48272"/>
                  </a:lnTo>
                  <a:cubicBezTo>
                    <a:pt x="1369946" y="21943"/>
                    <a:pt x="773633" y="6022"/>
                    <a:pt x="148673" y="1085"/>
                  </a:cubicBezTo>
                  <a:close/>
                </a:path>
              </a:pathLst>
            </a:custGeom>
            <a:grpFill/>
            <a:ln w="9797"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5AAA222B-E637-4990-F1FC-35439EA11C42}"/>
                </a:ext>
              </a:extLst>
            </p:cNvPr>
            <p:cNvSpPr/>
            <p:nvPr/>
          </p:nvSpPr>
          <p:spPr>
            <a:xfrm>
              <a:off x="18907527" y="3245105"/>
              <a:ext cx="541024" cy="301341"/>
            </a:xfrm>
            <a:custGeom>
              <a:avLst/>
              <a:gdLst>
                <a:gd name="connsiteX0" fmla="*/ 3665 w 541024"/>
                <a:gd name="connsiteY0" fmla="*/ 75314 h 301341"/>
                <a:gd name="connsiteX1" fmla="*/ 374 w 541024"/>
                <a:gd name="connsiteY1" fmla="*/ 155949 h 301341"/>
                <a:gd name="connsiteX2" fmla="*/ 3665 w 541024"/>
                <a:gd name="connsiteY2" fmla="*/ 225639 h 301341"/>
                <a:gd name="connsiteX3" fmla="*/ 535317 w 541024"/>
                <a:gd name="connsiteY3" fmla="*/ 225639 h 301341"/>
                <a:gd name="connsiteX4" fmla="*/ 535279 w 541024"/>
                <a:gd name="connsiteY4" fmla="*/ 225639 h 301341"/>
                <a:gd name="connsiteX5" fmla="*/ 540790 w 541024"/>
                <a:gd name="connsiteY5" fmla="*/ 145004 h 301341"/>
                <a:gd name="connsiteX6" fmla="*/ 537499 w 541024"/>
                <a:gd name="connsiteY6" fmla="*/ 76960 h 301341"/>
                <a:gd name="connsiteX7" fmla="*/ 3672 w 541024"/>
                <a:gd name="connsiteY7" fmla="*/ 75314 h 30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4" h="301341">
                  <a:moveTo>
                    <a:pt x="3665" y="75314"/>
                  </a:moveTo>
                  <a:cubicBezTo>
                    <a:pt x="451" y="102065"/>
                    <a:pt x="-659" y="129045"/>
                    <a:pt x="374" y="155949"/>
                  </a:cubicBezTo>
                  <a:cubicBezTo>
                    <a:pt x="-429" y="179256"/>
                    <a:pt x="680" y="202524"/>
                    <a:pt x="3665" y="225639"/>
                  </a:cubicBezTo>
                  <a:cubicBezTo>
                    <a:pt x="109563" y="327128"/>
                    <a:pt x="429420" y="326021"/>
                    <a:pt x="535317" y="225639"/>
                  </a:cubicBezTo>
                  <a:lnTo>
                    <a:pt x="535279" y="225639"/>
                  </a:lnTo>
                  <a:cubicBezTo>
                    <a:pt x="539259" y="198927"/>
                    <a:pt x="541096" y="171984"/>
                    <a:pt x="540790" y="145004"/>
                  </a:cubicBezTo>
                  <a:cubicBezTo>
                    <a:pt x="541555" y="122272"/>
                    <a:pt x="540445" y="99501"/>
                    <a:pt x="537499" y="76960"/>
                  </a:cubicBezTo>
                  <a:cubicBezTo>
                    <a:pt x="431072" y="-25107"/>
                    <a:pt x="110098" y="-25646"/>
                    <a:pt x="3672" y="75314"/>
                  </a:cubicBezTo>
                  <a:close/>
                </a:path>
              </a:pathLst>
            </a:custGeom>
            <a:grpFill/>
            <a:ln w="9797"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D7EF3E70-254C-9B5C-0281-DB6987199FEA}"/>
                </a:ext>
              </a:extLst>
            </p:cNvPr>
            <p:cNvSpPr/>
            <p:nvPr/>
          </p:nvSpPr>
          <p:spPr>
            <a:xfrm>
              <a:off x="18469513" y="2112610"/>
              <a:ext cx="567846" cy="413202"/>
            </a:xfrm>
            <a:custGeom>
              <a:avLst/>
              <a:gdLst>
                <a:gd name="connsiteX0" fmla="*/ 74091 w 567846"/>
                <a:gd name="connsiteY0" fmla="*/ 408382 h 413202"/>
                <a:gd name="connsiteX1" fmla="*/ 567847 w 567846"/>
                <a:gd name="connsiteY1" fmla="*/ 134062 h 413202"/>
                <a:gd name="connsiteX2" fmla="*/ 532754 w 567846"/>
                <a:gd name="connsiteY2" fmla="*/ 63300 h 413202"/>
                <a:gd name="connsiteX3" fmla="*/ 497086 w 567846"/>
                <a:gd name="connsiteY3" fmla="*/ 5129 h 413202"/>
                <a:gd name="connsiteX4" fmla="*/ 38 w 567846"/>
                <a:gd name="connsiteY4" fmla="*/ 273973 h 413202"/>
                <a:gd name="connsiteX5" fmla="*/ 0 w 567846"/>
                <a:gd name="connsiteY5" fmla="*/ 273973 h 413202"/>
                <a:gd name="connsiteX6" fmla="*/ 35667 w 567846"/>
                <a:gd name="connsiteY6" fmla="*/ 346379 h 413202"/>
                <a:gd name="connsiteX7" fmla="*/ 74091 w 567846"/>
                <a:gd name="connsiteY7" fmla="*/ 408377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6" h="413202">
                  <a:moveTo>
                    <a:pt x="74091" y="408382"/>
                  </a:moveTo>
                  <a:cubicBezTo>
                    <a:pt x="221655" y="443513"/>
                    <a:pt x="519596" y="279990"/>
                    <a:pt x="567847" y="134062"/>
                  </a:cubicBezTo>
                  <a:cubicBezTo>
                    <a:pt x="558126" y="109569"/>
                    <a:pt x="546378" y="85879"/>
                    <a:pt x="532754" y="63300"/>
                  </a:cubicBezTo>
                  <a:cubicBezTo>
                    <a:pt x="522573" y="42902"/>
                    <a:pt x="510634" y="23461"/>
                    <a:pt x="497086" y="5129"/>
                  </a:cubicBezTo>
                  <a:cubicBezTo>
                    <a:pt x="348944" y="-31074"/>
                    <a:pt x="49935" y="131307"/>
                    <a:pt x="38" y="273973"/>
                  </a:cubicBezTo>
                  <a:lnTo>
                    <a:pt x="0" y="273973"/>
                  </a:lnTo>
                  <a:cubicBezTo>
                    <a:pt x="9873" y="299078"/>
                    <a:pt x="21776" y="323303"/>
                    <a:pt x="35667" y="346379"/>
                  </a:cubicBezTo>
                  <a:cubicBezTo>
                    <a:pt x="46574" y="368194"/>
                    <a:pt x="59433" y="388936"/>
                    <a:pt x="74091" y="408377"/>
                  </a:cubicBezTo>
                  <a:close/>
                </a:path>
              </a:pathLst>
            </a:custGeom>
            <a:grpFill/>
            <a:ln w="9797"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FDE8DB65-B4BF-9294-E8C3-E6A0AC7AC1C2}"/>
                </a:ext>
              </a:extLst>
            </p:cNvPr>
            <p:cNvSpPr/>
            <p:nvPr/>
          </p:nvSpPr>
          <p:spPr>
            <a:xfrm>
              <a:off x="18471158" y="4265821"/>
              <a:ext cx="567847" cy="411954"/>
            </a:xfrm>
            <a:custGeom>
              <a:avLst/>
              <a:gdLst>
                <a:gd name="connsiteX0" fmla="*/ 72445 w 567847"/>
                <a:gd name="connsiteY0" fmla="*/ 4823 h 411954"/>
                <a:gd name="connsiteX1" fmla="*/ 30731 w 567847"/>
                <a:gd name="connsiteY1" fmla="*/ 73939 h 411954"/>
                <a:gd name="connsiteX2" fmla="*/ 0 w 567847"/>
                <a:gd name="connsiteY2" fmla="*/ 137582 h 411954"/>
                <a:gd name="connsiteX3" fmla="*/ 497048 w 567847"/>
                <a:gd name="connsiteY3" fmla="*/ 406964 h 411954"/>
                <a:gd name="connsiteX4" fmla="*/ 497087 w 567847"/>
                <a:gd name="connsiteY4" fmla="*/ 406964 h 411954"/>
                <a:gd name="connsiteX5" fmla="*/ 538227 w 567847"/>
                <a:gd name="connsiteY5" fmla="*/ 338384 h 411954"/>
                <a:gd name="connsiteX6" fmla="*/ 567847 w 567847"/>
                <a:gd name="connsiteY6" fmla="*/ 277497 h 411954"/>
                <a:gd name="connsiteX7" fmla="*/ 72445 w 567847"/>
                <a:gd name="connsiteY7" fmla="*/ 4823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954">
                  <a:moveTo>
                    <a:pt x="72445" y="4823"/>
                  </a:moveTo>
                  <a:cubicBezTo>
                    <a:pt x="56639" y="26675"/>
                    <a:pt x="42671" y="49790"/>
                    <a:pt x="30731" y="73939"/>
                  </a:cubicBezTo>
                  <a:cubicBezTo>
                    <a:pt x="18637" y="94222"/>
                    <a:pt x="8382" y="115500"/>
                    <a:pt x="0" y="137582"/>
                  </a:cubicBezTo>
                  <a:cubicBezTo>
                    <a:pt x="50478" y="280218"/>
                    <a:pt x="349484" y="442636"/>
                    <a:pt x="497048" y="406964"/>
                  </a:cubicBezTo>
                  <a:lnTo>
                    <a:pt x="497087" y="406964"/>
                  </a:lnTo>
                  <a:cubicBezTo>
                    <a:pt x="512701" y="385304"/>
                    <a:pt x="526478" y="362379"/>
                    <a:pt x="538227" y="338384"/>
                  </a:cubicBezTo>
                  <a:cubicBezTo>
                    <a:pt x="549861" y="318981"/>
                    <a:pt x="559772" y="298622"/>
                    <a:pt x="567847" y="277497"/>
                  </a:cubicBezTo>
                  <a:cubicBezTo>
                    <a:pt x="517943" y="133214"/>
                    <a:pt x="219471" y="-30310"/>
                    <a:pt x="72445" y="4823"/>
                  </a:cubicBezTo>
                  <a:close/>
                </a:path>
              </a:pathLst>
            </a:custGeom>
            <a:grpFill/>
            <a:ln w="9797"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400FDBD5-E304-07BF-F836-ACE13D13747C}"/>
                </a:ext>
              </a:extLst>
            </p:cNvPr>
            <p:cNvSpPr/>
            <p:nvPr/>
          </p:nvSpPr>
          <p:spPr>
            <a:xfrm>
              <a:off x="14181270" y="3245067"/>
              <a:ext cx="540802" cy="301557"/>
            </a:xfrm>
            <a:custGeom>
              <a:avLst/>
              <a:gdLst>
                <a:gd name="connsiteX0" fmla="*/ 537137 w 540802"/>
                <a:gd name="connsiteY0" fmla="*/ 225640 h 301557"/>
                <a:gd name="connsiteX1" fmla="*/ 540428 w 540802"/>
                <a:gd name="connsiteY1" fmla="*/ 145005 h 301557"/>
                <a:gd name="connsiteX2" fmla="*/ 537137 w 540802"/>
                <a:gd name="connsiteY2" fmla="*/ 74779 h 301557"/>
                <a:gd name="connsiteX3" fmla="*/ 5524 w 540802"/>
                <a:gd name="connsiteY3" fmla="*/ 77496 h 301557"/>
                <a:gd name="connsiteX4" fmla="*/ 14 w 540802"/>
                <a:gd name="connsiteY4" fmla="*/ 155949 h 301557"/>
                <a:gd name="connsiteX5" fmla="*/ 5524 w 540802"/>
                <a:gd name="connsiteY5" fmla="*/ 225639 h 301557"/>
                <a:gd name="connsiteX6" fmla="*/ 537137 w 540802"/>
                <a:gd name="connsiteY6" fmla="*/ 225639 h 30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802" h="301557">
                  <a:moveTo>
                    <a:pt x="537137" y="225640"/>
                  </a:moveTo>
                  <a:cubicBezTo>
                    <a:pt x="540352" y="198889"/>
                    <a:pt x="541462" y="171909"/>
                    <a:pt x="540428" y="145005"/>
                  </a:cubicBezTo>
                  <a:cubicBezTo>
                    <a:pt x="541270" y="121545"/>
                    <a:pt x="540160" y="98047"/>
                    <a:pt x="537137" y="74779"/>
                  </a:cubicBezTo>
                  <a:cubicBezTo>
                    <a:pt x="430711" y="-25642"/>
                    <a:pt x="109737" y="-25103"/>
                    <a:pt x="5524" y="77496"/>
                  </a:cubicBezTo>
                  <a:cubicBezTo>
                    <a:pt x="1659" y="103481"/>
                    <a:pt x="-178" y="129696"/>
                    <a:pt x="14" y="155949"/>
                  </a:cubicBezTo>
                  <a:cubicBezTo>
                    <a:pt x="-140" y="179294"/>
                    <a:pt x="1697" y="202601"/>
                    <a:pt x="5524" y="225639"/>
                  </a:cubicBezTo>
                  <a:cubicBezTo>
                    <a:pt x="109737" y="326599"/>
                    <a:pt x="430701" y="327128"/>
                    <a:pt x="537137" y="225639"/>
                  </a:cubicBezTo>
                  <a:close/>
                </a:path>
              </a:pathLst>
            </a:custGeom>
            <a:grpFill/>
            <a:ln w="9797"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E2D757C0-16B4-0CEB-85B4-02AB379BF2AB}"/>
                </a:ext>
              </a:extLst>
            </p:cNvPr>
            <p:cNvSpPr/>
            <p:nvPr/>
          </p:nvSpPr>
          <p:spPr>
            <a:xfrm>
              <a:off x="14592239" y="4265823"/>
              <a:ext cx="567847" cy="413202"/>
            </a:xfrm>
            <a:custGeom>
              <a:avLst/>
              <a:gdLst>
                <a:gd name="connsiteX0" fmla="*/ 493756 w 567847"/>
                <a:gd name="connsiteY0" fmla="*/ 4821 h 413202"/>
                <a:gd name="connsiteX1" fmla="*/ 0 w 567847"/>
                <a:gd name="connsiteY1" fmla="*/ 279141 h 413202"/>
                <a:gd name="connsiteX2" fmla="*/ 35093 w 567847"/>
                <a:gd name="connsiteY2" fmla="*/ 349903 h 413202"/>
                <a:gd name="connsiteX3" fmla="*/ 70761 w 567847"/>
                <a:gd name="connsiteY3" fmla="*/ 408074 h 413202"/>
                <a:gd name="connsiteX4" fmla="*/ 567809 w 567847"/>
                <a:gd name="connsiteY4" fmla="*/ 139230 h 413202"/>
                <a:gd name="connsiteX5" fmla="*/ 567847 w 567847"/>
                <a:gd name="connsiteY5" fmla="*/ 139230 h 413202"/>
                <a:gd name="connsiteX6" fmla="*/ 532180 w 567847"/>
                <a:gd name="connsiteY6" fmla="*/ 66824 h 413202"/>
                <a:gd name="connsiteX7" fmla="*/ 493757 w 567847"/>
                <a:gd name="connsiteY7" fmla="*/ 4826 h 4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3202">
                  <a:moveTo>
                    <a:pt x="493756" y="4821"/>
                  </a:moveTo>
                  <a:cubicBezTo>
                    <a:pt x="346192" y="-30310"/>
                    <a:pt x="48251" y="133213"/>
                    <a:pt x="0" y="279141"/>
                  </a:cubicBezTo>
                  <a:cubicBezTo>
                    <a:pt x="9721" y="303672"/>
                    <a:pt x="21469" y="327324"/>
                    <a:pt x="35093" y="349903"/>
                  </a:cubicBezTo>
                  <a:cubicBezTo>
                    <a:pt x="45274" y="370301"/>
                    <a:pt x="57213" y="389780"/>
                    <a:pt x="70761" y="408074"/>
                  </a:cubicBezTo>
                  <a:cubicBezTo>
                    <a:pt x="218903" y="444277"/>
                    <a:pt x="517912" y="281896"/>
                    <a:pt x="567809" y="139230"/>
                  </a:cubicBezTo>
                  <a:lnTo>
                    <a:pt x="567847" y="139230"/>
                  </a:lnTo>
                  <a:cubicBezTo>
                    <a:pt x="557974" y="114163"/>
                    <a:pt x="546071" y="89939"/>
                    <a:pt x="532180" y="66824"/>
                  </a:cubicBezTo>
                  <a:cubicBezTo>
                    <a:pt x="521273" y="45047"/>
                    <a:pt x="508414" y="24267"/>
                    <a:pt x="493757" y="4826"/>
                  </a:cubicBezTo>
                  <a:close/>
                </a:path>
              </a:pathLst>
            </a:custGeom>
            <a:grpFill/>
            <a:ln w="9797"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1CA1FAA0-EC4B-6D47-0A91-958B5E6F018C}"/>
                </a:ext>
              </a:extLst>
            </p:cNvPr>
            <p:cNvSpPr/>
            <p:nvPr/>
          </p:nvSpPr>
          <p:spPr>
            <a:xfrm>
              <a:off x="14590593" y="2114397"/>
              <a:ext cx="567847" cy="411418"/>
            </a:xfrm>
            <a:custGeom>
              <a:avLst/>
              <a:gdLst>
                <a:gd name="connsiteX0" fmla="*/ 495402 w 567847"/>
                <a:gd name="connsiteY0" fmla="*/ 406595 h 411418"/>
                <a:gd name="connsiteX1" fmla="*/ 537117 w 567847"/>
                <a:gd name="connsiteY1" fmla="*/ 337479 h 411418"/>
                <a:gd name="connsiteX2" fmla="*/ 567847 w 567847"/>
                <a:gd name="connsiteY2" fmla="*/ 274372 h 411418"/>
                <a:gd name="connsiteX3" fmla="*/ 70799 w 567847"/>
                <a:gd name="connsiteY3" fmla="*/ 4990 h 411418"/>
                <a:gd name="connsiteX4" fmla="*/ 70761 w 567847"/>
                <a:gd name="connsiteY4" fmla="*/ 4990 h 411418"/>
                <a:gd name="connsiteX5" fmla="*/ 29621 w 567847"/>
                <a:gd name="connsiteY5" fmla="*/ 73034 h 411418"/>
                <a:gd name="connsiteX6" fmla="*/ 0 w 567847"/>
                <a:gd name="connsiteY6" fmla="*/ 133921 h 411418"/>
                <a:gd name="connsiteX7" fmla="*/ 495402 w 567847"/>
                <a:gd name="connsiteY7" fmla="*/ 406595 h 4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47" h="411418">
                  <a:moveTo>
                    <a:pt x="495402" y="406595"/>
                  </a:moveTo>
                  <a:cubicBezTo>
                    <a:pt x="511208" y="384781"/>
                    <a:pt x="525177" y="361628"/>
                    <a:pt x="537117" y="337479"/>
                  </a:cubicBezTo>
                  <a:cubicBezTo>
                    <a:pt x="549172" y="317387"/>
                    <a:pt x="559466" y="296263"/>
                    <a:pt x="567847" y="274372"/>
                  </a:cubicBezTo>
                  <a:cubicBezTo>
                    <a:pt x="517370" y="131736"/>
                    <a:pt x="218364" y="-30681"/>
                    <a:pt x="70799" y="4990"/>
                  </a:cubicBezTo>
                  <a:lnTo>
                    <a:pt x="70761" y="4990"/>
                  </a:lnTo>
                  <a:cubicBezTo>
                    <a:pt x="55185" y="26498"/>
                    <a:pt x="41408" y="49268"/>
                    <a:pt x="29621" y="73034"/>
                  </a:cubicBezTo>
                  <a:cubicBezTo>
                    <a:pt x="17987" y="92437"/>
                    <a:pt x="8075" y="112797"/>
                    <a:pt x="0" y="133921"/>
                  </a:cubicBezTo>
                  <a:cubicBezTo>
                    <a:pt x="49905" y="278233"/>
                    <a:pt x="348377" y="441728"/>
                    <a:pt x="495402" y="406595"/>
                  </a:cubicBezTo>
                  <a:close/>
                </a:path>
              </a:pathLst>
            </a:custGeom>
            <a:grpFill/>
            <a:ln w="9797"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49D3A461-167B-8035-53F1-21F535EAF28D}"/>
                </a:ext>
              </a:extLst>
            </p:cNvPr>
            <p:cNvSpPr/>
            <p:nvPr/>
          </p:nvSpPr>
          <p:spPr>
            <a:xfrm>
              <a:off x="16668273"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5" y="292954"/>
                    <a:pt x="0" y="227398"/>
                    <a:pt x="0" y="146497"/>
                  </a:cubicBezTo>
                  <a:cubicBezTo>
                    <a:pt x="0" y="65596"/>
                    <a:pt x="65595" y="0"/>
                    <a:pt x="146497" y="0"/>
                  </a:cubicBezTo>
                  <a:cubicBezTo>
                    <a:pt x="227398" y="0"/>
                    <a:pt x="292993" y="65595"/>
                    <a:pt x="292993" y="146497"/>
                  </a:cubicBezTo>
                </a:path>
              </a:pathLst>
            </a:custGeom>
            <a:grpFill/>
            <a:ln w="9797"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68155852-2057-9ED7-59E7-04272C4136D2}"/>
                </a:ext>
              </a:extLst>
            </p:cNvPr>
            <p:cNvSpPr/>
            <p:nvPr/>
          </p:nvSpPr>
          <p:spPr>
            <a:xfrm>
              <a:off x="1725149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8" y="292954"/>
                    <a:pt x="146497" y="292954"/>
                  </a:cubicBezTo>
                  <a:cubicBezTo>
                    <a:pt x="65594" y="292954"/>
                    <a:pt x="0" y="227398"/>
                    <a:pt x="0" y="146497"/>
                  </a:cubicBezTo>
                  <a:cubicBezTo>
                    <a:pt x="0" y="65596"/>
                    <a:pt x="65595" y="0"/>
                    <a:pt x="146497" y="0"/>
                  </a:cubicBezTo>
                  <a:cubicBezTo>
                    <a:pt x="227399" y="0"/>
                    <a:pt x="292993" y="65595"/>
                    <a:pt x="292993" y="146497"/>
                  </a:cubicBezTo>
                </a:path>
              </a:pathLst>
            </a:custGeom>
            <a:grpFill/>
            <a:ln w="9797"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05B8DDA3-69A6-8EBA-B039-C3FE4CBBA19C}"/>
                </a:ext>
              </a:extLst>
            </p:cNvPr>
            <p:cNvSpPr/>
            <p:nvPr/>
          </p:nvSpPr>
          <p:spPr>
            <a:xfrm>
              <a:off x="16085147" y="3232020"/>
              <a:ext cx="292993" cy="292954"/>
            </a:xfrm>
            <a:custGeom>
              <a:avLst/>
              <a:gdLst>
                <a:gd name="connsiteX0" fmla="*/ 292993 w 292993"/>
                <a:gd name="connsiteY0" fmla="*/ 146497 h 292954"/>
                <a:gd name="connsiteX1" fmla="*/ 146497 w 292993"/>
                <a:gd name="connsiteY1" fmla="*/ 292954 h 292954"/>
                <a:gd name="connsiteX2" fmla="*/ 0 w 292993"/>
                <a:gd name="connsiteY2" fmla="*/ 146497 h 292954"/>
                <a:gd name="connsiteX3" fmla="*/ 146497 w 292993"/>
                <a:gd name="connsiteY3" fmla="*/ 0 h 292954"/>
                <a:gd name="connsiteX4" fmla="*/ 292993 w 292993"/>
                <a:gd name="connsiteY4" fmla="*/ 146497 h 292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93" h="292954">
                  <a:moveTo>
                    <a:pt x="292993" y="146497"/>
                  </a:moveTo>
                  <a:cubicBezTo>
                    <a:pt x="292993" y="227400"/>
                    <a:pt x="227399" y="292954"/>
                    <a:pt x="146497" y="292954"/>
                  </a:cubicBezTo>
                  <a:cubicBezTo>
                    <a:pt x="65594" y="292954"/>
                    <a:pt x="0" y="227398"/>
                    <a:pt x="0" y="146497"/>
                  </a:cubicBezTo>
                  <a:cubicBezTo>
                    <a:pt x="0" y="65596"/>
                    <a:pt x="65595" y="0"/>
                    <a:pt x="146497" y="0"/>
                  </a:cubicBezTo>
                  <a:cubicBezTo>
                    <a:pt x="227400" y="0"/>
                    <a:pt x="292993" y="65595"/>
                    <a:pt x="292993" y="146497"/>
                  </a:cubicBezTo>
                </a:path>
              </a:pathLst>
            </a:custGeom>
            <a:grpFill/>
            <a:ln w="9797" cap="flat">
              <a:noFill/>
              <a:prstDash val="solid"/>
              <a:miter/>
            </a:ln>
          </p:spPr>
          <p:txBody>
            <a:bodyPr rtlCol="0" anchor="ctr"/>
            <a:lstStyle/>
            <a:p>
              <a:endParaRPr lang="zh-CN" altLang="en-US"/>
            </a:p>
          </p:txBody>
        </p:sp>
      </p:grpSp>
      <p:sp>
        <p:nvSpPr>
          <p:cNvPr id="23" name="任意多边形: 形状 22">
            <a:extLst>
              <a:ext uri="{FF2B5EF4-FFF2-40B4-BE49-F238E27FC236}">
                <a16:creationId xmlns:a16="http://schemas.microsoft.com/office/drawing/2014/main" id="{929A2777-C0DC-DBB0-BCA4-83E0A6AD062F}"/>
              </a:ext>
            </a:extLst>
          </p:cNvPr>
          <p:cNvSpPr/>
          <p:nvPr/>
        </p:nvSpPr>
        <p:spPr>
          <a:xfrm>
            <a:off x="5654073" y="2268942"/>
            <a:ext cx="883855" cy="233825"/>
          </a:xfrm>
          <a:custGeom>
            <a:avLst/>
            <a:gdLst>
              <a:gd name="connsiteX0" fmla="*/ 2570938 w 3077630"/>
              <a:gd name="connsiteY0" fmla="*/ 769185 h 814190"/>
              <a:gd name="connsiteX1" fmla="*/ 2625817 w 3077630"/>
              <a:gd name="connsiteY1" fmla="*/ 814191 h 814190"/>
              <a:gd name="connsiteX2" fmla="*/ 3033467 w 3077630"/>
              <a:gd name="connsiteY2" fmla="*/ 513007 h 814190"/>
              <a:gd name="connsiteX3" fmla="*/ 3033467 w 3077630"/>
              <a:gd name="connsiteY3" fmla="*/ 512969 h 814190"/>
              <a:gd name="connsiteX4" fmla="*/ 3077631 w 3077630"/>
              <a:gd name="connsiteY4" fmla="*/ 406542 h 814190"/>
              <a:gd name="connsiteX5" fmla="*/ 3033467 w 3077630"/>
              <a:gd name="connsiteY5" fmla="*/ 300116 h 814190"/>
              <a:gd name="connsiteX6" fmla="*/ 2625817 w 3077630"/>
              <a:gd name="connsiteY6" fmla="*/ 0 h 814190"/>
              <a:gd name="connsiteX7" fmla="*/ 2566001 w 3077630"/>
              <a:gd name="connsiteY7" fmla="*/ 51588 h 814190"/>
              <a:gd name="connsiteX8" fmla="*/ 2522105 w 3077630"/>
              <a:gd name="connsiteY8" fmla="*/ 106429 h 814190"/>
              <a:gd name="connsiteX9" fmla="*/ 2631862 w 3077630"/>
              <a:gd name="connsiteY9" fmla="*/ 301187 h 814190"/>
              <a:gd name="connsiteX10" fmla="*/ 17593 w 3077630"/>
              <a:gd name="connsiteY10" fmla="*/ 334099 h 814190"/>
              <a:gd name="connsiteX11" fmla="*/ 26 w 3077630"/>
              <a:gd name="connsiteY11" fmla="*/ 414735 h 814190"/>
              <a:gd name="connsiteX12" fmla="*/ 17593 w 3077630"/>
              <a:gd name="connsiteY12" fmla="*/ 484961 h 814190"/>
              <a:gd name="connsiteX13" fmla="*/ 2630785 w 3077630"/>
              <a:gd name="connsiteY13" fmla="*/ 517873 h 814190"/>
              <a:gd name="connsiteX14" fmla="*/ 2630785 w 3077630"/>
              <a:gd name="connsiteY14" fmla="*/ 517911 h 814190"/>
              <a:gd name="connsiteX15" fmla="*/ 2521066 w 3077630"/>
              <a:gd name="connsiteY15" fmla="*/ 711023 h 814190"/>
              <a:gd name="connsiteX16" fmla="*/ 2570971 w 3077630"/>
              <a:gd name="connsiteY16" fmla="*/ 769193 h 81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77630" h="814190">
                <a:moveTo>
                  <a:pt x="2570938" y="769185"/>
                </a:moveTo>
                <a:cubicBezTo>
                  <a:pt x="2586820" y="786942"/>
                  <a:pt x="2605304" y="802097"/>
                  <a:pt x="2625817" y="814191"/>
                </a:cubicBezTo>
                <a:cubicBezTo>
                  <a:pt x="2732244" y="779059"/>
                  <a:pt x="2891908" y="655105"/>
                  <a:pt x="3033467" y="513007"/>
                </a:cubicBezTo>
                <a:lnTo>
                  <a:pt x="3033467" y="512969"/>
                </a:lnTo>
                <a:cubicBezTo>
                  <a:pt x="3061748" y="484764"/>
                  <a:pt x="3077631" y="446493"/>
                  <a:pt x="3077631" y="406542"/>
                </a:cubicBezTo>
                <a:cubicBezTo>
                  <a:pt x="3077631" y="366591"/>
                  <a:pt x="3061748" y="328318"/>
                  <a:pt x="3033467" y="300116"/>
                </a:cubicBezTo>
                <a:cubicBezTo>
                  <a:pt x="2893015" y="158018"/>
                  <a:pt x="2732812" y="36200"/>
                  <a:pt x="2625817" y="0"/>
                </a:cubicBezTo>
                <a:cubicBezTo>
                  <a:pt x="2603468" y="14198"/>
                  <a:pt x="2583338" y="31573"/>
                  <a:pt x="2566001" y="51588"/>
                </a:cubicBezTo>
                <a:cubicBezTo>
                  <a:pt x="2548588" y="67432"/>
                  <a:pt x="2533777" y="85954"/>
                  <a:pt x="2522105" y="106429"/>
                </a:cubicBezTo>
                <a:cubicBezTo>
                  <a:pt x="2548550" y="176579"/>
                  <a:pt x="2585557" y="242247"/>
                  <a:pt x="2631862" y="301187"/>
                </a:cubicBezTo>
                <a:cubicBezTo>
                  <a:pt x="1902171" y="234789"/>
                  <a:pt x="519010" y="246307"/>
                  <a:pt x="17593" y="334099"/>
                </a:cubicBezTo>
                <a:cubicBezTo>
                  <a:pt x="7183" y="334099"/>
                  <a:pt x="-509" y="372523"/>
                  <a:pt x="26" y="414735"/>
                </a:cubicBezTo>
                <a:cubicBezTo>
                  <a:pt x="562" y="456985"/>
                  <a:pt x="8254" y="483315"/>
                  <a:pt x="17593" y="484961"/>
                </a:cubicBezTo>
                <a:cubicBezTo>
                  <a:pt x="519050" y="573288"/>
                  <a:pt x="1900506" y="584274"/>
                  <a:pt x="2630785" y="517873"/>
                </a:cubicBezTo>
                <a:lnTo>
                  <a:pt x="2630785" y="517911"/>
                </a:lnTo>
                <a:cubicBezTo>
                  <a:pt x="2584632" y="576389"/>
                  <a:pt x="2547662" y="641483"/>
                  <a:pt x="2521066" y="711023"/>
                </a:cubicBezTo>
                <a:cubicBezTo>
                  <a:pt x="2534882" y="732683"/>
                  <a:pt x="2551721" y="752239"/>
                  <a:pt x="2570971" y="769193"/>
                </a:cubicBezTo>
                <a:close/>
              </a:path>
            </a:pathLst>
          </a:custGeom>
          <a:solidFill>
            <a:srgbClr val="002B8A"/>
          </a:solidFill>
          <a:ln w="9797" cap="flat">
            <a:noFill/>
            <a:prstDash val="solid"/>
            <a:miter/>
          </a:ln>
        </p:spPr>
        <p:txBody>
          <a:bodyPr rtlCol="0" anchor="ctr"/>
          <a:lstStyle/>
          <a:p>
            <a:endParaRPr lang="zh-CN" altLang="en-US"/>
          </a:p>
        </p:txBody>
      </p:sp>
      <p:cxnSp>
        <p:nvCxnSpPr>
          <p:cNvPr id="24" name="直接连接符 23">
            <a:extLst>
              <a:ext uri="{FF2B5EF4-FFF2-40B4-BE49-F238E27FC236}">
                <a16:creationId xmlns:a16="http://schemas.microsoft.com/office/drawing/2014/main" id="{DFCC032D-04A5-A7E3-76BB-E8A72CCE048F}"/>
              </a:ext>
            </a:extLst>
          </p:cNvPr>
          <p:cNvCxnSpPr>
            <a:cxnSpLocks/>
          </p:cNvCxnSpPr>
          <p:nvPr/>
        </p:nvCxnSpPr>
        <p:spPr>
          <a:xfrm flipH="1">
            <a:off x="-35625" y="0"/>
            <a:ext cx="2265610" cy="2265610"/>
          </a:xfrm>
          <a:prstGeom prst="line">
            <a:avLst/>
          </a:prstGeom>
          <a:ln w="12700" cap="rnd">
            <a:solidFill>
              <a:srgbClr val="FEE939"/>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1FACCB10-1562-F99E-AAF2-2E2D73B8F06D}"/>
              </a:ext>
            </a:extLst>
          </p:cNvPr>
          <p:cNvCxnSpPr>
            <a:cxnSpLocks/>
          </p:cNvCxnSpPr>
          <p:nvPr/>
        </p:nvCxnSpPr>
        <p:spPr>
          <a:xfrm flipH="1">
            <a:off x="10640914" y="5210424"/>
            <a:ext cx="1647576" cy="1647576"/>
          </a:xfrm>
          <a:prstGeom prst="line">
            <a:avLst/>
          </a:prstGeom>
          <a:ln w="12700" cap="rnd">
            <a:solidFill>
              <a:srgbClr val="002B8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3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825</Words>
  <Application>Microsoft Office PowerPoint</Application>
  <PresentationFormat>宽屏</PresentationFormat>
  <Paragraphs>104</Paragraphs>
  <Slides>13</Slides>
  <Notes>1</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Arial</vt:lpstr>
      <vt:lpstr>Microsoft YaHei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眼前一“亮”学术汇报ppt模板</dc:title>
  <dc:creator>忘吃药的晓公子 yvonne</dc:creator>
  <cp:keywords>51PPT模板网</cp:keywords>
  <dc:description>www.51pptmoban.com</dc:description>
  <cp:lastModifiedBy>Win user</cp:lastModifiedBy>
  <cp:revision>12</cp:revision>
  <dcterms:created xsi:type="dcterms:W3CDTF">2022-05-04T01:16:55Z</dcterms:created>
  <dcterms:modified xsi:type="dcterms:W3CDTF">2022-05-08T08:17:27Z</dcterms:modified>
</cp:coreProperties>
</file>