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451" r:id="rId2"/>
    <p:sldId id="455" r:id="rId3"/>
    <p:sldId id="452" r:id="rId4"/>
    <p:sldId id="458" r:id="rId5"/>
    <p:sldId id="456" r:id="rId6"/>
    <p:sldId id="470" r:id="rId7"/>
    <p:sldId id="463" r:id="rId8"/>
    <p:sldId id="457" r:id="rId9"/>
    <p:sldId id="466" r:id="rId10"/>
    <p:sldId id="467" r:id="rId11"/>
    <p:sldId id="464" r:id="rId12"/>
    <p:sldId id="462" r:id="rId13"/>
    <p:sldId id="459" r:id="rId14"/>
    <p:sldId id="460" r:id="rId15"/>
    <p:sldId id="469" r:id="rId16"/>
    <p:sldId id="465" r:id="rId17"/>
    <p:sldId id="468" r:id="rId18"/>
    <p:sldId id="461" r:id="rId19"/>
    <p:sldId id="333" r:id="rId20"/>
    <p:sldId id="332" r:id="rId21"/>
    <p:sldId id="334" r:id="rId22"/>
    <p:sldId id="182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1"/>
            <p14:sldId id="455"/>
            <p14:sldId id="452"/>
            <p14:sldId id="458"/>
            <p14:sldId id="456"/>
            <p14:sldId id="470"/>
            <p14:sldId id="463"/>
            <p14:sldId id="457"/>
            <p14:sldId id="466"/>
            <p14:sldId id="467"/>
            <p14:sldId id="464"/>
            <p14:sldId id="462"/>
            <p14:sldId id="459"/>
            <p14:sldId id="460"/>
            <p14:sldId id="469"/>
            <p14:sldId id="465"/>
            <p14:sldId id="468"/>
            <p14:sldId id="461"/>
          </p14:sldIdLst>
        </p14:section>
        <p14:section name="模板说明" id="{DBE2A207-6FC8-47D2-A47F-8A7924D8A782}">
          <p14:sldIdLst>
            <p14:sldId id="333"/>
            <p14:sldId id="332"/>
            <p14:sldId id="334"/>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6622"/>
    <a:srgbClr val="EDB73D"/>
    <a:srgbClr val="248985"/>
    <a:srgbClr val="34B2A7"/>
    <a:srgbClr val="4B1D97"/>
    <a:srgbClr val="5A2CC5"/>
    <a:srgbClr val="DB672D"/>
    <a:srgbClr val="6627CD"/>
    <a:srgbClr val="FFF3DD"/>
    <a:srgbClr val="FFB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660"/>
  </p:normalViewPr>
  <p:slideViewPr>
    <p:cSldViewPr snapToGrid="0">
      <p:cViewPr varScale="1">
        <p:scale>
          <a:sx n="92" d="100"/>
          <a:sy n="92" d="100"/>
        </p:scale>
        <p:origin x="102" y="120"/>
      </p:cViewPr>
      <p:guideLst/>
    </p:cSldViewPr>
  </p:slideViewPr>
  <p:notesTextViewPr>
    <p:cViewPr>
      <p:scale>
        <a:sx n="125" d="100"/>
        <a:sy n="1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2022/5/8</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F05146-B6C3-4DEF-8DF7-2D19A43A0336}" type="datetimeFigureOut">
              <a:rPr lang="zh-CN" altLang="en-US" smtClean="0"/>
              <a:t>2022/5/8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6136619A-55DC-49EF-9677-B158F20AD15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136619A-55DC-49EF-9677-B158F20AD156}"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136619A-55DC-49EF-9677-B158F20AD156}" type="slidenum">
              <a:rPr lang="zh-CN" altLang="en-US" smtClean="0"/>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2"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5490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2"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image" Target="../media/image2.svg"/></Relationships>
</file>

<file path=ppt/slides/_rels/slide19.xml.rels><?xml version="1.0" encoding="UTF-8" standalone="yes"?>
<Relationships xmlns="http://schemas.openxmlformats.org/package/2006/relationships"><Relationship Id="rId8" Type="http://schemas.openxmlformats.org/officeDocument/2006/relationships/hyperlink" Target="https://www.pptxpro.cn/" TargetMode="External"/><Relationship Id="rId3" Type="http://schemas.openxmlformats.org/officeDocument/2006/relationships/hyperlink" Target="https://www.pptx.cn/" TargetMode="External"/><Relationship Id="rId7"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3.jpg"/><Relationship Id="rId3" Type="http://schemas.openxmlformats.org/officeDocument/2006/relationships/image" Target="../media/image20.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22.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17.svg"/><Relationship Id="rId5" Type="http://schemas.openxmlformats.org/officeDocument/2006/relationships/hyperlink" Target="https://www.pptx.cn/" TargetMode="External"/><Relationship Id="rId15" Type="http://schemas.openxmlformats.org/officeDocument/2006/relationships/image" Target="../media/image25.svg"/><Relationship Id="rId10" Type="http://schemas.openxmlformats.org/officeDocument/2006/relationships/image" Target="../media/image16.png"/><Relationship Id="rId4" Type="http://schemas.microsoft.com/office/2007/relationships/hdphoto" Target="../media/hdphoto1.wdp"/><Relationship Id="rId9" Type="http://schemas.openxmlformats.org/officeDocument/2006/relationships/hyperlink" Target="https://doc.paperpass.com/" TargetMode="External"/><Relationship Id="rId14" Type="http://schemas.openxmlformats.org/officeDocument/2006/relationships/image" Target="../media/image24.png"/></Relationships>
</file>

<file path=ppt/slides/_rels/slide2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7.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26.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25.sv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5.jpeg"/><Relationship Id="rId9" Type="http://schemas.openxmlformats.org/officeDocument/2006/relationships/image" Target="../media/image17.svg"/><Relationship Id="rId1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 name="PPT世界-1"/>
          <p:cNvSpPr/>
          <p:nvPr/>
        </p:nvSpPr>
        <p:spPr>
          <a:xfrm>
            <a:off x="0" y="0"/>
            <a:ext cx="12192000" cy="685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0" name="PPT世界-3"/>
          <p:cNvSpPr/>
          <p:nvPr/>
        </p:nvSpPr>
        <p:spPr>
          <a:xfrm>
            <a:off x="5954365" y="0"/>
            <a:ext cx="6237635" cy="5694051"/>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22" name="PPT世界-4"/>
          <p:cNvSpPr/>
          <p:nvPr/>
        </p:nvSpPr>
        <p:spPr>
          <a:xfrm>
            <a:off x="1" y="3246969"/>
            <a:ext cx="5953667" cy="3611031"/>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8" name="PPT世界-5"/>
          <p:cNvSpPr/>
          <p:nvPr/>
        </p:nvSpPr>
        <p:spPr>
          <a:xfrm>
            <a:off x="5575148" y="407289"/>
            <a:ext cx="1265382" cy="1265382"/>
          </a:xfrm>
          <a:custGeom>
            <a:avLst/>
            <a:gdLst>
              <a:gd name="connsiteX0" fmla="*/ 1265383 w 1265382"/>
              <a:gd name="connsiteY0" fmla="*/ 632691 h 1265382"/>
              <a:gd name="connsiteX1" fmla="*/ 632691 w 1265382"/>
              <a:gd name="connsiteY1" fmla="*/ 1265383 h 1265382"/>
              <a:gd name="connsiteX2" fmla="*/ 0 w 1265382"/>
              <a:gd name="connsiteY2" fmla="*/ 632691 h 1265382"/>
              <a:gd name="connsiteX3" fmla="*/ 632691 w 1265382"/>
              <a:gd name="connsiteY3" fmla="*/ 0 h 1265382"/>
              <a:gd name="connsiteX4" fmla="*/ 1265383 w 1265382"/>
              <a:gd name="connsiteY4" fmla="*/ 632691 h 126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382" h="1265382">
                <a:moveTo>
                  <a:pt x="1265383" y="632691"/>
                </a:moveTo>
                <a:cubicBezTo>
                  <a:pt x="1265383" y="982117"/>
                  <a:pt x="982117" y="1265383"/>
                  <a:pt x="632691" y="1265383"/>
                </a:cubicBezTo>
                <a:cubicBezTo>
                  <a:pt x="283266" y="1265383"/>
                  <a:pt x="0" y="982117"/>
                  <a:pt x="0" y="632691"/>
                </a:cubicBezTo>
                <a:cubicBezTo>
                  <a:pt x="0" y="283266"/>
                  <a:pt x="283266" y="0"/>
                  <a:pt x="632691" y="0"/>
                </a:cubicBezTo>
                <a:cubicBezTo>
                  <a:pt x="982117" y="0"/>
                  <a:pt x="1265383" y="283266"/>
                  <a:pt x="1265383" y="632691"/>
                </a:cubicBezTo>
                <a:close/>
              </a:path>
            </a:pathLst>
          </a:custGeom>
          <a:solidFill>
            <a:schemeClr val="accent1"/>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26" name="PPT世界-6"/>
          <p:cNvSpPr/>
          <p:nvPr/>
        </p:nvSpPr>
        <p:spPr>
          <a:xfrm>
            <a:off x="7519234" y="0"/>
            <a:ext cx="1419085" cy="969507"/>
          </a:xfrm>
          <a:custGeom>
            <a:avLst/>
            <a:gdLst>
              <a:gd name="connsiteX0" fmla="*/ 355602 w 1419085"/>
              <a:gd name="connsiteY0" fmla="*/ 0 h 969507"/>
              <a:gd name="connsiteX1" fmla="*/ 1063474 w 1419085"/>
              <a:gd name="connsiteY1" fmla="*/ 0 h 969507"/>
              <a:gd name="connsiteX2" fmla="*/ 1015919 w 1419085"/>
              <a:gd name="connsiteY2" fmla="*/ 77807 h 969507"/>
              <a:gd name="connsiteX3" fmla="*/ 1004358 w 1419085"/>
              <a:gd name="connsiteY3" fmla="*/ 123004 h 969507"/>
              <a:gd name="connsiteX4" fmla="*/ 1008701 w 1419085"/>
              <a:gd name="connsiteY4" fmla="*/ 131005 h 969507"/>
              <a:gd name="connsiteX5" fmla="*/ 1013906 w 1419085"/>
              <a:gd name="connsiteY5" fmla="*/ 147770 h 969507"/>
              <a:gd name="connsiteX6" fmla="*/ 1054971 w 1419085"/>
              <a:gd name="connsiteY6" fmla="*/ 172107 h 969507"/>
              <a:gd name="connsiteX7" fmla="*/ 1419085 w 1419085"/>
              <a:gd name="connsiteY7" fmla="*/ 259954 h 969507"/>
              <a:gd name="connsiteX8" fmla="*/ 1054971 w 1419085"/>
              <a:gd name="connsiteY8" fmla="*/ 347804 h 969507"/>
              <a:gd name="connsiteX9" fmla="*/ 1011948 w 1419085"/>
              <a:gd name="connsiteY9" fmla="*/ 373301 h 969507"/>
              <a:gd name="connsiteX10" fmla="*/ 1008701 w 1419085"/>
              <a:gd name="connsiteY10" fmla="*/ 383761 h 969507"/>
              <a:gd name="connsiteX11" fmla="*/ 1003466 w 1419085"/>
              <a:gd name="connsiteY11" fmla="*/ 393406 h 969507"/>
              <a:gd name="connsiteX12" fmla="*/ 1015919 w 1419085"/>
              <a:gd name="connsiteY12" fmla="*/ 442090 h 969507"/>
              <a:gd name="connsiteX13" fmla="*/ 1211245 w 1419085"/>
              <a:gd name="connsiteY13" fmla="*/ 761674 h 969507"/>
              <a:gd name="connsiteX14" fmla="*/ 891668 w 1419085"/>
              <a:gd name="connsiteY14" fmla="*/ 566327 h 969507"/>
              <a:gd name="connsiteX15" fmla="*/ 841524 w 1419085"/>
              <a:gd name="connsiteY15" fmla="*/ 553501 h 969507"/>
              <a:gd name="connsiteX16" fmla="*/ 835920 w 1419085"/>
              <a:gd name="connsiteY16" fmla="*/ 556542 h 969507"/>
              <a:gd name="connsiteX17" fmla="*/ 824171 w 1419085"/>
              <a:gd name="connsiteY17" fmla="*/ 560190 h 969507"/>
              <a:gd name="connsiteX18" fmla="*/ 797382 w 1419085"/>
              <a:gd name="connsiteY18" fmla="*/ 605393 h 969507"/>
              <a:gd name="connsiteX19" fmla="*/ 709543 w 1419085"/>
              <a:gd name="connsiteY19" fmla="*/ 969507 h 969507"/>
              <a:gd name="connsiteX20" fmla="*/ 621702 w 1419085"/>
              <a:gd name="connsiteY20" fmla="*/ 605393 h 969507"/>
              <a:gd name="connsiteX21" fmla="*/ 594912 w 1419085"/>
              <a:gd name="connsiteY21" fmla="*/ 560189 h 969507"/>
              <a:gd name="connsiteX22" fmla="*/ 583165 w 1419085"/>
              <a:gd name="connsiteY22" fmla="*/ 556542 h 969507"/>
              <a:gd name="connsiteX23" fmla="*/ 577550 w 1419085"/>
              <a:gd name="connsiteY23" fmla="*/ 553495 h 969507"/>
              <a:gd name="connsiteX24" fmla="*/ 527382 w 1419085"/>
              <a:gd name="connsiteY24" fmla="*/ 566327 h 969507"/>
              <a:gd name="connsiteX25" fmla="*/ 207805 w 1419085"/>
              <a:gd name="connsiteY25" fmla="*/ 761674 h 969507"/>
              <a:gd name="connsiteX26" fmla="*/ 403165 w 1419085"/>
              <a:gd name="connsiteY26" fmla="*/ 442090 h 969507"/>
              <a:gd name="connsiteX27" fmla="*/ 415618 w 1419085"/>
              <a:gd name="connsiteY27" fmla="*/ 393406 h 969507"/>
              <a:gd name="connsiteX28" fmla="*/ 410383 w 1419085"/>
              <a:gd name="connsiteY28" fmla="*/ 383761 h 969507"/>
              <a:gd name="connsiteX29" fmla="*/ 407137 w 1419085"/>
              <a:gd name="connsiteY29" fmla="*/ 373304 h 969507"/>
              <a:gd name="connsiteX30" fmla="*/ 364114 w 1419085"/>
              <a:gd name="connsiteY30" fmla="*/ 347804 h 969507"/>
              <a:gd name="connsiteX31" fmla="*/ 0 w 1419085"/>
              <a:gd name="connsiteY31" fmla="*/ 259954 h 969507"/>
              <a:gd name="connsiteX32" fmla="*/ 364114 w 1419085"/>
              <a:gd name="connsiteY32" fmla="*/ 172107 h 969507"/>
              <a:gd name="connsiteX33" fmla="*/ 405180 w 1419085"/>
              <a:gd name="connsiteY33" fmla="*/ 147768 h 969507"/>
              <a:gd name="connsiteX34" fmla="*/ 410383 w 1419085"/>
              <a:gd name="connsiteY34" fmla="*/ 131005 h 969507"/>
              <a:gd name="connsiteX35" fmla="*/ 414726 w 1419085"/>
              <a:gd name="connsiteY35" fmla="*/ 123004 h 969507"/>
              <a:gd name="connsiteX36" fmla="*/ 403165 w 1419085"/>
              <a:gd name="connsiteY36" fmla="*/ 77807 h 96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419085" h="969507">
                <a:moveTo>
                  <a:pt x="355602" y="0"/>
                </a:moveTo>
                <a:lnTo>
                  <a:pt x="1063474" y="0"/>
                </a:lnTo>
                <a:lnTo>
                  <a:pt x="1015919" y="77807"/>
                </a:lnTo>
                <a:lnTo>
                  <a:pt x="1004358" y="123004"/>
                </a:lnTo>
                <a:lnTo>
                  <a:pt x="1008701" y="131005"/>
                </a:lnTo>
                <a:lnTo>
                  <a:pt x="1013906" y="147770"/>
                </a:lnTo>
                <a:lnTo>
                  <a:pt x="1054971" y="172107"/>
                </a:lnTo>
                <a:lnTo>
                  <a:pt x="1419085" y="259954"/>
                </a:lnTo>
                <a:lnTo>
                  <a:pt x="1054971" y="347804"/>
                </a:lnTo>
                <a:lnTo>
                  <a:pt x="1011948" y="373301"/>
                </a:lnTo>
                <a:lnTo>
                  <a:pt x="1008701" y="383761"/>
                </a:lnTo>
                <a:lnTo>
                  <a:pt x="1003466" y="393406"/>
                </a:lnTo>
                <a:lnTo>
                  <a:pt x="1015919" y="442090"/>
                </a:lnTo>
                <a:lnTo>
                  <a:pt x="1211245" y="761674"/>
                </a:lnTo>
                <a:lnTo>
                  <a:pt x="891668" y="566327"/>
                </a:lnTo>
                <a:lnTo>
                  <a:pt x="841524" y="553501"/>
                </a:lnTo>
                <a:lnTo>
                  <a:pt x="835920" y="556542"/>
                </a:lnTo>
                <a:lnTo>
                  <a:pt x="824171" y="560190"/>
                </a:lnTo>
                <a:lnTo>
                  <a:pt x="797382" y="605393"/>
                </a:lnTo>
                <a:lnTo>
                  <a:pt x="709543" y="969507"/>
                </a:lnTo>
                <a:lnTo>
                  <a:pt x="621702" y="605393"/>
                </a:lnTo>
                <a:lnTo>
                  <a:pt x="594912" y="560189"/>
                </a:lnTo>
                <a:lnTo>
                  <a:pt x="583165" y="556542"/>
                </a:lnTo>
                <a:lnTo>
                  <a:pt x="577550" y="553495"/>
                </a:lnTo>
                <a:lnTo>
                  <a:pt x="527382" y="566327"/>
                </a:lnTo>
                <a:lnTo>
                  <a:pt x="207805" y="761674"/>
                </a:lnTo>
                <a:lnTo>
                  <a:pt x="403165" y="442090"/>
                </a:lnTo>
                <a:lnTo>
                  <a:pt x="415618" y="393406"/>
                </a:lnTo>
                <a:lnTo>
                  <a:pt x="410383" y="383761"/>
                </a:lnTo>
                <a:lnTo>
                  <a:pt x="407137" y="373304"/>
                </a:lnTo>
                <a:lnTo>
                  <a:pt x="364114" y="347804"/>
                </a:lnTo>
                <a:lnTo>
                  <a:pt x="0" y="259954"/>
                </a:lnTo>
                <a:lnTo>
                  <a:pt x="364114" y="172107"/>
                </a:lnTo>
                <a:lnTo>
                  <a:pt x="405180" y="147768"/>
                </a:lnTo>
                <a:lnTo>
                  <a:pt x="410383" y="131005"/>
                </a:lnTo>
                <a:lnTo>
                  <a:pt x="414726" y="123004"/>
                </a:lnTo>
                <a:lnTo>
                  <a:pt x="403165" y="77807"/>
                </a:lnTo>
                <a:close/>
              </a:path>
            </a:pathLst>
          </a:custGeom>
          <a:solidFill>
            <a:schemeClr val="accent5"/>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3" name="PPT世界-7"/>
          <p:cNvGrpSpPr/>
          <p:nvPr/>
        </p:nvGrpSpPr>
        <p:grpSpPr>
          <a:xfrm>
            <a:off x="6840530" y="1008128"/>
            <a:ext cx="4775788" cy="3351610"/>
            <a:chOff x="6840530" y="1008128"/>
            <a:chExt cx="4775788" cy="3351610"/>
          </a:xfrm>
        </p:grpSpPr>
        <p:grpSp>
          <p:nvGrpSpPr>
            <p:cNvPr id="63" name="组合 62"/>
            <p:cNvGrpSpPr/>
            <p:nvPr/>
          </p:nvGrpSpPr>
          <p:grpSpPr>
            <a:xfrm>
              <a:off x="8457196" y="1008128"/>
              <a:ext cx="3159122" cy="1112977"/>
              <a:chOff x="7476622" y="2164280"/>
              <a:chExt cx="3159122" cy="1112977"/>
            </a:xfrm>
          </p:grpSpPr>
          <p:sp>
            <p:nvSpPr>
              <p:cNvPr id="62" name="PPT世界-7-1"/>
              <p:cNvSpPr txBox="1"/>
              <p:nvPr/>
            </p:nvSpPr>
            <p:spPr>
              <a:xfrm>
                <a:off x="7476622" y="2169261"/>
                <a:ext cx="3159122" cy="1107996"/>
              </a:xfrm>
              <a:prstGeom prst="rect">
                <a:avLst/>
              </a:prstGeom>
              <a:noFill/>
            </p:spPr>
            <p:txBody>
              <a:bodyPr wrap="square" rtlCol="0">
                <a:noAutofit/>
              </a:bodyPr>
              <a:lstStyle/>
              <a:p>
                <a:pPr algn="r"/>
                <a:r>
                  <a:rPr lang="zh-CN" altLang="en-US" sz="6600" dirty="0">
                    <a:ln w="2159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大学生</a:t>
                </a:r>
              </a:p>
            </p:txBody>
          </p:sp>
          <p:sp>
            <p:nvSpPr>
              <p:cNvPr id="59" name="PPT世界-7-2"/>
              <p:cNvSpPr txBox="1"/>
              <p:nvPr/>
            </p:nvSpPr>
            <p:spPr>
              <a:xfrm>
                <a:off x="7476622" y="2164280"/>
                <a:ext cx="3159122" cy="1107996"/>
              </a:xfrm>
              <a:prstGeom prst="rect">
                <a:avLst/>
              </a:prstGeom>
              <a:noFill/>
            </p:spPr>
            <p:txBody>
              <a:bodyPr wrap="square" rtlCol="0">
                <a:noAutofit/>
              </a:bodyPr>
              <a:lstStyle/>
              <a:p>
                <a:pPr algn="r"/>
                <a:r>
                  <a:rPr lang="zh-CN" altLang="en-US" sz="6600" dirty="0">
                    <a:ln w="88900">
                      <a:solidFill>
                        <a:schemeClr val="bg1"/>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大学生</a:t>
                </a:r>
              </a:p>
            </p:txBody>
          </p:sp>
          <p:sp>
            <p:nvSpPr>
              <p:cNvPr id="61" name="PPT世界-7-3"/>
              <p:cNvSpPr txBox="1"/>
              <p:nvPr/>
            </p:nvSpPr>
            <p:spPr>
              <a:xfrm>
                <a:off x="7476622" y="2169261"/>
                <a:ext cx="3159122" cy="1107996"/>
              </a:xfrm>
              <a:prstGeom prst="rect">
                <a:avLst/>
              </a:prstGeom>
              <a:noFill/>
            </p:spPr>
            <p:txBody>
              <a:bodyPr wrap="square" rtlCol="0">
                <a:noAutofit/>
              </a:bodyPr>
              <a:lstStyle/>
              <a:p>
                <a:pPr algn="r"/>
                <a:r>
                  <a:rPr lang="zh-CN" altLang="en-US" sz="6600" dirty="0">
                    <a:ln w="2540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大学生</a:t>
                </a:r>
              </a:p>
            </p:txBody>
          </p:sp>
        </p:grpSp>
        <p:grpSp>
          <p:nvGrpSpPr>
            <p:cNvPr id="82" name="组合 81"/>
            <p:cNvGrpSpPr/>
            <p:nvPr/>
          </p:nvGrpSpPr>
          <p:grpSpPr>
            <a:xfrm>
              <a:off x="6840530" y="2077549"/>
              <a:ext cx="4775788" cy="1020644"/>
              <a:chOff x="6570000" y="2461600"/>
              <a:chExt cx="4775788" cy="1020644"/>
            </a:xfrm>
          </p:grpSpPr>
          <p:sp>
            <p:nvSpPr>
              <p:cNvPr id="75" name="PPT世界-7-4"/>
              <p:cNvSpPr txBox="1"/>
              <p:nvPr/>
            </p:nvSpPr>
            <p:spPr>
              <a:xfrm>
                <a:off x="6570000" y="2466581"/>
                <a:ext cx="4775788" cy="1015663"/>
              </a:xfrm>
              <a:prstGeom prst="rect">
                <a:avLst/>
              </a:prstGeom>
              <a:noFill/>
            </p:spPr>
            <p:txBody>
              <a:bodyPr wrap="square" rtlCol="0">
                <a:noAutofit/>
              </a:bodyPr>
              <a:lstStyle/>
              <a:p>
                <a:pPr algn="r"/>
                <a:r>
                  <a:rPr lang="zh-CN" altLang="en-US" sz="6000" dirty="0">
                    <a:ln w="2159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人身安全教育</a:t>
                </a:r>
              </a:p>
            </p:txBody>
          </p:sp>
          <p:sp>
            <p:nvSpPr>
              <p:cNvPr id="76" name="PPT世界-7-5"/>
              <p:cNvSpPr txBox="1"/>
              <p:nvPr/>
            </p:nvSpPr>
            <p:spPr>
              <a:xfrm>
                <a:off x="6570000" y="2461600"/>
                <a:ext cx="4775788" cy="1015663"/>
              </a:xfrm>
              <a:prstGeom prst="rect">
                <a:avLst/>
              </a:prstGeom>
              <a:noFill/>
            </p:spPr>
            <p:txBody>
              <a:bodyPr wrap="square" rtlCol="0">
                <a:noAutofit/>
              </a:bodyPr>
              <a:lstStyle/>
              <a:p>
                <a:pPr algn="r"/>
                <a:r>
                  <a:rPr lang="zh-CN" altLang="en-US" sz="6000" dirty="0">
                    <a:ln w="88900">
                      <a:solidFill>
                        <a:schemeClr val="bg1"/>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人身安全教育</a:t>
                </a:r>
              </a:p>
            </p:txBody>
          </p:sp>
          <p:sp>
            <p:nvSpPr>
              <p:cNvPr id="77" name="PPT世界-7-6"/>
              <p:cNvSpPr txBox="1"/>
              <p:nvPr/>
            </p:nvSpPr>
            <p:spPr>
              <a:xfrm>
                <a:off x="6570000" y="2466581"/>
                <a:ext cx="4775788" cy="1015663"/>
              </a:xfrm>
              <a:prstGeom prst="rect">
                <a:avLst/>
              </a:prstGeom>
              <a:noFill/>
            </p:spPr>
            <p:txBody>
              <a:bodyPr wrap="square" rtlCol="0">
                <a:noAutofit/>
              </a:bodyPr>
              <a:lstStyle/>
              <a:p>
                <a:pPr algn="r"/>
                <a:r>
                  <a:rPr lang="zh-CN" altLang="en-US" sz="6000" dirty="0">
                    <a:ln w="2540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人身安全教育</a:t>
                </a:r>
              </a:p>
            </p:txBody>
          </p:sp>
        </p:grpSp>
        <p:grpSp>
          <p:nvGrpSpPr>
            <p:cNvPr id="83" name="组合 82"/>
            <p:cNvGrpSpPr/>
            <p:nvPr/>
          </p:nvGrpSpPr>
          <p:grpSpPr>
            <a:xfrm>
              <a:off x="8232006" y="3028675"/>
              <a:ext cx="3384312" cy="928311"/>
              <a:chOff x="7476622" y="2164280"/>
              <a:chExt cx="3159122" cy="928311"/>
            </a:xfrm>
          </p:grpSpPr>
          <p:sp>
            <p:nvSpPr>
              <p:cNvPr id="84" name="PPT世界-7-7"/>
              <p:cNvSpPr txBox="1"/>
              <p:nvPr/>
            </p:nvSpPr>
            <p:spPr>
              <a:xfrm>
                <a:off x="7476622" y="2169261"/>
                <a:ext cx="3159122" cy="923330"/>
              </a:xfrm>
              <a:prstGeom prst="rect">
                <a:avLst/>
              </a:prstGeom>
              <a:noFill/>
            </p:spPr>
            <p:txBody>
              <a:bodyPr wrap="square" rtlCol="0">
                <a:noAutofit/>
              </a:bodyPr>
              <a:lstStyle/>
              <a:p>
                <a:pPr algn="r"/>
                <a:r>
                  <a:rPr lang="zh-CN" altLang="en-US" sz="5400" dirty="0">
                    <a:ln w="2159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主题班会</a:t>
                </a:r>
              </a:p>
            </p:txBody>
          </p:sp>
          <p:sp>
            <p:nvSpPr>
              <p:cNvPr id="85" name="PPT世界-7-8"/>
              <p:cNvSpPr txBox="1"/>
              <p:nvPr/>
            </p:nvSpPr>
            <p:spPr>
              <a:xfrm>
                <a:off x="7476622" y="2164280"/>
                <a:ext cx="3159122" cy="923330"/>
              </a:xfrm>
              <a:prstGeom prst="rect">
                <a:avLst/>
              </a:prstGeom>
              <a:noFill/>
            </p:spPr>
            <p:txBody>
              <a:bodyPr wrap="square" rtlCol="0">
                <a:noAutofit/>
              </a:bodyPr>
              <a:lstStyle/>
              <a:p>
                <a:pPr algn="r"/>
                <a:r>
                  <a:rPr lang="zh-CN" altLang="en-US" sz="5400" dirty="0">
                    <a:ln w="88900">
                      <a:solidFill>
                        <a:schemeClr val="bg1"/>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主题班会</a:t>
                </a:r>
              </a:p>
            </p:txBody>
          </p:sp>
          <p:sp>
            <p:nvSpPr>
              <p:cNvPr id="86" name="PPT世界-7-9"/>
              <p:cNvSpPr txBox="1"/>
              <p:nvPr/>
            </p:nvSpPr>
            <p:spPr>
              <a:xfrm>
                <a:off x="7476622" y="2169261"/>
                <a:ext cx="3159122" cy="923330"/>
              </a:xfrm>
              <a:prstGeom prst="rect">
                <a:avLst/>
              </a:prstGeom>
              <a:noFill/>
            </p:spPr>
            <p:txBody>
              <a:bodyPr wrap="square" rtlCol="0">
                <a:noAutofit/>
              </a:bodyPr>
              <a:lstStyle/>
              <a:p>
                <a:pPr algn="r"/>
                <a:r>
                  <a:rPr lang="zh-CN" altLang="en-US" sz="5400" dirty="0">
                    <a:ln w="25400">
                      <a:solidFill>
                        <a:schemeClr val="tx1">
                          <a:lumMod val="85000"/>
                          <a:lumOff val="15000"/>
                        </a:schemeClr>
                      </a:solidFill>
                    </a:ln>
                    <a:solidFill>
                      <a:schemeClr val="accent6"/>
                    </a:solidFill>
                    <a:latin typeface="思源黑体 CN Bold" panose="020B0800000000000000" pitchFamily="34" charset="-122"/>
                    <a:ea typeface="思源黑体 CN Bold" panose="020B0800000000000000" pitchFamily="34" charset="-122"/>
                    <a:cs typeface="思源黑体 CN Bold" panose="020B0800000000000000" pitchFamily="34" charset="-122"/>
                  </a:rPr>
                  <a:t>主题班会</a:t>
                </a:r>
              </a:p>
            </p:txBody>
          </p:sp>
        </p:grpSp>
        <p:grpSp>
          <p:nvGrpSpPr>
            <p:cNvPr id="87" name="组合 86"/>
            <p:cNvGrpSpPr/>
            <p:nvPr/>
          </p:nvGrpSpPr>
          <p:grpSpPr>
            <a:xfrm>
              <a:off x="7279320" y="1192254"/>
              <a:ext cx="1573560" cy="790946"/>
              <a:chOff x="7476622" y="2164280"/>
              <a:chExt cx="3159122" cy="474907"/>
            </a:xfrm>
          </p:grpSpPr>
          <p:sp>
            <p:nvSpPr>
              <p:cNvPr id="88" name="PPT世界-7-10"/>
              <p:cNvSpPr txBox="1"/>
              <p:nvPr/>
            </p:nvSpPr>
            <p:spPr>
              <a:xfrm>
                <a:off x="7476622" y="2169261"/>
                <a:ext cx="3159122" cy="469926"/>
              </a:xfrm>
              <a:prstGeom prst="rect">
                <a:avLst/>
              </a:prstGeom>
              <a:noFill/>
            </p:spPr>
            <p:txBody>
              <a:bodyPr wrap="square" rtlCol="0">
                <a:noAutofit/>
              </a:bodyPr>
              <a:lstStyle/>
              <a:p>
                <a:pPr algn="r">
                  <a:lnSpc>
                    <a:spcPct val="130000"/>
                  </a:lnSpc>
                </a:pPr>
                <a:r>
                  <a:rPr lang="en-US" altLang="zh-CN" dirty="0">
                    <a:ln w="1270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COLLEGE STUDENT</a:t>
                </a:r>
              </a:p>
            </p:txBody>
          </p:sp>
          <p:sp>
            <p:nvSpPr>
              <p:cNvPr id="89" name="PPT世界-7-11"/>
              <p:cNvSpPr txBox="1"/>
              <p:nvPr/>
            </p:nvSpPr>
            <p:spPr>
              <a:xfrm>
                <a:off x="7476622" y="2164280"/>
                <a:ext cx="3159122" cy="469926"/>
              </a:xfrm>
              <a:prstGeom prst="rect">
                <a:avLst/>
              </a:prstGeom>
              <a:noFill/>
            </p:spPr>
            <p:txBody>
              <a:bodyPr wrap="square" rtlCol="0">
                <a:noAutofit/>
              </a:bodyPr>
              <a:lstStyle/>
              <a:p>
                <a:pPr algn="r">
                  <a:lnSpc>
                    <a:spcPct val="130000"/>
                  </a:lnSpc>
                </a:pPr>
                <a:r>
                  <a:rPr lang="en-US" altLang="zh-CN" dirty="0">
                    <a:ln w="50800">
                      <a:solidFill>
                        <a:schemeClr val="bg1"/>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COLLEGE STUDENT</a:t>
                </a:r>
              </a:p>
            </p:txBody>
          </p:sp>
          <p:sp>
            <p:nvSpPr>
              <p:cNvPr id="90" name="PPT世界-7-12"/>
              <p:cNvSpPr txBox="1"/>
              <p:nvPr/>
            </p:nvSpPr>
            <p:spPr>
              <a:xfrm>
                <a:off x="7476622" y="2169261"/>
                <a:ext cx="3159122" cy="469926"/>
              </a:xfrm>
              <a:prstGeom prst="rect">
                <a:avLst/>
              </a:prstGeom>
              <a:noFill/>
            </p:spPr>
            <p:txBody>
              <a:bodyPr wrap="square" rtlCol="0">
                <a:noAutofit/>
              </a:bodyPr>
              <a:lstStyle/>
              <a:p>
                <a:pPr algn="r">
                  <a:lnSpc>
                    <a:spcPct val="130000"/>
                  </a:lnSpc>
                </a:pPr>
                <a:r>
                  <a:rPr lang="en-US" altLang="zh-CN" dirty="0">
                    <a:ln w="952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COLLEGE STUDENT</a:t>
                </a:r>
                <a:endParaRPr lang="zh-CN" altLang="en-US" dirty="0">
                  <a:ln w="952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95" name="组合 94"/>
            <p:cNvGrpSpPr/>
            <p:nvPr/>
          </p:nvGrpSpPr>
          <p:grpSpPr>
            <a:xfrm>
              <a:off x="6840530" y="4046980"/>
              <a:ext cx="4775788" cy="312758"/>
              <a:chOff x="6570000" y="2461600"/>
              <a:chExt cx="4775788" cy="312758"/>
            </a:xfrm>
          </p:grpSpPr>
          <p:sp>
            <p:nvSpPr>
              <p:cNvPr id="96" name="PPT世界-7-13"/>
              <p:cNvSpPr txBox="1"/>
              <p:nvPr/>
            </p:nvSpPr>
            <p:spPr>
              <a:xfrm>
                <a:off x="6570000" y="2466581"/>
                <a:ext cx="4775788" cy="307777"/>
              </a:xfrm>
              <a:prstGeom prst="rect">
                <a:avLst/>
              </a:prstGeom>
              <a:noFill/>
            </p:spPr>
            <p:txBody>
              <a:bodyPr wrap="square" rtlCol="0">
                <a:noAutofit/>
              </a:bodyPr>
              <a:lstStyle/>
              <a:p>
                <a:pPr algn="r"/>
                <a:r>
                  <a:rPr lang="en-US" altLang="zh-CN" sz="1400" dirty="0">
                    <a:ln w="2159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CLASS MEETING ON TRAFFIC SAFETY EDUCATION</a:t>
                </a:r>
              </a:p>
            </p:txBody>
          </p:sp>
          <p:sp>
            <p:nvSpPr>
              <p:cNvPr id="97" name="PPT世界-7-14"/>
              <p:cNvSpPr txBox="1"/>
              <p:nvPr/>
            </p:nvSpPr>
            <p:spPr>
              <a:xfrm>
                <a:off x="6570000" y="2461600"/>
                <a:ext cx="4775788" cy="307777"/>
              </a:xfrm>
              <a:prstGeom prst="rect">
                <a:avLst/>
              </a:prstGeom>
              <a:noFill/>
            </p:spPr>
            <p:txBody>
              <a:bodyPr wrap="square" rtlCol="0">
                <a:noAutofit/>
              </a:bodyPr>
              <a:lstStyle/>
              <a:p>
                <a:pPr algn="r"/>
                <a:r>
                  <a:rPr lang="en-US" altLang="zh-CN" sz="1400" dirty="0">
                    <a:ln w="88900">
                      <a:solidFill>
                        <a:schemeClr val="bg1"/>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CLASS MEETING ON TRAFFIC SAFETY EDUCATION</a:t>
                </a:r>
              </a:p>
            </p:txBody>
          </p:sp>
          <p:sp>
            <p:nvSpPr>
              <p:cNvPr id="98" name="PPT世界-7-15"/>
              <p:cNvSpPr txBox="1"/>
              <p:nvPr/>
            </p:nvSpPr>
            <p:spPr>
              <a:xfrm>
                <a:off x="6570000" y="2466581"/>
                <a:ext cx="4775788" cy="307777"/>
              </a:xfrm>
              <a:prstGeom prst="rect">
                <a:avLst/>
              </a:prstGeom>
              <a:noFill/>
            </p:spPr>
            <p:txBody>
              <a:bodyPr wrap="square" rtlCol="0">
                <a:noAutofit/>
              </a:bodyPr>
              <a:lstStyle/>
              <a:p>
                <a:pPr algn="r"/>
                <a:r>
                  <a:rPr lang="en-US" altLang="zh-CN" sz="1400" dirty="0">
                    <a:ln w="952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CLASS MEETING ON TRAFFIC SAFETY EDUCATION</a:t>
                </a:r>
                <a:endParaRPr lang="zh-CN" altLang="en-US" sz="1400" dirty="0">
                  <a:ln w="952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4" name="PPT世界-8"/>
          <p:cNvGrpSpPr/>
          <p:nvPr/>
        </p:nvGrpSpPr>
        <p:grpSpPr>
          <a:xfrm>
            <a:off x="7120542" y="4759686"/>
            <a:ext cx="4552942" cy="1395428"/>
            <a:chOff x="7120542" y="4759686"/>
            <a:chExt cx="4552942" cy="1395428"/>
          </a:xfrm>
        </p:grpSpPr>
        <p:sp>
          <p:nvSpPr>
            <p:cNvPr id="36" name="PPT世界-8-1"/>
            <p:cNvSpPr/>
            <p:nvPr/>
          </p:nvSpPr>
          <p:spPr>
            <a:xfrm>
              <a:off x="7220002" y="4846977"/>
              <a:ext cx="2113681" cy="629427"/>
            </a:xfrm>
            <a:custGeom>
              <a:avLst/>
              <a:gdLst>
                <a:gd name="connsiteX0" fmla="*/ 171429 w 2471485"/>
                <a:gd name="connsiteY0" fmla="*/ 0 h 735976"/>
                <a:gd name="connsiteX1" fmla="*/ 2300057 w 2471485"/>
                <a:gd name="connsiteY1" fmla="*/ 0 h 735976"/>
                <a:gd name="connsiteX2" fmla="*/ 2471485 w 2471485"/>
                <a:gd name="connsiteY2" fmla="*/ 171429 h 735976"/>
                <a:gd name="connsiteX3" fmla="*/ 2471485 w 2471485"/>
                <a:gd name="connsiteY3" fmla="*/ 564548 h 735976"/>
                <a:gd name="connsiteX4" fmla="*/ 2300057 w 2471485"/>
                <a:gd name="connsiteY4" fmla="*/ 735977 h 735976"/>
                <a:gd name="connsiteX5" fmla="*/ 171429 w 2471485"/>
                <a:gd name="connsiteY5" fmla="*/ 735977 h 735976"/>
                <a:gd name="connsiteX6" fmla="*/ 0 w 2471485"/>
                <a:gd name="connsiteY6" fmla="*/ 564548 h 735976"/>
                <a:gd name="connsiteX7" fmla="*/ 0 w 2471485"/>
                <a:gd name="connsiteY7" fmla="*/ 171429 h 735976"/>
                <a:gd name="connsiteX8" fmla="*/ 171429 w 2471485"/>
                <a:gd name="connsiteY8" fmla="*/ 0 h 73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1485" h="735976">
                  <a:moveTo>
                    <a:pt x="171429" y="0"/>
                  </a:moveTo>
                  <a:lnTo>
                    <a:pt x="2300057" y="0"/>
                  </a:lnTo>
                  <a:cubicBezTo>
                    <a:pt x="2394720" y="0"/>
                    <a:pt x="2471485" y="76766"/>
                    <a:pt x="2471485" y="171429"/>
                  </a:cubicBezTo>
                  <a:lnTo>
                    <a:pt x="2471485" y="564548"/>
                  </a:lnTo>
                  <a:cubicBezTo>
                    <a:pt x="2471485" y="659212"/>
                    <a:pt x="2394720" y="735977"/>
                    <a:pt x="2300057" y="735977"/>
                  </a:cubicBezTo>
                  <a:lnTo>
                    <a:pt x="171429" y="735977"/>
                  </a:lnTo>
                  <a:cubicBezTo>
                    <a:pt x="76765" y="735977"/>
                    <a:pt x="0" y="659212"/>
                    <a:pt x="0" y="564548"/>
                  </a:cubicBezTo>
                  <a:lnTo>
                    <a:pt x="0" y="171429"/>
                  </a:lnTo>
                  <a:cubicBezTo>
                    <a:pt x="0" y="76766"/>
                    <a:pt x="76765" y="0"/>
                    <a:pt x="171429" y="0"/>
                  </a:cubicBezTo>
                  <a:close/>
                </a:path>
              </a:pathLst>
            </a:custGeom>
            <a:solidFill>
              <a:schemeClr val="accent5"/>
            </a:solidFill>
            <a:ln w="25400"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7" name="PPT世界-8-2"/>
            <p:cNvSpPr/>
            <p:nvPr/>
          </p:nvSpPr>
          <p:spPr>
            <a:xfrm>
              <a:off x="7120542" y="4759686"/>
              <a:ext cx="2113681" cy="629428"/>
            </a:xfrm>
            <a:custGeom>
              <a:avLst/>
              <a:gdLst>
                <a:gd name="connsiteX0" fmla="*/ 171429 w 2471485"/>
                <a:gd name="connsiteY0" fmla="*/ 0 h 735977"/>
                <a:gd name="connsiteX1" fmla="*/ 2300057 w 2471485"/>
                <a:gd name="connsiteY1" fmla="*/ 0 h 735977"/>
                <a:gd name="connsiteX2" fmla="*/ 2471485 w 2471485"/>
                <a:gd name="connsiteY2" fmla="*/ 171429 h 735977"/>
                <a:gd name="connsiteX3" fmla="*/ 2471485 w 2471485"/>
                <a:gd name="connsiteY3" fmla="*/ 564549 h 735977"/>
                <a:gd name="connsiteX4" fmla="*/ 2300057 w 2471485"/>
                <a:gd name="connsiteY4" fmla="*/ 735977 h 735977"/>
                <a:gd name="connsiteX5" fmla="*/ 171429 w 2471485"/>
                <a:gd name="connsiteY5" fmla="*/ 735977 h 735977"/>
                <a:gd name="connsiteX6" fmla="*/ 0 w 2471485"/>
                <a:gd name="connsiteY6" fmla="*/ 564583 h 735977"/>
                <a:gd name="connsiteX7" fmla="*/ 0 w 2471485"/>
                <a:gd name="connsiteY7" fmla="*/ 564549 h 735977"/>
                <a:gd name="connsiteX8" fmla="*/ 0 w 2471485"/>
                <a:gd name="connsiteY8" fmla="*/ 171429 h 735977"/>
                <a:gd name="connsiteX9" fmla="*/ 171429 w 2471485"/>
                <a:gd name="connsiteY9" fmla="*/ 0 h 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485" h="735977">
                  <a:moveTo>
                    <a:pt x="171429" y="0"/>
                  </a:moveTo>
                  <a:lnTo>
                    <a:pt x="2300057" y="0"/>
                  </a:lnTo>
                  <a:cubicBezTo>
                    <a:pt x="2394720" y="0"/>
                    <a:pt x="2471485" y="76766"/>
                    <a:pt x="2471485" y="171429"/>
                  </a:cubicBezTo>
                  <a:lnTo>
                    <a:pt x="2471485" y="564549"/>
                  </a:lnTo>
                  <a:cubicBezTo>
                    <a:pt x="2471485" y="659212"/>
                    <a:pt x="2394720" y="735977"/>
                    <a:pt x="2300057" y="735977"/>
                  </a:cubicBezTo>
                  <a:lnTo>
                    <a:pt x="171429" y="735977"/>
                  </a:lnTo>
                  <a:cubicBezTo>
                    <a:pt x="76765" y="735977"/>
                    <a:pt x="0" y="659246"/>
                    <a:pt x="0" y="564583"/>
                  </a:cubicBezTo>
                  <a:cubicBezTo>
                    <a:pt x="0" y="564583"/>
                    <a:pt x="0" y="564549"/>
                    <a:pt x="0" y="564549"/>
                  </a:cubicBezTo>
                  <a:lnTo>
                    <a:pt x="0" y="171429"/>
                  </a:lnTo>
                  <a:cubicBezTo>
                    <a:pt x="0" y="76766"/>
                    <a:pt x="76765" y="0"/>
                    <a:pt x="171429" y="0"/>
                  </a:cubicBezTo>
                  <a:close/>
                </a:path>
              </a:pathLst>
            </a:custGeom>
            <a:solidFill>
              <a:schemeClr val="bg1"/>
            </a:solidFill>
            <a:ln w="25400"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8" name="PPT世界-8-3"/>
            <p:cNvSpPr/>
            <p:nvPr/>
          </p:nvSpPr>
          <p:spPr>
            <a:xfrm>
              <a:off x="8913293" y="4949487"/>
              <a:ext cx="219981" cy="252176"/>
            </a:xfrm>
            <a:custGeom>
              <a:avLst/>
              <a:gdLst>
                <a:gd name="connsiteX0" fmla="*/ 248743 w 257220"/>
                <a:gd name="connsiteY0" fmla="*/ 132617 h 294864"/>
                <a:gd name="connsiteX1" fmla="*/ 254880 w 257220"/>
                <a:gd name="connsiteY1" fmla="*/ 156069 h 294864"/>
                <a:gd name="connsiteX2" fmla="*/ 248743 w 257220"/>
                <a:gd name="connsiteY2" fmla="*/ 162206 h 294864"/>
                <a:gd name="connsiteX3" fmla="*/ 25783 w 257220"/>
                <a:gd name="connsiteY3" fmla="*/ 292526 h 294864"/>
                <a:gd name="connsiteX4" fmla="*/ 2331 w 257220"/>
                <a:gd name="connsiteY4" fmla="*/ 286354 h 294864"/>
                <a:gd name="connsiteX5" fmla="*/ 0 w 257220"/>
                <a:gd name="connsiteY5" fmla="*/ 277714 h 294864"/>
                <a:gd name="connsiteX6" fmla="*/ 0 w 257220"/>
                <a:gd name="connsiteY6" fmla="*/ 17109 h 294864"/>
                <a:gd name="connsiteX7" fmla="*/ 17177 w 257220"/>
                <a:gd name="connsiteY7" fmla="*/ 0 h 294864"/>
                <a:gd name="connsiteX8" fmla="*/ 25783 w 257220"/>
                <a:gd name="connsiteY8" fmla="*/ 2332 h 294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220" h="294864">
                  <a:moveTo>
                    <a:pt x="248743" y="132617"/>
                  </a:moveTo>
                  <a:cubicBezTo>
                    <a:pt x="256903" y="137417"/>
                    <a:pt x="259646" y="147909"/>
                    <a:pt x="254880" y="156069"/>
                  </a:cubicBezTo>
                  <a:cubicBezTo>
                    <a:pt x="253405" y="158606"/>
                    <a:pt x="251280" y="160732"/>
                    <a:pt x="248743" y="162206"/>
                  </a:cubicBezTo>
                  <a:lnTo>
                    <a:pt x="25783" y="292526"/>
                  </a:lnTo>
                  <a:cubicBezTo>
                    <a:pt x="17622" y="297291"/>
                    <a:pt x="7097" y="294549"/>
                    <a:pt x="2331" y="286354"/>
                  </a:cubicBezTo>
                  <a:cubicBezTo>
                    <a:pt x="789" y="283749"/>
                    <a:pt x="0" y="280766"/>
                    <a:pt x="0" y="277714"/>
                  </a:cubicBezTo>
                  <a:lnTo>
                    <a:pt x="0" y="17109"/>
                  </a:lnTo>
                  <a:cubicBezTo>
                    <a:pt x="0" y="7646"/>
                    <a:pt x="7714" y="-34"/>
                    <a:pt x="17177" y="0"/>
                  </a:cubicBezTo>
                  <a:cubicBezTo>
                    <a:pt x="20194" y="0"/>
                    <a:pt x="23177" y="823"/>
                    <a:pt x="25783" y="2332"/>
                  </a:cubicBezTo>
                  <a:close/>
                </a:path>
              </a:pathLst>
            </a:custGeom>
            <a:solidFill>
              <a:srgbClr val="5A2CC5"/>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1" name="PPT世界-8-4"/>
            <p:cNvSpPr/>
            <p:nvPr/>
          </p:nvSpPr>
          <p:spPr>
            <a:xfrm flipH="1">
              <a:off x="9588392" y="5562105"/>
              <a:ext cx="1991386" cy="593009"/>
            </a:xfrm>
            <a:custGeom>
              <a:avLst/>
              <a:gdLst>
                <a:gd name="connsiteX0" fmla="*/ 171429 w 2471485"/>
                <a:gd name="connsiteY0" fmla="*/ 0 h 735976"/>
                <a:gd name="connsiteX1" fmla="*/ 2300057 w 2471485"/>
                <a:gd name="connsiteY1" fmla="*/ 0 h 735976"/>
                <a:gd name="connsiteX2" fmla="*/ 2471485 w 2471485"/>
                <a:gd name="connsiteY2" fmla="*/ 171429 h 735976"/>
                <a:gd name="connsiteX3" fmla="*/ 2471485 w 2471485"/>
                <a:gd name="connsiteY3" fmla="*/ 564548 h 735976"/>
                <a:gd name="connsiteX4" fmla="*/ 2300057 w 2471485"/>
                <a:gd name="connsiteY4" fmla="*/ 735977 h 735976"/>
                <a:gd name="connsiteX5" fmla="*/ 171429 w 2471485"/>
                <a:gd name="connsiteY5" fmla="*/ 735977 h 735976"/>
                <a:gd name="connsiteX6" fmla="*/ 0 w 2471485"/>
                <a:gd name="connsiteY6" fmla="*/ 564548 h 735976"/>
                <a:gd name="connsiteX7" fmla="*/ 0 w 2471485"/>
                <a:gd name="connsiteY7" fmla="*/ 171429 h 735976"/>
                <a:gd name="connsiteX8" fmla="*/ 171429 w 2471485"/>
                <a:gd name="connsiteY8" fmla="*/ 0 h 73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1485" h="735976">
                  <a:moveTo>
                    <a:pt x="171429" y="0"/>
                  </a:moveTo>
                  <a:lnTo>
                    <a:pt x="2300057" y="0"/>
                  </a:lnTo>
                  <a:cubicBezTo>
                    <a:pt x="2394720" y="0"/>
                    <a:pt x="2471485" y="76766"/>
                    <a:pt x="2471485" y="171429"/>
                  </a:cubicBezTo>
                  <a:lnTo>
                    <a:pt x="2471485" y="564548"/>
                  </a:lnTo>
                  <a:cubicBezTo>
                    <a:pt x="2471485" y="659212"/>
                    <a:pt x="2394720" y="735977"/>
                    <a:pt x="2300057" y="735977"/>
                  </a:cubicBezTo>
                  <a:lnTo>
                    <a:pt x="171429" y="735977"/>
                  </a:lnTo>
                  <a:cubicBezTo>
                    <a:pt x="76765" y="735977"/>
                    <a:pt x="0" y="659212"/>
                    <a:pt x="0" y="564548"/>
                  </a:cubicBezTo>
                  <a:lnTo>
                    <a:pt x="0" y="171429"/>
                  </a:lnTo>
                  <a:cubicBezTo>
                    <a:pt x="0" y="76766"/>
                    <a:pt x="76765" y="0"/>
                    <a:pt x="171429" y="0"/>
                  </a:cubicBezTo>
                  <a:close/>
                </a:path>
              </a:pathLst>
            </a:custGeom>
            <a:solidFill>
              <a:schemeClr val="accent5"/>
            </a:solidFill>
            <a:ln w="25400"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92" name="PPT世界-8-5"/>
            <p:cNvSpPr/>
            <p:nvPr/>
          </p:nvSpPr>
          <p:spPr>
            <a:xfrm flipH="1">
              <a:off x="9682098" y="5479864"/>
              <a:ext cx="1991386" cy="593010"/>
            </a:xfrm>
            <a:custGeom>
              <a:avLst/>
              <a:gdLst>
                <a:gd name="connsiteX0" fmla="*/ 171429 w 2471485"/>
                <a:gd name="connsiteY0" fmla="*/ 0 h 735977"/>
                <a:gd name="connsiteX1" fmla="*/ 2300057 w 2471485"/>
                <a:gd name="connsiteY1" fmla="*/ 0 h 735977"/>
                <a:gd name="connsiteX2" fmla="*/ 2471485 w 2471485"/>
                <a:gd name="connsiteY2" fmla="*/ 171429 h 735977"/>
                <a:gd name="connsiteX3" fmla="*/ 2471485 w 2471485"/>
                <a:gd name="connsiteY3" fmla="*/ 564549 h 735977"/>
                <a:gd name="connsiteX4" fmla="*/ 2300057 w 2471485"/>
                <a:gd name="connsiteY4" fmla="*/ 735977 h 735977"/>
                <a:gd name="connsiteX5" fmla="*/ 171429 w 2471485"/>
                <a:gd name="connsiteY5" fmla="*/ 735977 h 735977"/>
                <a:gd name="connsiteX6" fmla="*/ 0 w 2471485"/>
                <a:gd name="connsiteY6" fmla="*/ 564583 h 735977"/>
                <a:gd name="connsiteX7" fmla="*/ 0 w 2471485"/>
                <a:gd name="connsiteY7" fmla="*/ 564549 h 735977"/>
                <a:gd name="connsiteX8" fmla="*/ 0 w 2471485"/>
                <a:gd name="connsiteY8" fmla="*/ 171429 h 735977"/>
                <a:gd name="connsiteX9" fmla="*/ 171429 w 2471485"/>
                <a:gd name="connsiteY9" fmla="*/ 0 h 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485" h="735977">
                  <a:moveTo>
                    <a:pt x="171429" y="0"/>
                  </a:moveTo>
                  <a:lnTo>
                    <a:pt x="2300057" y="0"/>
                  </a:lnTo>
                  <a:cubicBezTo>
                    <a:pt x="2394720" y="0"/>
                    <a:pt x="2471485" y="76766"/>
                    <a:pt x="2471485" y="171429"/>
                  </a:cubicBezTo>
                  <a:lnTo>
                    <a:pt x="2471485" y="564549"/>
                  </a:lnTo>
                  <a:cubicBezTo>
                    <a:pt x="2471485" y="659212"/>
                    <a:pt x="2394720" y="735977"/>
                    <a:pt x="2300057" y="735977"/>
                  </a:cubicBezTo>
                  <a:lnTo>
                    <a:pt x="171429" y="735977"/>
                  </a:lnTo>
                  <a:cubicBezTo>
                    <a:pt x="76765" y="735977"/>
                    <a:pt x="0" y="659246"/>
                    <a:pt x="0" y="564583"/>
                  </a:cubicBezTo>
                  <a:cubicBezTo>
                    <a:pt x="0" y="564583"/>
                    <a:pt x="0" y="564549"/>
                    <a:pt x="0" y="564549"/>
                  </a:cubicBezTo>
                  <a:lnTo>
                    <a:pt x="0" y="171429"/>
                  </a:lnTo>
                  <a:cubicBezTo>
                    <a:pt x="0" y="76766"/>
                    <a:pt x="76765" y="0"/>
                    <a:pt x="171429" y="0"/>
                  </a:cubicBezTo>
                  <a:close/>
                </a:path>
              </a:pathLst>
            </a:custGeom>
            <a:solidFill>
              <a:schemeClr val="bg1"/>
            </a:solidFill>
            <a:ln w="25400"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93" name="PPT世界-8-6"/>
            <p:cNvSpPr/>
            <p:nvPr/>
          </p:nvSpPr>
          <p:spPr>
            <a:xfrm flipH="1">
              <a:off x="9777205" y="5658684"/>
              <a:ext cx="207254" cy="237585"/>
            </a:xfrm>
            <a:custGeom>
              <a:avLst/>
              <a:gdLst>
                <a:gd name="connsiteX0" fmla="*/ 248743 w 257220"/>
                <a:gd name="connsiteY0" fmla="*/ 132617 h 294864"/>
                <a:gd name="connsiteX1" fmla="*/ 254880 w 257220"/>
                <a:gd name="connsiteY1" fmla="*/ 156069 h 294864"/>
                <a:gd name="connsiteX2" fmla="*/ 248743 w 257220"/>
                <a:gd name="connsiteY2" fmla="*/ 162206 h 294864"/>
                <a:gd name="connsiteX3" fmla="*/ 25783 w 257220"/>
                <a:gd name="connsiteY3" fmla="*/ 292526 h 294864"/>
                <a:gd name="connsiteX4" fmla="*/ 2331 w 257220"/>
                <a:gd name="connsiteY4" fmla="*/ 286354 h 294864"/>
                <a:gd name="connsiteX5" fmla="*/ 0 w 257220"/>
                <a:gd name="connsiteY5" fmla="*/ 277714 h 294864"/>
                <a:gd name="connsiteX6" fmla="*/ 0 w 257220"/>
                <a:gd name="connsiteY6" fmla="*/ 17109 h 294864"/>
                <a:gd name="connsiteX7" fmla="*/ 17177 w 257220"/>
                <a:gd name="connsiteY7" fmla="*/ 0 h 294864"/>
                <a:gd name="connsiteX8" fmla="*/ 25783 w 257220"/>
                <a:gd name="connsiteY8" fmla="*/ 2332 h 294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220" h="294864">
                  <a:moveTo>
                    <a:pt x="248743" y="132617"/>
                  </a:moveTo>
                  <a:cubicBezTo>
                    <a:pt x="256903" y="137417"/>
                    <a:pt x="259646" y="147909"/>
                    <a:pt x="254880" y="156069"/>
                  </a:cubicBezTo>
                  <a:cubicBezTo>
                    <a:pt x="253405" y="158606"/>
                    <a:pt x="251280" y="160732"/>
                    <a:pt x="248743" y="162206"/>
                  </a:cubicBezTo>
                  <a:lnTo>
                    <a:pt x="25783" y="292526"/>
                  </a:lnTo>
                  <a:cubicBezTo>
                    <a:pt x="17622" y="297291"/>
                    <a:pt x="7097" y="294549"/>
                    <a:pt x="2331" y="286354"/>
                  </a:cubicBezTo>
                  <a:cubicBezTo>
                    <a:pt x="789" y="283749"/>
                    <a:pt x="0" y="280766"/>
                    <a:pt x="0" y="277714"/>
                  </a:cubicBezTo>
                  <a:lnTo>
                    <a:pt x="0" y="17109"/>
                  </a:lnTo>
                  <a:cubicBezTo>
                    <a:pt x="0" y="7646"/>
                    <a:pt x="7714" y="-34"/>
                    <a:pt x="17177" y="0"/>
                  </a:cubicBezTo>
                  <a:cubicBezTo>
                    <a:pt x="20194" y="0"/>
                    <a:pt x="23177" y="823"/>
                    <a:pt x="25783" y="2332"/>
                  </a:cubicBezTo>
                  <a:close/>
                </a:path>
              </a:pathLst>
            </a:custGeom>
            <a:solidFill>
              <a:srgbClr val="5A2CC5"/>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17" name="PPT世界-8-7"/>
            <p:cNvSpPr txBox="1"/>
            <p:nvPr/>
          </p:nvSpPr>
          <p:spPr>
            <a:xfrm>
              <a:off x="7271943" y="4920214"/>
              <a:ext cx="1788237" cy="338554"/>
            </a:xfrm>
            <a:prstGeom prst="rect">
              <a:avLst/>
            </a:prstGeom>
            <a:noFill/>
          </p:spPr>
          <p:txBody>
            <a:bodyPr wrap="square">
              <a:noAutofit/>
            </a:bodyPr>
            <a:lstStyle/>
            <a:p>
              <a:r>
                <a:rPr lang="zh-CN" altLang="en-US" sz="160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老师：</a:t>
              </a:r>
              <a:r>
                <a:rPr lang="en-US" altLang="zh-CN" sz="160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60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a:t>
              </a:r>
              <a:endParaRPr lang="en-US" altLang="zh-CN" sz="160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8" name="PPT世界-8-8"/>
            <p:cNvSpPr txBox="1"/>
            <p:nvPr/>
          </p:nvSpPr>
          <p:spPr>
            <a:xfrm>
              <a:off x="10067028" y="5574005"/>
              <a:ext cx="1512750" cy="369332"/>
            </a:xfrm>
            <a:prstGeom prst="rect">
              <a:avLst/>
            </a:prstGeom>
            <a:noFill/>
          </p:spPr>
          <p:txBody>
            <a:bodyPr wrap="square">
              <a:noAutofit/>
            </a:bodyPr>
            <a:lstStyle/>
            <a:p>
              <a:pPr algn="ctr"/>
              <a:r>
                <a:rPr lang="zh-CN" altLang="en-US"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a:t>
              </a:r>
            </a:p>
          </p:txBody>
        </p:sp>
      </p:grpSp>
      <p:pic>
        <p:nvPicPr>
          <p:cNvPr id="130" name="PPT世界-11"/>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266691" y="69376"/>
            <a:ext cx="7033148" cy="6951367"/>
          </a:xfrm>
          <a:prstGeom prst="rect">
            <a:avLst/>
          </a:prstGeom>
        </p:spPr>
      </p:pic>
      <p:pic>
        <p:nvPicPr>
          <p:cNvPr id="41" name="图片 40">
            <a:hlinkClick r:id="rId3"/>
            <a:extLst>
              <a:ext uri="{FF2B5EF4-FFF2-40B4-BE49-F238E27FC236}">
                <a16:creationId xmlns:a16="http://schemas.microsoft.com/office/drawing/2014/main" id="{B7F9EA82-4CFB-4E02-AA09-E66C9A77272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12097"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2"/>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 name="PPT世界-3"/>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12" name="PPT世界-4"/>
          <p:cNvGrpSpPr/>
          <p:nvPr/>
        </p:nvGrpSpPr>
        <p:grpSpPr>
          <a:xfrm>
            <a:off x="2393485" y="5554993"/>
            <a:ext cx="7405030" cy="689842"/>
            <a:chOff x="2393485" y="5554993"/>
            <a:chExt cx="7405030" cy="689842"/>
          </a:xfrm>
        </p:grpSpPr>
        <p:sp>
          <p:nvSpPr>
            <p:cNvPr id="13" name="PPT世界-4-1"/>
            <p:cNvSpPr txBox="1"/>
            <p:nvPr/>
          </p:nvSpPr>
          <p:spPr>
            <a:xfrm>
              <a:off x="2393485" y="5870309"/>
              <a:ext cx="7405030" cy="374526"/>
            </a:xfrm>
            <a:prstGeom prst="rect">
              <a:avLst/>
            </a:prstGeom>
            <a:noFill/>
            <a:ln>
              <a:noFill/>
            </a:ln>
          </p:spPr>
          <p:txBody>
            <a:bodyPr wrap="square" lIns="0" tIns="0" rIns="0" bIns="0" rtlCol="0">
              <a:noAutofit/>
            </a:bodyPr>
            <a:lstStyle/>
            <a:p>
              <a:pPr marL="0" marR="0" lvl="0" indent="0" algn="ctr" defTabSz="914400" rtl="0" eaLnBrk="1" fontAlgn="auto" latinLnBrk="0" hangingPunct="0">
                <a:lnSpc>
                  <a:spcPct val="130000"/>
                </a:lnSpc>
                <a:spcBef>
                  <a:spcPts val="0"/>
                </a:spcBef>
                <a:spcAft>
                  <a:spcPts val="0"/>
                </a:spcAft>
                <a:buClrTx/>
                <a:buSzTx/>
                <a:buFontTx/>
                <a:buNone/>
                <a:defRPr/>
              </a:pPr>
              <a:r>
                <a:rPr kumimoji="0" lang="zh-CN" altLang="en-US" sz="2000" b="0" i="0" u="none" strike="noStrike" kern="1200" cap="none" spc="10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单击此处键入文本单击单击此处键入文本单击单击此处</a:t>
              </a:r>
            </a:p>
          </p:txBody>
        </p:sp>
        <p:cxnSp>
          <p:nvCxnSpPr>
            <p:cNvPr id="14" name="PPT世界-4-2"/>
            <p:cNvCxnSpPr/>
            <p:nvPr/>
          </p:nvCxnSpPr>
          <p:spPr>
            <a:xfrm>
              <a:off x="2410823" y="5718048"/>
              <a:ext cx="7370354" cy="0"/>
            </a:xfrm>
            <a:prstGeom prst="line">
              <a:avLst/>
            </a:prstGeom>
            <a:noFill/>
            <a:ln w="15875" cap="flat" cmpd="sng" algn="ctr">
              <a:gradFill>
                <a:gsLst>
                  <a:gs pos="0">
                    <a:schemeClr val="accent1">
                      <a:alpha val="0"/>
                    </a:schemeClr>
                  </a:gs>
                  <a:gs pos="50000">
                    <a:schemeClr val="accent1"/>
                  </a:gs>
                  <a:gs pos="100000">
                    <a:schemeClr val="accent1">
                      <a:alpha val="0"/>
                    </a:schemeClr>
                  </a:gs>
                </a:gsLst>
                <a:lin ang="0" scaled="0"/>
              </a:gradFill>
              <a:prstDash val="solid"/>
              <a:miter lim="800000"/>
            </a:ln>
            <a:effectLst/>
          </p:spPr>
        </p:cxnSp>
        <p:sp>
          <p:nvSpPr>
            <p:cNvPr id="15" name="PPT世界-4-3"/>
            <p:cNvSpPr/>
            <p:nvPr/>
          </p:nvSpPr>
          <p:spPr>
            <a:xfrm>
              <a:off x="6000752" y="5554993"/>
              <a:ext cx="190498" cy="164220"/>
            </a:xfrm>
            <a:prstGeom prst="triangl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 name="PPT世界-5"/>
          <p:cNvGrpSpPr/>
          <p:nvPr/>
        </p:nvGrpSpPr>
        <p:grpSpPr>
          <a:xfrm>
            <a:off x="482601" y="1810657"/>
            <a:ext cx="3860928" cy="3236686"/>
            <a:chOff x="482601" y="1810657"/>
            <a:chExt cx="3860928" cy="3236686"/>
          </a:xfrm>
        </p:grpSpPr>
        <p:sp>
          <p:nvSpPr>
            <p:cNvPr id="29" name="PPT世界-5-1"/>
            <p:cNvSpPr/>
            <p:nvPr/>
          </p:nvSpPr>
          <p:spPr>
            <a:xfrm flipH="1">
              <a:off x="482601" y="1810657"/>
              <a:ext cx="3619538" cy="1516743"/>
            </a:xfrm>
            <a:custGeom>
              <a:avLst/>
              <a:gdLst>
                <a:gd name="connsiteX0" fmla="*/ 146995 w 3619538"/>
                <a:gd name="connsiteY0" fmla="*/ 0 h 1516743"/>
                <a:gd name="connsiteX1" fmla="*/ 3619538 w 3619538"/>
                <a:gd name="connsiteY1" fmla="*/ 0 h 1516743"/>
                <a:gd name="connsiteX2" fmla="*/ 3619538 w 3619538"/>
                <a:gd name="connsiteY2" fmla="*/ 1516743 h 1516743"/>
                <a:gd name="connsiteX3" fmla="*/ 590529 w 3619538"/>
                <a:gd name="connsiteY3" fmla="*/ 1516743 h 1516743"/>
                <a:gd name="connsiteX4" fmla="*/ 596938 w 3619538"/>
                <a:gd name="connsiteY4" fmla="*/ 1415143 h 1516743"/>
                <a:gd name="connsiteX5" fmla="*/ 114914 w 3619538"/>
                <a:gd name="connsiteY5" fmla="*/ 251436 h 1516743"/>
                <a:gd name="connsiteX6" fmla="*/ 0 w 3619538"/>
                <a:gd name="connsiteY6" fmla="*/ 146995 h 1516743"/>
                <a:gd name="connsiteX7" fmla="*/ 146995 w 3619538"/>
                <a:gd name="connsiteY7" fmla="*/ 0 h 151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38" h="1516743">
                  <a:moveTo>
                    <a:pt x="146995" y="0"/>
                  </a:moveTo>
                  <a:lnTo>
                    <a:pt x="3619538" y="0"/>
                  </a:lnTo>
                  <a:lnTo>
                    <a:pt x="3619538" y="1516743"/>
                  </a:lnTo>
                  <a:lnTo>
                    <a:pt x="590529" y="1516743"/>
                  </a:lnTo>
                  <a:lnTo>
                    <a:pt x="596938" y="1415143"/>
                  </a:lnTo>
                  <a:cubicBezTo>
                    <a:pt x="596938" y="960687"/>
                    <a:pt x="412733" y="549254"/>
                    <a:pt x="114914" y="251436"/>
                  </a:cubicBezTo>
                  <a:lnTo>
                    <a:pt x="0" y="146995"/>
                  </a:lnTo>
                  <a:lnTo>
                    <a:pt x="146995" y="0"/>
                  </a:lnTo>
                  <a:close/>
                </a:path>
              </a:pathLst>
            </a:custGeom>
            <a:solidFill>
              <a:sysClr val="window" lastClr="FFFFFF"/>
            </a:solidFill>
            <a:ln w="12700" cap="flat" cmpd="sng" algn="ctr">
              <a:noFill/>
              <a:prstDash val="solid"/>
              <a:miter lim="800000"/>
            </a:ln>
            <a:effectLst>
              <a:outerShdw blurRad="330200" dist="76200" dir="5400000" algn="l" rotWithShape="0">
                <a:schemeClr val="accent1">
                  <a:alpha val="30000"/>
                </a:schemeClr>
              </a:outerShdw>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5-2"/>
            <p:cNvSpPr txBox="1"/>
            <p:nvPr/>
          </p:nvSpPr>
          <p:spPr>
            <a:xfrm>
              <a:off x="1001600" y="2157890"/>
              <a:ext cx="2304670" cy="822276"/>
            </a:xfrm>
            <a:prstGeom prst="rect">
              <a:avLst/>
            </a:prstGeom>
            <a:noFill/>
            <a:ln>
              <a:noFill/>
            </a:ln>
          </p:spPr>
          <p:txBody>
            <a:bodyPr wrap="square" lIns="0" tIns="0" rIns="0" bIns="0" rtlCol="0">
              <a:noAutofit/>
            </a:bodyPr>
            <a:lstStyle/>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5-3"/>
            <p:cNvSpPr/>
            <p:nvPr/>
          </p:nvSpPr>
          <p:spPr>
            <a:xfrm>
              <a:off x="482601" y="1810657"/>
              <a:ext cx="76199" cy="1516743"/>
            </a:xfrm>
            <a:prstGeom prst="roundRect">
              <a:avLst>
                <a:gd name="adj" fmla="val 0"/>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5-4"/>
            <p:cNvSpPr/>
            <p:nvPr/>
          </p:nvSpPr>
          <p:spPr>
            <a:xfrm flipH="1">
              <a:off x="482601" y="3530600"/>
              <a:ext cx="3860928" cy="1516743"/>
            </a:xfrm>
            <a:custGeom>
              <a:avLst/>
              <a:gdLst>
                <a:gd name="connsiteX0" fmla="*/ 806892 w 3860928"/>
                <a:gd name="connsiteY0" fmla="*/ 0 h 1516743"/>
                <a:gd name="connsiteX1" fmla="*/ 3860928 w 3860928"/>
                <a:gd name="connsiteY1" fmla="*/ 0 h 1516743"/>
                <a:gd name="connsiteX2" fmla="*/ 3860928 w 3860928"/>
                <a:gd name="connsiteY2" fmla="*/ 1516743 h 1516743"/>
                <a:gd name="connsiteX3" fmla="*/ 388385 w 3860928"/>
                <a:gd name="connsiteY3" fmla="*/ 1516743 h 1516743"/>
                <a:gd name="connsiteX4" fmla="*/ 0 w 3860928"/>
                <a:gd name="connsiteY4" fmla="*/ 1128358 h 1516743"/>
                <a:gd name="connsiteX5" fmla="*/ 112741 w 3860928"/>
                <a:gd name="connsiteY5" fmla="*/ 1059866 h 1516743"/>
                <a:gd name="connsiteX6" fmla="*/ 786516 w 3860928"/>
                <a:gd name="connsiteY6" fmla="*/ 106494 h 1516743"/>
                <a:gd name="connsiteX7" fmla="*/ 806892 w 3860928"/>
                <a:gd name="connsiteY7" fmla="*/ 0 h 151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0928" h="1516743">
                  <a:moveTo>
                    <a:pt x="806892" y="0"/>
                  </a:moveTo>
                  <a:lnTo>
                    <a:pt x="3860928" y="0"/>
                  </a:lnTo>
                  <a:lnTo>
                    <a:pt x="3860928" y="1516743"/>
                  </a:lnTo>
                  <a:lnTo>
                    <a:pt x="388385" y="1516743"/>
                  </a:lnTo>
                  <a:lnTo>
                    <a:pt x="0" y="1128358"/>
                  </a:lnTo>
                  <a:lnTo>
                    <a:pt x="112741" y="1059866"/>
                  </a:lnTo>
                  <a:cubicBezTo>
                    <a:pt x="441066" y="838054"/>
                    <a:pt x="685046" y="500875"/>
                    <a:pt x="786516" y="106494"/>
                  </a:cubicBezTo>
                  <a:lnTo>
                    <a:pt x="806892" y="0"/>
                  </a:lnTo>
                  <a:close/>
                </a:path>
              </a:pathLst>
            </a:custGeom>
            <a:solidFill>
              <a:sysClr val="window" lastClr="FFFFFF"/>
            </a:solidFill>
            <a:ln w="12700" cap="flat" cmpd="sng" algn="ctr">
              <a:noFill/>
              <a:prstDash val="solid"/>
              <a:miter lim="800000"/>
            </a:ln>
            <a:effectLst>
              <a:outerShdw blurRad="330200" dist="76200" dir="5400000" algn="l" rotWithShape="0">
                <a:schemeClr val="accent3">
                  <a:alpha val="30000"/>
                </a:schemeClr>
              </a:outerShdw>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5-5"/>
            <p:cNvSpPr txBox="1"/>
            <p:nvPr/>
          </p:nvSpPr>
          <p:spPr>
            <a:xfrm>
              <a:off x="1001600" y="3877833"/>
              <a:ext cx="2304670" cy="822276"/>
            </a:xfrm>
            <a:prstGeom prst="rect">
              <a:avLst/>
            </a:prstGeom>
            <a:noFill/>
            <a:ln>
              <a:noFill/>
            </a:ln>
          </p:spPr>
          <p:txBody>
            <a:bodyPr wrap="square" lIns="0" tIns="0" rIns="0" bIns="0" rtlCol="0">
              <a:noAutofit/>
            </a:bodyPr>
            <a:lstStyle/>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5-6"/>
            <p:cNvSpPr/>
            <p:nvPr/>
          </p:nvSpPr>
          <p:spPr>
            <a:xfrm>
              <a:off x="482601" y="3530600"/>
              <a:ext cx="76199" cy="1516743"/>
            </a:xfrm>
            <a:prstGeom prst="roundRect">
              <a:avLst>
                <a:gd name="adj" fmla="val 0"/>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 name="PPT世界-6"/>
          <p:cNvGrpSpPr/>
          <p:nvPr/>
        </p:nvGrpSpPr>
        <p:grpSpPr>
          <a:xfrm>
            <a:off x="7848472" y="1810657"/>
            <a:ext cx="3860928" cy="3236686"/>
            <a:chOff x="7848472" y="1810657"/>
            <a:chExt cx="3860928" cy="3236686"/>
          </a:xfrm>
        </p:grpSpPr>
        <p:sp>
          <p:nvSpPr>
            <p:cNvPr id="33" name="PPT世界-6-1"/>
            <p:cNvSpPr/>
            <p:nvPr/>
          </p:nvSpPr>
          <p:spPr>
            <a:xfrm>
              <a:off x="8089862" y="1810657"/>
              <a:ext cx="3619538" cy="1516743"/>
            </a:xfrm>
            <a:custGeom>
              <a:avLst/>
              <a:gdLst>
                <a:gd name="connsiteX0" fmla="*/ 146995 w 3619538"/>
                <a:gd name="connsiteY0" fmla="*/ 0 h 1516743"/>
                <a:gd name="connsiteX1" fmla="*/ 3619538 w 3619538"/>
                <a:gd name="connsiteY1" fmla="*/ 0 h 1516743"/>
                <a:gd name="connsiteX2" fmla="*/ 3619538 w 3619538"/>
                <a:gd name="connsiteY2" fmla="*/ 1516743 h 1516743"/>
                <a:gd name="connsiteX3" fmla="*/ 590529 w 3619538"/>
                <a:gd name="connsiteY3" fmla="*/ 1516743 h 1516743"/>
                <a:gd name="connsiteX4" fmla="*/ 596938 w 3619538"/>
                <a:gd name="connsiteY4" fmla="*/ 1415143 h 1516743"/>
                <a:gd name="connsiteX5" fmla="*/ 114914 w 3619538"/>
                <a:gd name="connsiteY5" fmla="*/ 251436 h 1516743"/>
                <a:gd name="connsiteX6" fmla="*/ 0 w 3619538"/>
                <a:gd name="connsiteY6" fmla="*/ 146995 h 1516743"/>
                <a:gd name="connsiteX7" fmla="*/ 146995 w 3619538"/>
                <a:gd name="connsiteY7" fmla="*/ 0 h 151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38" h="1516743">
                  <a:moveTo>
                    <a:pt x="146995" y="0"/>
                  </a:moveTo>
                  <a:lnTo>
                    <a:pt x="3619538" y="0"/>
                  </a:lnTo>
                  <a:lnTo>
                    <a:pt x="3619538" y="1516743"/>
                  </a:lnTo>
                  <a:lnTo>
                    <a:pt x="590529" y="1516743"/>
                  </a:lnTo>
                  <a:lnTo>
                    <a:pt x="596938" y="1415143"/>
                  </a:lnTo>
                  <a:cubicBezTo>
                    <a:pt x="596938" y="960687"/>
                    <a:pt x="412733" y="549254"/>
                    <a:pt x="114914" y="251436"/>
                  </a:cubicBezTo>
                  <a:lnTo>
                    <a:pt x="0" y="146995"/>
                  </a:lnTo>
                  <a:lnTo>
                    <a:pt x="146995" y="0"/>
                  </a:lnTo>
                  <a:close/>
                </a:path>
              </a:pathLst>
            </a:custGeom>
            <a:solidFill>
              <a:sysClr val="window" lastClr="FFFFFF"/>
            </a:solidFill>
            <a:ln w="12700" cap="flat" cmpd="sng" algn="ctr">
              <a:noFill/>
              <a:prstDash val="solid"/>
              <a:miter lim="800000"/>
            </a:ln>
            <a:effectLst>
              <a:outerShdw blurRad="330200" dist="76200" dir="5400000" algn="l" rotWithShape="0">
                <a:schemeClr val="accent3">
                  <a:alpha val="30000"/>
                </a:schemeClr>
              </a:outerShdw>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6-2"/>
            <p:cNvSpPr/>
            <p:nvPr/>
          </p:nvSpPr>
          <p:spPr>
            <a:xfrm>
              <a:off x="7848472" y="3530600"/>
              <a:ext cx="3860928" cy="1516743"/>
            </a:xfrm>
            <a:custGeom>
              <a:avLst/>
              <a:gdLst>
                <a:gd name="connsiteX0" fmla="*/ 806892 w 3860928"/>
                <a:gd name="connsiteY0" fmla="*/ 0 h 1516743"/>
                <a:gd name="connsiteX1" fmla="*/ 3860928 w 3860928"/>
                <a:gd name="connsiteY1" fmla="*/ 0 h 1516743"/>
                <a:gd name="connsiteX2" fmla="*/ 3860928 w 3860928"/>
                <a:gd name="connsiteY2" fmla="*/ 1516743 h 1516743"/>
                <a:gd name="connsiteX3" fmla="*/ 388385 w 3860928"/>
                <a:gd name="connsiteY3" fmla="*/ 1516743 h 1516743"/>
                <a:gd name="connsiteX4" fmla="*/ 0 w 3860928"/>
                <a:gd name="connsiteY4" fmla="*/ 1128358 h 1516743"/>
                <a:gd name="connsiteX5" fmla="*/ 112741 w 3860928"/>
                <a:gd name="connsiteY5" fmla="*/ 1059866 h 1516743"/>
                <a:gd name="connsiteX6" fmla="*/ 786516 w 3860928"/>
                <a:gd name="connsiteY6" fmla="*/ 106494 h 1516743"/>
                <a:gd name="connsiteX7" fmla="*/ 806892 w 3860928"/>
                <a:gd name="connsiteY7" fmla="*/ 0 h 151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0928" h="1516743">
                  <a:moveTo>
                    <a:pt x="806892" y="0"/>
                  </a:moveTo>
                  <a:lnTo>
                    <a:pt x="3860928" y="0"/>
                  </a:lnTo>
                  <a:lnTo>
                    <a:pt x="3860928" y="1516743"/>
                  </a:lnTo>
                  <a:lnTo>
                    <a:pt x="388385" y="1516743"/>
                  </a:lnTo>
                  <a:lnTo>
                    <a:pt x="0" y="1128358"/>
                  </a:lnTo>
                  <a:lnTo>
                    <a:pt x="112741" y="1059866"/>
                  </a:lnTo>
                  <a:cubicBezTo>
                    <a:pt x="441066" y="838054"/>
                    <a:pt x="685046" y="500875"/>
                    <a:pt x="786516" y="106494"/>
                  </a:cubicBezTo>
                  <a:lnTo>
                    <a:pt x="806892" y="0"/>
                  </a:lnTo>
                  <a:close/>
                </a:path>
              </a:pathLst>
            </a:custGeom>
            <a:solidFill>
              <a:sysClr val="window" lastClr="FFFFFF"/>
            </a:solidFill>
            <a:ln w="12700" cap="flat" cmpd="sng" algn="ctr">
              <a:noFill/>
              <a:prstDash val="solid"/>
              <a:miter lim="800000"/>
            </a:ln>
            <a:effectLst>
              <a:outerShdw blurRad="330200" dist="76200" dir="5400000" algn="l" rotWithShape="0">
                <a:schemeClr val="accent1">
                  <a:alpha val="30000"/>
                </a:schemeClr>
              </a:outerShdw>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6-3"/>
            <p:cNvSpPr txBox="1"/>
            <p:nvPr/>
          </p:nvSpPr>
          <p:spPr>
            <a:xfrm>
              <a:off x="9062405" y="2157890"/>
              <a:ext cx="2223092" cy="822276"/>
            </a:xfrm>
            <a:prstGeom prst="rect">
              <a:avLst/>
            </a:prstGeom>
            <a:noFill/>
            <a:ln>
              <a:noFill/>
            </a:ln>
          </p:spPr>
          <p:txBody>
            <a:bodyPr wrap="square" lIns="0" tIns="0" rIns="0" bIns="0" rtlCol="0">
              <a:noAutofit/>
            </a:bodyPr>
            <a:lstStyle/>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6-4"/>
            <p:cNvSpPr txBox="1"/>
            <p:nvPr/>
          </p:nvSpPr>
          <p:spPr>
            <a:xfrm>
              <a:off x="9062405" y="3877833"/>
              <a:ext cx="2223092" cy="822276"/>
            </a:xfrm>
            <a:prstGeom prst="rect">
              <a:avLst/>
            </a:prstGeom>
            <a:noFill/>
            <a:ln>
              <a:noFill/>
            </a:ln>
          </p:spPr>
          <p:txBody>
            <a:bodyPr wrap="square" lIns="0" tIns="0" rIns="0" bIns="0" rtlCol="0">
              <a:noAutofit/>
            </a:bodyPr>
            <a:lstStyle/>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0">
                <a:lnSpc>
                  <a:spcPct val="13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6-5"/>
            <p:cNvSpPr/>
            <p:nvPr/>
          </p:nvSpPr>
          <p:spPr>
            <a:xfrm>
              <a:off x="11633200" y="1810657"/>
              <a:ext cx="76199" cy="1516743"/>
            </a:xfrm>
            <a:prstGeom prst="roundRect">
              <a:avLst>
                <a:gd name="adj" fmla="val 0"/>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6-6"/>
            <p:cNvSpPr/>
            <p:nvPr/>
          </p:nvSpPr>
          <p:spPr>
            <a:xfrm>
              <a:off x="11633200" y="3530600"/>
              <a:ext cx="76199" cy="1516743"/>
            </a:xfrm>
            <a:prstGeom prst="roundRect">
              <a:avLst>
                <a:gd name="adj" fmla="val 0"/>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9" name="PPT世界-7"/>
          <p:cNvGrpSpPr/>
          <p:nvPr/>
        </p:nvGrpSpPr>
        <p:grpSpPr>
          <a:xfrm>
            <a:off x="3792032" y="1866900"/>
            <a:ext cx="4607937" cy="2717800"/>
            <a:chOff x="3792032" y="1866900"/>
            <a:chExt cx="4607937" cy="2717800"/>
          </a:xfrm>
        </p:grpSpPr>
        <p:grpSp>
          <p:nvGrpSpPr>
            <p:cNvPr id="40" name="组合 39"/>
            <p:cNvGrpSpPr/>
            <p:nvPr/>
          </p:nvGrpSpPr>
          <p:grpSpPr>
            <a:xfrm>
              <a:off x="3792032" y="1866900"/>
              <a:ext cx="2717800" cy="2717800"/>
              <a:chOff x="3792032" y="1866900"/>
              <a:chExt cx="2717800" cy="2717800"/>
            </a:xfrm>
          </p:grpSpPr>
          <p:sp>
            <p:nvSpPr>
              <p:cNvPr id="44" name="PPT世界-7-1"/>
              <p:cNvSpPr/>
              <p:nvPr/>
            </p:nvSpPr>
            <p:spPr>
              <a:xfrm>
                <a:off x="3792032" y="1866900"/>
                <a:ext cx="2717800" cy="2717800"/>
              </a:xfrm>
              <a:prstGeom prst="ellipse">
                <a:avLst/>
              </a:prstGeom>
              <a:solidFill>
                <a:schemeClr val="accent1"/>
              </a:soli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7-2"/>
              <p:cNvSpPr txBox="1"/>
              <p:nvPr/>
            </p:nvSpPr>
            <p:spPr>
              <a:xfrm>
                <a:off x="4139177" y="2794913"/>
                <a:ext cx="1574786" cy="861774"/>
              </a:xfrm>
              <a:prstGeom prst="rect">
                <a:avLst/>
              </a:prstGeom>
              <a:noFill/>
              <a:ln>
                <a:noFill/>
              </a:ln>
            </p:spPr>
            <p:txBody>
              <a:bodyPr wrap="square" lIns="0" tIns="0" rIns="0" bIns="0" rtlCol="0">
                <a:no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1" i="0" u="none" strike="noStrike" kern="1200" cap="none" spc="1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2800" b="1" i="0" u="none" strike="noStrike" kern="1200" cap="none" spc="1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1" i="0" u="none" strike="noStrike" kern="1200" cap="none" spc="1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grpSp>
        <p:grpSp>
          <p:nvGrpSpPr>
            <p:cNvPr id="41" name="组合 40"/>
            <p:cNvGrpSpPr/>
            <p:nvPr/>
          </p:nvGrpSpPr>
          <p:grpSpPr>
            <a:xfrm>
              <a:off x="5682169" y="1866900"/>
              <a:ext cx="2717800" cy="2717800"/>
              <a:chOff x="5682169" y="1866900"/>
              <a:chExt cx="2717800" cy="2717800"/>
            </a:xfrm>
          </p:grpSpPr>
          <p:sp>
            <p:nvSpPr>
              <p:cNvPr id="42" name="PPT世界-7-3"/>
              <p:cNvSpPr/>
              <p:nvPr/>
            </p:nvSpPr>
            <p:spPr>
              <a:xfrm>
                <a:off x="5682169" y="1866900"/>
                <a:ext cx="2717800" cy="2717800"/>
              </a:xfrm>
              <a:prstGeom prst="ellipse">
                <a:avLst/>
              </a:prstGeom>
              <a:solidFill>
                <a:schemeClr val="accent3"/>
              </a:soli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7-4"/>
              <p:cNvSpPr txBox="1"/>
              <p:nvPr/>
            </p:nvSpPr>
            <p:spPr>
              <a:xfrm>
                <a:off x="6273685" y="2794913"/>
                <a:ext cx="1534768" cy="861774"/>
              </a:xfrm>
              <a:prstGeom prst="rect">
                <a:avLst/>
              </a:prstGeom>
              <a:noFill/>
              <a:ln>
                <a:noFill/>
              </a:ln>
            </p:spPr>
            <p:txBody>
              <a:bodyPr wrap="square" lIns="0" tIns="0" rIns="0" bIns="0" rtlCol="0">
                <a:no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1" i="0" u="none" strike="noStrike" kern="1200" cap="none" spc="1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2800" b="1" i="0" u="none" strike="noStrike" kern="1200" cap="none" spc="1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1" i="0" u="none" strike="noStrike" kern="1200" cap="none" spc="1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grpSp>
      </p:grpSp>
      <p:grpSp>
        <p:nvGrpSpPr>
          <p:cNvPr id="46" name="PPT世界-8"/>
          <p:cNvGrpSpPr/>
          <p:nvPr/>
        </p:nvGrpSpPr>
        <p:grpSpPr>
          <a:xfrm>
            <a:off x="326555" y="237076"/>
            <a:ext cx="3245994" cy="805912"/>
            <a:chOff x="961554" y="2326747"/>
            <a:chExt cx="4271393" cy="1060497"/>
          </a:xfrm>
        </p:grpSpPr>
        <p:sp>
          <p:nvSpPr>
            <p:cNvPr id="47" name="PPT世界-8-1"/>
            <p:cNvSpPr/>
            <p:nvPr/>
          </p:nvSpPr>
          <p:spPr>
            <a:xfrm>
              <a:off x="1109746" y="2447023"/>
              <a:ext cx="4123201" cy="940221"/>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48" name="PPT世界-8-2"/>
            <p:cNvSpPr/>
            <p:nvPr/>
          </p:nvSpPr>
          <p:spPr>
            <a:xfrm>
              <a:off x="1035651" y="2386885"/>
              <a:ext cx="4123201" cy="940221"/>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49" name="PPT世界-8-3"/>
            <p:cNvSpPr/>
            <p:nvPr/>
          </p:nvSpPr>
          <p:spPr>
            <a:xfrm>
              <a:off x="961554" y="2326747"/>
              <a:ext cx="4123201" cy="940221"/>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0" name="PPT世界-8-4"/>
            <p:cNvSpPr txBox="1"/>
            <p:nvPr/>
          </p:nvSpPr>
          <p:spPr>
            <a:xfrm>
              <a:off x="2290404" y="2386885"/>
              <a:ext cx="2227222" cy="607503"/>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食品安全</a:t>
              </a:r>
            </a:p>
          </p:txBody>
        </p:sp>
        <p:sp>
          <p:nvSpPr>
            <p:cNvPr id="51" name="PPT世界-8-5"/>
            <p:cNvSpPr txBox="1"/>
            <p:nvPr/>
          </p:nvSpPr>
          <p:spPr>
            <a:xfrm>
              <a:off x="2319091" y="2894906"/>
              <a:ext cx="2439881" cy="334127"/>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FOOD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52" name="PPT世界-8-6"/>
            <p:cNvPicPr>
              <a:picLocks noChangeAspect="1"/>
            </p:cNvPicPr>
            <p:nvPr/>
          </p:nvPicPr>
          <p:blipFill rotWithShape="1">
            <a:blip r:embed="rId2" cstate="screen"/>
            <a:srcRect/>
            <a:stretch>
              <a:fillRect/>
            </a:stretch>
          </p:blipFill>
          <p:spPr>
            <a:xfrm>
              <a:off x="1340076" y="2436857"/>
              <a:ext cx="719999" cy="719999"/>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2"/>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3"/>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19" name="PPT世界-4"/>
          <p:cNvGrpSpPr/>
          <p:nvPr/>
        </p:nvGrpSpPr>
        <p:grpSpPr>
          <a:xfrm>
            <a:off x="1744892" y="2006302"/>
            <a:ext cx="2709085" cy="2801375"/>
            <a:chOff x="1744892" y="1803499"/>
            <a:chExt cx="2709085" cy="2801375"/>
          </a:xfrm>
        </p:grpSpPr>
        <p:sp>
          <p:nvSpPr>
            <p:cNvPr id="20" name="PPT世界-4-1"/>
            <p:cNvSpPr/>
            <p:nvPr/>
          </p:nvSpPr>
          <p:spPr>
            <a:xfrm>
              <a:off x="1855272" y="2991962"/>
              <a:ext cx="2351842" cy="440920"/>
            </a:xfrm>
            <a:prstGeom prst="roundRect">
              <a:avLst>
                <a:gd name="adj" fmla="val 50000"/>
              </a:avLst>
            </a:prstGeom>
            <a:solidFill>
              <a:srgbClr val="FFFFFF"/>
            </a:solidFill>
            <a:ln w="12700" cap="flat" cmpd="sng" algn="ctr">
              <a:solidFill>
                <a:schemeClr val="accent3">
                  <a:lumMod val="20000"/>
                  <a:lumOff val="80000"/>
                </a:schemeClr>
              </a:solidFill>
              <a:prstDash val="solid"/>
              <a:miter lim="800000"/>
            </a:ln>
            <a:effectLst/>
          </p:spPr>
          <p:txBody>
            <a:bodyPr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思源黑体 CN Bold" panose="020B0800000000000000" pitchFamily="34" charset="-122"/>
              </a:endParaRPr>
            </a:p>
          </p:txBody>
        </p:sp>
        <p:sp>
          <p:nvSpPr>
            <p:cNvPr id="21" name="PPT世界-4-2"/>
            <p:cNvSpPr/>
            <p:nvPr/>
          </p:nvSpPr>
          <p:spPr>
            <a:xfrm>
              <a:off x="2102135" y="4163954"/>
              <a:ext cx="2351842" cy="440920"/>
            </a:xfrm>
            <a:prstGeom prst="roundRect">
              <a:avLst>
                <a:gd name="adj" fmla="val 50000"/>
              </a:avLst>
            </a:prstGeom>
            <a:solidFill>
              <a:srgbClr val="FFFFFF"/>
            </a:solidFill>
            <a:ln w="12700" cap="flat" cmpd="sng" algn="ctr">
              <a:solidFill>
                <a:schemeClr val="accent1">
                  <a:lumMod val="20000"/>
                  <a:lumOff val="80000"/>
                </a:schemeClr>
              </a:solidFill>
              <a:prstDash val="solid"/>
              <a:miter lim="800000"/>
            </a:ln>
            <a:effectLst/>
          </p:spPr>
          <p:txBody>
            <a:bodyPr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思源黑体 CN Bold" panose="020B0800000000000000" pitchFamily="34" charset="-122"/>
              </a:endParaRPr>
            </a:p>
          </p:txBody>
        </p:sp>
        <p:sp>
          <p:nvSpPr>
            <p:cNvPr id="22" name="PPT世界-4-3"/>
            <p:cNvSpPr/>
            <p:nvPr/>
          </p:nvSpPr>
          <p:spPr>
            <a:xfrm>
              <a:off x="2102135" y="1809040"/>
              <a:ext cx="2351842" cy="440920"/>
            </a:xfrm>
            <a:prstGeom prst="roundRect">
              <a:avLst>
                <a:gd name="adj" fmla="val 50000"/>
              </a:avLst>
            </a:prstGeom>
            <a:solidFill>
              <a:srgbClr val="FFFFFF"/>
            </a:solidFill>
            <a:ln w="12700" cap="flat" cmpd="sng" algn="ctr">
              <a:solidFill>
                <a:schemeClr val="accent1">
                  <a:lumMod val="20000"/>
                  <a:lumOff val="80000"/>
                </a:schemeClr>
              </a:solidFill>
              <a:prstDash val="solid"/>
              <a:miter lim="800000"/>
            </a:ln>
            <a:effectLst/>
          </p:spPr>
          <p:txBody>
            <a:bodyPr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思源黑体 CN Bold" panose="020B0800000000000000" pitchFamily="34" charset="-122"/>
              </a:endParaRPr>
            </a:p>
          </p:txBody>
        </p:sp>
        <p:sp>
          <p:nvSpPr>
            <p:cNvPr id="23" name="PPT世界-4-4"/>
            <p:cNvSpPr/>
            <p:nvPr/>
          </p:nvSpPr>
          <p:spPr>
            <a:xfrm>
              <a:off x="2420709" y="1841219"/>
              <a:ext cx="1845979" cy="400110"/>
            </a:xfrm>
            <a:prstGeom prst="rect">
              <a:avLst/>
            </a:prstGeom>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4" name="PPT世界-4-5"/>
            <p:cNvSpPr/>
            <p:nvPr/>
          </p:nvSpPr>
          <p:spPr>
            <a:xfrm>
              <a:off x="1972317" y="1803499"/>
              <a:ext cx="448392" cy="44839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rPr>
                <a:t>1</a:t>
              </a:r>
              <a:endPar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25" name="PPT世界-4-6"/>
            <p:cNvSpPr/>
            <p:nvPr/>
          </p:nvSpPr>
          <p:spPr>
            <a:xfrm>
              <a:off x="2188336" y="3020157"/>
              <a:ext cx="1845979" cy="400110"/>
            </a:xfrm>
            <a:prstGeom prst="rect">
              <a:avLst/>
            </a:prstGeom>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8" name="PPT世界-4-7"/>
            <p:cNvSpPr/>
            <p:nvPr/>
          </p:nvSpPr>
          <p:spPr>
            <a:xfrm>
              <a:off x="1744892" y="2982437"/>
              <a:ext cx="448392" cy="44839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rPr>
                <a:t>2</a:t>
              </a:r>
              <a:endPar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29" name="PPT世界-4-8"/>
            <p:cNvSpPr/>
            <p:nvPr/>
          </p:nvSpPr>
          <p:spPr>
            <a:xfrm>
              <a:off x="2420709" y="4194202"/>
              <a:ext cx="1934434" cy="400110"/>
            </a:xfrm>
            <a:prstGeom prst="rect">
              <a:avLst/>
            </a:prstGeom>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0" name="PPT世界-4-9"/>
            <p:cNvSpPr/>
            <p:nvPr/>
          </p:nvSpPr>
          <p:spPr>
            <a:xfrm>
              <a:off x="1972317" y="4156482"/>
              <a:ext cx="448392" cy="44839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rPr>
                <a:t>3</a:t>
              </a:r>
              <a:endPar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grpSp>
      <p:grpSp>
        <p:nvGrpSpPr>
          <p:cNvPr id="31" name="PPT世界-5"/>
          <p:cNvGrpSpPr/>
          <p:nvPr/>
        </p:nvGrpSpPr>
        <p:grpSpPr>
          <a:xfrm>
            <a:off x="7701642" y="2006302"/>
            <a:ext cx="2745466" cy="2801375"/>
            <a:chOff x="7701642" y="1803499"/>
            <a:chExt cx="2745466" cy="2801375"/>
          </a:xfrm>
        </p:grpSpPr>
        <p:sp>
          <p:nvSpPr>
            <p:cNvPr id="32" name="PPT世界-5-1"/>
            <p:cNvSpPr/>
            <p:nvPr/>
          </p:nvSpPr>
          <p:spPr>
            <a:xfrm flipH="1">
              <a:off x="7948505" y="2991962"/>
              <a:ext cx="2351842" cy="440920"/>
            </a:xfrm>
            <a:prstGeom prst="roundRect">
              <a:avLst>
                <a:gd name="adj" fmla="val 50000"/>
              </a:avLst>
            </a:prstGeom>
            <a:solidFill>
              <a:srgbClr val="FFFFFF"/>
            </a:solidFill>
            <a:ln w="12700" cap="flat" cmpd="sng" algn="ctr">
              <a:solidFill>
                <a:schemeClr val="accent1">
                  <a:lumMod val="20000"/>
                  <a:lumOff val="80000"/>
                </a:schemeClr>
              </a:solidFill>
              <a:prstDash val="solid"/>
              <a:miter lim="800000"/>
            </a:ln>
            <a:effectLst/>
          </p:spPr>
          <p:txBody>
            <a:bodyPr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思源黑体 CN Bold" panose="020B0800000000000000" pitchFamily="34" charset="-122"/>
              </a:endParaRPr>
            </a:p>
          </p:txBody>
        </p:sp>
        <p:sp>
          <p:nvSpPr>
            <p:cNvPr id="33" name="PPT世界-5-2"/>
            <p:cNvSpPr/>
            <p:nvPr/>
          </p:nvSpPr>
          <p:spPr>
            <a:xfrm flipH="1">
              <a:off x="7701642" y="4163954"/>
              <a:ext cx="2351842" cy="440920"/>
            </a:xfrm>
            <a:prstGeom prst="roundRect">
              <a:avLst>
                <a:gd name="adj" fmla="val 50000"/>
              </a:avLst>
            </a:prstGeom>
            <a:solidFill>
              <a:srgbClr val="FFFFFF"/>
            </a:solidFill>
            <a:ln w="12700" cap="flat" cmpd="sng" algn="ctr">
              <a:solidFill>
                <a:schemeClr val="accent3">
                  <a:lumMod val="20000"/>
                  <a:lumOff val="80000"/>
                </a:schemeClr>
              </a:solidFill>
              <a:prstDash val="solid"/>
              <a:miter lim="800000"/>
            </a:ln>
            <a:effectLst/>
          </p:spPr>
          <p:txBody>
            <a:bodyPr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思源黑体 CN Bold" panose="020B0800000000000000" pitchFamily="34" charset="-122"/>
              </a:endParaRPr>
            </a:p>
          </p:txBody>
        </p:sp>
        <p:grpSp>
          <p:nvGrpSpPr>
            <p:cNvPr id="34" name="组合 33"/>
            <p:cNvGrpSpPr/>
            <p:nvPr/>
          </p:nvGrpSpPr>
          <p:grpSpPr>
            <a:xfrm>
              <a:off x="7701642" y="1803499"/>
              <a:ext cx="2514389" cy="448392"/>
              <a:chOff x="7701642" y="1803499"/>
              <a:chExt cx="2514389" cy="448392"/>
            </a:xfrm>
          </p:grpSpPr>
          <p:sp>
            <p:nvSpPr>
              <p:cNvPr id="39" name="PPT世界-5-3"/>
              <p:cNvSpPr/>
              <p:nvPr/>
            </p:nvSpPr>
            <p:spPr>
              <a:xfrm flipH="1">
                <a:off x="7701642" y="1809040"/>
                <a:ext cx="2351842" cy="440920"/>
              </a:xfrm>
              <a:prstGeom prst="roundRect">
                <a:avLst>
                  <a:gd name="adj" fmla="val 50000"/>
                </a:avLst>
              </a:prstGeom>
              <a:solidFill>
                <a:srgbClr val="FFFFFF"/>
              </a:solidFill>
              <a:ln w="12700" cap="flat" cmpd="sng" algn="ctr">
                <a:solidFill>
                  <a:schemeClr val="accent3">
                    <a:lumMod val="20000"/>
                    <a:lumOff val="80000"/>
                  </a:schemeClr>
                </a:solidFill>
                <a:prstDash val="solid"/>
                <a:miter lim="800000"/>
              </a:ln>
              <a:effectLst/>
            </p:spPr>
            <p:txBody>
              <a:bodyPr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sym typeface="思源黑体 CN Bold" panose="020B0800000000000000" pitchFamily="34" charset="-122"/>
                </a:endParaRPr>
              </a:p>
            </p:txBody>
          </p:sp>
          <p:sp>
            <p:nvSpPr>
              <p:cNvPr id="40" name="PPT世界-5-4"/>
              <p:cNvSpPr/>
              <p:nvPr/>
            </p:nvSpPr>
            <p:spPr>
              <a:xfrm>
                <a:off x="7831297" y="1841219"/>
                <a:ext cx="1851272" cy="400110"/>
              </a:xfrm>
              <a:prstGeom prst="rect">
                <a:avLst/>
              </a:prstGeom>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1" name="PPT世界-5-5"/>
              <p:cNvSpPr/>
              <p:nvPr/>
            </p:nvSpPr>
            <p:spPr>
              <a:xfrm>
                <a:off x="9767639" y="1803499"/>
                <a:ext cx="448392" cy="44839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rPr>
                  <a:t>4</a:t>
                </a:r>
                <a:endPar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grpSp>
        <p:sp>
          <p:nvSpPr>
            <p:cNvPr id="35" name="PPT世界-5-6"/>
            <p:cNvSpPr/>
            <p:nvPr/>
          </p:nvSpPr>
          <p:spPr>
            <a:xfrm>
              <a:off x="8145882" y="3020157"/>
              <a:ext cx="1851271" cy="400110"/>
            </a:xfrm>
            <a:prstGeom prst="rect">
              <a:avLst/>
            </a:prstGeom>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6" name="PPT世界-5-7"/>
            <p:cNvSpPr/>
            <p:nvPr/>
          </p:nvSpPr>
          <p:spPr>
            <a:xfrm>
              <a:off x="9998716" y="2982437"/>
              <a:ext cx="448392" cy="44839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rPr>
                <a:t>5</a:t>
              </a:r>
              <a:endPar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37" name="PPT世界-5-8"/>
            <p:cNvSpPr/>
            <p:nvPr/>
          </p:nvSpPr>
          <p:spPr>
            <a:xfrm>
              <a:off x="7831297" y="4194202"/>
              <a:ext cx="1924269" cy="400110"/>
            </a:xfrm>
            <a:prstGeom prst="rect">
              <a:avLst/>
            </a:prstGeom>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8" name="PPT世界-5-9"/>
            <p:cNvSpPr/>
            <p:nvPr/>
          </p:nvSpPr>
          <p:spPr>
            <a:xfrm>
              <a:off x="9767639" y="4156482"/>
              <a:ext cx="448392" cy="44839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rPr>
                <a:t>6</a:t>
              </a:r>
              <a:endPar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grpSp>
      <p:sp>
        <p:nvSpPr>
          <p:cNvPr id="42" name="PPT世界-6"/>
          <p:cNvSpPr/>
          <p:nvPr/>
        </p:nvSpPr>
        <p:spPr>
          <a:xfrm>
            <a:off x="1390650" y="5484029"/>
            <a:ext cx="9410700" cy="705129"/>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单击此处键入文本单击单击此处键入文本单击单击此处键入文本单击单击单击此处键入文本单击单击此处键入文本单击单击此处键入文本单击单击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nvGrpSpPr>
          <p:cNvPr id="2" name="PPT世界-7"/>
          <p:cNvGrpSpPr/>
          <p:nvPr/>
        </p:nvGrpSpPr>
        <p:grpSpPr>
          <a:xfrm>
            <a:off x="4512001" y="2062643"/>
            <a:ext cx="3168000" cy="3168000"/>
            <a:chOff x="4512001" y="2062643"/>
            <a:chExt cx="3168000" cy="3168000"/>
          </a:xfrm>
        </p:grpSpPr>
        <p:grpSp>
          <p:nvGrpSpPr>
            <p:cNvPr id="43" name="PPT世界-5"/>
            <p:cNvGrpSpPr/>
            <p:nvPr/>
          </p:nvGrpSpPr>
          <p:grpSpPr>
            <a:xfrm>
              <a:off x="4512001" y="2062643"/>
              <a:ext cx="3168000" cy="3168000"/>
              <a:chOff x="4512001" y="1859840"/>
              <a:chExt cx="3168000" cy="3168000"/>
            </a:xfrm>
          </p:grpSpPr>
          <p:sp>
            <p:nvSpPr>
              <p:cNvPr id="44" name="PPT世界-7-1" descr="e7d195523061f1c0c30ee18c1b05f65d12b38e2533cb2ccdAE0CC34CB5CBEBFAEC353FED4DECE97C3E379FD1D933F5E4DC18EF8EA6B7A1130D5F6DE9DD2BE4B0A8C9126ACE5083D1F5A9E323B29CCFC719943B77D863AB77335A00C842BF524346F6D4332DECCD964A90C37CF4A03A8F8C29A883A4D7151BA9DF98E99B9AC939A418790FFD843C21"/>
              <p:cNvSpPr>
                <a:spLocks noChangeAspect="1"/>
              </p:cNvSpPr>
              <p:nvPr/>
            </p:nvSpPr>
            <p:spPr>
              <a:xfrm rot="7200000">
                <a:off x="4512001" y="1859840"/>
                <a:ext cx="3168000" cy="3168000"/>
              </a:xfrm>
              <a:prstGeom prst="arc">
                <a:avLst/>
              </a:prstGeom>
              <a:noFill/>
              <a:ln w="38100" cap="flat" cmpd="sng" algn="ctr">
                <a:gradFill>
                  <a:gsLst>
                    <a:gs pos="0">
                      <a:schemeClr val="accent4">
                        <a:alpha val="0"/>
                      </a:schemeClr>
                    </a:gs>
                    <a:gs pos="100000">
                      <a:schemeClr val="accent4"/>
                    </a:gs>
                  </a:gsLst>
                  <a:lin ang="5400000" scaled="1"/>
                </a:gradFill>
                <a:prstDash val="solid"/>
                <a:miter lim="800000"/>
                <a:headEnd type="none" w="med" len="med"/>
                <a:tailEnd type="arrow" w="med" len="med"/>
              </a:ln>
              <a:effectLst/>
            </p:spPr>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45" name="PPT世界-7-2" descr="e7d195523061f1c0c30ee18c1b05f65d12b38e2533cb2ccdAE0CC34CB5CBEBFAEC353FED4DECE97C3E379FD1D933F5E4DC18EF8EA6B7A1130D5F6DE9DD2BE4B0A8C9126ACE5083D1F5A9E323B29CCFC719943B77D863AB77335A00C842BF524346F6D4332DECCD964A90C37CF4A03A8F8C29A883A4D7151BA9DF98E99B9AC939A418790FFD843C21"/>
              <p:cNvSpPr>
                <a:spLocks noChangeAspect="1"/>
              </p:cNvSpPr>
              <p:nvPr/>
            </p:nvSpPr>
            <p:spPr>
              <a:xfrm rot="14400000">
                <a:off x="4512001" y="1859840"/>
                <a:ext cx="3168000" cy="3168000"/>
              </a:xfrm>
              <a:prstGeom prst="arc">
                <a:avLst/>
              </a:prstGeom>
              <a:noFill/>
              <a:ln w="38100" cap="flat" cmpd="sng" algn="ctr">
                <a:gradFill>
                  <a:gsLst>
                    <a:gs pos="0">
                      <a:schemeClr val="accent1">
                        <a:alpha val="0"/>
                      </a:schemeClr>
                    </a:gs>
                    <a:gs pos="100000">
                      <a:schemeClr val="accent1"/>
                    </a:gs>
                  </a:gsLst>
                  <a:lin ang="5400000" scaled="1"/>
                </a:gradFill>
                <a:prstDash val="solid"/>
                <a:miter lim="800000"/>
                <a:headEnd type="none" w="med" len="med"/>
                <a:tailEnd type="arrow" w="med" len="med"/>
              </a:ln>
              <a:effectLst/>
            </p:spPr>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46" name="PPT世界-7-3"/>
              <p:cNvSpPr>
                <a:spLocks noChangeAspect="1"/>
              </p:cNvSpPr>
              <p:nvPr/>
            </p:nvSpPr>
            <p:spPr>
              <a:xfrm>
                <a:off x="4770123" y="2117963"/>
                <a:ext cx="2651758" cy="2651756"/>
              </a:xfrm>
              <a:prstGeom prst="ellipse">
                <a:avLst/>
              </a:prstGeom>
              <a:solidFill>
                <a:schemeClr val="bg1"/>
              </a:solidFill>
              <a:ln w="6350">
                <a:solidFill>
                  <a:schemeClr val="accent4">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47" name="PPT世界-7-4"/>
              <p:cNvSpPr>
                <a:spLocks noChangeAspect="1"/>
              </p:cNvSpPr>
              <p:nvPr/>
            </p:nvSpPr>
            <p:spPr>
              <a:xfrm>
                <a:off x="4944112" y="2291951"/>
                <a:ext cx="2303779" cy="2303779"/>
              </a:xfrm>
              <a:prstGeom prst="ellipse">
                <a:avLst/>
              </a:prstGeom>
              <a:solidFill>
                <a:schemeClr val="bg1"/>
              </a:solidFill>
              <a:ln w="635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48" name="PPT世界-7-5"/>
              <p:cNvSpPr>
                <a:spLocks noChangeAspect="1"/>
              </p:cNvSpPr>
              <p:nvPr/>
            </p:nvSpPr>
            <p:spPr>
              <a:xfrm>
                <a:off x="5365754" y="2713593"/>
                <a:ext cx="1460496" cy="14604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49" name="PPT世界-7-6"/>
              <p:cNvSpPr>
                <a:spLocks noChangeAspect="1"/>
              </p:cNvSpPr>
              <p:nvPr/>
            </p:nvSpPr>
            <p:spPr>
              <a:xfrm>
                <a:off x="5159338" y="2507177"/>
                <a:ext cx="1873329" cy="1873329"/>
              </a:xfrm>
              <a:prstGeom prst="ellipse">
                <a:avLst/>
              </a:prstGeom>
              <a:noFill/>
              <a:ln w="15875" cap="flat" cmpd="sng" algn="ctr">
                <a:gradFill flip="none" rotWithShape="1">
                  <a:gsLst>
                    <a:gs pos="0">
                      <a:schemeClr val="accent2"/>
                    </a:gs>
                    <a:gs pos="55000">
                      <a:schemeClr val="accent2">
                        <a:alpha val="0"/>
                      </a:schemeClr>
                    </a:gs>
                    <a:gs pos="45000">
                      <a:schemeClr val="accent2">
                        <a:alpha val="0"/>
                      </a:schemeClr>
                    </a:gs>
                    <a:gs pos="100000">
                      <a:schemeClr val="accent2"/>
                    </a:gs>
                  </a:gsLst>
                  <a:lin ang="13500000" scaled="1"/>
                  <a:tileRect/>
                </a:gradFill>
                <a:prstDash val="solid"/>
                <a:miter lim="800000"/>
              </a:ln>
              <a:effectLst/>
            </p:spPr>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50" name="PPT世界-7-7" descr="e7d195523061f1c0c30ee18c1b05f65d12b38e2533cb2ccdAE0CC34CB5CBEBFAEC353FED4DECE97C3E379FD1D933F5E4DC18EF8EA6B7A1130D5F6DE9DD2BE4B0A8C9126ACE5083D1F5A9E323B29CCFC719943B77D863AB77335A00C842BF524346F6D4332DECCD964A90C37CF4A03A8F8C29A883A4D7151BA9DF98E99B9AC939A418790FFD843C21"/>
              <p:cNvSpPr>
                <a:spLocks noChangeAspect="1"/>
              </p:cNvSpPr>
              <p:nvPr/>
            </p:nvSpPr>
            <p:spPr>
              <a:xfrm>
                <a:off x="4512001" y="1859840"/>
                <a:ext cx="3168000" cy="3168000"/>
              </a:xfrm>
              <a:prstGeom prst="arc">
                <a:avLst/>
              </a:prstGeom>
              <a:noFill/>
              <a:ln w="38100" cap="flat" cmpd="sng" algn="ctr">
                <a:gradFill>
                  <a:gsLst>
                    <a:gs pos="0">
                      <a:schemeClr val="accent2">
                        <a:alpha val="0"/>
                      </a:schemeClr>
                    </a:gs>
                    <a:gs pos="100000">
                      <a:schemeClr val="accent2"/>
                    </a:gs>
                  </a:gsLst>
                  <a:lin ang="5400000" scaled="1"/>
                </a:gradFill>
                <a:prstDash val="solid"/>
                <a:miter lim="800000"/>
                <a:headEnd type="none" w="med" len="med"/>
                <a:tailEnd type="arrow" w="med" len="med"/>
              </a:ln>
              <a:effectLst/>
            </p:spPr>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endParaRPr>
              </a:p>
            </p:txBody>
          </p:sp>
        </p:grpSp>
        <p:pic>
          <p:nvPicPr>
            <p:cNvPr id="52" name="PPT世界-7-8"/>
            <p:cNvPicPr>
              <a:picLocks noChangeAspect="1"/>
            </p:cNvPicPr>
            <p:nvPr/>
          </p:nvPicPr>
          <p:blipFill>
            <a:blip r:embed="rId2" cstate="screen"/>
            <a:srcRect l="-533"/>
            <a:stretch>
              <a:fillRect/>
            </a:stretch>
          </p:blipFill>
          <p:spPr>
            <a:xfrm>
              <a:off x="5191577" y="2320765"/>
              <a:ext cx="2015079" cy="1989434"/>
            </a:xfrm>
            <a:custGeom>
              <a:avLst/>
              <a:gdLst>
                <a:gd name="connsiteX0" fmla="*/ 0 w 4072481"/>
                <a:gd name="connsiteY0" fmla="*/ 0 h 4020652"/>
                <a:gd name="connsiteX1" fmla="*/ 4072481 w 4072481"/>
                <a:gd name="connsiteY1" fmla="*/ 0 h 4020652"/>
                <a:gd name="connsiteX2" fmla="*/ 4072481 w 4072481"/>
                <a:gd name="connsiteY2" fmla="*/ 3217905 h 4020652"/>
                <a:gd name="connsiteX3" fmla="*/ 3248891 w 4072481"/>
                <a:gd name="connsiteY3" fmla="*/ 3217905 h 4020652"/>
                <a:gd name="connsiteX4" fmla="*/ 3224737 w 4072481"/>
                <a:gd name="connsiteY4" fmla="*/ 3263674 h 4020652"/>
                <a:gd name="connsiteX5" fmla="*/ 2220227 w 4072481"/>
                <a:gd name="connsiteY5" fmla="*/ 3997135 h 4020652"/>
                <a:gd name="connsiteX6" fmla="*/ 2110121 w 4072481"/>
                <a:gd name="connsiteY6" fmla="*/ 4020652 h 4020652"/>
                <a:gd name="connsiteX7" fmla="*/ 1543298 w 4072481"/>
                <a:gd name="connsiteY7" fmla="*/ 4020652 h 4020652"/>
                <a:gd name="connsiteX8" fmla="*/ 1453108 w 4072481"/>
                <a:gd name="connsiteY8" fmla="*/ 4001862 h 4020652"/>
                <a:gd name="connsiteX9" fmla="*/ 409879 w 4072481"/>
                <a:gd name="connsiteY9" fmla="*/ 3218989 h 4020652"/>
                <a:gd name="connsiteX10" fmla="*/ 409203 w 4072481"/>
                <a:gd name="connsiteY10" fmla="*/ 3217905 h 4020652"/>
                <a:gd name="connsiteX11" fmla="*/ 0 w 4072481"/>
                <a:gd name="connsiteY11" fmla="*/ 3217905 h 402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2481" h="4020652">
                  <a:moveTo>
                    <a:pt x="0" y="0"/>
                  </a:moveTo>
                  <a:lnTo>
                    <a:pt x="4072481" y="0"/>
                  </a:lnTo>
                  <a:lnTo>
                    <a:pt x="4072481" y="3217905"/>
                  </a:lnTo>
                  <a:lnTo>
                    <a:pt x="3248891" y="3217905"/>
                  </a:lnTo>
                  <a:lnTo>
                    <a:pt x="3224737" y="3263674"/>
                  </a:lnTo>
                  <a:cubicBezTo>
                    <a:pt x="3003329" y="3619892"/>
                    <a:pt x="2631626" y="3888586"/>
                    <a:pt x="2220227" y="3997135"/>
                  </a:cubicBezTo>
                  <a:lnTo>
                    <a:pt x="2110121" y="4020652"/>
                  </a:lnTo>
                  <a:lnTo>
                    <a:pt x="1543298" y="4020652"/>
                  </a:lnTo>
                  <a:lnTo>
                    <a:pt x="1453108" y="4001862"/>
                  </a:lnTo>
                  <a:cubicBezTo>
                    <a:pt x="1046913" y="3893022"/>
                    <a:pt x="664419" y="3591673"/>
                    <a:pt x="409879" y="3218989"/>
                  </a:cubicBezTo>
                  <a:lnTo>
                    <a:pt x="409203" y="3217905"/>
                  </a:lnTo>
                  <a:lnTo>
                    <a:pt x="0" y="3217905"/>
                  </a:lnTo>
                  <a:close/>
                </a:path>
              </a:pathLst>
            </a:custGeom>
          </p:spPr>
        </p:pic>
      </p:grpSp>
      <p:grpSp>
        <p:nvGrpSpPr>
          <p:cNvPr id="53" name="PPT世界-8"/>
          <p:cNvGrpSpPr/>
          <p:nvPr/>
        </p:nvGrpSpPr>
        <p:grpSpPr>
          <a:xfrm>
            <a:off x="326555" y="237076"/>
            <a:ext cx="3245994" cy="805912"/>
            <a:chOff x="961554" y="2326747"/>
            <a:chExt cx="4271393" cy="1060497"/>
          </a:xfrm>
        </p:grpSpPr>
        <p:sp>
          <p:nvSpPr>
            <p:cNvPr id="54" name="PPT世界-8-1"/>
            <p:cNvSpPr/>
            <p:nvPr/>
          </p:nvSpPr>
          <p:spPr>
            <a:xfrm>
              <a:off x="1109746" y="2447023"/>
              <a:ext cx="4123201" cy="940221"/>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5" name="PPT世界-8-2"/>
            <p:cNvSpPr/>
            <p:nvPr/>
          </p:nvSpPr>
          <p:spPr>
            <a:xfrm>
              <a:off x="1035651" y="2386885"/>
              <a:ext cx="4123201" cy="940221"/>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6" name="PPT世界-8-3"/>
            <p:cNvSpPr/>
            <p:nvPr/>
          </p:nvSpPr>
          <p:spPr>
            <a:xfrm>
              <a:off x="961554" y="2326747"/>
              <a:ext cx="4123201" cy="940221"/>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7" name="PPT世界-8-4"/>
            <p:cNvSpPr txBox="1"/>
            <p:nvPr/>
          </p:nvSpPr>
          <p:spPr>
            <a:xfrm>
              <a:off x="2290404" y="2386885"/>
              <a:ext cx="2227222" cy="607503"/>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食品安全</a:t>
              </a:r>
            </a:p>
          </p:txBody>
        </p:sp>
        <p:sp>
          <p:nvSpPr>
            <p:cNvPr id="58" name="PPT世界-8-5"/>
            <p:cNvSpPr txBox="1"/>
            <p:nvPr/>
          </p:nvSpPr>
          <p:spPr>
            <a:xfrm>
              <a:off x="2319091" y="2894906"/>
              <a:ext cx="2439881" cy="334127"/>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FOOD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59" name="PPT世界-8-6"/>
            <p:cNvPicPr>
              <a:picLocks noChangeAspect="1"/>
            </p:cNvPicPr>
            <p:nvPr/>
          </p:nvPicPr>
          <p:blipFill rotWithShape="1">
            <a:blip r:embed="rId3" cstate="screen"/>
            <a:srcRect/>
            <a:stretch>
              <a:fillRect/>
            </a:stretch>
          </p:blipFill>
          <p:spPr>
            <a:xfrm>
              <a:off x="1340076" y="2436857"/>
              <a:ext cx="719999" cy="719999"/>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anim calcmode="lin" valueType="num">
                                      <p:cBhvr>
                                        <p:cTn id="26" dur="500" fill="hold"/>
                                        <p:tgtEl>
                                          <p:spTgt spid="42"/>
                                        </p:tgtEl>
                                        <p:attrNameLst>
                                          <p:attrName>ppt_x</p:attrName>
                                        </p:attrNameLst>
                                      </p:cBhvr>
                                      <p:tavLst>
                                        <p:tav tm="0">
                                          <p:val>
                                            <p:strVal val="#ppt_x"/>
                                          </p:val>
                                        </p:tav>
                                        <p:tav tm="100000">
                                          <p:val>
                                            <p:strVal val="#ppt_x"/>
                                          </p:val>
                                        </p:tav>
                                      </p:tavLst>
                                    </p:anim>
                                    <p:anim calcmode="lin" valueType="num">
                                      <p:cBhvr>
                                        <p:cTn id="27"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2"/>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3"/>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19" name="PPT世界-4"/>
          <p:cNvGrpSpPr/>
          <p:nvPr/>
        </p:nvGrpSpPr>
        <p:grpSpPr>
          <a:xfrm>
            <a:off x="3174923" y="658150"/>
            <a:ext cx="5842156" cy="5842154"/>
            <a:chOff x="3174923" y="593647"/>
            <a:chExt cx="5842156" cy="5842154"/>
          </a:xfrm>
        </p:grpSpPr>
        <p:sp>
          <p:nvSpPr>
            <p:cNvPr id="20" name="PPT世界-4-1"/>
            <p:cNvSpPr/>
            <p:nvPr/>
          </p:nvSpPr>
          <p:spPr>
            <a:xfrm rot="19741494">
              <a:off x="3174923" y="593647"/>
              <a:ext cx="5842156" cy="5842154"/>
            </a:xfrm>
            <a:prstGeom prst="ellipse">
              <a:avLst/>
            </a:prstGeom>
            <a:gradFill flip="none" rotWithShape="1">
              <a:gsLst>
                <a:gs pos="53000">
                  <a:schemeClr val="accent1">
                    <a:lumMod val="20000"/>
                    <a:lumOff val="80000"/>
                    <a:alpha val="5000"/>
                  </a:schemeClr>
                </a:gs>
                <a:gs pos="100000">
                  <a:schemeClr val="accent1">
                    <a:alpha val="10000"/>
                  </a:scheme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21" name="PPT世界-4-2"/>
            <p:cNvSpPr/>
            <p:nvPr/>
          </p:nvSpPr>
          <p:spPr>
            <a:xfrm rot="19741494">
              <a:off x="4074971" y="1480995"/>
              <a:ext cx="4042060" cy="4042058"/>
            </a:xfrm>
            <a:prstGeom prst="ellipse">
              <a:avLst/>
            </a:prstGeom>
            <a:gradFill flip="none" rotWithShape="1">
              <a:gsLst>
                <a:gs pos="53000">
                  <a:schemeClr val="accent1">
                    <a:lumMod val="20000"/>
                    <a:lumOff val="80000"/>
                    <a:alpha val="7000"/>
                  </a:schemeClr>
                </a:gs>
                <a:gs pos="100000">
                  <a:schemeClr val="accent1">
                    <a:alpha val="10000"/>
                  </a:scheme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grpSp>
          <p:nvGrpSpPr>
            <p:cNvPr id="22" name="PPT世界-14"/>
            <p:cNvGrpSpPr/>
            <p:nvPr/>
          </p:nvGrpSpPr>
          <p:grpSpPr>
            <a:xfrm>
              <a:off x="4543426" y="1951583"/>
              <a:ext cx="3105150" cy="3100882"/>
              <a:chOff x="4543426" y="1951629"/>
              <a:chExt cx="3105150" cy="3100882"/>
            </a:xfrm>
            <a:solidFill>
              <a:schemeClr val="accent1"/>
            </a:solidFill>
          </p:grpSpPr>
          <p:sp>
            <p:nvSpPr>
              <p:cNvPr id="28" name="PPT世界-4-3"/>
              <p:cNvSpPr/>
              <p:nvPr/>
            </p:nvSpPr>
            <p:spPr bwMode="auto">
              <a:xfrm>
                <a:off x="6189838" y="3593773"/>
                <a:ext cx="1458738" cy="1458738"/>
              </a:xfrm>
              <a:custGeom>
                <a:avLst/>
                <a:gdLst>
                  <a:gd name="T0" fmla="*/ 0 w 342"/>
                  <a:gd name="T1" fmla="*/ 255 h 342"/>
                  <a:gd name="T2" fmla="*/ 0 w 342"/>
                  <a:gd name="T3" fmla="*/ 342 h 342"/>
                  <a:gd name="T4" fmla="*/ 342 w 342"/>
                  <a:gd name="T5" fmla="*/ 0 h 342"/>
                  <a:gd name="T6" fmla="*/ 255 w 342"/>
                  <a:gd name="T7" fmla="*/ 0 h 342"/>
                  <a:gd name="T8" fmla="*/ 0 w 342"/>
                  <a:gd name="T9" fmla="*/ 255 h 342"/>
                </a:gdLst>
                <a:ahLst/>
                <a:cxnLst>
                  <a:cxn ang="0">
                    <a:pos x="T0" y="T1"/>
                  </a:cxn>
                  <a:cxn ang="0">
                    <a:pos x="T2" y="T3"/>
                  </a:cxn>
                  <a:cxn ang="0">
                    <a:pos x="T4" y="T5"/>
                  </a:cxn>
                  <a:cxn ang="0">
                    <a:pos x="T6" y="T7"/>
                  </a:cxn>
                  <a:cxn ang="0">
                    <a:pos x="T8" y="T9"/>
                  </a:cxn>
                </a:cxnLst>
                <a:rect l="0" t="0" r="r" b="b"/>
                <a:pathLst>
                  <a:path w="342" h="342">
                    <a:moveTo>
                      <a:pt x="0" y="255"/>
                    </a:moveTo>
                    <a:cubicBezTo>
                      <a:pt x="0" y="342"/>
                      <a:pt x="0" y="342"/>
                      <a:pt x="0" y="342"/>
                    </a:cubicBezTo>
                    <a:cubicBezTo>
                      <a:pt x="184" y="331"/>
                      <a:pt x="331" y="184"/>
                      <a:pt x="342" y="0"/>
                    </a:cubicBezTo>
                    <a:cubicBezTo>
                      <a:pt x="255" y="0"/>
                      <a:pt x="255" y="0"/>
                      <a:pt x="255" y="0"/>
                    </a:cubicBezTo>
                    <a:cubicBezTo>
                      <a:pt x="244" y="136"/>
                      <a:pt x="136" y="245"/>
                      <a:pt x="0" y="25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29" name="PPT世界-4-4"/>
              <p:cNvSpPr/>
              <p:nvPr/>
            </p:nvSpPr>
            <p:spPr bwMode="auto">
              <a:xfrm>
                <a:off x="4543426" y="1951629"/>
                <a:ext cx="1458738" cy="1454472"/>
              </a:xfrm>
              <a:custGeom>
                <a:avLst/>
                <a:gdLst>
                  <a:gd name="T0" fmla="*/ 342 w 342"/>
                  <a:gd name="T1" fmla="*/ 86 h 341"/>
                  <a:gd name="T2" fmla="*/ 342 w 342"/>
                  <a:gd name="T3" fmla="*/ 0 h 341"/>
                  <a:gd name="T4" fmla="*/ 0 w 342"/>
                  <a:gd name="T5" fmla="*/ 341 h 341"/>
                  <a:gd name="T6" fmla="*/ 87 w 342"/>
                  <a:gd name="T7" fmla="*/ 341 h 341"/>
                  <a:gd name="T8" fmla="*/ 342 w 342"/>
                  <a:gd name="T9" fmla="*/ 86 h 341"/>
                </a:gdLst>
                <a:ahLst/>
                <a:cxnLst>
                  <a:cxn ang="0">
                    <a:pos x="T0" y="T1"/>
                  </a:cxn>
                  <a:cxn ang="0">
                    <a:pos x="T2" y="T3"/>
                  </a:cxn>
                  <a:cxn ang="0">
                    <a:pos x="T4" y="T5"/>
                  </a:cxn>
                  <a:cxn ang="0">
                    <a:pos x="T6" y="T7"/>
                  </a:cxn>
                  <a:cxn ang="0">
                    <a:pos x="T8" y="T9"/>
                  </a:cxn>
                </a:cxnLst>
                <a:rect l="0" t="0" r="r" b="b"/>
                <a:pathLst>
                  <a:path w="342" h="341">
                    <a:moveTo>
                      <a:pt x="342" y="86"/>
                    </a:moveTo>
                    <a:cubicBezTo>
                      <a:pt x="342" y="0"/>
                      <a:pt x="342" y="0"/>
                      <a:pt x="342" y="0"/>
                    </a:cubicBezTo>
                    <a:cubicBezTo>
                      <a:pt x="158" y="10"/>
                      <a:pt x="11" y="158"/>
                      <a:pt x="0" y="341"/>
                    </a:cubicBezTo>
                    <a:cubicBezTo>
                      <a:pt x="87" y="341"/>
                      <a:pt x="87" y="341"/>
                      <a:pt x="87" y="341"/>
                    </a:cubicBezTo>
                    <a:cubicBezTo>
                      <a:pt x="98" y="205"/>
                      <a:pt x="206" y="97"/>
                      <a:pt x="342" y="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30" name="PPT世界-4-5"/>
              <p:cNvSpPr/>
              <p:nvPr/>
            </p:nvSpPr>
            <p:spPr bwMode="auto">
              <a:xfrm>
                <a:off x="6189838" y="1951629"/>
                <a:ext cx="1458738" cy="1454472"/>
              </a:xfrm>
              <a:custGeom>
                <a:avLst/>
                <a:gdLst>
                  <a:gd name="T0" fmla="*/ 255 w 342"/>
                  <a:gd name="T1" fmla="*/ 341 h 341"/>
                  <a:gd name="T2" fmla="*/ 342 w 342"/>
                  <a:gd name="T3" fmla="*/ 341 h 341"/>
                  <a:gd name="T4" fmla="*/ 0 w 342"/>
                  <a:gd name="T5" fmla="*/ 0 h 341"/>
                  <a:gd name="T6" fmla="*/ 0 w 342"/>
                  <a:gd name="T7" fmla="*/ 86 h 341"/>
                  <a:gd name="T8" fmla="*/ 255 w 342"/>
                  <a:gd name="T9" fmla="*/ 341 h 341"/>
                </a:gdLst>
                <a:ahLst/>
                <a:cxnLst>
                  <a:cxn ang="0">
                    <a:pos x="T0" y="T1"/>
                  </a:cxn>
                  <a:cxn ang="0">
                    <a:pos x="T2" y="T3"/>
                  </a:cxn>
                  <a:cxn ang="0">
                    <a:pos x="T4" y="T5"/>
                  </a:cxn>
                  <a:cxn ang="0">
                    <a:pos x="T6" y="T7"/>
                  </a:cxn>
                  <a:cxn ang="0">
                    <a:pos x="T8" y="T9"/>
                  </a:cxn>
                </a:cxnLst>
                <a:rect l="0" t="0" r="r" b="b"/>
                <a:pathLst>
                  <a:path w="342" h="341">
                    <a:moveTo>
                      <a:pt x="255" y="341"/>
                    </a:moveTo>
                    <a:cubicBezTo>
                      <a:pt x="342" y="341"/>
                      <a:pt x="342" y="341"/>
                      <a:pt x="342" y="341"/>
                    </a:cubicBezTo>
                    <a:cubicBezTo>
                      <a:pt x="331" y="158"/>
                      <a:pt x="184" y="10"/>
                      <a:pt x="0" y="0"/>
                    </a:cubicBezTo>
                    <a:cubicBezTo>
                      <a:pt x="0" y="86"/>
                      <a:pt x="0" y="86"/>
                      <a:pt x="0" y="86"/>
                    </a:cubicBezTo>
                    <a:cubicBezTo>
                      <a:pt x="136" y="97"/>
                      <a:pt x="244" y="205"/>
                      <a:pt x="255" y="34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31" name="PPT世界-4-6"/>
              <p:cNvSpPr/>
              <p:nvPr/>
            </p:nvSpPr>
            <p:spPr bwMode="auto">
              <a:xfrm>
                <a:off x="4543426" y="3593773"/>
                <a:ext cx="1458738" cy="1458738"/>
              </a:xfrm>
              <a:custGeom>
                <a:avLst/>
                <a:gdLst>
                  <a:gd name="T0" fmla="*/ 87 w 342"/>
                  <a:gd name="T1" fmla="*/ 0 h 342"/>
                  <a:gd name="T2" fmla="*/ 0 w 342"/>
                  <a:gd name="T3" fmla="*/ 0 h 342"/>
                  <a:gd name="T4" fmla="*/ 342 w 342"/>
                  <a:gd name="T5" fmla="*/ 342 h 342"/>
                  <a:gd name="T6" fmla="*/ 342 w 342"/>
                  <a:gd name="T7" fmla="*/ 255 h 342"/>
                  <a:gd name="T8" fmla="*/ 87 w 342"/>
                  <a:gd name="T9" fmla="*/ 0 h 342"/>
                </a:gdLst>
                <a:ahLst/>
                <a:cxnLst>
                  <a:cxn ang="0">
                    <a:pos x="T0" y="T1"/>
                  </a:cxn>
                  <a:cxn ang="0">
                    <a:pos x="T2" y="T3"/>
                  </a:cxn>
                  <a:cxn ang="0">
                    <a:pos x="T4" y="T5"/>
                  </a:cxn>
                  <a:cxn ang="0">
                    <a:pos x="T6" y="T7"/>
                  </a:cxn>
                  <a:cxn ang="0">
                    <a:pos x="T8" y="T9"/>
                  </a:cxn>
                </a:cxnLst>
                <a:rect l="0" t="0" r="r" b="b"/>
                <a:pathLst>
                  <a:path w="342" h="342">
                    <a:moveTo>
                      <a:pt x="87" y="0"/>
                    </a:moveTo>
                    <a:cubicBezTo>
                      <a:pt x="0" y="0"/>
                      <a:pt x="0" y="0"/>
                      <a:pt x="0" y="0"/>
                    </a:cubicBezTo>
                    <a:cubicBezTo>
                      <a:pt x="11" y="184"/>
                      <a:pt x="158" y="331"/>
                      <a:pt x="342" y="342"/>
                    </a:cubicBezTo>
                    <a:cubicBezTo>
                      <a:pt x="342" y="255"/>
                      <a:pt x="342" y="255"/>
                      <a:pt x="342" y="255"/>
                    </a:cubicBezTo>
                    <a:cubicBezTo>
                      <a:pt x="206" y="245"/>
                      <a:pt x="98" y="136"/>
                      <a:pt x="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grpSp>
          <p:nvGrpSpPr>
            <p:cNvPr id="23" name="PPT世界-15"/>
            <p:cNvGrpSpPr/>
            <p:nvPr/>
          </p:nvGrpSpPr>
          <p:grpSpPr>
            <a:xfrm>
              <a:off x="5112465" y="2518478"/>
              <a:ext cx="1967073" cy="1967092"/>
              <a:chOff x="5112465" y="2518478"/>
              <a:chExt cx="1967073" cy="1967092"/>
            </a:xfrm>
          </p:grpSpPr>
          <p:sp>
            <p:nvSpPr>
              <p:cNvPr id="24" name="PPT世界-4-7"/>
              <p:cNvSpPr/>
              <p:nvPr/>
            </p:nvSpPr>
            <p:spPr>
              <a:xfrm flipH="1">
                <a:off x="5112465" y="2518478"/>
                <a:ext cx="1967073" cy="1967092"/>
              </a:xfrm>
              <a:prstGeom prst="ellipse">
                <a:avLst/>
              </a:prstGeom>
              <a:solidFill>
                <a:schemeClr val="bg1"/>
              </a:solidFill>
              <a:ln>
                <a:noFill/>
              </a:ln>
              <a:effectLst>
                <a:outerShdw blurRad="254000" dist="1397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rgbClr val="144EAE"/>
                  </a:solidFill>
                  <a:effectLst/>
                  <a:uLnTx/>
                  <a:uFillTx/>
                  <a:latin typeface="思源黑体 CN Bold" panose="020B0800000000000000" pitchFamily="34" charset="-122"/>
                  <a:ea typeface="思源黑体 CN Light" panose="020B0300000000000000" pitchFamily="34" charset="-122"/>
                  <a:cs typeface="Arial" panose="020B0604020202020204" pitchFamily="34" charset="0"/>
                </a:endParaRPr>
              </a:p>
            </p:txBody>
          </p:sp>
          <p:sp>
            <p:nvSpPr>
              <p:cNvPr id="25" name="PPT世界-4-8"/>
              <p:cNvSpPr txBox="1"/>
              <p:nvPr/>
            </p:nvSpPr>
            <p:spPr>
              <a:xfrm>
                <a:off x="5187808" y="3089263"/>
                <a:ext cx="1801147" cy="984885"/>
              </a:xfrm>
              <a:prstGeom prst="rect">
                <a:avLst/>
              </a:prstGeom>
              <a:noFill/>
            </p:spPr>
            <p:txBody>
              <a:bodyPr wrap="square" lIns="0" tIns="0" rIns="0" bIns="0" rtlCol="0">
                <a:noAutofit/>
              </a:bodyPr>
              <a:lstStyle>
                <a:defPPr>
                  <a:defRPr lang="zh-CN"/>
                </a:defPPr>
                <a:lvl1pPr>
                  <a:defRPr sz="2400">
                    <a:gradFill flip="none" rotWithShape="1">
                      <a:gsLst>
                        <a:gs pos="46000">
                          <a:schemeClr val="accent1"/>
                        </a:gs>
                        <a:gs pos="16000">
                          <a:schemeClr val="accent2"/>
                        </a:gs>
                      </a:gsLst>
                      <a:lin ang="54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3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grpSp>
      </p:grpSp>
      <p:grpSp>
        <p:nvGrpSpPr>
          <p:cNvPr id="32" name="PPT世界-5"/>
          <p:cNvGrpSpPr/>
          <p:nvPr/>
        </p:nvGrpSpPr>
        <p:grpSpPr>
          <a:xfrm>
            <a:off x="1018712" y="1687903"/>
            <a:ext cx="4015966" cy="1558933"/>
            <a:chOff x="1018712" y="1623400"/>
            <a:chExt cx="4015966" cy="1558933"/>
          </a:xfrm>
        </p:grpSpPr>
        <p:sp>
          <p:nvSpPr>
            <p:cNvPr id="33" name="PPT世界-5-1"/>
            <p:cNvSpPr/>
            <p:nvPr/>
          </p:nvSpPr>
          <p:spPr bwMode="auto">
            <a:xfrm>
              <a:off x="3425678" y="1850311"/>
              <a:ext cx="1609000" cy="512600"/>
            </a:xfrm>
            <a:custGeom>
              <a:avLst/>
              <a:gdLst>
                <a:gd name="T0" fmla="*/ 674 w 674"/>
                <a:gd name="T1" fmla="*/ 256 h 256"/>
                <a:gd name="T2" fmla="*/ 420 w 674"/>
                <a:gd name="T3" fmla="*/ 0 h 256"/>
                <a:gd name="T4" fmla="*/ 0 w 674"/>
                <a:gd name="T5" fmla="*/ 0 h 256"/>
              </a:gdLst>
              <a:ahLst/>
              <a:cxnLst>
                <a:cxn ang="0">
                  <a:pos x="T0" y="T1"/>
                </a:cxn>
                <a:cxn ang="0">
                  <a:pos x="T2" y="T3"/>
                </a:cxn>
                <a:cxn ang="0">
                  <a:pos x="T4" y="T5"/>
                </a:cxn>
              </a:cxnLst>
              <a:rect l="0" t="0" r="r" b="b"/>
              <a:pathLst>
                <a:path w="674" h="256">
                  <a:moveTo>
                    <a:pt x="674" y="256"/>
                  </a:moveTo>
                  <a:lnTo>
                    <a:pt x="420" y="0"/>
                  </a:lnTo>
                  <a:lnTo>
                    <a:pt x="0" y="0"/>
                  </a:lnTo>
                </a:path>
              </a:pathLst>
            </a:custGeom>
            <a:noFill/>
            <a:ln w="3175"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5-2"/>
            <p:cNvSpPr txBox="1"/>
            <p:nvPr/>
          </p:nvSpPr>
          <p:spPr>
            <a:xfrm>
              <a:off x="1235305" y="2246499"/>
              <a:ext cx="2126693" cy="935834"/>
            </a:xfrm>
            <a:prstGeom prst="rect">
              <a:avLst/>
            </a:prstGeom>
            <a:noFill/>
          </p:spPr>
          <p:txBody>
            <a:bodyPr wrap="square" lIns="0" tIns="0" rIns="0" bIns="0" rtlCol="0">
              <a:noAutofit/>
            </a:bodyPr>
            <a:lstStyle>
              <a:defPPr>
                <a:defRPr lang="zh-CN"/>
              </a:defPPr>
              <a:lvl1pPr hangingPunct="0">
                <a:lnSpc>
                  <a:spcPct val="120000"/>
                </a:lnSpc>
                <a:defRPr sz="1600"/>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35" name="PPT世界-5-3"/>
            <p:cNvSpPr/>
            <p:nvPr/>
          </p:nvSpPr>
          <p:spPr>
            <a:xfrm>
              <a:off x="1018712" y="1623400"/>
              <a:ext cx="2444033" cy="441286"/>
            </a:xfrm>
            <a:prstGeom prst="roundRect">
              <a:avLst>
                <a:gd name="adj" fmla="val 50000"/>
              </a:avLst>
            </a:prstGeom>
            <a:solidFill>
              <a:schemeClr val="accent1"/>
            </a:solidFill>
            <a:ln>
              <a:noFill/>
            </a:ln>
            <a:effectLst>
              <a:outerShdw blurRad="254000" dist="1016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Arial" panose="020B0604020202020204" pitchFamily="34" charset="0"/>
              </a:endParaRPr>
            </a:p>
          </p:txBody>
        </p:sp>
        <p:sp>
          <p:nvSpPr>
            <p:cNvPr id="36" name="PPT世界-5-4"/>
            <p:cNvSpPr txBox="1"/>
            <p:nvPr/>
          </p:nvSpPr>
          <p:spPr>
            <a:xfrm>
              <a:off x="1228725" y="1656603"/>
              <a:ext cx="1821909" cy="369332"/>
            </a:xfrm>
            <a:prstGeom prst="rect">
              <a:avLst/>
            </a:prstGeom>
            <a:noFill/>
          </p:spPr>
          <p:txBody>
            <a:bodyPr wrap="square" lIns="0" tIns="0" rIns="0" bIns="0" rtlCol="0">
              <a:noAutofit/>
            </a:bodyPr>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37" name="PPT世界-22"/>
            <p:cNvGrpSpPr/>
            <p:nvPr/>
          </p:nvGrpSpPr>
          <p:grpSpPr>
            <a:xfrm>
              <a:off x="2998709" y="1710933"/>
              <a:ext cx="238160" cy="238158"/>
              <a:chOff x="-1366838" y="3051175"/>
              <a:chExt cx="538163" cy="538163"/>
            </a:xfrm>
          </p:grpSpPr>
          <p:sp>
            <p:nvSpPr>
              <p:cNvPr id="38" name="PPT世界-5-5"/>
              <p:cNvSpPr>
                <a:spLocks noChangeArrowheads="1"/>
              </p:cNvSpPr>
              <p:nvPr/>
            </p:nvSpPr>
            <p:spPr bwMode="auto">
              <a:xfrm>
                <a:off x="-1323975" y="3089275"/>
                <a:ext cx="457200" cy="458788"/>
              </a:xfrm>
              <a:prstGeom prst="ellipse">
                <a:avLst/>
              </a:pr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5-6"/>
              <p:cNvSpPr>
                <a:spLocks noChangeArrowheads="1"/>
              </p:cNvSpPr>
              <p:nvPr/>
            </p:nvSpPr>
            <p:spPr bwMode="auto">
              <a:xfrm>
                <a:off x="-1204913" y="3213100"/>
                <a:ext cx="214313" cy="214313"/>
              </a:xfrm>
              <a:prstGeom prst="ellipse">
                <a:avLst/>
              </a:pr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5-7"/>
              <p:cNvSpPr>
                <a:spLocks noChangeShapeType="1"/>
              </p:cNvSpPr>
              <p:nvPr/>
            </p:nvSpPr>
            <p:spPr bwMode="auto">
              <a:xfrm>
                <a:off x="-1366838" y="3321050"/>
                <a:ext cx="538163" cy="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5-8"/>
              <p:cNvSpPr>
                <a:spLocks noChangeShapeType="1"/>
              </p:cNvSpPr>
              <p:nvPr/>
            </p:nvSpPr>
            <p:spPr bwMode="auto">
              <a:xfrm>
                <a:off x="-1098550" y="3051175"/>
                <a:ext cx="0" cy="538163"/>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42" name="PPT世界-6"/>
          <p:cNvGrpSpPr/>
          <p:nvPr/>
        </p:nvGrpSpPr>
        <p:grpSpPr>
          <a:xfrm>
            <a:off x="958065" y="4442206"/>
            <a:ext cx="4076613" cy="1852310"/>
            <a:chOff x="958065" y="4377703"/>
            <a:chExt cx="4076613" cy="1852310"/>
          </a:xfrm>
        </p:grpSpPr>
        <p:sp>
          <p:nvSpPr>
            <p:cNvPr id="43" name="PPT世界-6-1"/>
            <p:cNvSpPr/>
            <p:nvPr/>
          </p:nvSpPr>
          <p:spPr bwMode="auto">
            <a:xfrm>
              <a:off x="3425678" y="4377703"/>
              <a:ext cx="1609000" cy="508596"/>
            </a:xfrm>
            <a:custGeom>
              <a:avLst/>
              <a:gdLst>
                <a:gd name="T0" fmla="*/ 674 w 674"/>
                <a:gd name="T1" fmla="*/ 0 h 254"/>
                <a:gd name="T2" fmla="*/ 420 w 674"/>
                <a:gd name="T3" fmla="*/ 254 h 254"/>
                <a:gd name="T4" fmla="*/ 0 w 674"/>
                <a:gd name="T5" fmla="*/ 254 h 254"/>
              </a:gdLst>
              <a:ahLst/>
              <a:cxnLst>
                <a:cxn ang="0">
                  <a:pos x="T0" y="T1"/>
                </a:cxn>
                <a:cxn ang="0">
                  <a:pos x="T2" y="T3"/>
                </a:cxn>
                <a:cxn ang="0">
                  <a:pos x="T4" y="T5"/>
                </a:cxn>
              </a:cxnLst>
              <a:rect l="0" t="0" r="r" b="b"/>
              <a:pathLst>
                <a:path w="674" h="254">
                  <a:moveTo>
                    <a:pt x="674" y="0"/>
                  </a:moveTo>
                  <a:lnTo>
                    <a:pt x="420" y="254"/>
                  </a:lnTo>
                  <a:lnTo>
                    <a:pt x="0" y="254"/>
                  </a:lnTo>
                </a:path>
              </a:pathLst>
            </a:custGeom>
            <a:noFill/>
            <a:ln w="3175"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6-2"/>
            <p:cNvSpPr txBox="1"/>
            <p:nvPr/>
          </p:nvSpPr>
          <p:spPr>
            <a:xfrm>
              <a:off x="1235305" y="5294179"/>
              <a:ext cx="1987889" cy="935834"/>
            </a:xfrm>
            <a:prstGeom prst="rect">
              <a:avLst/>
            </a:prstGeom>
            <a:noFill/>
          </p:spPr>
          <p:txBody>
            <a:bodyPr wrap="square" lIns="0" tIns="0" rIns="0" bIns="0" rtlCol="0">
              <a:noAutofit/>
            </a:bodyPr>
            <a:lstStyle>
              <a:defPPr>
                <a:defRPr lang="zh-CN"/>
              </a:defPPr>
              <a:lvl1pPr hangingPunct="0">
                <a:lnSpc>
                  <a:spcPct val="120000"/>
                </a:lnSpc>
                <a:defRPr sz="1600"/>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45" name="PPT世界-6-3"/>
            <p:cNvSpPr/>
            <p:nvPr/>
          </p:nvSpPr>
          <p:spPr>
            <a:xfrm>
              <a:off x="958065" y="4658617"/>
              <a:ext cx="2444033" cy="441286"/>
            </a:xfrm>
            <a:prstGeom prst="roundRect">
              <a:avLst>
                <a:gd name="adj" fmla="val 50000"/>
              </a:avLst>
            </a:prstGeom>
            <a:solidFill>
              <a:schemeClr val="accent3"/>
            </a:solidFill>
            <a:ln>
              <a:noFill/>
            </a:ln>
            <a:effectLst>
              <a:outerShdw blurRad="254000" dist="101600" dir="5400000" sx="98000" sy="98000" algn="t" rotWithShape="0">
                <a:schemeClr val="accent3">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Arial" panose="020B0604020202020204" pitchFamily="34" charset="0"/>
              </a:endParaRPr>
            </a:p>
          </p:txBody>
        </p:sp>
        <p:sp>
          <p:nvSpPr>
            <p:cNvPr id="46" name="PPT世界-6-4"/>
            <p:cNvSpPr txBox="1"/>
            <p:nvPr/>
          </p:nvSpPr>
          <p:spPr>
            <a:xfrm>
              <a:off x="1200151" y="4691820"/>
              <a:ext cx="1874459" cy="369332"/>
            </a:xfrm>
            <a:prstGeom prst="rect">
              <a:avLst/>
            </a:prstGeom>
            <a:noFill/>
          </p:spPr>
          <p:txBody>
            <a:bodyPr wrap="square" lIns="0" tIns="0" rIns="0" bIns="0" rtlCol="0">
              <a:noAutofit/>
            </a:bodyPr>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47" name="PPT世界-25"/>
            <p:cNvGrpSpPr/>
            <p:nvPr/>
          </p:nvGrpSpPr>
          <p:grpSpPr>
            <a:xfrm>
              <a:off x="3007108" y="4746625"/>
              <a:ext cx="198176" cy="231776"/>
              <a:chOff x="6289675" y="7172325"/>
              <a:chExt cx="458788" cy="536575"/>
            </a:xfrm>
          </p:grpSpPr>
          <p:sp>
            <p:nvSpPr>
              <p:cNvPr id="48" name="PPT世界-6-5"/>
              <p:cNvSpPr/>
              <p:nvPr/>
            </p:nvSpPr>
            <p:spPr bwMode="auto">
              <a:xfrm>
                <a:off x="6289675" y="7172325"/>
                <a:ext cx="431800" cy="536575"/>
              </a:xfrm>
              <a:custGeom>
                <a:avLst/>
                <a:gdLst>
                  <a:gd name="T0" fmla="*/ 112 w 112"/>
                  <a:gd name="T1" fmla="*/ 66 h 140"/>
                  <a:gd name="T2" fmla="*/ 112 w 112"/>
                  <a:gd name="T3" fmla="*/ 35 h 140"/>
                  <a:gd name="T4" fmla="*/ 81 w 112"/>
                  <a:gd name="T5" fmla="*/ 0 h 140"/>
                  <a:gd name="T6" fmla="*/ 7 w 112"/>
                  <a:gd name="T7" fmla="*/ 0 h 140"/>
                  <a:gd name="T8" fmla="*/ 0 w 112"/>
                  <a:gd name="T9" fmla="*/ 7 h 140"/>
                  <a:gd name="T10" fmla="*/ 0 w 112"/>
                  <a:gd name="T11" fmla="*/ 133 h 140"/>
                  <a:gd name="T12" fmla="*/ 7 w 112"/>
                  <a:gd name="T13" fmla="*/ 140 h 140"/>
                  <a:gd name="T14" fmla="*/ 49 w 112"/>
                  <a:gd name="T15" fmla="*/ 14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40">
                    <a:moveTo>
                      <a:pt x="112" y="66"/>
                    </a:moveTo>
                    <a:cubicBezTo>
                      <a:pt x="112" y="35"/>
                      <a:pt x="112" y="35"/>
                      <a:pt x="112" y="35"/>
                    </a:cubicBezTo>
                    <a:cubicBezTo>
                      <a:pt x="81" y="0"/>
                      <a:pt x="81" y="0"/>
                      <a:pt x="81" y="0"/>
                    </a:cubicBezTo>
                    <a:cubicBezTo>
                      <a:pt x="7" y="0"/>
                      <a:pt x="7" y="0"/>
                      <a:pt x="7" y="0"/>
                    </a:cubicBezTo>
                    <a:cubicBezTo>
                      <a:pt x="3" y="0"/>
                      <a:pt x="0" y="3"/>
                      <a:pt x="0" y="7"/>
                    </a:cubicBezTo>
                    <a:cubicBezTo>
                      <a:pt x="0" y="133"/>
                      <a:pt x="0" y="133"/>
                      <a:pt x="0" y="133"/>
                    </a:cubicBezTo>
                    <a:cubicBezTo>
                      <a:pt x="0" y="137"/>
                      <a:pt x="3" y="140"/>
                      <a:pt x="7" y="140"/>
                    </a:cubicBezTo>
                    <a:cubicBezTo>
                      <a:pt x="49" y="140"/>
                      <a:pt x="49" y="140"/>
                      <a:pt x="49" y="140"/>
                    </a:cubicBez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6-6"/>
              <p:cNvSpPr/>
              <p:nvPr/>
            </p:nvSpPr>
            <p:spPr bwMode="auto">
              <a:xfrm>
                <a:off x="6681788" y="7532688"/>
                <a:ext cx="66675" cy="134938"/>
              </a:xfrm>
              <a:custGeom>
                <a:avLst/>
                <a:gdLst>
                  <a:gd name="T0" fmla="*/ 0 w 42"/>
                  <a:gd name="T1" fmla="*/ 0 h 85"/>
                  <a:gd name="T2" fmla="*/ 42 w 42"/>
                  <a:gd name="T3" fmla="*/ 44 h 85"/>
                  <a:gd name="T4" fmla="*/ 0 w 42"/>
                  <a:gd name="T5" fmla="*/ 85 h 85"/>
                </a:gdLst>
                <a:ahLst/>
                <a:cxnLst>
                  <a:cxn ang="0">
                    <a:pos x="T0" y="T1"/>
                  </a:cxn>
                  <a:cxn ang="0">
                    <a:pos x="T2" y="T3"/>
                  </a:cxn>
                  <a:cxn ang="0">
                    <a:pos x="T4" y="T5"/>
                  </a:cxn>
                </a:cxnLst>
                <a:rect l="0" t="0" r="r" b="b"/>
                <a:pathLst>
                  <a:path w="42" h="85">
                    <a:moveTo>
                      <a:pt x="0" y="0"/>
                    </a:moveTo>
                    <a:lnTo>
                      <a:pt x="42" y="44"/>
                    </a:lnTo>
                    <a:lnTo>
                      <a:pt x="0" y="85"/>
                    </a:ln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6-7"/>
              <p:cNvSpPr/>
              <p:nvPr/>
            </p:nvSpPr>
            <p:spPr bwMode="auto">
              <a:xfrm>
                <a:off x="6532563" y="7532688"/>
                <a:ext cx="68263" cy="134938"/>
              </a:xfrm>
              <a:custGeom>
                <a:avLst/>
                <a:gdLst>
                  <a:gd name="T0" fmla="*/ 43 w 43"/>
                  <a:gd name="T1" fmla="*/ 0 h 85"/>
                  <a:gd name="T2" fmla="*/ 0 w 43"/>
                  <a:gd name="T3" fmla="*/ 44 h 85"/>
                  <a:gd name="T4" fmla="*/ 43 w 43"/>
                  <a:gd name="T5" fmla="*/ 85 h 85"/>
                </a:gdLst>
                <a:ahLst/>
                <a:cxnLst>
                  <a:cxn ang="0">
                    <a:pos x="T0" y="T1"/>
                  </a:cxn>
                  <a:cxn ang="0">
                    <a:pos x="T2" y="T3"/>
                  </a:cxn>
                  <a:cxn ang="0">
                    <a:pos x="T4" y="T5"/>
                  </a:cxn>
                </a:cxnLst>
                <a:rect l="0" t="0" r="r" b="b"/>
                <a:pathLst>
                  <a:path w="43" h="85">
                    <a:moveTo>
                      <a:pt x="43" y="0"/>
                    </a:moveTo>
                    <a:lnTo>
                      <a:pt x="0" y="44"/>
                    </a:lnTo>
                    <a:lnTo>
                      <a:pt x="43" y="85"/>
                    </a:ln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1" name="PPT世界-6-8"/>
              <p:cNvSpPr/>
              <p:nvPr/>
            </p:nvSpPr>
            <p:spPr bwMode="auto">
              <a:xfrm>
                <a:off x="6586538" y="7172325"/>
                <a:ext cx="134938" cy="134938"/>
              </a:xfrm>
              <a:custGeom>
                <a:avLst/>
                <a:gdLst>
                  <a:gd name="T0" fmla="*/ 0 w 85"/>
                  <a:gd name="T1" fmla="*/ 0 h 85"/>
                  <a:gd name="T2" fmla="*/ 0 w 85"/>
                  <a:gd name="T3" fmla="*/ 85 h 85"/>
                  <a:gd name="T4" fmla="*/ 85 w 85"/>
                  <a:gd name="T5" fmla="*/ 85 h 85"/>
                </a:gdLst>
                <a:ahLst/>
                <a:cxnLst>
                  <a:cxn ang="0">
                    <a:pos x="T0" y="T1"/>
                  </a:cxn>
                  <a:cxn ang="0">
                    <a:pos x="T2" y="T3"/>
                  </a:cxn>
                  <a:cxn ang="0">
                    <a:pos x="T4" y="T5"/>
                  </a:cxn>
                </a:cxnLst>
                <a:rect l="0" t="0" r="r" b="b"/>
                <a:pathLst>
                  <a:path w="85" h="85">
                    <a:moveTo>
                      <a:pt x="0" y="0"/>
                    </a:moveTo>
                    <a:lnTo>
                      <a:pt x="0" y="85"/>
                    </a:lnTo>
                    <a:lnTo>
                      <a:pt x="85" y="85"/>
                    </a:ln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52" name="PPT世界-7"/>
          <p:cNvGrpSpPr/>
          <p:nvPr/>
        </p:nvGrpSpPr>
        <p:grpSpPr>
          <a:xfrm>
            <a:off x="7101101" y="1687903"/>
            <a:ext cx="4095944" cy="1550082"/>
            <a:chOff x="7101101" y="1623400"/>
            <a:chExt cx="4095944" cy="1550082"/>
          </a:xfrm>
        </p:grpSpPr>
        <p:sp>
          <p:nvSpPr>
            <p:cNvPr id="53" name="PPT世界-7-1"/>
            <p:cNvSpPr/>
            <p:nvPr/>
          </p:nvSpPr>
          <p:spPr bwMode="auto">
            <a:xfrm>
              <a:off x="7101101" y="1850311"/>
              <a:ext cx="1664276" cy="512600"/>
            </a:xfrm>
            <a:custGeom>
              <a:avLst/>
              <a:gdLst>
                <a:gd name="T0" fmla="*/ 0 w 674"/>
                <a:gd name="T1" fmla="*/ 256 h 256"/>
                <a:gd name="T2" fmla="*/ 254 w 674"/>
                <a:gd name="T3" fmla="*/ 0 h 256"/>
                <a:gd name="T4" fmla="*/ 674 w 674"/>
                <a:gd name="T5" fmla="*/ 0 h 256"/>
              </a:gdLst>
              <a:ahLst/>
              <a:cxnLst>
                <a:cxn ang="0">
                  <a:pos x="T0" y="T1"/>
                </a:cxn>
                <a:cxn ang="0">
                  <a:pos x="T2" y="T3"/>
                </a:cxn>
                <a:cxn ang="0">
                  <a:pos x="T4" y="T5"/>
                </a:cxn>
              </a:cxnLst>
              <a:rect l="0" t="0" r="r" b="b"/>
              <a:pathLst>
                <a:path w="674" h="256">
                  <a:moveTo>
                    <a:pt x="0" y="256"/>
                  </a:moveTo>
                  <a:lnTo>
                    <a:pt x="254" y="0"/>
                  </a:lnTo>
                  <a:lnTo>
                    <a:pt x="674" y="0"/>
                  </a:lnTo>
                </a:path>
              </a:pathLst>
            </a:custGeom>
            <a:noFill/>
            <a:ln w="3175"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7-2"/>
            <p:cNvSpPr txBox="1"/>
            <p:nvPr/>
          </p:nvSpPr>
          <p:spPr>
            <a:xfrm>
              <a:off x="8971612" y="2237648"/>
              <a:ext cx="2113291" cy="935834"/>
            </a:xfrm>
            <a:prstGeom prst="rect">
              <a:avLst/>
            </a:prstGeom>
            <a:noFill/>
          </p:spPr>
          <p:txBody>
            <a:bodyPr wrap="square" lIns="0" tIns="0" rIns="0" bIns="0" rtlCol="0">
              <a:noAutofit/>
            </a:bodyPr>
            <a:lstStyle>
              <a:defPPr>
                <a:defRPr lang="zh-CN"/>
              </a:defPPr>
              <a:lvl1pPr hangingPunct="0">
                <a:lnSpc>
                  <a:spcPct val="120000"/>
                </a:lnSpc>
                <a:defRPr sz="1600"/>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55" name="PPT世界-7-3"/>
            <p:cNvSpPr/>
            <p:nvPr/>
          </p:nvSpPr>
          <p:spPr>
            <a:xfrm>
              <a:off x="8753012" y="1623400"/>
              <a:ext cx="2444033" cy="441286"/>
            </a:xfrm>
            <a:prstGeom prst="roundRect">
              <a:avLst>
                <a:gd name="adj" fmla="val 50000"/>
              </a:avLst>
            </a:prstGeom>
            <a:solidFill>
              <a:schemeClr val="accent3"/>
            </a:solidFill>
            <a:ln>
              <a:noFill/>
            </a:ln>
            <a:effectLst>
              <a:outerShdw blurRad="254000" dist="101600" dir="5400000" sx="98000" sy="98000" algn="t" rotWithShape="0">
                <a:schemeClr val="accent3">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Arial" panose="020B0604020202020204" pitchFamily="34" charset="0"/>
              </a:endParaRPr>
            </a:p>
          </p:txBody>
        </p:sp>
        <p:sp>
          <p:nvSpPr>
            <p:cNvPr id="56" name="PPT世界-7-4"/>
            <p:cNvSpPr txBox="1"/>
            <p:nvPr/>
          </p:nvSpPr>
          <p:spPr>
            <a:xfrm>
              <a:off x="8953501" y="1656603"/>
              <a:ext cx="1728186" cy="369332"/>
            </a:xfrm>
            <a:prstGeom prst="rect">
              <a:avLst/>
            </a:prstGeom>
            <a:noFill/>
          </p:spPr>
          <p:txBody>
            <a:bodyPr wrap="square" lIns="0" tIns="0" rIns="0" bIns="0" rtlCol="0">
              <a:noAutofit/>
            </a:bodyPr>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57" name="PPT世界-28"/>
            <p:cNvGrpSpPr/>
            <p:nvPr/>
          </p:nvGrpSpPr>
          <p:grpSpPr>
            <a:xfrm>
              <a:off x="10736943" y="1704975"/>
              <a:ext cx="244702" cy="244702"/>
              <a:chOff x="13274675" y="3524250"/>
              <a:chExt cx="534988" cy="534988"/>
            </a:xfrm>
          </p:grpSpPr>
          <p:sp>
            <p:nvSpPr>
              <p:cNvPr id="58" name="PPT世界-7-5"/>
              <p:cNvSpPr/>
              <p:nvPr/>
            </p:nvSpPr>
            <p:spPr bwMode="auto">
              <a:xfrm>
                <a:off x="13354050" y="3657600"/>
                <a:ext cx="376238" cy="374650"/>
              </a:xfrm>
              <a:custGeom>
                <a:avLst/>
                <a:gdLst>
                  <a:gd name="T0" fmla="*/ 49 w 98"/>
                  <a:gd name="T1" fmla="*/ 98 h 98"/>
                  <a:gd name="T2" fmla="*/ 98 w 98"/>
                  <a:gd name="T3" fmla="*/ 49 h 98"/>
                  <a:gd name="T4" fmla="*/ 98 w 98"/>
                  <a:gd name="T5" fmla="*/ 0 h 98"/>
                  <a:gd name="T6" fmla="*/ 0 w 98"/>
                  <a:gd name="T7" fmla="*/ 0 h 98"/>
                  <a:gd name="T8" fmla="*/ 0 w 98"/>
                  <a:gd name="T9" fmla="*/ 49 h 98"/>
                  <a:gd name="T10" fmla="*/ 49 w 98"/>
                  <a:gd name="T11" fmla="*/ 98 h 98"/>
                </a:gdLst>
                <a:ahLst/>
                <a:cxnLst>
                  <a:cxn ang="0">
                    <a:pos x="T0" y="T1"/>
                  </a:cxn>
                  <a:cxn ang="0">
                    <a:pos x="T2" y="T3"/>
                  </a:cxn>
                  <a:cxn ang="0">
                    <a:pos x="T4" y="T5"/>
                  </a:cxn>
                  <a:cxn ang="0">
                    <a:pos x="T6" y="T7"/>
                  </a:cxn>
                  <a:cxn ang="0">
                    <a:pos x="T8" y="T9"/>
                  </a:cxn>
                  <a:cxn ang="0">
                    <a:pos x="T10" y="T11"/>
                  </a:cxn>
                </a:cxnLst>
                <a:rect l="0" t="0" r="r" b="b"/>
                <a:pathLst>
                  <a:path w="98" h="98">
                    <a:moveTo>
                      <a:pt x="49" y="98"/>
                    </a:moveTo>
                    <a:cubicBezTo>
                      <a:pt x="91" y="98"/>
                      <a:pt x="98" y="61"/>
                      <a:pt x="98" y="49"/>
                    </a:cubicBezTo>
                    <a:cubicBezTo>
                      <a:pt x="98" y="38"/>
                      <a:pt x="98" y="22"/>
                      <a:pt x="98" y="0"/>
                    </a:cubicBezTo>
                    <a:cubicBezTo>
                      <a:pt x="0" y="0"/>
                      <a:pt x="0" y="0"/>
                      <a:pt x="0" y="0"/>
                    </a:cubicBezTo>
                    <a:cubicBezTo>
                      <a:pt x="0" y="12"/>
                      <a:pt x="0" y="28"/>
                      <a:pt x="0" y="49"/>
                    </a:cubicBezTo>
                    <a:cubicBezTo>
                      <a:pt x="0" y="61"/>
                      <a:pt x="7" y="98"/>
                      <a:pt x="49" y="98"/>
                    </a:cubicBezTo>
                    <a:close/>
                  </a:path>
                </a:pathLst>
              </a:cu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7-6"/>
              <p:cNvSpPr>
                <a:spLocks noChangeShapeType="1"/>
              </p:cNvSpPr>
              <p:nvPr/>
            </p:nvSpPr>
            <p:spPr bwMode="auto">
              <a:xfrm>
                <a:off x="13274675" y="3578225"/>
                <a:ext cx="79375"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7-7"/>
              <p:cNvSpPr>
                <a:spLocks noChangeShapeType="1"/>
              </p:cNvSpPr>
              <p:nvPr/>
            </p:nvSpPr>
            <p:spPr bwMode="auto">
              <a:xfrm flipH="1">
                <a:off x="13730288" y="3578225"/>
                <a:ext cx="79375"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7-8"/>
              <p:cNvSpPr>
                <a:spLocks noChangeShapeType="1"/>
              </p:cNvSpPr>
              <p:nvPr/>
            </p:nvSpPr>
            <p:spPr bwMode="auto">
              <a:xfrm>
                <a:off x="13274675" y="3833813"/>
                <a:ext cx="79375" cy="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2" name="PPT世界-7-9"/>
              <p:cNvSpPr>
                <a:spLocks noChangeShapeType="1"/>
              </p:cNvSpPr>
              <p:nvPr/>
            </p:nvSpPr>
            <p:spPr bwMode="auto">
              <a:xfrm flipH="1">
                <a:off x="13730288" y="3833813"/>
                <a:ext cx="79375" cy="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3" name="PPT世界-7-10"/>
              <p:cNvSpPr>
                <a:spLocks noChangeShapeType="1"/>
              </p:cNvSpPr>
              <p:nvPr/>
            </p:nvSpPr>
            <p:spPr bwMode="auto">
              <a:xfrm flipV="1">
                <a:off x="13315950" y="3979863"/>
                <a:ext cx="80963"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4" name="PPT世界-7-11"/>
              <p:cNvSpPr>
                <a:spLocks noChangeShapeType="1"/>
              </p:cNvSpPr>
              <p:nvPr/>
            </p:nvSpPr>
            <p:spPr bwMode="auto">
              <a:xfrm flipH="1" flipV="1">
                <a:off x="13692188" y="3979863"/>
                <a:ext cx="79375"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5" name="PPT世界-7-12"/>
              <p:cNvSpPr>
                <a:spLocks noChangeShapeType="1"/>
              </p:cNvSpPr>
              <p:nvPr/>
            </p:nvSpPr>
            <p:spPr bwMode="auto">
              <a:xfrm flipV="1">
                <a:off x="13542963" y="3657600"/>
                <a:ext cx="0" cy="37465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6" name="PPT世界-7-13"/>
              <p:cNvSpPr/>
              <p:nvPr/>
            </p:nvSpPr>
            <p:spPr bwMode="auto">
              <a:xfrm>
                <a:off x="13419138" y="3994150"/>
                <a:ext cx="246063" cy="38100"/>
              </a:xfrm>
              <a:custGeom>
                <a:avLst/>
                <a:gdLst>
                  <a:gd name="T0" fmla="*/ 0 w 64"/>
                  <a:gd name="T1" fmla="*/ 0 h 10"/>
                  <a:gd name="T2" fmla="*/ 32 w 64"/>
                  <a:gd name="T3" fmla="*/ 10 h 10"/>
                  <a:gd name="T4" fmla="*/ 64 w 64"/>
                  <a:gd name="T5" fmla="*/ 0 h 10"/>
                </a:gdLst>
                <a:ahLst/>
                <a:cxnLst>
                  <a:cxn ang="0">
                    <a:pos x="T0" y="T1"/>
                  </a:cxn>
                  <a:cxn ang="0">
                    <a:pos x="T2" y="T3"/>
                  </a:cxn>
                  <a:cxn ang="0">
                    <a:pos x="T4" y="T5"/>
                  </a:cxn>
                </a:cxnLst>
                <a:rect l="0" t="0" r="r" b="b"/>
                <a:pathLst>
                  <a:path w="64" h="10">
                    <a:moveTo>
                      <a:pt x="0" y="0"/>
                    </a:moveTo>
                    <a:cubicBezTo>
                      <a:pt x="8" y="6"/>
                      <a:pt x="18" y="10"/>
                      <a:pt x="32" y="10"/>
                    </a:cubicBezTo>
                    <a:cubicBezTo>
                      <a:pt x="46" y="10"/>
                      <a:pt x="57" y="6"/>
                      <a:pt x="64" y="0"/>
                    </a:cubicBez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7" name="PPT世界-7-14"/>
              <p:cNvSpPr/>
              <p:nvPr/>
            </p:nvSpPr>
            <p:spPr bwMode="auto">
              <a:xfrm>
                <a:off x="13435013" y="3524250"/>
                <a:ext cx="214313" cy="133350"/>
              </a:xfrm>
              <a:custGeom>
                <a:avLst/>
                <a:gdLst>
                  <a:gd name="T0" fmla="*/ 56 w 56"/>
                  <a:gd name="T1" fmla="*/ 29 h 35"/>
                  <a:gd name="T2" fmla="*/ 28 w 56"/>
                  <a:gd name="T3" fmla="*/ 0 h 35"/>
                  <a:gd name="T4" fmla="*/ 0 w 56"/>
                  <a:gd name="T5" fmla="*/ 29 h 35"/>
                  <a:gd name="T6" fmla="*/ 0 w 56"/>
                  <a:gd name="T7" fmla="*/ 35 h 35"/>
                  <a:gd name="T8" fmla="*/ 56 w 56"/>
                  <a:gd name="T9" fmla="*/ 35 h 35"/>
                  <a:gd name="T10" fmla="*/ 56 w 56"/>
                  <a:gd name="T11" fmla="*/ 29 h 35"/>
                </a:gdLst>
                <a:ahLst/>
                <a:cxnLst>
                  <a:cxn ang="0">
                    <a:pos x="T0" y="T1"/>
                  </a:cxn>
                  <a:cxn ang="0">
                    <a:pos x="T2" y="T3"/>
                  </a:cxn>
                  <a:cxn ang="0">
                    <a:pos x="T4" y="T5"/>
                  </a:cxn>
                  <a:cxn ang="0">
                    <a:pos x="T6" y="T7"/>
                  </a:cxn>
                  <a:cxn ang="0">
                    <a:pos x="T8" y="T9"/>
                  </a:cxn>
                  <a:cxn ang="0">
                    <a:pos x="T10" y="T11"/>
                  </a:cxn>
                </a:cxnLst>
                <a:rect l="0" t="0" r="r" b="b"/>
                <a:pathLst>
                  <a:path w="56" h="35">
                    <a:moveTo>
                      <a:pt x="56" y="29"/>
                    </a:moveTo>
                    <a:cubicBezTo>
                      <a:pt x="56" y="13"/>
                      <a:pt x="43" y="0"/>
                      <a:pt x="28" y="0"/>
                    </a:cubicBezTo>
                    <a:cubicBezTo>
                      <a:pt x="13" y="0"/>
                      <a:pt x="0" y="13"/>
                      <a:pt x="0" y="29"/>
                    </a:cubicBezTo>
                    <a:cubicBezTo>
                      <a:pt x="0" y="35"/>
                      <a:pt x="0" y="35"/>
                      <a:pt x="0" y="35"/>
                    </a:cubicBezTo>
                    <a:cubicBezTo>
                      <a:pt x="56" y="35"/>
                      <a:pt x="56" y="35"/>
                      <a:pt x="56" y="35"/>
                    </a:cubicBezTo>
                    <a:lnTo>
                      <a:pt x="56" y="29"/>
                    </a:lnTo>
                    <a:close/>
                  </a:path>
                </a:pathLst>
              </a:cu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68" name="PPT世界-8"/>
          <p:cNvGrpSpPr/>
          <p:nvPr/>
        </p:nvGrpSpPr>
        <p:grpSpPr>
          <a:xfrm>
            <a:off x="7101101" y="4442206"/>
            <a:ext cx="4095944" cy="1836054"/>
            <a:chOff x="7101101" y="4377703"/>
            <a:chExt cx="4095944" cy="1836054"/>
          </a:xfrm>
        </p:grpSpPr>
        <p:sp>
          <p:nvSpPr>
            <p:cNvPr id="69" name="PPT世界-8-1"/>
            <p:cNvSpPr/>
            <p:nvPr/>
          </p:nvSpPr>
          <p:spPr bwMode="auto">
            <a:xfrm>
              <a:off x="7101101" y="4377703"/>
              <a:ext cx="1664276" cy="508596"/>
            </a:xfrm>
            <a:custGeom>
              <a:avLst/>
              <a:gdLst>
                <a:gd name="T0" fmla="*/ 0 w 674"/>
                <a:gd name="T1" fmla="*/ 0 h 254"/>
                <a:gd name="T2" fmla="*/ 254 w 674"/>
                <a:gd name="T3" fmla="*/ 254 h 254"/>
                <a:gd name="T4" fmla="*/ 674 w 674"/>
                <a:gd name="T5" fmla="*/ 254 h 254"/>
              </a:gdLst>
              <a:ahLst/>
              <a:cxnLst>
                <a:cxn ang="0">
                  <a:pos x="T0" y="T1"/>
                </a:cxn>
                <a:cxn ang="0">
                  <a:pos x="T2" y="T3"/>
                </a:cxn>
                <a:cxn ang="0">
                  <a:pos x="T4" y="T5"/>
                </a:cxn>
              </a:cxnLst>
              <a:rect l="0" t="0" r="r" b="b"/>
              <a:pathLst>
                <a:path w="674" h="254">
                  <a:moveTo>
                    <a:pt x="0" y="0"/>
                  </a:moveTo>
                  <a:lnTo>
                    <a:pt x="254" y="254"/>
                  </a:lnTo>
                  <a:lnTo>
                    <a:pt x="674" y="254"/>
                  </a:lnTo>
                </a:path>
              </a:pathLst>
            </a:custGeom>
            <a:noFill/>
            <a:ln w="3175"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0" name="PPT世界-8-2"/>
            <p:cNvSpPr txBox="1"/>
            <p:nvPr/>
          </p:nvSpPr>
          <p:spPr>
            <a:xfrm>
              <a:off x="8971612" y="5277923"/>
              <a:ext cx="2018274" cy="935834"/>
            </a:xfrm>
            <a:prstGeom prst="rect">
              <a:avLst/>
            </a:prstGeom>
            <a:noFill/>
          </p:spPr>
          <p:txBody>
            <a:bodyPr wrap="square" lIns="0" tIns="0" rIns="0" bIns="0" rtlCol="0">
              <a:noAutofit/>
            </a:bodyPr>
            <a:lstStyle>
              <a:defPPr>
                <a:defRPr lang="zh-CN"/>
              </a:defPPr>
              <a:lvl1pPr hangingPunct="0">
                <a:lnSpc>
                  <a:spcPct val="120000"/>
                </a:lnSpc>
                <a:defRPr sz="1600"/>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71" name="PPT世界-8-3"/>
            <p:cNvSpPr/>
            <p:nvPr/>
          </p:nvSpPr>
          <p:spPr>
            <a:xfrm>
              <a:off x="8753012" y="4671400"/>
              <a:ext cx="2444033" cy="441286"/>
            </a:xfrm>
            <a:prstGeom prst="roundRect">
              <a:avLst>
                <a:gd name="adj" fmla="val 50000"/>
              </a:avLst>
            </a:prstGeom>
            <a:solidFill>
              <a:schemeClr val="accent1"/>
            </a:solidFill>
            <a:ln>
              <a:noFill/>
            </a:ln>
            <a:effectLst>
              <a:outerShdw blurRad="254000" dist="1016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Arial" panose="020B0604020202020204" pitchFamily="34" charset="0"/>
              </a:endParaRPr>
            </a:p>
          </p:txBody>
        </p:sp>
        <p:sp>
          <p:nvSpPr>
            <p:cNvPr id="72" name="PPT世界-8-4"/>
            <p:cNvSpPr txBox="1"/>
            <p:nvPr/>
          </p:nvSpPr>
          <p:spPr>
            <a:xfrm>
              <a:off x="8953501" y="4704603"/>
              <a:ext cx="1793860" cy="369332"/>
            </a:xfrm>
            <a:prstGeom prst="rect">
              <a:avLst/>
            </a:prstGeom>
            <a:noFill/>
          </p:spPr>
          <p:txBody>
            <a:bodyPr wrap="square" lIns="0" tIns="0" rIns="0" bIns="0" rtlCol="0">
              <a:noAutofit/>
            </a:bodyPr>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73" name="PPT世界-31"/>
            <p:cNvGrpSpPr/>
            <p:nvPr/>
          </p:nvGrpSpPr>
          <p:grpSpPr>
            <a:xfrm>
              <a:off x="10765217" y="4774406"/>
              <a:ext cx="235364" cy="218942"/>
              <a:chOff x="13413736" y="2711480"/>
              <a:chExt cx="440330" cy="409609"/>
            </a:xfrm>
          </p:grpSpPr>
          <p:sp>
            <p:nvSpPr>
              <p:cNvPr id="74" name="PPT世界-8-5"/>
              <p:cNvSpPr/>
              <p:nvPr/>
            </p:nvSpPr>
            <p:spPr bwMode="auto">
              <a:xfrm>
                <a:off x="13611756" y="2898294"/>
                <a:ext cx="242310" cy="222795"/>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8-6"/>
              <p:cNvSpPr/>
              <p:nvPr/>
            </p:nvSpPr>
            <p:spPr bwMode="auto">
              <a:xfrm>
                <a:off x="13413736" y="2711480"/>
                <a:ext cx="353044" cy="326581"/>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8-7"/>
              <p:cNvSpPr>
                <a:spLocks noChangeShapeType="1"/>
              </p:cNvSpPr>
              <p:nvPr/>
            </p:nvSpPr>
            <p:spPr bwMode="auto">
              <a:xfrm>
                <a:off x="13580490" y="2851244"/>
                <a:ext cx="9120" cy="0"/>
              </a:xfrm>
              <a:prstGeom prst="line">
                <a:avLst/>
              </a:prstGeom>
              <a:noFill/>
              <a:ln w="762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7" name="PPT世界-8-8"/>
              <p:cNvSpPr>
                <a:spLocks noChangeShapeType="1"/>
              </p:cNvSpPr>
              <p:nvPr/>
            </p:nvSpPr>
            <p:spPr bwMode="auto">
              <a:xfrm>
                <a:off x="13656049" y="2851244"/>
                <a:ext cx="13027" cy="0"/>
              </a:xfrm>
              <a:prstGeom prst="line">
                <a:avLst/>
              </a:prstGeom>
              <a:noFill/>
              <a:ln w="762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8-9"/>
              <p:cNvSpPr>
                <a:spLocks noChangeShapeType="1"/>
              </p:cNvSpPr>
              <p:nvPr/>
            </p:nvSpPr>
            <p:spPr bwMode="auto">
              <a:xfrm>
                <a:off x="13502325" y="2851244"/>
                <a:ext cx="11725" cy="0"/>
              </a:xfrm>
              <a:prstGeom prst="line">
                <a:avLst/>
              </a:prstGeom>
              <a:noFill/>
              <a:ln w="762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112" name="PPT世界-9"/>
          <p:cNvGrpSpPr/>
          <p:nvPr/>
        </p:nvGrpSpPr>
        <p:grpSpPr>
          <a:xfrm>
            <a:off x="326555" y="237076"/>
            <a:ext cx="3245994" cy="805912"/>
            <a:chOff x="961554" y="2326747"/>
            <a:chExt cx="4271393" cy="1060497"/>
          </a:xfrm>
        </p:grpSpPr>
        <p:sp>
          <p:nvSpPr>
            <p:cNvPr id="113" name="PPT世界-9-1"/>
            <p:cNvSpPr/>
            <p:nvPr/>
          </p:nvSpPr>
          <p:spPr>
            <a:xfrm>
              <a:off x="1109746" y="2447023"/>
              <a:ext cx="4123201" cy="940221"/>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114" name="PPT世界-9-2"/>
            <p:cNvSpPr/>
            <p:nvPr/>
          </p:nvSpPr>
          <p:spPr>
            <a:xfrm>
              <a:off x="1035651" y="2386885"/>
              <a:ext cx="4123201" cy="940221"/>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115" name="PPT世界-9-3"/>
            <p:cNvSpPr/>
            <p:nvPr/>
          </p:nvSpPr>
          <p:spPr>
            <a:xfrm>
              <a:off x="961554" y="2326747"/>
              <a:ext cx="4123201" cy="940221"/>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116" name="PPT世界-9-4"/>
            <p:cNvSpPr txBox="1"/>
            <p:nvPr/>
          </p:nvSpPr>
          <p:spPr>
            <a:xfrm>
              <a:off x="2290404" y="2386885"/>
              <a:ext cx="2227222" cy="607503"/>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食品安全</a:t>
              </a:r>
            </a:p>
          </p:txBody>
        </p:sp>
        <p:sp>
          <p:nvSpPr>
            <p:cNvPr id="117" name="PPT世界-9-5"/>
            <p:cNvSpPr txBox="1"/>
            <p:nvPr/>
          </p:nvSpPr>
          <p:spPr>
            <a:xfrm>
              <a:off x="2319091" y="2894906"/>
              <a:ext cx="2439881" cy="334127"/>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FOOD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8" name="PPT世界-9-6"/>
            <p:cNvPicPr>
              <a:picLocks noChangeAspect="1"/>
            </p:cNvPicPr>
            <p:nvPr/>
          </p:nvPicPr>
          <p:blipFill rotWithShape="1">
            <a:blip r:embed="rId2" cstate="screen"/>
            <a:srcRect/>
            <a:stretch>
              <a:fillRect/>
            </a:stretch>
          </p:blipFill>
          <p:spPr>
            <a:xfrm>
              <a:off x="1340076" y="2436857"/>
              <a:ext cx="719999" cy="719999"/>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anim calcmode="lin" valueType="num">
                                      <p:cBhvr>
                                        <p:cTn id="20" dur="500" fill="hold"/>
                                        <p:tgtEl>
                                          <p:spTgt spid="52"/>
                                        </p:tgtEl>
                                        <p:attrNameLst>
                                          <p:attrName>ppt_x</p:attrName>
                                        </p:attrNameLst>
                                      </p:cBhvr>
                                      <p:tavLst>
                                        <p:tav tm="0">
                                          <p:val>
                                            <p:strVal val="#ppt_x"/>
                                          </p:val>
                                        </p:tav>
                                        <p:tav tm="100000">
                                          <p:val>
                                            <p:strVal val="#ppt_x"/>
                                          </p:val>
                                        </p:tav>
                                      </p:tavLst>
                                    </p:anim>
                                    <p:anim calcmode="lin" valueType="num">
                                      <p:cBhvr>
                                        <p:cTn id="21" dur="500" fill="hold"/>
                                        <p:tgtEl>
                                          <p:spTgt spid="5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anim calcmode="lin" valueType="num">
                                      <p:cBhvr>
                                        <p:cTn id="26" dur="500" fill="hold"/>
                                        <p:tgtEl>
                                          <p:spTgt spid="42"/>
                                        </p:tgtEl>
                                        <p:attrNameLst>
                                          <p:attrName>ppt_x</p:attrName>
                                        </p:attrNameLst>
                                      </p:cBhvr>
                                      <p:tavLst>
                                        <p:tav tm="0">
                                          <p:val>
                                            <p:strVal val="#ppt_x"/>
                                          </p:val>
                                        </p:tav>
                                        <p:tav tm="100000">
                                          <p:val>
                                            <p:strVal val="#ppt_x"/>
                                          </p:val>
                                        </p:tav>
                                      </p:tavLst>
                                    </p:anim>
                                    <p:anim calcmode="lin" valueType="num">
                                      <p:cBhvr>
                                        <p:cTn id="27" dur="500" fill="hold"/>
                                        <p:tgtEl>
                                          <p:spTgt spid="4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500"/>
                                        <p:tgtEl>
                                          <p:spTgt spid="68"/>
                                        </p:tgtEl>
                                      </p:cBhvr>
                                    </p:animEffect>
                                    <p:anim calcmode="lin" valueType="num">
                                      <p:cBhvr>
                                        <p:cTn id="32" dur="500" fill="hold"/>
                                        <p:tgtEl>
                                          <p:spTgt spid="68"/>
                                        </p:tgtEl>
                                        <p:attrNameLst>
                                          <p:attrName>ppt_x</p:attrName>
                                        </p:attrNameLst>
                                      </p:cBhvr>
                                      <p:tavLst>
                                        <p:tav tm="0">
                                          <p:val>
                                            <p:strVal val="#ppt_x"/>
                                          </p:val>
                                        </p:tav>
                                        <p:tav tm="100000">
                                          <p:val>
                                            <p:strVal val="#ppt_x"/>
                                          </p:val>
                                        </p:tav>
                                      </p:tavLst>
                                    </p:anim>
                                    <p:anim calcmode="lin" valueType="num">
                                      <p:cBhvr>
                                        <p:cTn id="33" dur="5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PPT世界-1"/>
          <p:cNvSpPr/>
          <p:nvPr/>
        </p:nvSpPr>
        <p:spPr>
          <a:xfrm flipH="1">
            <a:off x="0" y="0"/>
            <a:ext cx="12192000" cy="685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75" name="PPT世界-2"/>
          <p:cNvSpPr/>
          <p:nvPr/>
        </p:nvSpPr>
        <p:spPr>
          <a:xfrm flipH="1">
            <a:off x="3991429" y="1884173"/>
            <a:ext cx="8200570" cy="4973827"/>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4" name="PPT世界-3"/>
          <p:cNvSpPr/>
          <p:nvPr/>
        </p:nvSpPr>
        <p:spPr>
          <a:xfrm flipH="1">
            <a:off x="0" y="1"/>
            <a:ext cx="3420615" cy="3122522"/>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6" name="PPT世界-4"/>
          <p:cNvSpPr/>
          <p:nvPr/>
        </p:nvSpPr>
        <p:spPr>
          <a:xfrm flipH="1">
            <a:off x="2934657" y="223351"/>
            <a:ext cx="693914" cy="693914"/>
          </a:xfrm>
          <a:custGeom>
            <a:avLst/>
            <a:gdLst>
              <a:gd name="connsiteX0" fmla="*/ 1265383 w 1265382"/>
              <a:gd name="connsiteY0" fmla="*/ 632691 h 1265382"/>
              <a:gd name="connsiteX1" fmla="*/ 632691 w 1265382"/>
              <a:gd name="connsiteY1" fmla="*/ 1265383 h 1265382"/>
              <a:gd name="connsiteX2" fmla="*/ 0 w 1265382"/>
              <a:gd name="connsiteY2" fmla="*/ 632691 h 1265382"/>
              <a:gd name="connsiteX3" fmla="*/ 632691 w 1265382"/>
              <a:gd name="connsiteY3" fmla="*/ 0 h 1265382"/>
              <a:gd name="connsiteX4" fmla="*/ 1265383 w 1265382"/>
              <a:gd name="connsiteY4" fmla="*/ 632691 h 126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382" h="1265382">
                <a:moveTo>
                  <a:pt x="1265383" y="632691"/>
                </a:moveTo>
                <a:cubicBezTo>
                  <a:pt x="1265383" y="982117"/>
                  <a:pt x="982117" y="1265383"/>
                  <a:pt x="632691" y="1265383"/>
                </a:cubicBezTo>
                <a:cubicBezTo>
                  <a:pt x="283266" y="1265383"/>
                  <a:pt x="0" y="982117"/>
                  <a:pt x="0" y="632691"/>
                </a:cubicBezTo>
                <a:cubicBezTo>
                  <a:pt x="0" y="283266"/>
                  <a:pt x="283266" y="0"/>
                  <a:pt x="632691" y="0"/>
                </a:cubicBezTo>
                <a:cubicBezTo>
                  <a:pt x="982117" y="0"/>
                  <a:pt x="1265383" y="283266"/>
                  <a:pt x="1265383" y="632691"/>
                </a:cubicBezTo>
                <a:close/>
              </a:path>
            </a:pathLst>
          </a:custGeom>
          <a:solidFill>
            <a:schemeClr val="accent1"/>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7" name="PPT世界-5"/>
          <p:cNvSpPr/>
          <p:nvPr/>
        </p:nvSpPr>
        <p:spPr>
          <a:xfrm flipH="1" flipV="1">
            <a:off x="9741241" y="5888493"/>
            <a:ext cx="1419085" cy="969507"/>
          </a:xfrm>
          <a:custGeom>
            <a:avLst/>
            <a:gdLst>
              <a:gd name="connsiteX0" fmla="*/ 355602 w 1419085"/>
              <a:gd name="connsiteY0" fmla="*/ 0 h 969507"/>
              <a:gd name="connsiteX1" fmla="*/ 1063474 w 1419085"/>
              <a:gd name="connsiteY1" fmla="*/ 0 h 969507"/>
              <a:gd name="connsiteX2" fmla="*/ 1015919 w 1419085"/>
              <a:gd name="connsiteY2" fmla="*/ 77807 h 969507"/>
              <a:gd name="connsiteX3" fmla="*/ 1004358 w 1419085"/>
              <a:gd name="connsiteY3" fmla="*/ 123004 h 969507"/>
              <a:gd name="connsiteX4" fmla="*/ 1008701 w 1419085"/>
              <a:gd name="connsiteY4" fmla="*/ 131005 h 969507"/>
              <a:gd name="connsiteX5" fmla="*/ 1013906 w 1419085"/>
              <a:gd name="connsiteY5" fmla="*/ 147770 h 969507"/>
              <a:gd name="connsiteX6" fmla="*/ 1054971 w 1419085"/>
              <a:gd name="connsiteY6" fmla="*/ 172107 h 969507"/>
              <a:gd name="connsiteX7" fmla="*/ 1419085 w 1419085"/>
              <a:gd name="connsiteY7" fmla="*/ 259954 h 969507"/>
              <a:gd name="connsiteX8" fmla="*/ 1054971 w 1419085"/>
              <a:gd name="connsiteY8" fmla="*/ 347804 h 969507"/>
              <a:gd name="connsiteX9" fmla="*/ 1011948 w 1419085"/>
              <a:gd name="connsiteY9" fmla="*/ 373301 h 969507"/>
              <a:gd name="connsiteX10" fmla="*/ 1008701 w 1419085"/>
              <a:gd name="connsiteY10" fmla="*/ 383761 h 969507"/>
              <a:gd name="connsiteX11" fmla="*/ 1003466 w 1419085"/>
              <a:gd name="connsiteY11" fmla="*/ 393406 h 969507"/>
              <a:gd name="connsiteX12" fmla="*/ 1015919 w 1419085"/>
              <a:gd name="connsiteY12" fmla="*/ 442090 h 969507"/>
              <a:gd name="connsiteX13" fmla="*/ 1211245 w 1419085"/>
              <a:gd name="connsiteY13" fmla="*/ 761674 h 969507"/>
              <a:gd name="connsiteX14" fmla="*/ 891668 w 1419085"/>
              <a:gd name="connsiteY14" fmla="*/ 566327 h 969507"/>
              <a:gd name="connsiteX15" fmla="*/ 841524 w 1419085"/>
              <a:gd name="connsiteY15" fmla="*/ 553501 h 969507"/>
              <a:gd name="connsiteX16" fmla="*/ 835920 w 1419085"/>
              <a:gd name="connsiteY16" fmla="*/ 556542 h 969507"/>
              <a:gd name="connsiteX17" fmla="*/ 824171 w 1419085"/>
              <a:gd name="connsiteY17" fmla="*/ 560190 h 969507"/>
              <a:gd name="connsiteX18" fmla="*/ 797382 w 1419085"/>
              <a:gd name="connsiteY18" fmla="*/ 605393 h 969507"/>
              <a:gd name="connsiteX19" fmla="*/ 709543 w 1419085"/>
              <a:gd name="connsiteY19" fmla="*/ 969507 h 969507"/>
              <a:gd name="connsiteX20" fmla="*/ 621702 w 1419085"/>
              <a:gd name="connsiteY20" fmla="*/ 605393 h 969507"/>
              <a:gd name="connsiteX21" fmla="*/ 594912 w 1419085"/>
              <a:gd name="connsiteY21" fmla="*/ 560189 h 969507"/>
              <a:gd name="connsiteX22" fmla="*/ 583165 w 1419085"/>
              <a:gd name="connsiteY22" fmla="*/ 556542 h 969507"/>
              <a:gd name="connsiteX23" fmla="*/ 577550 w 1419085"/>
              <a:gd name="connsiteY23" fmla="*/ 553495 h 969507"/>
              <a:gd name="connsiteX24" fmla="*/ 527382 w 1419085"/>
              <a:gd name="connsiteY24" fmla="*/ 566327 h 969507"/>
              <a:gd name="connsiteX25" fmla="*/ 207805 w 1419085"/>
              <a:gd name="connsiteY25" fmla="*/ 761674 h 969507"/>
              <a:gd name="connsiteX26" fmla="*/ 403165 w 1419085"/>
              <a:gd name="connsiteY26" fmla="*/ 442090 h 969507"/>
              <a:gd name="connsiteX27" fmla="*/ 415618 w 1419085"/>
              <a:gd name="connsiteY27" fmla="*/ 393406 h 969507"/>
              <a:gd name="connsiteX28" fmla="*/ 410383 w 1419085"/>
              <a:gd name="connsiteY28" fmla="*/ 383761 h 969507"/>
              <a:gd name="connsiteX29" fmla="*/ 407137 w 1419085"/>
              <a:gd name="connsiteY29" fmla="*/ 373304 h 969507"/>
              <a:gd name="connsiteX30" fmla="*/ 364114 w 1419085"/>
              <a:gd name="connsiteY30" fmla="*/ 347804 h 969507"/>
              <a:gd name="connsiteX31" fmla="*/ 0 w 1419085"/>
              <a:gd name="connsiteY31" fmla="*/ 259954 h 969507"/>
              <a:gd name="connsiteX32" fmla="*/ 364114 w 1419085"/>
              <a:gd name="connsiteY32" fmla="*/ 172107 h 969507"/>
              <a:gd name="connsiteX33" fmla="*/ 405180 w 1419085"/>
              <a:gd name="connsiteY33" fmla="*/ 147768 h 969507"/>
              <a:gd name="connsiteX34" fmla="*/ 410383 w 1419085"/>
              <a:gd name="connsiteY34" fmla="*/ 131005 h 969507"/>
              <a:gd name="connsiteX35" fmla="*/ 414726 w 1419085"/>
              <a:gd name="connsiteY35" fmla="*/ 123004 h 969507"/>
              <a:gd name="connsiteX36" fmla="*/ 403165 w 1419085"/>
              <a:gd name="connsiteY36" fmla="*/ 77807 h 96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419085" h="969507">
                <a:moveTo>
                  <a:pt x="355602" y="0"/>
                </a:moveTo>
                <a:lnTo>
                  <a:pt x="1063474" y="0"/>
                </a:lnTo>
                <a:lnTo>
                  <a:pt x="1015919" y="77807"/>
                </a:lnTo>
                <a:lnTo>
                  <a:pt x="1004358" y="123004"/>
                </a:lnTo>
                <a:lnTo>
                  <a:pt x="1008701" y="131005"/>
                </a:lnTo>
                <a:lnTo>
                  <a:pt x="1013906" y="147770"/>
                </a:lnTo>
                <a:lnTo>
                  <a:pt x="1054971" y="172107"/>
                </a:lnTo>
                <a:lnTo>
                  <a:pt x="1419085" y="259954"/>
                </a:lnTo>
                <a:lnTo>
                  <a:pt x="1054971" y="347804"/>
                </a:lnTo>
                <a:lnTo>
                  <a:pt x="1011948" y="373301"/>
                </a:lnTo>
                <a:lnTo>
                  <a:pt x="1008701" y="383761"/>
                </a:lnTo>
                <a:lnTo>
                  <a:pt x="1003466" y="393406"/>
                </a:lnTo>
                <a:lnTo>
                  <a:pt x="1015919" y="442090"/>
                </a:lnTo>
                <a:lnTo>
                  <a:pt x="1211245" y="761674"/>
                </a:lnTo>
                <a:lnTo>
                  <a:pt x="891668" y="566327"/>
                </a:lnTo>
                <a:lnTo>
                  <a:pt x="841524" y="553501"/>
                </a:lnTo>
                <a:lnTo>
                  <a:pt x="835920" y="556542"/>
                </a:lnTo>
                <a:lnTo>
                  <a:pt x="824171" y="560190"/>
                </a:lnTo>
                <a:lnTo>
                  <a:pt x="797382" y="605393"/>
                </a:lnTo>
                <a:lnTo>
                  <a:pt x="709543" y="969507"/>
                </a:lnTo>
                <a:lnTo>
                  <a:pt x="621702" y="605393"/>
                </a:lnTo>
                <a:lnTo>
                  <a:pt x="594912" y="560189"/>
                </a:lnTo>
                <a:lnTo>
                  <a:pt x="583165" y="556542"/>
                </a:lnTo>
                <a:lnTo>
                  <a:pt x="577550" y="553495"/>
                </a:lnTo>
                <a:lnTo>
                  <a:pt x="527382" y="566327"/>
                </a:lnTo>
                <a:lnTo>
                  <a:pt x="207805" y="761674"/>
                </a:lnTo>
                <a:lnTo>
                  <a:pt x="403165" y="442090"/>
                </a:lnTo>
                <a:lnTo>
                  <a:pt x="415618" y="393406"/>
                </a:lnTo>
                <a:lnTo>
                  <a:pt x="410383" y="383761"/>
                </a:lnTo>
                <a:lnTo>
                  <a:pt x="407137" y="373304"/>
                </a:lnTo>
                <a:lnTo>
                  <a:pt x="364114" y="347804"/>
                </a:lnTo>
                <a:lnTo>
                  <a:pt x="0" y="259954"/>
                </a:lnTo>
                <a:lnTo>
                  <a:pt x="364114" y="172107"/>
                </a:lnTo>
                <a:lnTo>
                  <a:pt x="405180" y="147768"/>
                </a:lnTo>
                <a:lnTo>
                  <a:pt x="410383" y="131005"/>
                </a:lnTo>
                <a:lnTo>
                  <a:pt x="414726" y="123004"/>
                </a:lnTo>
                <a:lnTo>
                  <a:pt x="403165" y="77807"/>
                </a:lnTo>
                <a:close/>
              </a:path>
            </a:pathLst>
          </a:custGeom>
          <a:solidFill>
            <a:schemeClr val="accent5"/>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2" name="PPT世界-9"/>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773159" y="69376"/>
            <a:ext cx="7033148" cy="6951367"/>
          </a:xfrm>
          <a:prstGeom prst="rect">
            <a:avLst/>
          </a:prstGeom>
        </p:spPr>
      </p:pic>
      <p:grpSp>
        <p:nvGrpSpPr>
          <p:cNvPr id="83" name="PPT世界-10"/>
          <p:cNvGrpSpPr/>
          <p:nvPr/>
        </p:nvGrpSpPr>
        <p:grpSpPr>
          <a:xfrm>
            <a:off x="5341677" y="2552701"/>
            <a:ext cx="5818649" cy="1444648"/>
            <a:chOff x="961554" y="2326747"/>
            <a:chExt cx="4271393" cy="1060497"/>
          </a:xfrm>
        </p:grpSpPr>
        <p:sp>
          <p:nvSpPr>
            <p:cNvPr id="84" name="PPT世界-10-1"/>
            <p:cNvSpPr/>
            <p:nvPr/>
          </p:nvSpPr>
          <p:spPr>
            <a:xfrm>
              <a:off x="1109746" y="2447023"/>
              <a:ext cx="4123201" cy="940221"/>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cs typeface="思源黑体 CN Bold" panose="020B0800000000000000" pitchFamily="34" charset="-122"/>
              </a:endParaRPr>
            </a:p>
          </p:txBody>
        </p:sp>
        <p:sp>
          <p:nvSpPr>
            <p:cNvPr id="85" name="PPT世界-10-2"/>
            <p:cNvSpPr/>
            <p:nvPr/>
          </p:nvSpPr>
          <p:spPr>
            <a:xfrm>
              <a:off x="1035651" y="2386885"/>
              <a:ext cx="4123201" cy="940221"/>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cs typeface="思源黑体 CN Bold" panose="020B0800000000000000" pitchFamily="34" charset="-122"/>
              </a:endParaRPr>
            </a:p>
          </p:txBody>
        </p:sp>
        <p:sp>
          <p:nvSpPr>
            <p:cNvPr id="86" name="PPT世界-10-3"/>
            <p:cNvSpPr/>
            <p:nvPr/>
          </p:nvSpPr>
          <p:spPr>
            <a:xfrm>
              <a:off x="961554" y="2326747"/>
              <a:ext cx="4123201" cy="940221"/>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cs typeface="思源黑体 CN Bold" panose="020B0800000000000000" pitchFamily="34" charset="-122"/>
              </a:endParaRPr>
            </a:p>
          </p:txBody>
        </p:sp>
        <p:sp>
          <p:nvSpPr>
            <p:cNvPr id="87" name="PPT世界-10-4"/>
            <p:cNvSpPr txBox="1"/>
            <p:nvPr/>
          </p:nvSpPr>
          <p:spPr>
            <a:xfrm>
              <a:off x="2290404" y="2411018"/>
              <a:ext cx="1834090" cy="519650"/>
            </a:xfrm>
            <a:prstGeom prst="rect">
              <a:avLst/>
            </a:prstGeom>
            <a:noFill/>
          </p:spPr>
          <p:txBody>
            <a:bodyPr wrap="square" rtlCol="0">
              <a:noAutofit/>
            </a:bodyPr>
            <a:lstStyle/>
            <a:p>
              <a:r>
                <a:rPr lang="zh-CN" altLang="en-US" sz="4000" dirty="0">
                  <a:ln w="1587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a:t>
              </a:r>
            </a:p>
          </p:txBody>
        </p:sp>
        <p:sp>
          <p:nvSpPr>
            <p:cNvPr id="88" name="PPT世界-10-5"/>
            <p:cNvSpPr txBox="1"/>
            <p:nvPr/>
          </p:nvSpPr>
          <p:spPr>
            <a:xfrm>
              <a:off x="2319091" y="2919039"/>
              <a:ext cx="2439880" cy="248528"/>
            </a:xfrm>
            <a:prstGeom prst="rect">
              <a:avLst/>
            </a:prstGeom>
            <a:noFill/>
          </p:spPr>
          <p:txBody>
            <a:bodyPr wrap="square" rtlCol="0">
              <a:noAutofit/>
            </a:bodyPr>
            <a:lstStyle/>
            <a:p>
              <a:pPr algn="dist"/>
              <a:r>
                <a:rPr lang="en-US" altLang="zh-CN" sz="16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PERSONAL SAFETY</a:t>
              </a:r>
              <a:endParaRPr lang="zh-CN" altLang="en-US" sz="16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9" name="PPT世界-10-6"/>
            <p:cNvPicPr>
              <a:picLocks noChangeAspect="1"/>
            </p:cNvPicPr>
            <p:nvPr/>
          </p:nvPicPr>
          <p:blipFill rotWithShape="1">
            <a:blip r:embed="rId4"/>
            <a:srcRect/>
            <a:stretch>
              <a:fillRect/>
            </a:stretch>
          </p:blipFill>
          <p:spPr>
            <a:xfrm>
              <a:off x="1340075" y="2436857"/>
              <a:ext cx="720000" cy="720000"/>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pic>
        <p:nvPicPr>
          <p:cNvPr id="18" name="图片 17">
            <a:hlinkClick r:id="rId5"/>
            <a:extLst>
              <a:ext uri="{FF2B5EF4-FFF2-40B4-BE49-F238E27FC236}">
                <a16:creationId xmlns:a16="http://schemas.microsoft.com/office/drawing/2014/main" id="{8A5EE2C0-D824-4856-912F-B954E0C5E20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12097"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2"/>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 name="PPT世界-3"/>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6" name="PPT世界-4"/>
          <p:cNvGrpSpPr/>
          <p:nvPr/>
        </p:nvGrpSpPr>
        <p:grpSpPr>
          <a:xfrm>
            <a:off x="326555" y="237076"/>
            <a:ext cx="3245994" cy="805912"/>
            <a:chOff x="326555" y="237076"/>
            <a:chExt cx="3245994" cy="805912"/>
          </a:xfrm>
        </p:grpSpPr>
        <p:sp>
          <p:nvSpPr>
            <p:cNvPr id="20" name="PPT世界-4-1"/>
            <p:cNvSpPr/>
            <p:nvPr/>
          </p:nvSpPr>
          <p:spPr>
            <a:xfrm>
              <a:off x="439172" y="328478"/>
              <a:ext cx="3133377" cy="714510"/>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21" name="PPT世界-4-2"/>
            <p:cNvSpPr/>
            <p:nvPr/>
          </p:nvSpPr>
          <p:spPr>
            <a:xfrm>
              <a:off x="382864" y="282777"/>
              <a:ext cx="3133377" cy="714510"/>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22" name="PPT世界-4-3"/>
            <p:cNvSpPr/>
            <p:nvPr/>
          </p:nvSpPr>
          <p:spPr>
            <a:xfrm>
              <a:off x="326555" y="237076"/>
              <a:ext cx="3133377" cy="714510"/>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23" name="PPT世界-4-4"/>
            <p:cNvSpPr txBox="1"/>
            <p:nvPr/>
          </p:nvSpPr>
          <p:spPr>
            <a:xfrm>
              <a:off x="1336399" y="282777"/>
              <a:ext cx="1692551" cy="461665"/>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a:t>
              </a:r>
            </a:p>
          </p:txBody>
        </p:sp>
        <p:sp>
          <p:nvSpPr>
            <p:cNvPr id="24" name="PPT世界-4-5"/>
            <p:cNvSpPr txBox="1"/>
            <p:nvPr/>
          </p:nvSpPr>
          <p:spPr>
            <a:xfrm>
              <a:off x="1358199" y="668842"/>
              <a:ext cx="1854158" cy="253916"/>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PERSONAL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25" name="PPT世界-4-6"/>
            <p:cNvPicPr>
              <a:picLocks noChangeAspect="1"/>
            </p:cNvPicPr>
            <p:nvPr/>
          </p:nvPicPr>
          <p:blipFill rotWithShape="1">
            <a:blip r:embed="rId2" cstate="screen"/>
            <a:srcRect/>
            <a:stretch>
              <a:fillRect/>
            </a:stretch>
          </p:blipFill>
          <p:spPr>
            <a:xfrm>
              <a:off x="614208" y="320753"/>
              <a:ext cx="547155" cy="547155"/>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sp>
        <p:nvSpPr>
          <p:cNvPr id="13" name="PPT世界-5"/>
          <p:cNvSpPr/>
          <p:nvPr/>
        </p:nvSpPr>
        <p:spPr>
          <a:xfrm>
            <a:off x="386096" y="1520689"/>
            <a:ext cx="4769986" cy="4769986"/>
          </a:xfrm>
          <a:prstGeom prst="arc">
            <a:avLst>
              <a:gd name="adj1" fmla="val 11192530"/>
              <a:gd name="adj2" fmla="val 9993599"/>
            </a:avLst>
          </a:prstGeom>
          <a:noFill/>
          <a:ln w="31750">
            <a:gradFill>
              <a:gsLst>
                <a:gs pos="0">
                  <a:schemeClr val="accent1"/>
                </a:gs>
                <a:gs pos="45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6" name="PPT世界-6"/>
          <p:cNvGrpSpPr/>
          <p:nvPr/>
        </p:nvGrpSpPr>
        <p:grpSpPr>
          <a:xfrm>
            <a:off x="4077610" y="1802802"/>
            <a:ext cx="7232819" cy="1136727"/>
            <a:chOff x="4077610" y="1707552"/>
            <a:chExt cx="7232819" cy="1136727"/>
          </a:xfrm>
        </p:grpSpPr>
        <p:sp useBgFill="1">
          <p:nvSpPr>
            <p:cNvPr id="17" name="PPT世界-6-1"/>
            <p:cNvSpPr/>
            <p:nvPr/>
          </p:nvSpPr>
          <p:spPr>
            <a:xfrm>
              <a:off x="4300061" y="1722309"/>
              <a:ext cx="1436828" cy="38039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8" name="PPT世界-6-2"/>
            <p:cNvSpPr/>
            <p:nvPr/>
          </p:nvSpPr>
          <p:spPr>
            <a:xfrm>
              <a:off x="4300060" y="1722309"/>
              <a:ext cx="1487629" cy="380390"/>
            </a:xfrm>
            <a:prstGeom prst="roundRect">
              <a:avLst>
                <a:gd name="adj" fmla="val 8320"/>
              </a:avLst>
            </a:prstGeom>
            <a:gradFill flip="none" rotWithShape="1">
              <a:gsLst>
                <a:gs pos="0">
                  <a:schemeClr val="accent1">
                    <a:lumMod val="20000"/>
                    <a:lumOff val="80000"/>
                  </a:schemeClr>
                </a:gs>
                <a:gs pos="100000">
                  <a:srgbClr val="FBFAF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6-3"/>
            <p:cNvSpPr txBox="1"/>
            <p:nvPr/>
          </p:nvSpPr>
          <p:spPr>
            <a:xfrm>
              <a:off x="4922626" y="1735296"/>
              <a:ext cx="1723549" cy="400110"/>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7" name="PPT世界-6-4"/>
            <p:cNvSpPr/>
            <p:nvPr/>
          </p:nvSpPr>
          <p:spPr>
            <a:xfrm>
              <a:off x="4077610" y="1707552"/>
              <a:ext cx="409905" cy="4099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8" name="PPT世界-6-5"/>
            <p:cNvSpPr/>
            <p:nvPr/>
          </p:nvSpPr>
          <p:spPr>
            <a:xfrm rot="5400000">
              <a:off x="4195341" y="1822678"/>
              <a:ext cx="208397" cy="1796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6-6"/>
            <p:cNvSpPr txBox="1"/>
            <p:nvPr/>
          </p:nvSpPr>
          <p:spPr>
            <a:xfrm>
              <a:off x="4973662" y="2139150"/>
              <a:ext cx="6336767" cy="705129"/>
            </a:xfrm>
            <a:prstGeom prst="rect">
              <a:avLst/>
            </a:prstGeom>
            <a:noFill/>
          </p:spPr>
          <p:txBody>
            <a:bodyPr wrap="square">
              <a:no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单击此处键入文本单击单击此处键入文本单击单击此处键入文本单击单击此处键入文本单击单击此处键入文本单击单击此处键入文本键入文本单击。</a:t>
              </a:r>
              <a:endParaRPr kumimoji="0" lang="zh-CN"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0" name="PPT世界-7"/>
          <p:cNvGrpSpPr/>
          <p:nvPr/>
        </p:nvGrpSpPr>
        <p:grpSpPr>
          <a:xfrm>
            <a:off x="4936894" y="3501854"/>
            <a:ext cx="6869010" cy="1150421"/>
            <a:chOff x="4936894" y="3406604"/>
            <a:chExt cx="6869010" cy="1150421"/>
          </a:xfrm>
        </p:grpSpPr>
        <p:sp useBgFill="1">
          <p:nvSpPr>
            <p:cNvPr id="31" name="PPT世界-7-1"/>
            <p:cNvSpPr/>
            <p:nvPr/>
          </p:nvSpPr>
          <p:spPr>
            <a:xfrm>
              <a:off x="5159345" y="3421361"/>
              <a:ext cx="1436828" cy="38039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7-2"/>
            <p:cNvSpPr/>
            <p:nvPr/>
          </p:nvSpPr>
          <p:spPr>
            <a:xfrm>
              <a:off x="5159344" y="3421361"/>
              <a:ext cx="1487629" cy="380390"/>
            </a:xfrm>
            <a:prstGeom prst="roundRect">
              <a:avLst>
                <a:gd name="adj" fmla="val 8320"/>
              </a:avLst>
            </a:prstGeom>
            <a:gradFill flip="none" rotWithShape="1">
              <a:gsLst>
                <a:gs pos="0">
                  <a:schemeClr val="accent3">
                    <a:lumMod val="20000"/>
                    <a:lumOff val="80000"/>
                  </a:schemeClr>
                </a:gs>
                <a:gs pos="100000">
                  <a:srgbClr val="FBFAF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7-3"/>
            <p:cNvSpPr txBox="1"/>
            <p:nvPr/>
          </p:nvSpPr>
          <p:spPr>
            <a:xfrm>
              <a:off x="5489265" y="3434348"/>
              <a:ext cx="1723549" cy="400110"/>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4" name="PPT世界-7-4"/>
            <p:cNvSpPr/>
            <p:nvPr/>
          </p:nvSpPr>
          <p:spPr>
            <a:xfrm>
              <a:off x="4936894" y="3406604"/>
              <a:ext cx="409905" cy="4099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7-5"/>
            <p:cNvSpPr/>
            <p:nvPr/>
          </p:nvSpPr>
          <p:spPr>
            <a:xfrm rot="5400000">
              <a:off x="5054625" y="3521730"/>
              <a:ext cx="208397" cy="1796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6" name="PPT世界-7-6"/>
            <p:cNvSpPr txBox="1"/>
            <p:nvPr/>
          </p:nvSpPr>
          <p:spPr>
            <a:xfrm>
              <a:off x="5469137" y="3851896"/>
              <a:ext cx="6336767" cy="705129"/>
            </a:xfrm>
            <a:prstGeom prst="rect">
              <a:avLst/>
            </a:prstGeom>
            <a:noFill/>
          </p:spPr>
          <p:txBody>
            <a:bodyPr wrap="square">
              <a:no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单击此处键入文本单击单击此处键入文本单击单击此处键入文本单击单击此处键入文本单击单击此处键入文本单击单击此处键入文本键入文本单击。</a:t>
              </a:r>
              <a:endParaRPr kumimoji="0" lang="zh-CN"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7" name="PPT世界-8"/>
          <p:cNvGrpSpPr/>
          <p:nvPr/>
        </p:nvGrpSpPr>
        <p:grpSpPr>
          <a:xfrm>
            <a:off x="4446132" y="5183004"/>
            <a:ext cx="6703254" cy="1138520"/>
            <a:chOff x="4446132" y="5087754"/>
            <a:chExt cx="6703254" cy="1138520"/>
          </a:xfrm>
        </p:grpSpPr>
        <p:sp useBgFill="1">
          <p:nvSpPr>
            <p:cNvPr id="38" name="PPT世界-8-1"/>
            <p:cNvSpPr/>
            <p:nvPr/>
          </p:nvSpPr>
          <p:spPr>
            <a:xfrm>
              <a:off x="4668583" y="5102511"/>
              <a:ext cx="1436828" cy="38039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8-2"/>
            <p:cNvSpPr/>
            <p:nvPr/>
          </p:nvSpPr>
          <p:spPr>
            <a:xfrm>
              <a:off x="4668582" y="5102511"/>
              <a:ext cx="1487629" cy="380390"/>
            </a:xfrm>
            <a:prstGeom prst="roundRect">
              <a:avLst>
                <a:gd name="adj" fmla="val 8320"/>
              </a:avLst>
            </a:prstGeom>
            <a:gradFill flip="none" rotWithShape="1">
              <a:gsLst>
                <a:gs pos="0">
                  <a:schemeClr val="accent1">
                    <a:lumMod val="20000"/>
                    <a:lumOff val="80000"/>
                  </a:schemeClr>
                </a:gs>
                <a:gs pos="100000">
                  <a:srgbClr val="FBFAF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8-3"/>
            <p:cNvSpPr txBox="1"/>
            <p:nvPr/>
          </p:nvSpPr>
          <p:spPr>
            <a:xfrm>
              <a:off x="4998503" y="5115498"/>
              <a:ext cx="1723549" cy="400110"/>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1" name="PPT世界-8-4"/>
            <p:cNvSpPr/>
            <p:nvPr/>
          </p:nvSpPr>
          <p:spPr>
            <a:xfrm>
              <a:off x="4446132" y="5087754"/>
              <a:ext cx="409905" cy="4099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8-5"/>
            <p:cNvSpPr/>
            <p:nvPr/>
          </p:nvSpPr>
          <p:spPr>
            <a:xfrm rot="5400000">
              <a:off x="4563863" y="5202880"/>
              <a:ext cx="208397" cy="1796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8-6"/>
            <p:cNvSpPr txBox="1"/>
            <p:nvPr/>
          </p:nvSpPr>
          <p:spPr>
            <a:xfrm>
              <a:off x="4979867" y="5521145"/>
              <a:ext cx="6169519" cy="705129"/>
            </a:xfrm>
            <a:prstGeom prst="rect">
              <a:avLst/>
            </a:prstGeom>
            <a:noFill/>
          </p:spPr>
          <p:txBody>
            <a:bodyPr wrap="square">
              <a:no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单击此处键入文本单击单击此处键入文本单击单击此处键入文本单击单击此处键入文本单击单击此处键入文本单击单击此处键入文本键入文本单击。</a:t>
              </a:r>
              <a:endParaRPr kumimoji="0" lang="zh-CN"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 name="PPT世界-9"/>
          <p:cNvGrpSpPr/>
          <p:nvPr/>
        </p:nvGrpSpPr>
        <p:grpSpPr>
          <a:xfrm>
            <a:off x="793517" y="1685828"/>
            <a:ext cx="4072481" cy="4039705"/>
            <a:chOff x="793517" y="1685828"/>
            <a:chExt cx="4072481" cy="4039705"/>
          </a:xfrm>
        </p:grpSpPr>
        <p:sp>
          <p:nvSpPr>
            <p:cNvPr id="14" name="PPT世界-9-1"/>
            <p:cNvSpPr/>
            <p:nvPr/>
          </p:nvSpPr>
          <p:spPr>
            <a:xfrm rot="900000">
              <a:off x="861130" y="2460853"/>
              <a:ext cx="3372488" cy="3264680"/>
            </a:xfrm>
            <a:custGeom>
              <a:avLst/>
              <a:gdLst>
                <a:gd name="connsiteX0" fmla="*/ 2655239 w 2655138"/>
                <a:gd name="connsiteY0" fmla="*/ 1833255 h 3561930"/>
                <a:gd name="connsiteX1" fmla="*/ 1409215 w 2655138"/>
                <a:gd name="connsiteY1" fmla="*/ 3562031 h 3561930"/>
                <a:gd name="connsiteX2" fmla="*/ 100 w 2655138"/>
                <a:gd name="connsiteY2" fmla="*/ 1833255 h 3561930"/>
                <a:gd name="connsiteX3" fmla="*/ 1409215 w 2655138"/>
                <a:gd name="connsiteY3" fmla="*/ 100 h 3561930"/>
                <a:gd name="connsiteX4" fmla="*/ 2655239 w 2655138"/>
                <a:gd name="connsiteY4" fmla="*/ 1833255 h 3561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138" h="3561930">
                  <a:moveTo>
                    <a:pt x="2655239" y="1833255"/>
                  </a:moveTo>
                  <a:cubicBezTo>
                    <a:pt x="2655239" y="2723737"/>
                    <a:pt x="2071369" y="3562031"/>
                    <a:pt x="1409215" y="3562031"/>
                  </a:cubicBezTo>
                  <a:cubicBezTo>
                    <a:pt x="747062" y="3562031"/>
                    <a:pt x="100" y="2723737"/>
                    <a:pt x="100" y="1833255"/>
                  </a:cubicBezTo>
                  <a:cubicBezTo>
                    <a:pt x="100" y="942772"/>
                    <a:pt x="747062" y="100"/>
                    <a:pt x="1409215" y="100"/>
                  </a:cubicBezTo>
                  <a:cubicBezTo>
                    <a:pt x="2071369" y="100"/>
                    <a:pt x="2655239" y="942772"/>
                    <a:pt x="2655239" y="1833255"/>
                  </a:cubicBezTo>
                  <a:close/>
                </a:path>
              </a:pathLst>
            </a:custGeom>
            <a:solidFill>
              <a:schemeClr val="accent1">
                <a:lumMod val="20000"/>
                <a:lumOff val="80000"/>
                <a:alpha val="30000"/>
              </a:schemeClr>
            </a:solidFill>
            <a:ln w="32576"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54" name="PPT世界-9-2"/>
            <p:cNvPicPr>
              <a:picLocks noChangeAspect="1"/>
            </p:cNvPicPr>
            <p:nvPr/>
          </p:nvPicPr>
          <p:blipFill>
            <a:blip r:embed="rId3" cstate="screen"/>
            <a:srcRect l="-533"/>
            <a:stretch>
              <a:fillRect/>
            </a:stretch>
          </p:blipFill>
          <p:spPr>
            <a:xfrm>
              <a:off x="793517" y="1685828"/>
              <a:ext cx="4072481" cy="4020652"/>
            </a:xfrm>
            <a:custGeom>
              <a:avLst/>
              <a:gdLst>
                <a:gd name="connsiteX0" fmla="*/ 0 w 4072481"/>
                <a:gd name="connsiteY0" fmla="*/ 0 h 4020652"/>
                <a:gd name="connsiteX1" fmla="*/ 4072481 w 4072481"/>
                <a:gd name="connsiteY1" fmla="*/ 0 h 4020652"/>
                <a:gd name="connsiteX2" fmla="*/ 4072481 w 4072481"/>
                <a:gd name="connsiteY2" fmla="*/ 3217905 h 4020652"/>
                <a:gd name="connsiteX3" fmla="*/ 3248891 w 4072481"/>
                <a:gd name="connsiteY3" fmla="*/ 3217905 h 4020652"/>
                <a:gd name="connsiteX4" fmla="*/ 3224737 w 4072481"/>
                <a:gd name="connsiteY4" fmla="*/ 3263674 h 4020652"/>
                <a:gd name="connsiteX5" fmla="*/ 2220227 w 4072481"/>
                <a:gd name="connsiteY5" fmla="*/ 3997135 h 4020652"/>
                <a:gd name="connsiteX6" fmla="*/ 2110121 w 4072481"/>
                <a:gd name="connsiteY6" fmla="*/ 4020652 h 4020652"/>
                <a:gd name="connsiteX7" fmla="*/ 1543298 w 4072481"/>
                <a:gd name="connsiteY7" fmla="*/ 4020652 h 4020652"/>
                <a:gd name="connsiteX8" fmla="*/ 1453108 w 4072481"/>
                <a:gd name="connsiteY8" fmla="*/ 4001862 h 4020652"/>
                <a:gd name="connsiteX9" fmla="*/ 409879 w 4072481"/>
                <a:gd name="connsiteY9" fmla="*/ 3218989 h 4020652"/>
                <a:gd name="connsiteX10" fmla="*/ 409203 w 4072481"/>
                <a:gd name="connsiteY10" fmla="*/ 3217905 h 4020652"/>
                <a:gd name="connsiteX11" fmla="*/ 0 w 4072481"/>
                <a:gd name="connsiteY11" fmla="*/ 3217905 h 402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2481" h="4020652">
                  <a:moveTo>
                    <a:pt x="0" y="0"/>
                  </a:moveTo>
                  <a:lnTo>
                    <a:pt x="4072481" y="0"/>
                  </a:lnTo>
                  <a:lnTo>
                    <a:pt x="4072481" y="3217905"/>
                  </a:lnTo>
                  <a:lnTo>
                    <a:pt x="3248891" y="3217905"/>
                  </a:lnTo>
                  <a:lnTo>
                    <a:pt x="3224737" y="3263674"/>
                  </a:lnTo>
                  <a:cubicBezTo>
                    <a:pt x="3003329" y="3619892"/>
                    <a:pt x="2631626" y="3888586"/>
                    <a:pt x="2220227" y="3997135"/>
                  </a:cubicBezTo>
                  <a:lnTo>
                    <a:pt x="2110121" y="4020652"/>
                  </a:lnTo>
                  <a:lnTo>
                    <a:pt x="1543298" y="4020652"/>
                  </a:lnTo>
                  <a:lnTo>
                    <a:pt x="1453108" y="4001862"/>
                  </a:lnTo>
                  <a:cubicBezTo>
                    <a:pt x="1046913" y="3893022"/>
                    <a:pt x="664419" y="3591673"/>
                    <a:pt x="409879" y="3218989"/>
                  </a:cubicBezTo>
                  <a:lnTo>
                    <a:pt x="409203" y="3217905"/>
                  </a:lnTo>
                  <a:lnTo>
                    <a:pt x="0" y="3217905"/>
                  </a:lnTo>
                  <a:close/>
                </a:path>
              </a:pathLst>
            </a:cu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anim calcmode="lin" valueType="num">
                                      <p:cBhvr>
                                        <p:cTn id="20" dur="500" fill="hold"/>
                                        <p:tgtEl>
                                          <p:spTgt spid="37"/>
                                        </p:tgtEl>
                                        <p:attrNameLst>
                                          <p:attrName>ppt_x</p:attrName>
                                        </p:attrNameLst>
                                      </p:cBhvr>
                                      <p:tavLst>
                                        <p:tav tm="0">
                                          <p:val>
                                            <p:strVal val="#ppt_x"/>
                                          </p:val>
                                        </p:tav>
                                        <p:tav tm="100000">
                                          <p:val>
                                            <p:strVal val="#ppt_x"/>
                                          </p:val>
                                        </p:tav>
                                      </p:tavLst>
                                    </p:anim>
                                    <p:anim calcmode="lin" valueType="num">
                                      <p:cBhvr>
                                        <p:cTn id="21"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2"/>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3"/>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4" name="PPT世界-4"/>
          <p:cNvGrpSpPr/>
          <p:nvPr/>
        </p:nvGrpSpPr>
        <p:grpSpPr>
          <a:xfrm>
            <a:off x="3739979" y="1084806"/>
            <a:ext cx="4712042" cy="5119721"/>
            <a:chOff x="3739979" y="930883"/>
            <a:chExt cx="4712042" cy="5119721"/>
          </a:xfrm>
        </p:grpSpPr>
        <p:sp>
          <p:nvSpPr>
            <p:cNvPr id="19" name="PPT世界-4-1"/>
            <p:cNvSpPr/>
            <p:nvPr/>
          </p:nvSpPr>
          <p:spPr>
            <a:xfrm>
              <a:off x="4026568" y="1625151"/>
              <a:ext cx="4138864" cy="4138864"/>
            </a:xfrm>
            <a:prstGeom prst="ellipse">
              <a:avLst/>
            </a:prstGeom>
            <a:solidFill>
              <a:sysClr val="window" lastClr="FFFFFF"/>
            </a:solidFill>
            <a:ln w="12700" cap="flat" cmpd="sng" algn="ctr">
              <a:noFill/>
              <a:prstDash val="solid"/>
              <a:miter lim="800000"/>
            </a:ln>
            <a:effectLst>
              <a:outerShdw blurRad="647700" sx="102000" sy="102000" algn="ctr" rotWithShape="0">
                <a:schemeClr val="accent1">
                  <a:alpha val="1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0" name="PPT世界-4-2"/>
            <p:cNvSpPr/>
            <p:nvPr/>
          </p:nvSpPr>
          <p:spPr>
            <a:xfrm>
              <a:off x="3739979" y="1338562"/>
              <a:ext cx="4712042" cy="4712042"/>
            </a:xfrm>
            <a:prstGeom prst="arc">
              <a:avLst>
                <a:gd name="adj1" fmla="val 19061883"/>
                <a:gd name="adj2" fmla="val 13330387"/>
              </a:avLst>
            </a:prstGeom>
            <a:noFill/>
            <a:ln w="76200" cap="flat" cmpd="sng" algn="ctr">
              <a:solidFill>
                <a:schemeClr val="accent1"/>
              </a:solidFill>
              <a:prstDash val="solid"/>
              <a:miter lim="800000"/>
              <a:headEnd type="oval" w="sm" len="sm"/>
              <a:tailEnd type="oval" w="sm" len="sm"/>
            </a:ln>
            <a:effectLst>
              <a:outerShdw blurRad="647700" sx="102000" sy="102000" algn="ctr" rotWithShape="0">
                <a:srgbClr val="8ADA77">
                  <a:lumMod val="75000"/>
                  <a:alpha val="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4-3"/>
            <p:cNvSpPr txBox="1"/>
            <p:nvPr/>
          </p:nvSpPr>
          <p:spPr>
            <a:xfrm>
              <a:off x="4743450" y="3933138"/>
              <a:ext cx="2705100" cy="461665"/>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2" name="PPT世界-4-4"/>
            <p:cNvSpPr txBox="1"/>
            <p:nvPr/>
          </p:nvSpPr>
          <p:spPr>
            <a:xfrm>
              <a:off x="4617309" y="4385390"/>
              <a:ext cx="2957382" cy="894027"/>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a:t>
              </a:r>
              <a:endPar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入文本单击单击此处键入文本单击单击</a:t>
              </a:r>
              <a:endPar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a:t>
              </a:r>
            </a:p>
          </p:txBody>
        </p:sp>
        <p:pic>
          <p:nvPicPr>
            <p:cNvPr id="60" name="PPT世界-4-5"/>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flipH="1">
              <a:off x="4743450" y="930883"/>
              <a:ext cx="2977180" cy="2942561"/>
            </a:xfrm>
            <a:prstGeom prst="rect">
              <a:avLst/>
            </a:prstGeom>
          </p:spPr>
        </p:pic>
        <p:sp>
          <p:nvSpPr>
            <p:cNvPr id="44" name="PPT世界-4-6"/>
            <p:cNvSpPr/>
            <p:nvPr/>
          </p:nvSpPr>
          <p:spPr>
            <a:xfrm>
              <a:off x="3918898" y="3755279"/>
              <a:ext cx="4354204" cy="96377"/>
            </a:xfrm>
            <a:prstGeom prst="roundRect">
              <a:avLst>
                <a:gd name="adj" fmla="val 50000"/>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 name="PPT世界-5"/>
          <p:cNvGrpSpPr/>
          <p:nvPr/>
        </p:nvGrpSpPr>
        <p:grpSpPr>
          <a:xfrm>
            <a:off x="660400" y="2513608"/>
            <a:ext cx="3956910" cy="3352867"/>
            <a:chOff x="660400" y="2359685"/>
            <a:chExt cx="3956910" cy="3352867"/>
          </a:xfrm>
        </p:grpSpPr>
        <p:sp>
          <p:nvSpPr>
            <p:cNvPr id="21" name="PPT世界-5-1"/>
            <p:cNvSpPr/>
            <p:nvPr/>
          </p:nvSpPr>
          <p:spPr>
            <a:xfrm>
              <a:off x="1038905" y="2359685"/>
              <a:ext cx="2557780" cy="505460"/>
            </a:xfrm>
            <a:prstGeom prst="roundRect">
              <a:avLst>
                <a:gd name="adj" fmla="val 50000"/>
              </a:avLst>
            </a:prstGeom>
            <a:solidFill>
              <a:schemeClr val="accent1"/>
            </a:solidFill>
            <a:ln w="12700" cap="flat" cmpd="sng" algn="ctr">
              <a:noFill/>
              <a:prstDash val="solid"/>
              <a:miter lim="800000"/>
            </a:ln>
            <a:effectLst>
              <a:outerShdw blurRad="165100" dist="63500" dir="2700000" algn="tl" rotWithShape="0">
                <a:schemeClr val="accent1">
                  <a:alpha val="32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2" name="PPT世界-5-2"/>
            <p:cNvSpPr/>
            <p:nvPr/>
          </p:nvSpPr>
          <p:spPr>
            <a:xfrm>
              <a:off x="660400" y="3783389"/>
              <a:ext cx="2557780" cy="505460"/>
            </a:xfrm>
            <a:prstGeom prst="roundRect">
              <a:avLst>
                <a:gd name="adj" fmla="val 50000"/>
              </a:avLst>
            </a:prstGeom>
            <a:solidFill>
              <a:schemeClr val="accent3"/>
            </a:solidFill>
            <a:ln w="12700" cap="flat" cmpd="sng" algn="ctr">
              <a:noFill/>
              <a:prstDash val="solid"/>
              <a:miter lim="800000"/>
            </a:ln>
            <a:effectLst>
              <a:outerShdw blurRad="165100" dist="63500" dir="2700000" algn="tl" rotWithShape="0">
                <a:schemeClr val="accent3">
                  <a:alpha val="32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3" name="PPT世界-5-3"/>
            <p:cNvSpPr/>
            <p:nvPr/>
          </p:nvSpPr>
          <p:spPr>
            <a:xfrm>
              <a:off x="1325494" y="5207092"/>
              <a:ext cx="2557780" cy="505460"/>
            </a:xfrm>
            <a:prstGeom prst="roundRect">
              <a:avLst>
                <a:gd name="adj" fmla="val 50000"/>
              </a:avLst>
            </a:prstGeom>
            <a:solidFill>
              <a:schemeClr val="accent1"/>
            </a:solidFill>
            <a:ln w="12700" cap="flat" cmpd="sng" algn="ctr">
              <a:noFill/>
              <a:prstDash val="solid"/>
              <a:miter lim="800000"/>
            </a:ln>
            <a:effectLst>
              <a:outerShdw blurRad="165100" dist="63500" dir="2700000" algn="tl" rotWithShape="0">
                <a:schemeClr val="accent1">
                  <a:alpha val="32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5-4"/>
            <p:cNvSpPr/>
            <p:nvPr/>
          </p:nvSpPr>
          <p:spPr>
            <a:xfrm>
              <a:off x="3893137" y="2612415"/>
              <a:ext cx="123568" cy="123568"/>
            </a:xfrm>
            <a:prstGeom prst="ellipse">
              <a:avLst/>
            </a:prstGeom>
            <a:solidFill>
              <a:schemeClr val="accent1"/>
            </a:solidFill>
            <a:ln w="34925" cap="flat" cmpd="sng" algn="ctr">
              <a:solidFill>
                <a:schemeClr val="bg1"/>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0" name="PPT世界-5-5"/>
            <p:cNvSpPr/>
            <p:nvPr/>
          </p:nvSpPr>
          <p:spPr>
            <a:xfrm>
              <a:off x="3697922" y="3974335"/>
              <a:ext cx="123568" cy="123568"/>
            </a:xfrm>
            <a:prstGeom prst="ellipse">
              <a:avLst/>
            </a:prstGeom>
            <a:solidFill>
              <a:schemeClr val="accent3"/>
            </a:solidFill>
            <a:ln w="34925" cap="flat" cmpd="sng" algn="ctr">
              <a:solidFill>
                <a:schemeClr val="bg1"/>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5-6"/>
            <p:cNvSpPr/>
            <p:nvPr/>
          </p:nvSpPr>
          <p:spPr>
            <a:xfrm>
              <a:off x="4493742" y="5398805"/>
              <a:ext cx="123568" cy="123568"/>
            </a:xfrm>
            <a:prstGeom prst="ellipse">
              <a:avLst/>
            </a:prstGeom>
            <a:solidFill>
              <a:schemeClr val="accent1"/>
            </a:solidFill>
            <a:ln w="34925" cap="flat" cmpd="sng" algn="ctr">
              <a:solidFill>
                <a:schemeClr val="bg1"/>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5-7"/>
            <p:cNvSpPr txBox="1"/>
            <p:nvPr/>
          </p:nvSpPr>
          <p:spPr>
            <a:xfrm>
              <a:off x="1214212" y="2427749"/>
              <a:ext cx="2207167"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6" name="PPT世界-5-8"/>
            <p:cNvSpPr txBox="1"/>
            <p:nvPr/>
          </p:nvSpPr>
          <p:spPr>
            <a:xfrm>
              <a:off x="835707" y="3851453"/>
              <a:ext cx="2207167"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7" name="PPT世界-5-9"/>
            <p:cNvSpPr txBox="1"/>
            <p:nvPr/>
          </p:nvSpPr>
          <p:spPr>
            <a:xfrm>
              <a:off x="1500801" y="5275156"/>
              <a:ext cx="2207167"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grpSp>
        <p:nvGrpSpPr>
          <p:cNvPr id="3" name="PPT世界-6"/>
          <p:cNvGrpSpPr/>
          <p:nvPr/>
        </p:nvGrpSpPr>
        <p:grpSpPr>
          <a:xfrm>
            <a:off x="7574691" y="2513608"/>
            <a:ext cx="3944209" cy="3352867"/>
            <a:chOff x="7574691" y="2359685"/>
            <a:chExt cx="3944209" cy="3352867"/>
          </a:xfrm>
        </p:grpSpPr>
        <p:sp>
          <p:nvSpPr>
            <p:cNvPr id="24" name="PPT世界-6-1"/>
            <p:cNvSpPr/>
            <p:nvPr/>
          </p:nvSpPr>
          <p:spPr>
            <a:xfrm>
              <a:off x="8595315" y="2359685"/>
              <a:ext cx="2557780" cy="505460"/>
            </a:xfrm>
            <a:prstGeom prst="roundRect">
              <a:avLst>
                <a:gd name="adj" fmla="val 50000"/>
              </a:avLst>
            </a:prstGeom>
            <a:solidFill>
              <a:schemeClr val="accent1"/>
            </a:solidFill>
            <a:ln w="12700" cap="flat" cmpd="sng" algn="ctr">
              <a:noFill/>
              <a:prstDash val="solid"/>
              <a:miter lim="800000"/>
            </a:ln>
            <a:effectLst>
              <a:outerShdw blurRad="165100" dist="63500" dir="2700000" algn="tl" rotWithShape="0">
                <a:schemeClr val="accent1">
                  <a:alpha val="32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6-2"/>
            <p:cNvSpPr/>
            <p:nvPr/>
          </p:nvSpPr>
          <p:spPr>
            <a:xfrm>
              <a:off x="8308726" y="5207092"/>
              <a:ext cx="2557780" cy="505460"/>
            </a:xfrm>
            <a:prstGeom prst="roundRect">
              <a:avLst>
                <a:gd name="adj" fmla="val 50000"/>
              </a:avLst>
            </a:prstGeom>
            <a:solidFill>
              <a:schemeClr val="accent1"/>
            </a:solidFill>
            <a:ln w="12700" cap="flat" cmpd="sng" algn="ctr">
              <a:noFill/>
              <a:prstDash val="solid"/>
              <a:miter lim="800000"/>
            </a:ln>
            <a:effectLst>
              <a:outerShdw blurRad="165100" dist="63500" dir="2700000" algn="tl" rotWithShape="0">
                <a:schemeClr val="accent1">
                  <a:alpha val="32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8" name="PPT世界-6-3"/>
            <p:cNvSpPr/>
            <p:nvPr/>
          </p:nvSpPr>
          <p:spPr>
            <a:xfrm>
              <a:off x="8961120" y="3783389"/>
              <a:ext cx="2557780" cy="505460"/>
            </a:xfrm>
            <a:prstGeom prst="roundRect">
              <a:avLst>
                <a:gd name="adj" fmla="val 50000"/>
              </a:avLst>
            </a:prstGeom>
            <a:solidFill>
              <a:schemeClr val="accent3"/>
            </a:solidFill>
            <a:ln w="12700" cap="flat" cmpd="sng" algn="ctr">
              <a:noFill/>
              <a:prstDash val="solid"/>
              <a:miter lim="800000"/>
            </a:ln>
            <a:effectLst>
              <a:outerShdw blurRad="165100" dist="63500" dir="2700000" algn="tl" rotWithShape="0">
                <a:schemeClr val="accent3">
                  <a:alpha val="32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6-4"/>
            <p:cNvSpPr/>
            <p:nvPr/>
          </p:nvSpPr>
          <p:spPr>
            <a:xfrm>
              <a:off x="8365523" y="3974335"/>
              <a:ext cx="123568" cy="123568"/>
            </a:xfrm>
            <a:prstGeom prst="ellipse">
              <a:avLst/>
            </a:prstGeom>
            <a:solidFill>
              <a:schemeClr val="accent3"/>
            </a:solidFill>
            <a:ln w="34925" cap="flat" cmpd="sng" algn="ctr">
              <a:solidFill>
                <a:schemeClr val="bg1"/>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6-5"/>
            <p:cNvSpPr/>
            <p:nvPr/>
          </p:nvSpPr>
          <p:spPr>
            <a:xfrm>
              <a:off x="7574691" y="5398805"/>
              <a:ext cx="123568" cy="123568"/>
            </a:xfrm>
            <a:prstGeom prst="ellipse">
              <a:avLst/>
            </a:prstGeom>
            <a:solidFill>
              <a:schemeClr val="accent1"/>
            </a:solidFill>
            <a:ln w="34925" cap="flat" cmpd="sng" algn="ctr">
              <a:solidFill>
                <a:schemeClr val="bg1"/>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6-6"/>
            <p:cNvSpPr/>
            <p:nvPr/>
          </p:nvSpPr>
          <p:spPr>
            <a:xfrm>
              <a:off x="8166623" y="2612415"/>
              <a:ext cx="123568" cy="123568"/>
            </a:xfrm>
            <a:prstGeom prst="ellipse">
              <a:avLst/>
            </a:prstGeom>
            <a:solidFill>
              <a:schemeClr val="accent1"/>
            </a:solidFill>
            <a:ln w="34925" cap="flat" cmpd="sng" algn="ctr">
              <a:solidFill>
                <a:schemeClr val="bg1"/>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6-7"/>
            <p:cNvSpPr txBox="1"/>
            <p:nvPr/>
          </p:nvSpPr>
          <p:spPr>
            <a:xfrm>
              <a:off x="8770622" y="2427749"/>
              <a:ext cx="2207167"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9" name="PPT世界-6-8"/>
            <p:cNvSpPr txBox="1"/>
            <p:nvPr/>
          </p:nvSpPr>
          <p:spPr>
            <a:xfrm>
              <a:off x="9136427" y="3851453"/>
              <a:ext cx="2207167"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0" name="PPT世界-6-9"/>
            <p:cNvSpPr txBox="1"/>
            <p:nvPr/>
          </p:nvSpPr>
          <p:spPr>
            <a:xfrm>
              <a:off x="8484033" y="5275156"/>
              <a:ext cx="2207167"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grpSp>
        <p:nvGrpSpPr>
          <p:cNvPr id="84" name="PPT世界-7"/>
          <p:cNvGrpSpPr/>
          <p:nvPr/>
        </p:nvGrpSpPr>
        <p:grpSpPr>
          <a:xfrm>
            <a:off x="326555" y="237076"/>
            <a:ext cx="3245994" cy="805912"/>
            <a:chOff x="326555" y="237076"/>
            <a:chExt cx="3245994" cy="805912"/>
          </a:xfrm>
        </p:grpSpPr>
        <p:sp>
          <p:nvSpPr>
            <p:cNvPr id="85" name="PPT世界-7-1"/>
            <p:cNvSpPr/>
            <p:nvPr/>
          </p:nvSpPr>
          <p:spPr>
            <a:xfrm>
              <a:off x="439172" y="328478"/>
              <a:ext cx="3133377" cy="714510"/>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86" name="PPT世界-7-2"/>
            <p:cNvSpPr/>
            <p:nvPr/>
          </p:nvSpPr>
          <p:spPr>
            <a:xfrm>
              <a:off x="382864" y="282777"/>
              <a:ext cx="3133377" cy="714510"/>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87" name="PPT世界-7-3"/>
            <p:cNvSpPr/>
            <p:nvPr/>
          </p:nvSpPr>
          <p:spPr>
            <a:xfrm>
              <a:off x="326555" y="237076"/>
              <a:ext cx="3133377" cy="714510"/>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88" name="PPT世界-7-4"/>
            <p:cNvSpPr txBox="1"/>
            <p:nvPr/>
          </p:nvSpPr>
          <p:spPr>
            <a:xfrm>
              <a:off x="1336399" y="282777"/>
              <a:ext cx="1692551" cy="461665"/>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a:t>
              </a:r>
            </a:p>
          </p:txBody>
        </p:sp>
        <p:sp>
          <p:nvSpPr>
            <p:cNvPr id="89" name="PPT世界-7-5"/>
            <p:cNvSpPr txBox="1"/>
            <p:nvPr/>
          </p:nvSpPr>
          <p:spPr>
            <a:xfrm>
              <a:off x="1358199" y="668842"/>
              <a:ext cx="1854158" cy="253916"/>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PERSONAL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90" name="PPT世界-7-6"/>
            <p:cNvPicPr>
              <a:picLocks noChangeAspect="1"/>
            </p:cNvPicPr>
            <p:nvPr/>
          </p:nvPicPr>
          <p:blipFill rotWithShape="1">
            <a:blip r:embed="rId4" cstate="screen"/>
            <a:srcRect/>
            <a:stretch>
              <a:fillRect/>
            </a:stretch>
          </p:blipFill>
          <p:spPr>
            <a:xfrm>
              <a:off x="614208" y="320753"/>
              <a:ext cx="547155" cy="547155"/>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2"/>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3"/>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19" name="PPT世界-4"/>
          <p:cNvGrpSpPr/>
          <p:nvPr/>
        </p:nvGrpSpPr>
        <p:grpSpPr>
          <a:xfrm>
            <a:off x="662715" y="1915070"/>
            <a:ext cx="7495382" cy="1373186"/>
            <a:chOff x="662715" y="1619795"/>
            <a:chExt cx="7495382" cy="1373186"/>
          </a:xfrm>
        </p:grpSpPr>
        <p:sp>
          <p:nvSpPr>
            <p:cNvPr id="20" name="PPT世界-4-1"/>
            <p:cNvSpPr/>
            <p:nvPr/>
          </p:nvSpPr>
          <p:spPr>
            <a:xfrm>
              <a:off x="662715" y="1619795"/>
              <a:ext cx="7495382" cy="1373186"/>
            </a:xfrm>
            <a:prstGeom prst="roundRect">
              <a:avLst/>
            </a:prstGeom>
            <a:solidFill>
              <a:schemeClr val="bg1"/>
            </a:solidFill>
            <a:ln w="12700" cap="flat" cmpd="sng" algn="ctr">
              <a:solidFill>
                <a:schemeClr val="accent1">
                  <a:lumMod val="20000"/>
                  <a:lumOff val="8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4-2"/>
            <p:cNvSpPr/>
            <p:nvPr/>
          </p:nvSpPr>
          <p:spPr>
            <a:xfrm>
              <a:off x="943506" y="1708993"/>
              <a:ext cx="1194790" cy="11947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4-3"/>
            <p:cNvSpPr/>
            <p:nvPr/>
          </p:nvSpPr>
          <p:spPr>
            <a:xfrm>
              <a:off x="1243117" y="2024442"/>
              <a:ext cx="614258" cy="56389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3" name="组合 22"/>
            <p:cNvGrpSpPr/>
            <p:nvPr/>
          </p:nvGrpSpPr>
          <p:grpSpPr>
            <a:xfrm>
              <a:off x="2437907" y="1863242"/>
              <a:ext cx="4000993" cy="950926"/>
              <a:chOff x="2437907" y="1869962"/>
              <a:chExt cx="4000993" cy="950926"/>
            </a:xfrm>
          </p:grpSpPr>
          <p:sp>
            <p:nvSpPr>
              <p:cNvPr id="24" name="PPT世界-4-4"/>
              <p:cNvSpPr txBox="1"/>
              <p:nvPr/>
            </p:nvSpPr>
            <p:spPr>
              <a:xfrm>
                <a:off x="2451821" y="2203283"/>
                <a:ext cx="3987079" cy="617605"/>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25" name="PPT世界-4-5"/>
              <p:cNvSpPr txBox="1"/>
              <p:nvPr/>
            </p:nvSpPr>
            <p:spPr>
              <a:xfrm>
                <a:off x="2437907" y="1869962"/>
                <a:ext cx="2245150" cy="436145"/>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grpSp>
        <p:nvGrpSpPr>
          <p:cNvPr id="28" name="PPT世界-5"/>
          <p:cNvGrpSpPr/>
          <p:nvPr/>
        </p:nvGrpSpPr>
        <p:grpSpPr>
          <a:xfrm>
            <a:off x="662714" y="4736057"/>
            <a:ext cx="11008585" cy="1373186"/>
            <a:chOff x="662714" y="4440782"/>
            <a:chExt cx="11008585" cy="1373186"/>
          </a:xfrm>
        </p:grpSpPr>
        <p:sp>
          <p:nvSpPr>
            <p:cNvPr id="29" name="PPT世界-5-1"/>
            <p:cNvSpPr/>
            <p:nvPr/>
          </p:nvSpPr>
          <p:spPr>
            <a:xfrm>
              <a:off x="662714" y="4440782"/>
              <a:ext cx="11008585" cy="1373186"/>
            </a:xfrm>
            <a:prstGeom prst="roundRect">
              <a:avLst/>
            </a:prstGeom>
            <a:solidFill>
              <a:schemeClr val="bg1"/>
            </a:solidFill>
            <a:ln w="12700" cap="flat" cmpd="sng" algn="ctr">
              <a:solidFill>
                <a:schemeClr val="accent1">
                  <a:lumMod val="20000"/>
                  <a:lumOff val="8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5-2"/>
            <p:cNvSpPr/>
            <p:nvPr/>
          </p:nvSpPr>
          <p:spPr>
            <a:xfrm>
              <a:off x="943506" y="4529980"/>
              <a:ext cx="1194790" cy="11947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5-3"/>
            <p:cNvSpPr/>
            <p:nvPr/>
          </p:nvSpPr>
          <p:spPr>
            <a:xfrm>
              <a:off x="1243117" y="4842324"/>
              <a:ext cx="614258" cy="570102"/>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2" name="组合 31"/>
            <p:cNvGrpSpPr/>
            <p:nvPr/>
          </p:nvGrpSpPr>
          <p:grpSpPr>
            <a:xfrm>
              <a:off x="2437907" y="4684229"/>
              <a:ext cx="3912093" cy="950926"/>
              <a:chOff x="2437907" y="1869962"/>
              <a:chExt cx="3912093" cy="950926"/>
            </a:xfrm>
          </p:grpSpPr>
          <p:sp>
            <p:nvSpPr>
              <p:cNvPr id="33" name="PPT世界-5-4"/>
              <p:cNvSpPr txBox="1"/>
              <p:nvPr/>
            </p:nvSpPr>
            <p:spPr>
              <a:xfrm>
                <a:off x="2451821" y="2203283"/>
                <a:ext cx="3898179" cy="617605"/>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34" name="PPT世界-5-5"/>
              <p:cNvSpPr txBox="1"/>
              <p:nvPr/>
            </p:nvSpPr>
            <p:spPr>
              <a:xfrm>
                <a:off x="2437907" y="1869962"/>
                <a:ext cx="2245150" cy="436145"/>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grpSp>
        <p:nvGrpSpPr>
          <p:cNvPr id="35" name="PPT世界-6"/>
          <p:cNvGrpSpPr/>
          <p:nvPr/>
        </p:nvGrpSpPr>
        <p:grpSpPr>
          <a:xfrm>
            <a:off x="662714" y="3325563"/>
            <a:ext cx="9319485" cy="1373186"/>
            <a:chOff x="662714" y="3030288"/>
            <a:chExt cx="9319485" cy="1373186"/>
          </a:xfrm>
        </p:grpSpPr>
        <p:sp>
          <p:nvSpPr>
            <p:cNvPr id="36" name="PPT世界-6-1"/>
            <p:cNvSpPr/>
            <p:nvPr/>
          </p:nvSpPr>
          <p:spPr>
            <a:xfrm>
              <a:off x="662714" y="3030288"/>
              <a:ext cx="9319485" cy="1373186"/>
            </a:xfrm>
            <a:prstGeom prst="roundRect">
              <a:avLst/>
            </a:prstGeom>
            <a:solidFill>
              <a:schemeClr val="bg1"/>
            </a:solidFill>
            <a:ln w="12700" cap="flat" cmpd="sng" algn="ctr">
              <a:solidFill>
                <a:schemeClr val="accent3">
                  <a:lumMod val="20000"/>
                  <a:lumOff val="8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6-2"/>
            <p:cNvSpPr/>
            <p:nvPr/>
          </p:nvSpPr>
          <p:spPr>
            <a:xfrm>
              <a:off x="943506" y="3119486"/>
              <a:ext cx="1194790" cy="1194790"/>
            </a:xfrm>
            <a:prstGeom prst="ellipse">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6-3"/>
            <p:cNvSpPr/>
            <p:nvPr/>
          </p:nvSpPr>
          <p:spPr>
            <a:xfrm>
              <a:off x="1307416" y="3409752"/>
              <a:ext cx="485661" cy="614258"/>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9" name="组合 38"/>
            <p:cNvGrpSpPr/>
            <p:nvPr/>
          </p:nvGrpSpPr>
          <p:grpSpPr>
            <a:xfrm>
              <a:off x="2437907" y="3273735"/>
              <a:ext cx="3912093" cy="950926"/>
              <a:chOff x="2437907" y="1869962"/>
              <a:chExt cx="3912093" cy="950926"/>
            </a:xfrm>
          </p:grpSpPr>
          <p:sp>
            <p:nvSpPr>
              <p:cNvPr id="40" name="PPT世界-6-4"/>
              <p:cNvSpPr txBox="1"/>
              <p:nvPr/>
            </p:nvSpPr>
            <p:spPr>
              <a:xfrm>
                <a:off x="2451821" y="2203283"/>
                <a:ext cx="3898179" cy="617605"/>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41" name="PPT世界-6-5"/>
              <p:cNvSpPr txBox="1"/>
              <p:nvPr/>
            </p:nvSpPr>
            <p:spPr>
              <a:xfrm>
                <a:off x="2437907" y="1869962"/>
                <a:ext cx="2245150" cy="400110"/>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pic>
        <p:nvPicPr>
          <p:cNvPr id="43" name="PPT世界-7"/>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46501" y="988075"/>
            <a:ext cx="5282784" cy="5221355"/>
          </a:xfrm>
          <a:prstGeom prst="rect">
            <a:avLst/>
          </a:prstGeom>
        </p:spPr>
      </p:pic>
      <p:grpSp>
        <p:nvGrpSpPr>
          <p:cNvPr id="51" name="PPT世界-8"/>
          <p:cNvGrpSpPr/>
          <p:nvPr/>
        </p:nvGrpSpPr>
        <p:grpSpPr>
          <a:xfrm>
            <a:off x="326555" y="237076"/>
            <a:ext cx="3245994" cy="805912"/>
            <a:chOff x="326555" y="237076"/>
            <a:chExt cx="3245994" cy="805912"/>
          </a:xfrm>
        </p:grpSpPr>
        <p:sp>
          <p:nvSpPr>
            <p:cNvPr id="52" name="PPT世界-8-1"/>
            <p:cNvSpPr/>
            <p:nvPr/>
          </p:nvSpPr>
          <p:spPr>
            <a:xfrm>
              <a:off x="439172" y="328478"/>
              <a:ext cx="3133377" cy="714510"/>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3" name="PPT世界-8-2"/>
            <p:cNvSpPr/>
            <p:nvPr/>
          </p:nvSpPr>
          <p:spPr>
            <a:xfrm>
              <a:off x="382864" y="282777"/>
              <a:ext cx="3133377" cy="714510"/>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4" name="PPT世界-8-3"/>
            <p:cNvSpPr/>
            <p:nvPr/>
          </p:nvSpPr>
          <p:spPr>
            <a:xfrm>
              <a:off x="326555" y="237076"/>
              <a:ext cx="3133377" cy="714510"/>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5" name="PPT世界-8-4"/>
            <p:cNvSpPr txBox="1"/>
            <p:nvPr/>
          </p:nvSpPr>
          <p:spPr>
            <a:xfrm>
              <a:off x="1336399" y="282777"/>
              <a:ext cx="1692551" cy="461665"/>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a:t>
              </a:r>
            </a:p>
          </p:txBody>
        </p:sp>
        <p:sp>
          <p:nvSpPr>
            <p:cNvPr id="56" name="PPT世界-8-5"/>
            <p:cNvSpPr txBox="1"/>
            <p:nvPr/>
          </p:nvSpPr>
          <p:spPr>
            <a:xfrm>
              <a:off x="1358199" y="668842"/>
              <a:ext cx="1854158" cy="253916"/>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PERSONAL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57" name="PPT世界-8-6"/>
            <p:cNvPicPr>
              <a:picLocks noChangeAspect="1"/>
            </p:cNvPicPr>
            <p:nvPr/>
          </p:nvPicPr>
          <p:blipFill rotWithShape="1">
            <a:blip r:embed="rId4" cstate="screen"/>
            <a:srcRect/>
            <a:stretch>
              <a:fillRect/>
            </a:stretch>
          </p:blipFill>
          <p:spPr>
            <a:xfrm>
              <a:off x="614208" y="320753"/>
              <a:ext cx="547155" cy="547155"/>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anim calcmode="lin" valueType="num">
                                      <p:cBhvr>
                                        <p:cTn id="14" dur="500" fill="hold"/>
                                        <p:tgtEl>
                                          <p:spTgt spid="35"/>
                                        </p:tgtEl>
                                        <p:attrNameLst>
                                          <p:attrName>ppt_x</p:attrName>
                                        </p:attrNameLst>
                                      </p:cBhvr>
                                      <p:tavLst>
                                        <p:tav tm="0">
                                          <p:val>
                                            <p:strVal val="#ppt_x"/>
                                          </p:val>
                                        </p:tav>
                                        <p:tav tm="100000">
                                          <p:val>
                                            <p:strVal val="#ppt_x"/>
                                          </p:val>
                                        </p:tav>
                                      </p:tavLst>
                                    </p:anim>
                                    <p:anim calcmode="lin" valueType="num">
                                      <p:cBhvr>
                                        <p:cTn id="15" dur="5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anim calcmode="lin" valueType="num">
                                      <p:cBhvr>
                                        <p:cTn id="20" dur="500" fill="hold"/>
                                        <p:tgtEl>
                                          <p:spTgt spid="28"/>
                                        </p:tgtEl>
                                        <p:attrNameLst>
                                          <p:attrName>ppt_x</p:attrName>
                                        </p:attrNameLst>
                                      </p:cBhvr>
                                      <p:tavLst>
                                        <p:tav tm="0">
                                          <p:val>
                                            <p:strVal val="#ppt_x"/>
                                          </p:val>
                                        </p:tav>
                                        <p:tav tm="100000">
                                          <p:val>
                                            <p:strVal val="#ppt_x"/>
                                          </p:val>
                                        </p:tav>
                                      </p:tavLst>
                                    </p:anim>
                                    <p:anim calcmode="lin" valueType="num">
                                      <p:cBhvr>
                                        <p:cTn id="21" dur="5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2"/>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3"/>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1" name="PPT世界-4"/>
          <p:cNvSpPr/>
          <p:nvPr/>
        </p:nvSpPr>
        <p:spPr>
          <a:xfrm flipH="1">
            <a:off x="5660663" y="1573235"/>
            <a:ext cx="4654926" cy="4654926"/>
          </a:xfrm>
          <a:prstGeom prst="pie">
            <a:avLst>
              <a:gd name="adj1" fmla="val 5387899"/>
              <a:gd name="adj2" fmla="val 16209087"/>
            </a:avLst>
          </a:prstGeom>
          <a:gradFill flip="none" rotWithShape="1">
            <a:gsLst>
              <a:gs pos="0">
                <a:schemeClr val="accent3">
                  <a:alpha val="20000"/>
                </a:schemeClr>
              </a:gs>
              <a:gs pos="100000">
                <a:schemeClr val="accent3">
                  <a:alpha val="0"/>
                </a:schemeClr>
              </a:gs>
            </a:gsLst>
            <a:lin ang="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2" name="PPT世界-5"/>
          <p:cNvSpPr/>
          <p:nvPr/>
        </p:nvSpPr>
        <p:spPr>
          <a:xfrm>
            <a:off x="1876411" y="1573235"/>
            <a:ext cx="4654926" cy="4654926"/>
          </a:xfrm>
          <a:prstGeom prst="pie">
            <a:avLst>
              <a:gd name="adj1" fmla="val 5387899"/>
              <a:gd name="adj2" fmla="val 16209087"/>
            </a:avLst>
          </a:prstGeom>
          <a:gradFill flip="none" rotWithShape="1">
            <a:gsLst>
              <a:gs pos="0">
                <a:schemeClr val="accent1">
                  <a:alpha val="20000"/>
                </a:schemeClr>
              </a:gs>
              <a:gs pos="100000">
                <a:schemeClr val="accent1">
                  <a:alpha val="0"/>
                </a:schemeClr>
              </a:gs>
            </a:gsLst>
            <a:lin ang="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3" name="PPT世界-6"/>
          <p:cNvSpPr/>
          <p:nvPr/>
        </p:nvSpPr>
        <p:spPr>
          <a:xfrm>
            <a:off x="4185048" y="3894348"/>
            <a:ext cx="3841352" cy="1085850"/>
          </a:xfrm>
          <a:prstGeom prst="rect">
            <a:avLst/>
          </a:prstGeom>
          <a:gradFill flip="none" rotWithShape="1">
            <a:gsLst>
              <a:gs pos="0">
                <a:schemeClr val="accent3">
                  <a:alpha val="0"/>
                </a:schemeClr>
              </a:gs>
              <a:gs pos="100000">
                <a:schemeClr val="accent3"/>
              </a:gs>
            </a:gsLst>
            <a:lin ang="0" scaled="1"/>
            <a:tileRect/>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4" name="PPT世界-7"/>
          <p:cNvSpPr/>
          <p:nvPr/>
        </p:nvSpPr>
        <p:spPr>
          <a:xfrm>
            <a:off x="4185048" y="2814848"/>
            <a:ext cx="3841351" cy="1085850"/>
          </a:xfrm>
          <a:prstGeom prst="rect">
            <a:avLst/>
          </a:prstGeom>
          <a:gradFill flip="none" rotWithShape="1">
            <a:gsLst>
              <a:gs pos="0">
                <a:schemeClr val="accent1"/>
              </a:gs>
              <a:gs pos="100000">
                <a:schemeClr val="accent1">
                  <a:alpha val="0"/>
                </a:schemeClr>
              </a:gs>
            </a:gsLst>
            <a:lin ang="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 name="PPT世界-8"/>
          <p:cNvGrpSpPr/>
          <p:nvPr/>
        </p:nvGrpSpPr>
        <p:grpSpPr>
          <a:xfrm>
            <a:off x="575438" y="372020"/>
            <a:ext cx="7060611" cy="6864350"/>
            <a:chOff x="575438" y="372020"/>
            <a:chExt cx="7060611" cy="6864350"/>
          </a:xfrm>
        </p:grpSpPr>
        <p:sp>
          <p:nvSpPr>
            <p:cNvPr id="20" name="PPT世界-8-1"/>
            <p:cNvSpPr/>
            <p:nvPr/>
          </p:nvSpPr>
          <p:spPr>
            <a:xfrm>
              <a:off x="771699" y="372020"/>
              <a:ext cx="6864350" cy="6864350"/>
            </a:xfrm>
            <a:prstGeom prst="pie">
              <a:avLst>
                <a:gd name="adj1" fmla="val 7261952"/>
                <a:gd name="adj2" fmla="val 13951602"/>
              </a:avLst>
            </a:prstGeom>
            <a:noFill/>
            <a:ln w="12700" cap="flat" cmpd="sng" algn="ctr">
              <a:gradFill flip="none" rotWithShape="1">
                <a:gsLst>
                  <a:gs pos="75000">
                    <a:schemeClr val="accent2">
                      <a:alpha val="0"/>
                    </a:schemeClr>
                  </a:gs>
                  <a:gs pos="100000">
                    <a:schemeClr val="accent1"/>
                  </a:gs>
                </a:gsLst>
                <a:lin ang="108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组合 2"/>
            <p:cNvGrpSpPr/>
            <p:nvPr/>
          </p:nvGrpSpPr>
          <p:grpSpPr>
            <a:xfrm>
              <a:off x="575438" y="1499284"/>
              <a:ext cx="4711111" cy="4796478"/>
              <a:chOff x="575438" y="1499284"/>
              <a:chExt cx="4711111" cy="4796478"/>
            </a:xfrm>
          </p:grpSpPr>
          <p:sp>
            <p:nvSpPr>
              <p:cNvPr id="25" name="PPT世界-8-2"/>
              <p:cNvSpPr/>
              <p:nvPr/>
            </p:nvSpPr>
            <p:spPr>
              <a:xfrm>
                <a:off x="3121199" y="2814848"/>
                <a:ext cx="2165350" cy="2165350"/>
              </a:xfrm>
              <a:prstGeom prst="ellipse">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8-3"/>
              <p:cNvSpPr txBox="1"/>
              <p:nvPr/>
            </p:nvSpPr>
            <p:spPr>
              <a:xfrm>
                <a:off x="3619159" y="3466636"/>
                <a:ext cx="1169430" cy="861774"/>
              </a:xfrm>
              <a:prstGeom prst="rect">
                <a:avLst/>
              </a:prstGeom>
              <a:noFill/>
              <a:ln>
                <a:noFill/>
              </a:ln>
            </p:spPr>
            <p:txBody>
              <a:bodyPr wrap="square" lIns="0" tIns="0" rIns="0" bIns="0" rtlCol="0">
                <a:no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0" i="0" u="none" strike="noStrike" kern="1200" cap="none" spc="1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a:t>
                </a:r>
                <a:endParaRPr kumimoji="0" lang="en-US" altLang="zh-CN" sz="2800" b="0" i="0" u="none" strike="noStrike" kern="1200" cap="none" spc="1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0" i="0" u="none" strike="noStrike" kern="1200" cap="none" spc="1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32" name="PPT世界-8-4"/>
              <p:cNvSpPr/>
              <p:nvPr/>
            </p:nvSpPr>
            <p:spPr>
              <a:xfrm>
                <a:off x="2106957" y="1499284"/>
                <a:ext cx="1218048" cy="1218048"/>
              </a:xfrm>
              <a:prstGeom prst="ellipse">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33" name="PPT世界-8-5"/>
              <p:cNvSpPr/>
              <p:nvPr/>
            </p:nvSpPr>
            <p:spPr>
              <a:xfrm>
                <a:off x="1368391" y="3285324"/>
                <a:ext cx="1218048" cy="1218048"/>
              </a:xfrm>
              <a:prstGeom prst="ellipse">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34" name="PPT世界-8-6"/>
              <p:cNvSpPr/>
              <p:nvPr/>
            </p:nvSpPr>
            <p:spPr>
              <a:xfrm>
                <a:off x="2277271" y="5077714"/>
                <a:ext cx="1218048" cy="1218048"/>
              </a:xfrm>
              <a:prstGeom prst="ellipse">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38" name="PPT世界-8-7"/>
              <p:cNvSpPr/>
              <p:nvPr/>
            </p:nvSpPr>
            <p:spPr>
              <a:xfrm>
                <a:off x="1295008" y="5048481"/>
                <a:ext cx="348649" cy="348649"/>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9" name="PPT世界-8-8"/>
              <p:cNvSpPr/>
              <p:nvPr/>
            </p:nvSpPr>
            <p:spPr>
              <a:xfrm>
                <a:off x="1488348" y="2717332"/>
                <a:ext cx="144000" cy="145092"/>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0" name="PPT世界-8-9"/>
              <p:cNvSpPr/>
              <p:nvPr/>
            </p:nvSpPr>
            <p:spPr>
              <a:xfrm>
                <a:off x="647309" y="2218089"/>
                <a:ext cx="288000" cy="288000"/>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1" name="PPT世界-8-10"/>
              <p:cNvSpPr/>
              <p:nvPr/>
            </p:nvSpPr>
            <p:spPr>
              <a:xfrm>
                <a:off x="575438" y="4444386"/>
                <a:ext cx="144000" cy="145092"/>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2" name="PPT世界-8-11"/>
              <p:cNvSpPr/>
              <p:nvPr/>
            </p:nvSpPr>
            <p:spPr>
              <a:xfrm>
                <a:off x="875151" y="3845699"/>
                <a:ext cx="262063" cy="262063"/>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6" name="PPT世界-9"/>
          <p:cNvGrpSpPr/>
          <p:nvPr/>
        </p:nvGrpSpPr>
        <p:grpSpPr>
          <a:xfrm>
            <a:off x="4509561" y="372020"/>
            <a:ext cx="7190439" cy="6864350"/>
            <a:chOff x="4509561" y="372020"/>
            <a:chExt cx="7190439" cy="6864350"/>
          </a:xfrm>
        </p:grpSpPr>
        <p:sp>
          <p:nvSpPr>
            <p:cNvPr id="19" name="PPT世界-9-1"/>
            <p:cNvSpPr/>
            <p:nvPr/>
          </p:nvSpPr>
          <p:spPr>
            <a:xfrm flipH="1">
              <a:off x="4509561" y="372020"/>
              <a:ext cx="6864350" cy="6864350"/>
            </a:xfrm>
            <a:prstGeom prst="pie">
              <a:avLst>
                <a:gd name="adj1" fmla="val 7261952"/>
                <a:gd name="adj2" fmla="val 13951602"/>
              </a:avLst>
            </a:prstGeom>
            <a:noFill/>
            <a:ln w="12700" cap="flat" cmpd="sng" algn="ctr">
              <a:gradFill flip="none" rotWithShape="1">
                <a:gsLst>
                  <a:gs pos="75000">
                    <a:schemeClr val="accent4">
                      <a:alpha val="0"/>
                    </a:schemeClr>
                  </a:gs>
                  <a:gs pos="100000">
                    <a:schemeClr val="accent3"/>
                  </a:gs>
                </a:gsLst>
                <a:lin ang="108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9-2"/>
            <p:cNvSpPr/>
            <p:nvPr/>
          </p:nvSpPr>
          <p:spPr>
            <a:xfrm>
              <a:off x="6905451" y="2814848"/>
              <a:ext cx="2165350" cy="2165350"/>
            </a:xfrm>
            <a:prstGeom prst="ellipse">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9-3"/>
            <p:cNvSpPr txBox="1"/>
            <p:nvPr/>
          </p:nvSpPr>
          <p:spPr>
            <a:xfrm>
              <a:off x="7403411" y="3466636"/>
              <a:ext cx="1169430" cy="861774"/>
            </a:xfrm>
            <a:prstGeom prst="rect">
              <a:avLst/>
            </a:prstGeom>
            <a:noFill/>
            <a:ln>
              <a:noFill/>
            </a:ln>
          </p:spPr>
          <p:txBody>
            <a:bodyPr wrap="square" lIns="0" tIns="0" rIns="0" bIns="0" rtlCol="0">
              <a:no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0" i="0" u="none" strike="noStrike" kern="1200" cap="none" spc="1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a:t>
              </a:r>
            </a:p>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0" i="0" u="none" strike="noStrike" kern="1200" cap="none" spc="1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35" name="PPT世界-9-4"/>
            <p:cNvSpPr/>
            <p:nvPr/>
          </p:nvSpPr>
          <p:spPr>
            <a:xfrm>
              <a:off x="9615228" y="3249951"/>
              <a:ext cx="1218048" cy="1218048"/>
            </a:xfrm>
            <a:prstGeom prst="ellipse">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36" name="PPT世界-9-5"/>
            <p:cNvSpPr/>
            <p:nvPr/>
          </p:nvSpPr>
          <p:spPr>
            <a:xfrm>
              <a:off x="8942673" y="1499284"/>
              <a:ext cx="1218048" cy="1218048"/>
            </a:xfrm>
            <a:prstGeom prst="ellipse">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37" name="PPT世界-9-6"/>
            <p:cNvSpPr/>
            <p:nvPr/>
          </p:nvSpPr>
          <p:spPr>
            <a:xfrm>
              <a:off x="8922756" y="5077714"/>
              <a:ext cx="1218048" cy="1218048"/>
            </a:xfrm>
            <a:prstGeom prst="ellipse">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43" name="PPT世界-9-7"/>
            <p:cNvSpPr/>
            <p:nvPr/>
          </p:nvSpPr>
          <p:spPr>
            <a:xfrm>
              <a:off x="11351351" y="5048481"/>
              <a:ext cx="348649" cy="348649"/>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4" name="PPT世界-9-8"/>
            <p:cNvSpPr/>
            <p:nvPr/>
          </p:nvSpPr>
          <p:spPr>
            <a:xfrm>
              <a:off x="11544691" y="2717332"/>
              <a:ext cx="144000" cy="145092"/>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5" name="PPT世界-9-9"/>
            <p:cNvSpPr/>
            <p:nvPr/>
          </p:nvSpPr>
          <p:spPr>
            <a:xfrm>
              <a:off x="10692593" y="2329476"/>
              <a:ext cx="288000" cy="288000"/>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9-10"/>
            <p:cNvSpPr/>
            <p:nvPr/>
          </p:nvSpPr>
          <p:spPr>
            <a:xfrm>
              <a:off x="10656112" y="4929442"/>
              <a:ext cx="150538" cy="145092"/>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7" name="PPT世界-9-11"/>
            <p:cNvSpPr/>
            <p:nvPr/>
          </p:nvSpPr>
          <p:spPr>
            <a:xfrm>
              <a:off x="10989504" y="3600868"/>
              <a:ext cx="262063" cy="262063"/>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31" name="PPT世界-10"/>
          <p:cNvSpPr txBox="1"/>
          <p:nvPr/>
        </p:nvSpPr>
        <p:spPr>
          <a:xfrm>
            <a:off x="5511285" y="3562144"/>
            <a:ext cx="1169430" cy="738664"/>
          </a:xfrm>
          <a:prstGeom prst="rect">
            <a:avLst/>
          </a:prstGeom>
          <a:noFill/>
          <a:ln>
            <a:noFill/>
          </a:ln>
        </p:spPr>
        <p:txBody>
          <a:bodyPr wrap="square" lIns="0" tIns="0" rIns="0" bIns="0" rtlCol="0">
            <a:no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en-US" altLang="zh-CN" sz="4800" b="0" i="0" u="none" strike="noStrike" kern="1200" cap="none" spc="100" normalizeH="0" baseline="0" noProof="0" dirty="0">
                <a:ln w="69850">
                  <a:solidFill>
                    <a:schemeClr val="accent1"/>
                  </a:solidFill>
                </a:ln>
                <a:solidFill>
                  <a:prstClr val="white"/>
                </a:solidFill>
                <a:effectLst>
                  <a:outerShdw blurRad="127000" dist="63500" dir="5400000" algn="t" rotWithShape="0">
                    <a:srgbClr val="061B66">
                      <a:alpha val="32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VS</a:t>
            </a:r>
            <a:endParaRPr kumimoji="0" lang="zh-CN" altLang="en-US" sz="4800" b="0" i="0" u="none" strike="noStrike" kern="1200" cap="none" spc="100" normalizeH="0" baseline="0" noProof="0" dirty="0">
              <a:ln w="69850">
                <a:solidFill>
                  <a:schemeClr val="accent1"/>
                </a:solidFill>
              </a:ln>
              <a:solidFill>
                <a:prstClr val="white"/>
              </a:solidFill>
              <a:effectLst>
                <a:outerShdw blurRad="127000" dist="63500" dir="5400000" algn="t" rotWithShape="0">
                  <a:srgbClr val="061B66">
                    <a:alpha val="32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11"/>
          <p:cNvSpPr txBox="1"/>
          <p:nvPr/>
        </p:nvSpPr>
        <p:spPr>
          <a:xfrm>
            <a:off x="5511285" y="3562144"/>
            <a:ext cx="1169430" cy="738664"/>
          </a:xfrm>
          <a:prstGeom prst="rect">
            <a:avLst/>
          </a:prstGeom>
          <a:noFill/>
          <a:ln>
            <a:noFill/>
          </a:ln>
        </p:spPr>
        <p:txBody>
          <a:bodyPr wrap="square" lIns="0" tIns="0" rIns="0" bIns="0" rtlCol="0">
            <a:no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en-US" altLang="zh-CN" sz="4800" b="0" i="0" u="none" strike="noStrike" kern="1200" cap="none" spc="100" normalizeH="0" baseline="0" noProof="0" dirty="0">
                <a:ln w="38100">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VS</a:t>
            </a:r>
            <a:endParaRPr kumimoji="0" lang="zh-CN" altLang="en-US" sz="4800" b="0" i="0" u="none" strike="noStrike" kern="1200" cap="none" spc="100" normalizeH="0" baseline="0" noProof="0" dirty="0">
              <a:ln w="38100">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49" name="PPT世界-12"/>
          <p:cNvGrpSpPr/>
          <p:nvPr/>
        </p:nvGrpSpPr>
        <p:grpSpPr>
          <a:xfrm>
            <a:off x="326555" y="237076"/>
            <a:ext cx="3245994" cy="805912"/>
            <a:chOff x="326555" y="237076"/>
            <a:chExt cx="3245994" cy="805912"/>
          </a:xfrm>
        </p:grpSpPr>
        <p:sp>
          <p:nvSpPr>
            <p:cNvPr id="50" name="PPT世界-12-1"/>
            <p:cNvSpPr/>
            <p:nvPr/>
          </p:nvSpPr>
          <p:spPr>
            <a:xfrm>
              <a:off x="439172" y="328478"/>
              <a:ext cx="3133377" cy="714510"/>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1" name="PPT世界-12-2"/>
            <p:cNvSpPr/>
            <p:nvPr/>
          </p:nvSpPr>
          <p:spPr>
            <a:xfrm>
              <a:off x="382864" y="282777"/>
              <a:ext cx="3133377" cy="714510"/>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2" name="PPT世界-12-3"/>
            <p:cNvSpPr/>
            <p:nvPr/>
          </p:nvSpPr>
          <p:spPr>
            <a:xfrm>
              <a:off x="326555" y="237076"/>
              <a:ext cx="3133377" cy="714510"/>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3" name="PPT世界-12-4"/>
            <p:cNvSpPr txBox="1"/>
            <p:nvPr/>
          </p:nvSpPr>
          <p:spPr>
            <a:xfrm>
              <a:off x="1336399" y="282777"/>
              <a:ext cx="1692551" cy="461665"/>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a:t>
              </a:r>
            </a:p>
          </p:txBody>
        </p:sp>
        <p:sp>
          <p:nvSpPr>
            <p:cNvPr id="54" name="PPT世界-12-5"/>
            <p:cNvSpPr txBox="1"/>
            <p:nvPr/>
          </p:nvSpPr>
          <p:spPr>
            <a:xfrm>
              <a:off x="1358199" y="668842"/>
              <a:ext cx="1854158" cy="253916"/>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PERSONAL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55" name="PPT世界-12-6"/>
            <p:cNvPicPr>
              <a:picLocks noChangeAspect="1"/>
            </p:cNvPicPr>
            <p:nvPr/>
          </p:nvPicPr>
          <p:blipFill rotWithShape="1">
            <a:blip r:embed="rId2" cstate="screen"/>
            <a:srcRect/>
            <a:stretch>
              <a:fillRect/>
            </a:stretch>
          </p:blipFill>
          <p:spPr>
            <a:xfrm>
              <a:off x="614208" y="320753"/>
              <a:ext cx="547155" cy="547155"/>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 name="PPT世界-1"/>
          <p:cNvSpPr/>
          <p:nvPr/>
        </p:nvSpPr>
        <p:spPr>
          <a:xfrm>
            <a:off x="0" y="0"/>
            <a:ext cx="12192000" cy="685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0" name="PPT世界-3"/>
          <p:cNvSpPr/>
          <p:nvPr/>
        </p:nvSpPr>
        <p:spPr>
          <a:xfrm>
            <a:off x="5954365" y="0"/>
            <a:ext cx="6237635" cy="5694051"/>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22" name="PPT世界-4"/>
          <p:cNvSpPr/>
          <p:nvPr/>
        </p:nvSpPr>
        <p:spPr>
          <a:xfrm>
            <a:off x="1" y="3246969"/>
            <a:ext cx="5953667" cy="3611031"/>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8" name="PPT世界-5"/>
          <p:cNvSpPr/>
          <p:nvPr/>
        </p:nvSpPr>
        <p:spPr>
          <a:xfrm>
            <a:off x="5575148" y="407289"/>
            <a:ext cx="1265382" cy="1265382"/>
          </a:xfrm>
          <a:custGeom>
            <a:avLst/>
            <a:gdLst>
              <a:gd name="connsiteX0" fmla="*/ 1265383 w 1265382"/>
              <a:gd name="connsiteY0" fmla="*/ 632691 h 1265382"/>
              <a:gd name="connsiteX1" fmla="*/ 632691 w 1265382"/>
              <a:gd name="connsiteY1" fmla="*/ 1265383 h 1265382"/>
              <a:gd name="connsiteX2" fmla="*/ 0 w 1265382"/>
              <a:gd name="connsiteY2" fmla="*/ 632691 h 1265382"/>
              <a:gd name="connsiteX3" fmla="*/ 632691 w 1265382"/>
              <a:gd name="connsiteY3" fmla="*/ 0 h 1265382"/>
              <a:gd name="connsiteX4" fmla="*/ 1265383 w 1265382"/>
              <a:gd name="connsiteY4" fmla="*/ 632691 h 126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382" h="1265382">
                <a:moveTo>
                  <a:pt x="1265383" y="632691"/>
                </a:moveTo>
                <a:cubicBezTo>
                  <a:pt x="1265383" y="982117"/>
                  <a:pt x="982117" y="1265383"/>
                  <a:pt x="632691" y="1265383"/>
                </a:cubicBezTo>
                <a:cubicBezTo>
                  <a:pt x="283266" y="1265383"/>
                  <a:pt x="0" y="982117"/>
                  <a:pt x="0" y="632691"/>
                </a:cubicBezTo>
                <a:cubicBezTo>
                  <a:pt x="0" y="283266"/>
                  <a:pt x="283266" y="0"/>
                  <a:pt x="632691" y="0"/>
                </a:cubicBezTo>
                <a:cubicBezTo>
                  <a:pt x="982117" y="0"/>
                  <a:pt x="1265383" y="283266"/>
                  <a:pt x="1265383" y="632691"/>
                </a:cubicBezTo>
                <a:close/>
              </a:path>
            </a:pathLst>
          </a:custGeom>
          <a:solidFill>
            <a:schemeClr val="accent1"/>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26" name="PPT世界-6"/>
          <p:cNvSpPr/>
          <p:nvPr/>
        </p:nvSpPr>
        <p:spPr>
          <a:xfrm>
            <a:off x="7887694" y="1"/>
            <a:ext cx="1050625" cy="717778"/>
          </a:xfrm>
          <a:custGeom>
            <a:avLst/>
            <a:gdLst>
              <a:gd name="connsiteX0" fmla="*/ 355602 w 1419085"/>
              <a:gd name="connsiteY0" fmla="*/ 0 h 969507"/>
              <a:gd name="connsiteX1" fmla="*/ 1063474 w 1419085"/>
              <a:gd name="connsiteY1" fmla="*/ 0 h 969507"/>
              <a:gd name="connsiteX2" fmla="*/ 1015919 w 1419085"/>
              <a:gd name="connsiteY2" fmla="*/ 77807 h 969507"/>
              <a:gd name="connsiteX3" fmla="*/ 1004358 w 1419085"/>
              <a:gd name="connsiteY3" fmla="*/ 123004 h 969507"/>
              <a:gd name="connsiteX4" fmla="*/ 1008701 w 1419085"/>
              <a:gd name="connsiteY4" fmla="*/ 131005 h 969507"/>
              <a:gd name="connsiteX5" fmla="*/ 1013906 w 1419085"/>
              <a:gd name="connsiteY5" fmla="*/ 147770 h 969507"/>
              <a:gd name="connsiteX6" fmla="*/ 1054971 w 1419085"/>
              <a:gd name="connsiteY6" fmla="*/ 172107 h 969507"/>
              <a:gd name="connsiteX7" fmla="*/ 1419085 w 1419085"/>
              <a:gd name="connsiteY7" fmla="*/ 259954 h 969507"/>
              <a:gd name="connsiteX8" fmla="*/ 1054971 w 1419085"/>
              <a:gd name="connsiteY8" fmla="*/ 347804 h 969507"/>
              <a:gd name="connsiteX9" fmla="*/ 1011948 w 1419085"/>
              <a:gd name="connsiteY9" fmla="*/ 373301 h 969507"/>
              <a:gd name="connsiteX10" fmla="*/ 1008701 w 1419085"/>
              <a:gd name="connsiteY10" fmla="*/ 383761 h 969507"/>
              <a:gd name="connsiteX11" fmla="*/ 1003466 w 1419085"/>
              <a:gd name="connsiteY11" fmla="*/ 393406 h 969507"/>
              <a:gd name="connsiteX12" fmla="*/ 1015919 w 1419085"/>
              <a:gd name="connsiteY12" fmla="*/ 442090 h 969507"/>
              <a:gd name="connsiteX13" fmla="*/ 1211245 w 1419085"/>
              <a:gd name="connsiteY13" fmla="*/ 761674 h 969507"/>
              <a:gd name="connsiteX14" fmla="*/ 891668 w 1419085"/>
              <a:gd name="connsiteY14" fmla="*/ 566327 h 969507"/>
              <a:gd name="connsiteX15" fmla="*/ 841524 w 1419085"/>
              <a:gd name="connsiteY15" fmla="*/ 553501 h 969507"/>
              <a:gd name="connsiteX16" fmla="*/ 835920 w 1419085"/>
              <a:gd name="connsiteY16" fmla="*/ 556542 h 969507"/>
              <a:gd name="connsiteX17" fmla="*/ 824171 w 1419085"/>
              <a:gd name="connsiteY17" fmla="*/ 560190 h 969507"/>
              <a:gd name="connsiteX18" fmla="*/ 797382 w 1419085"/>
              <a:gd name="connsiteY18" fmla="*/ 605393 h 969507"/>
              <a:gd name="connsiteX19" fmla="*/ 709543 w 1419085"/>
              <a:gd name="connsiteY19" fmla="*/ 969507 h 969507"/>
              <a:gd name="connsiteX20" fmla="*/ 621702 w 1419085"/>
              <a:gd name="connsiteY20" fmla="*/ 605393 h 969507"/>
              <a:gd name="connsiteX21" fmla="*/ 594912 w 1419085"/>
              <a:gd name="connsiteY21" fmla="*/ 560189 h 969507"/>
              <a:gd name="connsiteX22" fmla="*/ 583165 w 1419085"/>
              <a:gd name="connsiteY22" fmla="*/ 556542 h 969507"/>
              <a:gd name="connsiteX23" fmla="*/ 577550 w 1419085"/>
              <a:gd name="connsiteY23" fmla="*/ 553495 h 969507"/>
              <a:gd name="connsiteX24" fmla="*/ 527382 w 1419085"/>
              <a:gd name="connsiteY24" fmla="*/ 566327 h 969507"/>
              <a:gd name="connsiteX25" fmla="*/ 207805 w 1419085"/>
              <a:gd name="connsiteY25" fmla="*/ 761674 h 969507"/>
              <a:gd name="connsiteX26" fmla="*/ 403165 w 1419085"/>
              <a:gd name="connsiteY26" fmla="*/ 442090 h 969507"/>
              <a:gd name="connsiteX27" fmla="*/ 415618 w 1419085"/>
              <a:gd name="connsiteY27" fmla="*/ 393406 h 969507"/>
              <a:gd name="connsiteX28" fmla="*/ 410383 w 1419085"/>
              <a:gd name="connsiteY28" fmla="*/ 383761 h 969507"/>
              <a:gd name="connsiteX29" fmla="*/ 407137 w 1419085"/>
              <a:gd name="connsiteY29" fmla="*/ 373304 h 969507"/>
              <a:gd name="connsiteX30" fmla="*/ 364114 w 1419085"/>
              <a:gd name="connsiteY30" fmla="*/ 347804 h 969507"/>
              <a:gd name="connsiteX31" fmla="*/ 0 w 1419085"/>
              <a:gd name="connsiteY31" fmla="*/ 259954 h 969507"/>
              <a:gd name="connsiteX32" fmla="*/ 364114 w 1419085"/>
              <a:gd name="connsiteY32" fmla="*/ 172107 h 969507"/>
              <a:gd name="connsiteX33" fmla="*/ 405180 w 1419085"/>
              <a:gd name="connsiteY33" fmla="*/ 147768 h 969507"/>
              <a:gd name="connsiteX34" fmla="*/ 410383 w 1419085"/>
              <a:gd name="connsiteY34" fmla="*/ 131005 h 969507"/>
              <a:gd name="connsiteX35" fmla="*/ 414726 w 1419085"/>
              <a:gd name="connsiteY35" fmla="*/ 123004 h 969507"/>
              <a:gd name="connsiteX36" fmla="*/ 403165 w 1419085"/>
              <a:gd name="connsiteY36" fmla="*/ 77807 h 96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419085" h="969507">
                <a:moveTo>
                  <a:pt x="355602" y="0"/>
                </a:moveTo>
                <a:lnTo>
                  <a:pt x="1063474" y="0"/>
                </a:lnTo>
                <a:lnTo>
                  <a:pt x="1015919" y="77807"/>
                </a:lnTo>
                <a:lnTo>
                  <a:pt x="1004358" y="123004"/>
                </a:lnTo>
                <a:lnTo>
                  <a:pt x="1008701" y="131005"/>
                </a:lnTo>
                <a:lnTo>
                  <a:pt x="1013906" y="147770"/>
                </a:lnTo>
                <a:lnTo>
                  <a:pt x="1054971" y="172107"/>
                </a:lnTo>
                <a:lnTo>
                  <a:pt x="1419085" y="259954"/>
                </a:lnTo>
                <a:lnTo>
                  <a:pt x="1054971" y="347804"/>
                </a:lnTo>
                <a:lnTo>
                  <a:pt x="1011948" y="373301"/>
                </a:lnTo>
                <a:lnTo>
                  <a:pt x="1008701" y="383761"/>
                </a:lnTo>
                <a:lnTo>
                  <a:pt x="1003466" y="393406"/>
                </a:lnTo>
                <a:lnTo>
                  <a:pt x="1015919" y="442090"/>
                </a:lnTo>
                <a:lnTo>
                  <a:pt x="1211245" y="761674"/>
                </a:lnTo>
                <a:lnTo>
                  <a:pt x="891668" y="566327"/>
                </a:lnTo>
                <a:lnTo>
                  <a:pt x="841524" y="553501"/>
                </a:lnTo>
                <a:lnTo>
                  <a:pt x="835920" y="556542"/>
                </a:lnTo>
                <a:lnTo>
                  <a:pt x="824171" y="560190"/>
                </a:lnTo>
                <a:lnTo>
                  <a:pt x="797382" y="605393"/>
                </a:lnTo>
                <a:lnTo>
                  <a:pt x="709543" y="969507"/>
                </a:lnTo>
                <a:lnTo>
                  <a:pt x="621702" y="605393"/>
                </a:lnTo>
                <a:lnTo>
                  <a:pt x="594912" y="560189"/>
                </a:lnTo>
                <a:lnTo>
                  <a:pt x="583165" y="556542"/>
                </a:lnTo>
                <a:lnTo>
                  <a:pt x="577550" y="553495"/>
                </a:lnTo>
                <a:lnTo>
                  <a:pt x="527382" y="566327"/>
                </a:lnTo>
                <a:lnTo>
                  <a:pt x="207805" y="761674"/>
                </a:lnTo>
                <a:lnTo>
                  <a:pt x="403165" y="442090"/>
                </a:lnTo>
                <a:lnTo>
                  <a:pt x="415618" y="393406"/>
                </a:lnTo>
                <a:lnTo>
                  <a:pt x="410383" y="383761"/>
                </a:lnTo>
                <a:lnTo>
                  <a:pt x="407137" y="373304"/>
                </a:lnTo>
                <a:lnTo>
                  <a:pt x="364114" y="347804"/>
                </a:lnTo>
                <a:lnTo>
                  <a:pt x="0" y="259954"/>
                </a:lnTo>
                <a:lnTo>
                  <a:pt x="364114" y="172107"/>
                </a:lnTo>
                <a:lnTo>
                  <a:pt x="405180" y="147768"/>
                </a:lnTo>
                <a:lnTo>
                  <a:pt x="410383" y="131005"/>
                </a:lnTo>
                <a:lnTo>
                  <a:pt x="414726" y="123004"/>
                </a:lnTo>
                <a:lnTo>
                  <a:pt x="403165" y="77807"/>
                </a:lnTo>
                <a:close/>
              </a:path>
            </a:pathLst>
          </a:custGeom>
          <a:solidFill>
            <a:schemeClr val="accent5"/>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130" name="PPT世界-9"/>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266691" y="69376"/>
            <a:ext cx="7033148" cy="6951367"/>
          </a:xfrm>
          <a:prstGeom prst="rect">
            <a:avLst/>
          </a:prstGeom>
        </p:spPr>
      </p:pic>
      <p:grpSp>
        <p:nvGrpSpPr>
          <p:cNvPr id="3" name="PPT世界-10"/>
          <p:cNvGrpSpPr/>
          <p:nvPr/>
        </p:nvGrpSpPr>
        <p:grpSpPr>
          <a:xfrm>
            <a:off x="6840530" y="865874"/>
            <a:ext cx="4775788" cy="3426469"/>
            <a:chOff x="6840530" y="865874"/>
            <a:chExt cx="4775788" cy="3426469"/>
          </a:xfrm>
        </p:grpSpPr>
        <p:grpSp>
          <p:nvGrpSpPr>
            <p:cNvPr id="63" name="组合 62"/>
            <p:cNvGrpSpPr/>
            <p:nvPr/>
          </p:nvGrpSpPr>
          <p:grpSpPr>
            <a:xfrm>
              <a:off x="8457196" y="865874"/>
              <a:ext cx="3159122" cy="1112977"/>
              <a:chOff x="7476622" y="2164280"/>
              <a:chExt cx="3159122" cy="1112977"/>
            </a:xfrm>
          </p:grpSpPr>
          <p:sp>
            <p:nvSpPr>
              <p:cNvPr id="62" name="PPT世界-10-1"/>
              <p:cNvSpPr txBox="1"/>
              <p:nvPr/>
            </p:nvSpPr>
            <p:spPr>
              <a:xfrm>
                <a:off x="7476622" y="2169261"/>
                <a:ext cx="3159122" cy="1107996"/>
              </a:xfrm>
              <a:prstGeom prst="rect">
                <a:avLst/>
              </a:prstGeom>
              <a:noFill/>
            </p:spPr>
            <p:txBody>
              <a:bodyPr wrap="square" rtlCol="0">
                <a:noAutofit/>
              </a:bodyPr>
              <a:lstStyle/>
              <a:p>
                <a:pPr algn="r"/>
                <a:r>
                  <a:rPr lang="zh-CN" altLang="en-US" sz="6600" dirty="0">
                    <a:ln w="2159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大学生</a:t>
                </a:r>
              </a:p>
            </p:txBody>
          </p:sp>
          <p:sp>
            <p:nvSpPr>
              <p:cNvPr id="59" name="PPT世界-10-2"/>
              <p:cNvSpPr txBox="1"/>
              <p:nvPr/>
            </p:nvSpPr>
            <p:spPr>
              <a:xfrm>
                <a:off x="7476622" y="2164280"/>
                <a:ext cx="3159122" cy="1107996"/>
              </a:xfrm>
              <a:prstGeom prst="rect">
                <a:avLst/>
              </a:prstGeom>
              <a:noFill/>
            </p:spPr>
            <p:txBody>
              <a:bodyPr wrap="square" rtlCol="0">
                <a:noAutofit/>
              </a:bodyPr>
              <a:lstStyle/>
              <a:p>
                <a:pPr algn="r"/>
                <a:r>
                  <a:rPr lang="zh-CN" altLang="en-US" sz="6600" dirty="0">
                    <a:ln w="88900">
                      <a:solidFill>
                        <a:schemeClr val="bg1"/>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大学生</a:t>
                </a:r>
              </a:p>
            </p:txBody>
          </p:sp>
          <p:sp>
            <p:nvSpPr>
              <p:cNvPr id="61" name="PPT世界-10-3"/>
              <p:cNvSpPr txBox="1"/>
              <p:nvPr/>
            </p:nvSpPr>
            <p:spPr>
              <a:xfrm>
                <a:off x="7476622" y="2169261"/>
                <a:ext cx="3159122" cy="1107996"/>
              </a:xfrm>
              <a:prstGeom prst="rect">
                <a:avLst/>
              </a:prstGeom>
              <a:noFill/>
            </p:spPr>
            <p:txBody>
              <a:bodyPr wrap="square" rtlCol="0">
                <a:noAutofit/>
              </a:bodyPr>
              <a:lstStyle/>
              <a:p>
                <a:pPr algn="r"/>
                <a:r>
                  <a:rPr lang="zh-CN" altLang="en-US" sz="6600" dirty="0">
                    <a:ln w="2540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大学生</a:t>
                </a:r>
              </a:p>
            </p:txBody>
          </p:sp>
        </p:grpSp>
        <p:grpSp>
          <p:nvGrpSpPr>
            <p:cNvPr id="82" name="组合 81"/>
            <p:cNvGrpSpPr/>
            <p:nvPr/>
          </p:nvGrpSpPr>
          <p:grpSpPr>
            <a:xfrm>
              <a:off x="6840530" y="2876700"/>
              <a:ext cx="4775788" cy="1020644"/>
              <a:chOff x="6570000" y="2461600"/>
              <a:chExt cx="4775788" cy="1020644"/>
            </a:xfrm>
          </p:grpSpPr>
          <p:sp>
            <p:nvSpPr>
              <p:cNvPr id="75" name="PPT世界-10-4"/>
              <p:cNvSpPr txBox="1"/>
              <p:nvPr/>
            </p:nvSpPr>
            <p:spPr>
              <a:xfrm>
                <a:off x="6570000" y="2466581"/>
                <a:ext cx="4775788" cy="1015663"/>
              </a:xfrm>
              <a:prstGeom prst="rect">
                <a:avLst/>
              </a:prstGeom>
              <a:noFill/>
            </p:spPr>
            <p:txBody>
              <a:bodyPr wrap="square" rtlCol="0">
                <a:noAutofit/>
              </a:bodyPr>
              <a:lstStyle/>
              <a:p>
                <a:pPr algn="r"/>
                <a:r>
                  <a:rPr lang="zh-CN" altLang="en-US" sz="6000" dirty="0">
                    <a:ln w="2159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谢谢各位倾听</a:t>
                </a:r>
              </a:p>
            </p:txBody>
          </p:sp>
          <p:sp>
            <p:nvSpPr>
              <p:cNvPr id="76" name="PPT世界-10-5"/>
              <p:cNvSpPr txBox="1"/>
              <p:nvPr/>
            </p:nvSpPr>
            <p:spPr>
              <a:xfrm>
                <a:off x="6570000" y="2461600"/>
                <a:ext cx="4775788" cy="1015663"/>
              </a:xfrm>
              <a:prstGeom prst="rect">
                <a:avLst/>
              </a:prstGeom>
              <a:noFill/>
            </p:spPr>
            <p:txBody>
              <a:bodyPr wrap="square" rtlCol="0">
                <a:noAutofit/>
              </a:bodyPr>
              <a:lstStyle/>
              <a:p>
                <a:pPr algn="r"/>
                <a:r>
                  <a:rPr lang="zh-CN" altLang="en-US" sz="6000" dirty="0">
                    <a:ln w="88900">
                      <a:solidFill>
                        <a:schemeClr val="bg1"/>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谢谢各位倾听</a:t>
                </a:r>
              </a:p>
            </p:txBody>
          </p:sp>
          <p:sp>
            <p:nvSpPr>
              <p:cNvPr id="77" name="PPT世界-10-6"/>
              <p:cNvSpPr txBox="1"/>
              <p:nvPr/>
            </p:nvSpPr>
            <p:spPr>
              <a:xfrm>
                <a:off x="6570000" y="2466581"/>
                <a:ext cx="4775788" cy="1015663"/>
              </a:xfrm>
              <a:prstGeom prst="rect">
                <a:avLst/>
              </a:prstGeom>
              <a:noFill/>
            </p:spPr>
            <p:txBody>
              <a:bodyPr wrap="square" rtlCol="0">
                <a:noAutofit/>
              </a:bodyPr>
              <a:lstStyle/>
              <a:p>
                <a:pPr algn="r"/>
                <a:r>
                  <a:rPr lang="zh-CN" altLang="en-US" sz="6000" dirty="0">
                    <a:ln w="25400">
                      <a:solidFill>
                        <a:schemeClr val="tx1">
                          <a:lumMod val="85000"/>
                          <a:lumOff val="15000"/>
                        </a:schemeClr>
                      </a:solidFill>
                    </a:ln>
                    <a:solidFill>
                      <a:schemeClr val="accent6"/>
                    </a:solidFill>
                    <a:latin typeface="思源黑体 CN Bold" panose="020B0800000000000000" pitchFamily="34" charset="-122"/>
                    <a:ea typeface="思源黑体 CN Bold" panose="020B0800000000000000" pitchFamily="34" charset="-122"/>
                    <a:cs typeface="思源黑体 CN Bold" panose="020B0800000000000000" pitchFamily="34" charset="-122"/>
                  </a:rPr>
                  <a:t>谢谢各位倾听</a:t>
                </a:r>
              </a:p>
            </p:txBody>
          </p:sp>
        </p:grpSp>
        <p:grpSp>
          <p:nvGrpSpPr>
            <p:cNvPr id="87" name="组合 86"/>
            <p:cNvGrpSpPr/>
            <p:nvPr/>
          </p:nvGrpSpPr>
          <p:grpSpPr>
            <a:xfrm>
              <a:off x="7279320" y="1050000"/>
              <a:ext cx="1573560" cy="790946"/>
              <a:chOff x="7476622" y="2164280"/>
              <a:chExt cx="3159122" cy="474907"/>
            </a:xfrm>
          </p:grpSpPr>
          <p:sp>
            <p:nvSpPr>
              <p:cNvPr id="88" name="PPT世界-10-7"/>
              <p:cNvSpPr txBox="1"/>
              <p:nvPr/>
            </p:nvSpPr>
            <p:spPr>
              <a:xfrm>
                <a:off x="7476622" y="2169261"/>
                <a:ext cx="3159122" cy="469926"/>
              </a:xfrm>
              <a:prstGeom prst="rect">
                <a:avLst/>
              </a:prstGeom>
              <a:noFill/>
            </p:spPr>
            <p:txBody>
              <a:bodyPr wrap="square" rtlCol="0">
                <a:noAutofit/>
              </a:bodyPr>
              <a:lstStyle/>
              <a:p>
                <a:pPr algn="r">
                  <a:lnSpc>
                    <a:spcPct val="130000"/>
                  </a:lnSpc>
                </a:pPr>
                <a:r>
                  <a:rPr lang="en-US" altLang="zh-CN" dirty="0">
                    <a:ln w="1270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COLLEGE STUDENT</a:t>
                </a:r>
              </a:p>
            </p:txBody>
          </p:sp>
          <p:sp>
            <p:nvSpPr>
              <p:cNvPr id="89" name="PPT世界-10-8"/>
              <p:cNvSpPr txBox="1"/>
              <p:nvPr/>
            </p:nvSpPr>
            <p:spPr>
              <a:xfrm>
                <a:off x="7476622" y="2164280"/>
                <a:ext cx="3159122" cy="469926"/>
              </a:xfrm>
              <a:prstGeom prst="rect">
                <a:avLst/>
              </a:prstGeom>
              <a:noFill/>
            </p:spPr>
            <p:txBody>
              <a:bodyPr wrap="square" rtlCol="0">
                <a:noAutofit/>
              </a:bodyPr>
              <a:lstStyle/>
              <a:p>
                <a:pPr algn="r">
                  <a:lnSpc>
                    <a:spcPct val="130000"/>
                  </a:lnSpc>
                </a:pPr>
                <a:r>
                  <a:rPr lang="en-US" altLang="zh-CN" dirty="0">
                    <a:ln w="50800">
                      <a:solidFill>
                        <a:schemeClr val="bg1"/>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COLLEGE STUDENT</a:t>
                </a:r>
              </a:p>
            </p:txBody>
          </p:sp>
          <p:sp>
            <p:nvSpPr>
              <p:cNvPr id="90" name="PPT世界-10-9"/>
              <p:cNvSpPr txBox="1"/>
              <p:nvPr/>
            </p:nvSpPr>
            <p:spPr>
              <a:xfrm>
                <a:off x="7476622" y="2169261"/>
                <a:ext cx="3159122" cy="469926"/>
              </a:xfrm>
              <a:prstGeom prst="rect">
                <a:avLst/>
              </a:prstGeom>
              <a:noFill/>
            </p:spPr>
            <p:txBody>
              <a:bodyPr wrap="square" rtlCol="0">
                <a:noAutofit/>
              </a:bodyPr>
              <a:lstStyle/>
              <a:p>
                <a:pPr algn="r">
                  <a:lnSpc>
                    <a:spcPct val="130000"/>
                  </a:lnSpc>
                </a:pPr>
                <a:r>
                  <a:rPr lang="en-US" altLang="zh-CN" dirty="0">
                    <a:ln w="952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COLLEGE STUDENT</a:t>
                </a:r>
                <a:endParaRPr lang="zh-CN" altLang="en-US" dirty="0">
                  <a:ln w="952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95" name="组合 94"/>
            <p:cNvGrpSpPr/>
            <p:nvPr/>
          </p:nvGrpSpPr>
          <p:grpSpPr>
            <a:xfrm>
              <a:off x="7905658" y="3979585"/>
              <a:ext cx="3653418" cy="312758"/>
              <a:chOff x="6570000" y="2461600"/>
              <a:chExt cx="4775788" cy="312758"/>
            </a:xfrm>
          </p:grpSpPr>
          <p:sp>
            <p:nvSpPr>
              <p:cNvPr id="96" name="PPT世界-10-10"/>
              <p:cNvSpPr txBox="1"/>
              <p:nvPr/>
            </p:nvSpPr>
            <p:spPr>
              <a:xfrm>
                <a:off x="6570000" y="2466581"/>
                <a:ext cx="4775788" cy="307777"/>
              </a:xfrm>
              <a:prstGeom prst="rect">
                <a:avLst/>
              </a:prstGeom>
              <a:noFill/>
            </p:spPr>
            <p:txBody>
              <a:bodyPr wrap="square" rtlCol="0">
                <a:noAutofit/>
              </a:bodyPr>
              <a:lstStyle/>
              <a:p>
                <a:pPr algn="dist"/>
                <a:r>
                  <a:rPr lang="en-US" altLang="zh-CN" sz="1400" dirty="0">
                    <a:ln w="2159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THANK YOU FOR LISTENING</a:t>
                </a:r>
              </a:p>
            </p:txBody>
          </p:sp>
          <p:sp>
            <p:nvSpPr>
              <p:cNvPr id="97" name="PPT世界-10-11"/>
              <p:cNvSpPr txBox="1"/>
              <p:nvPr/>
            </p:nvSpPr>
            <p:spPr>
              <a:xfrm>
                <a:off x="6570000" y="2461600"/>
                <a:ext cx="4775788" cy="307777"/>
              </a:xfrm>
              <a:prstGeom prst="rect">
                <a:avLst/>
              </a:prstGeom>
              <a:noFill/>
            </p:spPr>
            <p:txBody>
              <a:bodyPr wrap="square" rtlCol="0">
                <a:noAutofit/>
              </a:bodyPr>
              <a:lstStyle/>
              <a:p>
                <a:pPr algn="dist"/>
                <a:r>
                  <a:rPr lang="en-US" altLang="zh-CN" sz="1400" dirty="0">
                    <a:ln w="88900">
                      <a:solidFill>
                        <a:schemeClr val="bg1"/>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THANK YOU FOR LISTENING</a:t>
                </a:r>
              </a:p>
            </p:txBody>
          </p:sp>
          <p:sp>
            <p:nvSpPr>
              <p:cNvPr id="98" name="PPT世界-10-12"/>
              <p:cNvSpPr txBox="1"/>
              <p:nvPr/>
            </p:nvSpPr>
            <p:spPr>
              <a:xfrm>
                <a:off x="6570000" y="2466581"/>
                <a:ext cx="4775788" cy="307777"/>
              </a:xfrm>
              <a:prstGeom prst="rect">
                <a:avLst/>
              </a:prstGeom>
              <a:noFill/>
            </p:spPr>
            <p:txBody>
              <a:bodyPr wrap="square" rtlCol="0">
                <a:noAutofit/>
              </a:bodyPr>
              <a:lstStyle/>
              <a:p>
                <a:pPr algn="dist"/>
                <a:r>
                  <a:rPr lang="en-US" altLang="zh-CN" sz="1400" dirty="0">
                    <a:ln w="952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THANK YOU FOR LISTENING</a:t>
                </a:r>
                <a:endParaRPr lang="zh-CN" altLang="en-US" sz="1400" dirty="0">
                  <a:ln w="952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9" name="组合 38"/>
            <p:cNvGrpSpPr/>
            <p:nvPr/>
          </p:nvGrpSpPr>
          <p:grpSpPr>
            <a:xfrm>
              <a:off x="6840530" y="1884120"/>
              <a:ext cx="4775788" cy="1020644"/>
              <a:chOff x="6570000" y="2461600"/>
              <a:chExt cx="4775788" cy="1020644"/>
            </a:xfrm>
          </p:grpSpPr>
          <p:sp>
            <p:nvSpPr>
              <p:cNvPr id="40" name="PPT世界-10-13"/>
              <p:cNvSpPr txBox="1"/>
              <p:nvPr/>
            </p:nvSpPr>
            <p:spPr>
              <a:xfrm>
                <a:off x="6570000" y="2466581"/>
                <a:ext cx="4775788" cy="1015663"/>
              </a:xfrm>
              <a:prstGeom prst="rect">
                <a:avLst/>
              </a:prstGeom>
              <a:noFill/>
            </p:spPr>
            <p:txBody>
              <a:bodyPr wrap="square" rtlCol="0">
                <a:noAutofit/>
              </a:bodyPr>
              <a:lstStyle/>
              <a:p>
                <a:pPr algn="r"/>
                <a:r>
                  <a:rPr lang="zh-CN" altLang="en-US" sz="6000" dirty="0">
                    <a:ln w="2159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人身安全教育</a:t>
                </a:r>
              </a:p>
            </p:txBody>
          </p:sp>
          <p:sp>
            <p:nvSpPr>
              <p:cNvPr id="41" name="PPT世界-10-14"/>
              <p:cNvSpPr txBox="1"/>
              <p:nvPr/>
            </p:nvSpPr>
            <p:spPr>
              <a:xfrm>
                <a:off x="6570000" y="2461600"/>
                <a:ext cx="4775788" cy="1015663"/>
              </a:xfrm>
              <a:prstGeom prst="rect">
                <a:avLst/>
              </a:prstGeom>
              <a:noFill/>
            </p:spPr>
            <p:txBody>
              <a:bodyPr wrap="square" rtlCol="0">
                <a:noAutofit/>
              </a:bodyPr>
              <a:lstStyle/>
              <a:p>
                <a:pPr algn="r"/>
                <a:r>
                  <a:rPr lang="zh-CN" altLang="en-US" sz="6000" dirty="0">
                    <a:ln w="88900">
                      <a:solidFill>
                        <a:schemeClr val="bg1"/>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人身安全教育</a:t>
                </a:r>
              </a:p>
            </p:txBody>
          </p:sp>
          <p:sp>
            <p:nvSpPr>
              <p:cNvPr id="42" name="PPT世界-10-15"/>
              <p:cNvSpPr txBox="1"/>
              <p:nvPr/>
            </p:nvSpPr>
            <p:spPr>
              <a:xfrm>
                <a:off x="6570000" y="2466581"/>
                <a:ext cx="4775788" cy="1015663"/>
              </a:xfrm>
              <a:prstGeom prst="rect">
                <a:avLst/>
              </a:prstGeom>
              <a:noFill/>
            </p:spPr>
            <p:txBody>
              <a:bodyPr wrap="square" rtlCol="0">
                <a:noAutofit/>
              </a:bodyPr>
              <a:lstStyle/>
              <a:p>
                <a:pPr algn="r"/>
                <a:r>
                  <a:rPr lang="zh-CN" altLang="en-US" sz="6000" dirty="0">
                    <a:ln w="2540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人身安全教育</a:t>
                </a:r>
              </a:p>
            </p:txBody>
          </p:sp>
        </p:grpSp>
      </p:grpSp>
      <p:grpSp>
        <p:nvGrpSpPr>
          <p:cNvPr id="2" name="PPT世界-11"/>
          <p:cNvGrpSpPr/>
          <p:nvPr/>
        </p:nvGrpSpPr>
        <p:grpSpPr>
          <a:xfrm>
            <a:off x="7120542" y="4759686"/>
            <a:ext cx="4552942" cy="1395428"/>
            <a:chOff x="7120542" y="4759686"/>
            <a:chExt cx="4552942" cy="1395428"/>
          </a:xfrm>
        </p:grpSpPr>
        <p:sp>
          <p:nvSpPr>
            <p:cNvPr id="36" name="PPT世界-11-1"/>
            <p:cNvSpPr/>
            <p:nvPr/>
          </p:nvSpPr>
          <p:spPr>
            <a:xfrm>
              <a:off x="7220002" y="4846977"/>
              <a:ext cx="2113681" cy="629427"/>
            </a:xfrm>
            <a:custGeom>
              <a:avLst/>
              <a:gdLst>
                <a:gd name="connsiteX0" fmla="*/ 171429 w 2471485"/>
                <a:gd name="connsiteY0" fmla="*/ 0 h 735976"/>
                <a:gd name="connsiteX1" fmla="*/ 2300057 w 2471485"/>
                <a:gd name="connsiteY1" fmla="*/ 0 h 735976"/>
                <a:gd name="connsiteX2" fmla="*/ 2471485 w 2471485"/>
                <a:gd name="connsiteY2" fmla="*/ 171429 h 735976"/>
                <a:gd name="connsiteX3" fmla="*/ 2471485 w 2471485"/>
                <a:gd name="connsiteY3" fmla="*/ 564548 h 735976"/>
                <a:gd name="connsiteX4" fmla="*/ 2300057 w 2471485"/>
                <a:gd name="connsiteY4" fmla="*/ 735977 h 735976"/>
                <a:gd name="connsiteX5" fmla="*/ 171429 w 2471485"/>
                <a:gd name="connsiteY5" fmla="*/ 735977 h 735976"/>
                <a:gd name="connsiteX6" fmla="*/ 0 w 2471485"/>
                <a:gd name="connsiteY6" fmla="*/ 564548 h 735976"/>
                <a:gd name="connsiteX7" fmla="*/ 0 w 2471485"/>
                <a:gd name="connsiteY7" fmla="*/ 171429 h 735976"/>
                <a:gd name="connsiteX8" fmla="*/ 171429 w 2471485"/>
                <a:gd name="connsiteY8" fmla="*/ 0 h 73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1485" h="735976">
                  <a:moveTo>
                    <a:pt x="171429" y="0"/>
                  </a:moveTo>
                  <a:lnTo>
                    <a:pt x="2300057" y="0"/>
                  </a:lnTo>
                  <a:cubicBezTo>
                    <a:pt x="2394720" y="0"/>
                    <a:pt x="2471485" y="76766"/>
                    <a:pt x="2471485" y="171429"/>
                  </a:cubicBezTo>
                  <a:lnTo>
                    <a:pt x="2471485" y="564548"/>
                  </a:lnTo>
                  <a:cubicBezTo>
                    <a:pt x="2471485" y="659212"/>
                    <a:pt x="2394720" y="735977"/>
                    <a:pt x="2300057" y="735977"/>
                  </a:cubicBezTo>
                  <a:lnTo>
                    <a:pt x="171429" y="735977"/>
                  </a:lnTo>
                  <a:cubicBezTo>
                    <a:pt x="76765" y="735977"/>
                    <a:pt x="0" y="659212"/>
                    <a:pt x="0" y="564548"/>
                  </a:cubicBezTo>
                  <a:lnTo>
                    <a:pt x="0" y="171429"/>
                  </a:lnTo>
                  <a:cubicBezTo>
                    <a:pt x="0" y="76766"/>
                    <a:pt x="76765" y="0"/>
                    <a:pt x="171429" y="0"/>
                  </a:cubicBezTo>
                  <a:close/>
                </a:path>
              </a:pathLst>
            </a:custGeom>
            <a:solidFill>
              <a:schemeClr val="accent5"/>
            </a:solidFill>
            <a:ln w="25400"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7" name="PPT世界-11-2"/>
            <p:cNvSpPr/>
            <p:nvPr/>
          </p:nvSpPr>
          <p:spPr>
            <a:xfrm>
              <a:off x="7120542" y="4759686"/>
              <a:ext cx="2113681" cy="629428"/>
            </a:xfrm>
            <a:custGeom>
              <a:avLst/>
              <a:gdLst>
                <a:gd name="connsiteX0" fmla="*/ 171429 w 2471485"/>
                <a:gd name="connsiteY0" fmla="*/ 0 h 735977"/>
                <a:gd name="connsiteX1" fmla="*/ 2300057 w 2471485"/>
                <a:gd name="connsiteY1" fmla="*/ 0 h 735977"/>
                <a:gd name="connsiteX2" fmla="*/ 2471485 w 2471485"/>
                <a:gd name="connsiteY2" fmla="*/ 171429 h 735977"/>
                <a:gd name="connsiteX3" fmla="*/ 2471485 w 2471485"/>
                <a:gd name="connsiteY3" fmla="*/ 564549 h 735977"/>
                <a:gd name="connsiteX4" fmla="*/ 2300057 w 2471485"/>
                <a:gd name="connsiteY4" fmla="*/ 735977 h 735977"/>
                <a:gd name="connsiteX5" fmla="*/ 171429 w 2471485"/>
                <a:gd name="connsiteY5" fmla="*/ 735977 h 735977"/>
                <a:gd name="connsiteX6" fmla="*/ 0 w 2471485"/>
                <a:gd name="connsiteY6" fmla="*/ 564583 h 735977"/>
                <a:gd name="connsiteX7" fmla="*/ 0 w 2471485"/>
                <a:gd name="connsiteY7" fmla="*/ 564549 h 735977"/>
                <a:gd name="connsiteX8" fmla="*/ 0 w 2471485"/>
                <a:gd name="connsiteY8" fmla="*/ 171429 h 735977"/>
                <a:gd name="connsiteX9" fmla="*/ 171429 w 2471485"/>
                <a:gd name="connsiteY9" fmla="*/ 0 h 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485" h="735977">
                  <a:moveTo>
                    <a:pt x="171429" y="0"/>
                  </a:moveTo>
                  <a:lnTo>
                    <a:pt x="2300057" y="0"/>
                  </a:lnTo>
                  <a:cubicBezTo>
                    <a:pt x="2394720" y="0"/>
                    <a:pt x="2471485" y="76766"/>
                    <a:pt x="2471485" y="171429"/>
                  </a:cubicBezTo>
                  <a:lnTo>
                    <a:pt x="2471485" y="564549"/>
                  </a:lnTo>
                  <a:cubicBezTo>
                    <a:pt x="2471485" y="659212"/>
                    <a:pt x="2394720" y="735977"/>
                    <a:pt x="2300057" y="735977"/>
                  </a:cubicBezTo>
                  <a:lnTo>
                    <a:pt x="171429" y="735977"/>
                  </a:lnTo>
                  <a:cubicBezTo>
                    <a:pt x="76765" y="735977"/>
                    <a:pt x="0" y="659246"/>
                    <a:pt x="0" y="564583"/>
                  </a:cubicBezTo>
                  <a:cubicBezTo>
                    <a:pt x="0" y="564583"/>
                    <a:pt x="0" y="564549"/>
                    <a:pt x="0" y="564549"/>
                  </a:cubicBezTo>
                  <a:lnTo>
                    <a:pt x="0" y="171429"/>
                  </a:lnTo>
                  <a:cubicBezTo>
                    <a:pt x="0" y="76766"/>
                    <a:pt x="76765" y="0"/>
                    <a:pt x="171429" y="0"/>
                  </a:cubicBezTo>
                  <a:close/>
                </a:path>
              </a:pathLst>
            </a:custGeom>
            <a:solidFill>
              <a:schemeClr val="bg1"/>
            </a:solidFill>
            <a:ln w="25400"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8" name="PPT世界-11-3"/>
            <p:cNvSpPr/>
            <p:nvPr/>
          </p:nvSpPr>
          <p:spPr>
            <a:xfrm>
              <a:off x="8913293" y="4949487"/>
              <a:ext cx="219981" cy="252176"/>
            </a:xfrm>
            <a:custGeom>
              <a:avLst/>
              <a:gdLst>
                <a:gd name="connsiteX0" fmla="*/ 248743 w 257220"/>
                <a:gd name="connsiteY0" fmla="*/ 132617 h 294864"/>
                <a:gd name="connsiteX1" fmla="*/ 254880 w 257220"/>
                <a:gd name="connsiteY1" fmla="*/ 156069 h 294864"/>
                <a:gd name="connsiteX2" fmla="*/ 248743 w 257220"/>
                <a:gd name="connsiteY2" fmla="*/ 162206 h 294864"/>
                <a:gd name="connsiteX3" fmla="*/ 25783 w 257220"/>
                <a:gd name="connsiteY3" fmla="*/ 292526 h 294864"/>
                <a:gd name="connsiteX4" fmla="*/ 2331 w 257220"/>
                <a:gd name="connsiteY4" fmla="*/ 286354 h 294864"/>
                <a:gd name="connsiteX5" fmla="*/ 0 w 257220"/>
                <a:gd name="connsiteY5" fmla="*/ 277714 h 294864"/>
                <a:gd name="connsiteX6" fmla="*/ 0 w 257220"/>
                <a:gd name="connsiteY6" fmla="*/ 17109 h 294864"/>
                <a:gd name="connsiteX7" fmla="*/ 17177 w 257220"/>
                <a:gd name="connsiteY7" fmla="*/ 0 h 294864"/>
                <a:gd name="connsiteX8" fmla="*/ 25783 w 257220"/>
                <a:gd name="connsiteY8" fmla="*/ 2332 h 294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220" h="294864">
                  <a:moveTo>
                    <a:pt x="248743" y="132617"/>
                  </a:moveTo>
                  <a:cubicBezTo>
                    <a:pt x="256903" y="137417"/>
                    <a:pt x="259646" y="147909"/>
                    <a:pt x="254880" y="156069"/>
                  </a:cubicBezTo>
                  <a:cubicBezTo>
                    <a:pt x="253405" y="158606"/>
                    <a:pt x="251280" y="160732"/>
                    <a:pt x="248743" y="162206"/>
                  </a:cubicBezTo>
                  <a:lnTo>
                    <a:pt x="25783" y="292526"/>
                  </a:lnTo>
                  <a:cubicBezTo>
                    <a:pt x="17622" y="297291"/>
                    <a:pt x="7097" y="294549"/>
                    <a:pt x="2331" y="286354"/>
                  </a:cubicBezTo>
                  <a:cubicBezTo>
                    <a:pt x="789" y="283749"/>
                    <a:pt x="0" y="280766"/>
                    <a:pt x="0" y="277714"/>
                  </a:cubicBezTo>
                  <a:lnTo>
                    <a:pt x="0" y="17109"/>
                  </a:lnTo>
                  <a:cubicBezTo>
                    <a:pt x="0" y="7646"/>
                    <a:pt x="7714" y="-34"/>
                    <a:pt x="17177" y="0"/>
                  </a:cubicBezTo>
                  <a:cubicBezTo>
                    <a:pt x="20194" y="0"/>
                    <a:pt x="23177" y="823"/>
                    <a:pt x="25783" y="2332"/>
                  </a:cubicBez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91" name="PPT世界-11-4"/>
            <p:cNvSpPr/>
            <p:nvPr/>
          </p:nvSpPr>
          <p:spPr>
            <a:xfrm flipH="1">
              <a:off x="9588392" y="5562105"/>
              <a:ext cx="1991386" cy="593009"/>
            </a:xfrm>
            <a:custGeom>
              <a:avLst/>
              <a:gdLst>
                <a:gd name="connsiteX0" fmla="*/ 171429 w 2471485"/>
                <a:gd name="connsiteY0" fmla="*/ 0 h 735976"/>
                <a:gd name="connsiteX1" fmla="*/ 2300057 w 2471485"/>
                <a:gd name="connsiteY1" fmla="*/ 0 h 735976"/>
                <a:gd name="connsiteX2" fmla="*/ 2471485 w 2471485"/>
                <a:gd name="connsiteY2" fmla="*/ 171429 h 735976"/>
                <a:gd name="connsiteX3" fmla="*/ 2471485 w 2471485"/>
                <a:gd name="connsiteY3" fmla="*/ 564548 h 735976"/>
                <a:gd name="connsiteX4" fmla="*/ 2300057 w 2471485"/>
                <a:gd name="connsiteY4" fmla="*/ 735977 h 735976"/>
                <a:gd name="connsiteX5" fmla="*/ 171429 w 2471485"/>
                <a:gd name="connsiteY5" fmla="*/ 735977 h 735976"/>
                <a:gd name="connsiteX6" fmla="*/ 0 w 2471485"/>
                <a:gd name="connsiteY6" fmla="*/ 564548 h 735976"/>
                <a:gd name="connsiteX7" fmla="*/ 0 w 2471485"/>
                <a:gd name="connsiteY7" fmla="*/ 171429 h 735976"/>
                <a:gd name="connsiteX8" fmla="*/ 171429 w 2471485"/>
                <a:gd name="connsiteY8" fmla="*/ 0 h 73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1485" h="735976">
                  <a:moveTo>
                    <a:pt x="171429" y="0"/>
                  </a:moveTo>
                  <a:lnTo>
                    <a:pt x="2300057" y="0"/>
                  </a:lnTo>
                  <a:cubicBezTo>
                    <a:pt x="2394720" y="0"/>
                    <a:pt x="2471485" y="76766"/>
                    <a:pt x="2471485" y="171429"/>
                  </a:cubicBezTo>
                  <a:lnTo>
                    <a:pt x="2471485" y="564548"/>
                  </a:lnTo>
                  <a:cubicBezTo>
                    <a:pt x="2471485" y="659212"/>
                    <a:pt x="2394720" y="735977"/>
                    <a:pt x="2300057" y="735977"/>
                  </a:cubicBezTo>
                  <a:lnTo>
                    <a:pt x="171429" y="735977"/>
                  </a:lnTo>
                  <a:cubicBezTo>
                    <a:pt x="76765" y="735977"/>
                    <a:pt x="0" y="659212"/>
                    <a:pt x="0" y="564548"/>
                  </a:cubicBezTo>
                  <a:lnTo>
                    <a:pt x="0" y="171429"/>
                  </a:lnTo>
                  <a:cubicBezTo>
                    <a:pt x="0" y="76766"/>
                    <a:pt x="76765" y="0"/>
                    <a:pt x="171429" y="0"/>
                  </a:cubicBezTo>
                  <a:close/>
                </a:path>
              </a:pathLst>
            </a:custGeom>
            <a:solidFill>
              <a:schemeClr val="accent5"/>
            </a:solidFill>
            <a:ln w="25400"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92" name="PPT世界-11-5"/>
            <p:cNvSpPr/>
            <p:nvPr/>
          </p:nvSpPr>
          <p:spPr>
            <a:xfrm flipH="1">
              <a:off x="9682098" y="5479864"/>
              <a:ext cx="1991386" cy="593010"/>
            </a:xfrm>
            <a:custGeom>
              <a:avLst/>
              <a:gdLst>
                <a:gd name="connsiteX0" fmla="*/ 171429 w 2471485"/>
                <a:gd name="connsiteY0" fmla="*/ 0 h 735977"/>
                <a:gd name="connsiteX1" fmla="*/ 2300057 w 2471485"/>
                <a:gd name="connsiteY1" fmla="*/ 0 h 735977"/>
                <a:gd name="connsiteX2" fmla="*/ 2471485 w 2471485"/>
                <a:gd name="connsiteY2" fmla="*/ 171429 h 735977"/>
                <a:gd name="connsiteX3" fmla="*/ 2471485 w 2471485"/>
                <a:gd name="connsiteY3" fmla="*/ 564549 h 735977"/>
                <a:gd name="connsiteX4" fmla="*/ 2300057 w 2471485"/>
                <a:gd name="connsiteY4" fmla="*/ 735977 h 735977"/>
                <a:gd name="connsiteX5" fmla="*/ 171429 w 2471485"/>
                <a:gd name="connsiteY5" fmla="*/ 735977 h 735977"/>
                <a:gd name="connsiteX6" fmla="*/ 0 w 2471485"/>
                <a:gd name="connsiteY6" fmla="*/ 564583 h 735977"/>
                <a:gd name="connsiteX7" fmla="*/ 0 w 2471485"/>
                <a:gd name="connsiteY7" fmla="*/ 564549 h 735977"/>
                <a:gd name="connsiteX8" fmla="*/ 0 w 2471485"/>
                <a:gd name="connsiteY8" fmla="*/ 171429 h 735977"/>
                <a:gd name="connsiteX9" fmla="*/ 171429 w 2471485"/>
                <a:gd name="connsiteY9" fmla="*/ 0 h 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485" h="735977">
                  <a:moveTo>
                    <a:pt x="171429" y="0"/>
                  </a:moveTo>
                  <a:lnTo>
                    <a:pt x="2300057" y="0"/>
                  </a:lnTo>
                  <a:cubicBezTo>
                    <a:pt x="2394720" y="0"/>
                    <a:pt x="2471485" y="76766"/>
                    <a:pt x="2471485" y="171429"/>
                  </a:cubicBezTo>
                  <a:lnTo>
                    <a:pt x="2471485" y="564549"/>
                  </a:lnTo>
                  <a:cubicBezTo>
                    <a:pt x="2471485" y="659212"/>
                    <a:pt x="2394720" y="735977"/>
                    <a:pt x="2300057" y="735977"/>
                  </a:cubicBezTo>
                  <a:lnTo>
                    <a:pt x="171429" y="735977"/>
                  </a:lnTo>
                  <a:cubicBezTo>
                    <a:pt x="76765" y="735977"/>
                    <a:pt x="0" y="659246"/>
                    <a:pt x="0" y="564583"/>
                  </a:cubicBezTo>
                  <a:cubicBezTo>
                    <a:pt x="0" y="564583"/>
                    <a:pt x="0" y="564549"/>
                    <a:pt x="0" y="564549"/>
                  </a:cubicBezTo>
                  <a:lnTo>
                    <a:pt x="0" y="171429"/>
                  </a:lnTo>
                  <a:cubicBezTo>
                    <a:pt x="0" y="76766"/>
                    <a:pt x="76765" y="0"/>
                    <a:pt x="171429" y="0"/>
                  </a:cubicBezTo>
                  <a:close/>
                </a:path>
              </a:pathLst>
            </a:custGeom>
            <a:solidFill>
              <a:schemeClr val="bg1"/>
            </a:solidFill>
            <a:ln w="25400"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93" name="PPT世界-11-6"/>
            <p:cNvSpPr/>
            <p:nvPr/>
          </p:nvSpPr>
          <p:spPr>
            <a:xfrm flipH="1">
              <a:off x="9777205" y="5658684"/>
              <a:ext cx="207254" cy="237585"/>
            </a:xfrm>
            <a:custGeom>
              <a:avLst/>
              <a:gdLst>
                <a:gd name="connsiteX0" fmla="*/ 248743 w 257220"/>
                <a:gd name="connsiteY0" fmla="*/ 132617 h 294864"/>
                <a:gd name="connsiteX1" fmla="*/ 254880 w 257220"/>
                <a:gd name="connsiteY1" fmla="*/ 156069 h 294864"/>
                <a:gd name="connsiteX2" fmla="*/ 248743 w 257220"/>
                <a:gd name="connsiteY2" fmla="*/ 162206 h 294864"/>
                <a:gd name="connsiteX3" fmla="*/ 25783 w 257220"/>
                <a:gd name="connsiteY3" fmla="*/ 292526 h 294864"/>
                <a:gd name="connsiteX4" fmla="*/ 2331 w 257220"/>
                <a:gd name="connsiteY4" fmla="*/ 286354 h 294864"/>
                <a:gd name="connsiteX5" fmla="*/ 0 w 257220"/>
                <a:gd name="connsiteY5" fmla="*/ 277714 h 294864"/>
                <a:gd name="connsiteX6" fmla="*/ 0 w 257220"/>
                <a:gd name="connsiteY6" fmla="*/ 17109 h 294864"/>
                <a:gd name="connsiteX7" fmla="*/ 17177 w 257220"/>
                <a:gd name="connsiteY7" fmla="*/ 0 h 294864"/>
                <a:gd name="connsiteX8" fmla="*/ 25783 w 257220"/>
                <a:gd name="connsiteY8" fmla="*/ 2332 h 294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220" h="294864">
                  <a:moveTo>
                    <a:pt x="248743" y="132617"/>
                  </a:moveTo>
                  <a:cubicBezTo>
                    <a:pt x="256903" y="137417"/>
                    <a:pt x="259646" y="147909"/>
                    <a:pt x="254880" y="156069"/>
                  </a:cubicBezTo>
                  <a:cubicBezTo>
                    <a:pt x="253405" y="158606"/>
                    <a:pt x="251280" y="160732"/>
                    <a:pt x="248743" y="162206"/>
                  </a:cubicBezTo>
                  <a:lnTo>
                    <a:pt x="25783" y="292526"/>
                  </a:lnTo>
                  <a:cubicBezTo>
                    <a:pt x="17622" y="297291"/>
                    <a:pt x="7097" y="294549"/>
                    <a:pt x="2331" y="286354"/>
                  </a:cubicBezTo>
                  <a:cubicBezTo>
                    <a:pt x="789" y="283749"/>
                    <a:pt x="0" y="280766"/>
                    <a:pt x="0" y="277714"/>
                  </a:cubicBezTo>
                  <a:lnTo>
                    <a:pt x="0" y="17109"/>
                  </a:lnTo>
                  <a:cubicBezTo>
                    <a:pt x="0" y="7646"/>
                    <a:pt x="7714" y="-34"/>
                    <a:pt x="17177" y="0"/>
                  </a:cubicBezTo>
                  <a:cubicBezTo>
                    <a:pt x="20194" y="0"/>
                    <a:pt x="23177" y="823"/>
                    <a:pt x="25783" y="2332"/>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18" name="PPT世界-11-7"/>
            <p:cNvSpPr txBox="1"/>
            <p:nvPr/>
          </p:nvSpPr>
          <p:spPr>
            <a:xfrm>
              <a:off x="10067028" y="5574005"/>
              <a:ext cx="1512750" cy="369332"/>
            </a:xfrm>
            <a:prstGeom prst="rect">
              <a:avLst/>
            </a:prstGeom>
            <a:noFill/>
          </p:spPr>
          <p:txBody>
            <a:bodyPr wrap="square">
              <a:noAutofit/>
            </a:bodyPr>
            <a:lstStyle/>
            <a:p>
              <a:pPr algn="ctr"/>
              <a:r>
                <a:rPr lang="zh-CN" altLang="en-US"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a:t>
              </a:r>
            </a:p>
          </p:txBody>
        </p:sp>
        <p:sp>
          <p:nvSpPr>
            <p:cNvPr id="43" name="PPT世界-11-8"/>
            <p:cNvSpPr txBox="1"/>
            <p:nvPr/>
          </p:nvSpPr>
          <p:spPr>
            <a:xfrm>
              <a:off x="7271943" y="4920214"/>
              <a:ext cx="1788237" cy="338554"/>
            </a:xfrm>
            <a:prstGeom prst="rect">
              <a:avLst/>
            </a:prstGeom>
            <a:noFill/>
          </p:spPr>
          <p:txBody>
            <a:bodyPr wrap="square">
              <a:noAutofit/>
            </a:bodyPr>
            <a:lstStyle/>
            <a:p>
              <a:r>
                <a:rPr lang="zh-CN" altLang="en-US" sz="160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老师：</a:t>
              </a:r>
              <a:r>
                <a:rPr lang="en-US" altLang="zh-CN" sz="160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PPT</a:t>
              </a:r>
              <a:r>
                <a:rPr lang="zh-CN" altLang="en-US" sz="160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世界</a:t>
              </a:r>
              <a:endParaRPr lang="en-US" altLang="zh-CN" sz="160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44" name="图片 43">
            <a:hlinkClick r:id="rId5"/>
            <a:extLst>
              <a:ext uri="{FF2B5EF4-FFF2-40B4-BE49-F238E27FC236}">
                <a16:creationId xmlns:a16="http://schemas.microsoft.com/office/drawing/2014/main" id="{A800A63A-8013-4702-8CF6-01E155FF526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12097"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8"/>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PPT世界-1"/>
          <p:cNvSpPr/>
          <p:nvPr/>
        </p:nvSpPr>
        <p:spPr>
          <a:xfrm flipH="1">
            <a:off x="0" y="0"/>
            <a:ext cx="12192000" cy="685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3" name="PPT世界-2"/>
          <p:cNvSpPr/>
          <p:nvPr/>
        </p:nvSpPr>
        <p:spPr>
          <a:xfrm flipH="1">
            <a:off x="0" y="0"/>
            <a:ext cx="6237635" cy="5694051"/>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4" name="PPT世界-3"/>
          <p:cNvSpPr/>
          <p:nvPr/>
        </p:nvSpPr>
        <p:spPr>
          <a:xfrm flipH="1">
            <a:off x="6238332" y="3246969"/>
            <a:ext cx="5953667" cy="3611031"/>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5" name="PPT世界-4"/>
          <p:cNvSpPr/>
          <p:nvPr/>
        </p:nvSpPr>
        <p:spPr>
          <a:xfrm flipH="1">
            <a:off x="5351470" y="407289"/>
            <a:ext cx="1265382" cy="1265382"/>
          </a:xfrm>
          <a:custGeom>
            <a:avLst/>
            <a:gdLst>
              <a:gd name="connsiteX0" fmla="*/ 1265383 w 1265382"/>
              <a:gd name="connsiteY0" fmla="*/ 632691 h 1265382"/>
              <a:gd name="connsiteX1" fmla="*/ 632691 w 1265382"/>
              <a:gd name="connsiteY1" fmla="*/ 1265383 h 1265382"/>
              <a:gd name="connsiteX2" fmla="*/ 0 w 1265382"/>
              <a:gd name="connsiteY2" fmla="*/ 632691 h 1265382"/>
              <a:gd name="connsiteX3" fmla="*/ 632691 w 1265382"/>
              <a:gd name="connsiteY3" fmla="*/ 0 h 1265382"/>
              <a:gd name="connsiteX4" fmla="*/ 1265383 w 1265382"/>
              <a:gd name="connsiteY4" fmla="*/ 632691 h 126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382" h="1265382">
                <a:moveTo>
                  <a:pt x="1265383" y="632691"/>
                </a:moveTo>
                <a:cubicBezTo>
                  <a:pt x="1265383" y="982117"/>
                  <a:pt x="982117" y="1265383"/>
                  <a:pt x="632691" y="1265383"/>
                </a:cubicBezTo>
                <a:cubicBezTo>
                  <a:pt x="283266" y="1265383"/>
                  <a:pt x="0" y="982117"/>
                  <a:pt x="0" y="632691"/>
                </a:cubicBezTo>
                <a:cubicBezTo>
                  <a:pt x="0" y="283266"/>
                  <a:pt x="283266" y="0"/>
                  <a:pt x="632691" y="0"/>
                </a:cubicBezTo>
                <a:cubicBezTo>
                  <a:pt x="982117" y="0"/>
                  <a:pt x="1265383" y="283266"/>
                  <a:pt x="1265383" y="632691"/>
                </a:cubicBezTo>
                <a:close/>
              </a:path>
            </a:pathLst>
          </a:custGeom>
          <a:solidFill>
            <a:schemeClr val="accent1"/>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3" name="PPT世界-6"/>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58852" y="69376"/>
            <a:ext cx="7033148" cy="6951367"/>
          </a:xfrm>
          <a:prstGeom prst="rect">
            <a:avLst/>
          </a:prstGeom>
        </p:spPr>
      </p:pic>
      <p:grpSp>
        <p:nvGrpSpPr>
          <p:cNvPr id="98" name="PPT世界-9"/>
          <p:cNvGrpSpPr/>
          <p:nvPr/>
        </p:nvGrpSpPr>
        <p:grpSpPr>
          <a:xfrm>
            <a:off x="1223721" y="1191850"/>
            <a:ext cx="3051617" cy="835978"/>
            <a:chOff x="1223721" y="1191850"/>
            <a:chExt cx="3051617" cy="835978"/>
          </a:xfrm>
        </p:grpSpPr>
        <p:grpSp>
          <p:nvGrpSpPr>
            <p:cNvPr id="77" name="组合 76"/>
            <p:cNvGrpSpPr/>
            <p:nvPr/>
          </p:nvGrpSpPr>
          <p:grpSpPr>
            <a:xfrm>
              <a:off x="1223721" y="1191850"/>
              <a:ext cx="2190740" cy="835978"/>
              <a:chOff x="7476622" y="2164280"/>
              <a:chExt cx="3159122" cy="835978"/>
            </a:xfrm>
          </p:grpSpPr>
          <p:sp>
            <p:nvSpPr>
              <p:cNvPr id="78" name="PPT世界-9-1"/>
              <p:cNvSpPr txBox="1"/>
              <p:nvPr/>
            </p:nvSpPr>
            <p:spPr>
              <a:xfrm>
                <a:off x="7476622" y="2169261"/>
                <a:ext cx="3159122" cy="830997"/>
              </a:xfrm>
              <a:prstGeom prst="rect">
                <a:avLst/>
              </a:prstGeom>
              <a:noFill/>
            </p:spPr>
            <p:txBody>
              <a:bodyPr wrap="square" rtlCol="0">
                <a:noAutofit/>
              </a:bodyPr>
              <a:lstStyle/>
              <a:p>
                <a:r>
                  <a:rPr lang="zh-CN" altLang="en-US" sz="4800" dirty="0">
                    <a:ln w="2159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目录</a:t>
                </a:r>
              </a:p>
            </p:txBody>
          </p:sp>
          <p:sp>
            <p:nvSpPr>
              <p:cNvPr id="79" name="PPT世界-9-2"/>
              <p:cNvSpPr txBox="1"/>
              <p:nvPr/>
            </p:nvSpPr>
            <p:spPr>
              <a:xfrm>
                <a:off x="7476622" y="2164280"/>
                <a:ext cx="3159122" cy="830997"/>
              </a:xfrm>
              <a:prstGeom prst="rect">
                <a:avLst/>
              </a:prstGeom>
              <a:noFill/>
            </p:spPr>
            <p:txBody>
              <a:bodyPr wrap="square" rtlCol="0">
                <a:noAutofit/>
              </a:bodyPr>
              <a:lstStyle/>
              <a:p>
                <a:r>
                  <a:rPr lang="zh-CN" altLang="en-US" sz="4800" dirty="0">
                    <a:ln w="88900">
                      <a:solidFill>
                        <a:schemeClr val="bg1"/>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目录</a:t>
                </a:r>
              </a:p>
            </p:txBody>
          </p:sp>
          <p:sp>
            <p:nvSpPr>
              <p:cNvPr id="80" name="PPT世界-9-3"/>
              <p:cNvSpPr txBox="1"/>
              <p:nvPr/>
            </p:nvSpPr>
            <p:spPr>
              <a:xfrm>
                <a:off x="7476622" y="2169261"/>
                <a:ext cx="3159122" cy="830997"/>
              </a:xfrm>
              <a:prstGeom prst="rect">
                <a:avLst/>
              </a:prstGeom>
              <a:noFill/>
            </p:spPr>
            <p:txBody>
              <a:bodyPr wrap="square" rtlCol="0">
                <a:noAutofit/>
              </a:bodyPr>
              <a:lstStyle/>
              <a:p>
                <a:r>
                  <a:rPr lang="zh-CN" altLang="en-US" sz="4800" dirty="0">
                    <a:ln w="2540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目录</a:t>
                </a:r>
              </a:p>
            </p:txBody>
          </p:sp>
        </p:grpSp>
        <p:grpSp>
          <p:nvGrpSpPr>
            <p:cNvPr id="81" name="组合 80"/>
            <p:cNvGrpSpPr/>
            <p:nvPr/>
          </p:nvGrpSpPr>
          <p:grpSpPr>
            <a:xfrm>
              <a:off x="2701778" y="1495772"/>
              <a:ext cx="1573560" cy="467525"/>
              <a:chOff x="7476622" y="2164281"/>
              <a:chExt cx="3159122" cy="280716"/>
            </a:xfrm>
          </p:grpSpPr>
          <p:sp>
            <p:nvSpPr>
              <p:cNvPr id="82" name="PPT世界-9-4"/>
              <p:cNvSpPr txBox="1"/>
              <p:nvPr/>
            </p:nvSpPr>
            <p:spPr>
              <a:xfrm>
                <a:off x="7476622" y="2169263"/>
                <a:ext cx="3159122" cy="275734"/>
              </a:xfrm>
              <a:prstGeom prst="rect">
                <a:avLst/>
              </a:prstGeom>
              <a:noFill/>
            </p:spPr>
            <p:txBody>
              <a:bodyPr wrap="square" rtlCol="0">
                <a:noAutofit/>
              </a:bodyPr>
              <a:lstStyle/>
              <a:p>
                <a:pPr>
                  <a:lnSpc>
                    <a:spcPct val="130000"/>
                  </a:lnSpc>
                </a:pPr>
                <a:r>
                  <a:rPr lang="en-US" altLang="zh-CN" sz="2000" dirty="0">
                    <a:ln w="127000">
                      <a:solidFill>
                        <a:schemeClr val="accent4"/>
                      </a:solidFill>
                    </a:ln>
                    <a:solidFill>
                      <a:srgbClr val="FFB82E"/>
                    </a:solidFill>
                    <a:latin typeface="思源黑体 CN Bold" panose="020B0800000000000000" pitchFamily="34" charset="-122"/>
                    <a:ea typeface="思源黑体 CN Bold" panose="020B0800000000000000" pitchFamily="34" charset="-122"/>
                    <a:cs typeface="思源黑体 CN Bold" panose="020B0800000000000000" pitchFamily="34" charset="-122"/>
                  </a:rPr>
                  <a:t>CONTENTS</a:t>
                </a:r>
              </a:p>
            </p:txBody>
          </p:sp>
          <p:sp>
            <p:nvSpPr>
              <p:cNvPr id="83" name="PPT世界-9-5"/>
              <p:cNvSpPr txBox="1"/>
              <p:nvPr/>
            </p:nvSpPr>
            <p:spPr>
              <a:xfrm>
                <a:off x="7476622" y="2164281"/>
                <a:ext cx="3159122" cy="275734"/>
              </a:xfrm>
              <a:prstGeom prst="rect">
                <a:avLst/>
              </a:prstGeom>
              <a:noFill/>
            </p:spPr>
            <p:txBody>
              <a:bodyPr wrap="square" rtlCol="0">
                <a:noAutofit/>
              </a:bodyPr>
              <a:lstStyle/>
              <a:p>
                <a:pPr>
                  <a:lnSpc>
                    <a:spcPct val="130000"/>
                  </a:lnSpc>
                </a:pPr>
                <a:r>
                  <a:rPr lang="en-US" altLang="zh-CN" sz="2000" dirty="0">
                    <a:ln w="50800">
                      <a:solidFill>
                        <a:schemeClr val="bg1"/>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CONTENTS</a:t>
                </a:r>
              </a:p>
            </p:txBody>
          </p:sp>
          <p:sp>
            <p:nvSpPr>
              <p:cNvPr id="84" name="PPT世界-9-6"/>
              <p:cNvSpPr txBox="1"/>
              <p:nvPr/>
            </p:nvSpPr>
            <p:spPr>
              <a:xfrm>
                <a:off x="7476622" y="2169261"/>
                <a:ext cx="3159122" cy="275734"/>
              </a:xfrm>
              <a:prstGeom prst="rect">
                <a:avLst/>
              </a:prstGeom>
              <a:noFill/>
            </p:spPr>
            <p:txBody>
              <a:bodyPr wrap="square" rtlCol="0">
                <a:noAutofit/>
              </a:bodyPr>
              <a:lstStyle/>
              <a:p>
                <a:pPr>
                  <a:lnSpc>
                    <a:spcPct val="130000"/>
                  </a:lnSpc>
                </a:pPr>
                <a:r>
                  <a:rPr lang="en-US" altLang="zh-CN" sz="2000" dirty="0">
                    <a:ln w="952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CONTENTS</a:t>
                </a:r>
                <a:endParaRPr lang="zh-CN" altLang="en-US" sz="2000" dirty="0">
                  <a:ln w="952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95" name="PPT世界-10"/>
          <p:cNvGrpSpPr/>
          <p:nvPr/>
        </p:nvGrpSpPr>
        <p:grpSpPr>
          <a:xfrm>
            <a:off x="961554" y="2326747"/>
            <a:ext cx="4271393" cy="1060497"/>
            <a:chOff x="961554" y="2326747"/>
            <a:chExt cx="4271393" cy="1060497"/>
          </a:xfrm>
        </p:grpSpPr>
        <p:sp>
          <p:nvSpPr>
            <p:cNvPr id="51" name="PPT世界-10-1"/>
            <p:cNvSpPr/>
            <p:nvPr/>
          </p:nvSpPr>
          <p:spPr>
            <a:xfrm>
              <a:off x="1109746" y="2447023"/>
              <a:ext cx="4123201" cy="940221"/>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0" name="PPT世界-10-2"/>
            <p:cNvSpPr/>
            <p:nvPr/>
          </p:nvSpPr>
          <p:spPr>
            <a:xfrm>
              <a:off x="1035651" y="2386885"/>
              <a:ext cx="4123201" cy="940221"/>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9" name="PPT世界-10-3"/>
            <p:cNvSpPr/>
            <p:nvPr/>
          </p:nvSpPr>
          <p:spPr>
            <a:xfrm>
              <a:off x="961554" y="2326747"/>
              <a:ext cx="4123201" cy="940221"/>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8" name="PPT世界-10-4"/>
            <p:cNvSpPr txBox="1"/>
            <p:nvPr/>
          </p:nvSpPr>
          <p:spPr>
            <a:xfrm>
              <a:off x="2290404" y="2411018"/>
              <a:ext cx="1834090" cy="584775"/>
            </a:xfrm>
            <a:prstGeom prst="rect">
              <a:avLst/>
            </a:prstGeom>
            <a:noFill/>
          </p:spPr>
          <p:txBody>
            <a:bodyPr wrap="square" rtlCol="0">
              <a:noAutofit/>
            </a:bodyPr>
            <a:lstStyle/>
            <a:p>
              <a:r>
                <a:rPr lang="zh-CN" altLang="en-US" sz="3200" dirty="0">
                  <a:ln w="1587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出行安全</a:t>
              </a:r>
            </a:p>
          </p:txBody>
        </p:sp>
        <p:sp>
          <p:nvSpPr>
            <p:cNvPr id="9" name="PPT世界-10-5"/>
            <p:cNvSpPr txBox="1"/>
            <p:nvPr/>
          </p:nvSpPr>
          <p:spPr>
            <a:xfrm>
              <a:off x="2319091" y="2919039"/>
              <a:ext cx="2439880" cy="276999"/>
            </a:xfrm>
            <a:prstGeom prst="rect">
              <a:avLst/>
            </a:prstGeom>
            <a:noFill/>
          </p:spPr>
          <p:txBody>
            <a:bodyPr wrap="square" rtlCol="0">
              <a:noAutofit/>
            </a:bodyPr>
            <a:lstStyle/>
            <a:p>
              <a:pPr algn="dist"/>
              <a:r>
                <a:rPr lang="en-US" altLang="zh-CN" sz="12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TRAVEL SAFETY</a:t>
              </a:r>
              <a:endParaRPr lang="zh-CN" altLang="en-US" sz="12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7" name="PPT世界-10-6" descr="卡通人物&#10;&#10;低可信度描述已自动生成"/>
            <p:cNvPicPr>
              <a:picLocks noChangeAspect="1"/>
            </p:cNvPicPr>
            <p:nvPr/>
          </p:nvPicPr>
          <p:blipFill rotWithShape="1">
            <a:blip r:embed="rId4" cstate="screen"/>
            <a:srcRect/>
            <a:stretch>
              <a:fillRect/>
            </a:stretch>
          </p:blipFill>
          <p:spPr>
            <a:xfrm>
              <a:off x="1340075" y="2436857"/>
              <a:ext cx="720000" cy="720000"/>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grpSp>
        <p:nvGrpSpPr>
          <p:cNvPr id="96" name="PPT世界-11"/>
          <p:cNvGrpSpPr/>
          <p:nvPr/>
        </p:nvGrpSpPr>
        <p:grpSpPr>
          <a:xfrm>
            <a:off x="961554" y="3725711"/>
            <a:ext cx="4271393" cy="1060497"/>
            <a:chOff x="961554" y="3725711"/>
            <a:chExt cx="4271393" cy="1060497"/>
          </a:xfrm>
        </p:grpSpPr>
        <p:sp>
          <p:nvSpPr>
            <p:cNvPr id="61" name="PPT世界-11-1"/>
            <p:cNvSpPr/>
            <p:nvPr/>
          </p:nvSpPr>
          <p:spPr>
            <a:xfrm>
              <a:off x="1109746" y="3845987"/>
              <a:ext cx="4123201" cy="940221"/>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2" name="PPT世界-11-2"/>
            <p:cNvSpPr/>
            <p:nvPr/>
          </p:nvSpPr>
          <p:spPr>
            <a:xfrm>
              <a:off x="1035651" y="3785849"/>
              <a:ext cx="4123201" cy="940221"/>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3" name="PPT世界-11-3"/>
            <p:cNvSpPr/>
            <p:nvPr/>
          </p:nvSpPr>
          <p:spPr>
            <a:xfrm>
              <a:off x="961554" y="3725711"/>
              <a:ext cx="4123201" cy="940221"/>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9" name="PPT世界-11-4"/>
            <p:cNvSpPr txBox="1"/>
            <p:nvPr/>
          </p:nvSpPr>
          <p:spPr>
            <a:xfrm>
              <a:off x="2290404" y="3809982"/>
              <a:ext cx="1834090" cy="584775"/>
            </a:xfrm>
            <a:prstGeom prst="rect">
              <a:avLst/>
            </a:prstGeom>
            <a:noFill/>
          </p:spPr>
          <p:txBody>
            <a:bodyPr wrap="square" rtlCol="0">
              <a:noAutofit/>
            </a:bodyPr>
            <a:lstStyle/>
            <a:p>
              <a:r>
                <a:rPr lang="zh-CN" altLang="en-US" sz="3200" dirty="0">
                  <a:ln w="1587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食品安全</a:t>
              </a:r>
            </a:p>
          </p:txBody>
        </p:sp>
        <p:sp>
          <p:nvSpPr>
            <p:cNvPr id="60" name="PPT世界-11-5"/>
            <p:cNvSpPr txBox="1"/>
            <p:nvPr/>
          </p:nvSpPr>
          <p:spPr>
            <a:xfrm>
              <a:off x="2319091" y="4318003"/>
              <a:ext cx="2439880" cy="276999"/>
            </a:xfrm>
            <a:prstGeom prst="rect">
              <a:avLst/>
            </a:prstGeom>
            <a:noFill/>
          </p:spPr>
          <p:txBody>
            <a:bodyPr wrap="square" rtlCol="0">
              <a:noAutofit/>
            </a:bodyPr>
            <a:lstStyle/>
            <a:p>
              <a:pPr algn="dist"/>
              <a:r>
                <a:rPr lang="en-US" altLang="zh-CN" sz="12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FOOD SAFETY</a:t>
              </a:r>
              <a:endParaRPr lang="zh-CN" altLang="en-US" sz="12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90" name="PPT世界-11-6" descr="桌子上的盘子里有一些食物&#10;&#10;描述已自动生成"/>
            <p:cNvPicPr>
              <a:picLocks noChangeAspect="1"/>
            </p:cNvPicPr>
            <p:nvPr/>
          </p:nvPicPr>
          <p:blipFill rotWithShape="1">
            <a:blip r:embed="rId5" cstate="screen"/>
            <a:srcRect/>
            <a:stretch>
              <a:fillRect/>
            </a:stretch>
          </p:blipFill>
          <p:spPr>
            <a:xfrm>
              <a:off x="1340075" y="3835821"/>
              <a:ext cx="720000" cy="720000"/>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grpSp>
        <p:nvGrpSpPr>
          <p:cNvPr id="97" name="PPT世界-12"/>
          <p:cNvGrpSpPr/>
          <p:nvPr/>
        </p:nvGrpSpPr>
        <p:grpSpPr>
          <a:xfrm>
            <a:off x="961554" y="5124675"/>
            <a:ext cx="4271393" cy="1060497"/>
            <a:chOff x="961554" y="5124675"/>
            <a:chExt cx="4271393" cy="1060497"/>
          </a:xfrm>
        </p:grpSpPr>
        <p:sp>
          <p:nvSpPr>
            <p:cNvPr id="70" name="PPT世界-12-1"/>
            <p:cNvSpPr/>
            <p:nvPr/>
          </p:nvSpPr>
          <p:spPr>
            <a:xfrm>
              <a:off x="1109746" y="5244951"/>
              <a:ext cx="4123201" cy="940221"/>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71" name="PPT世界-12-2"/>
            <p:cNvSpPr/>
            <p:nvPr/>
          </p:nvSpPr>
          <p:spPr>
            <a:xfrm>
              <a:off x="1035651" y="5184813"/>
              <a:ext cx="4123201" cy="940221"/>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72" name="PPT世界-12-3"/>
            <p:cNvSpPr/>
            <p:nvPr/>
          </p:nvSpPr>
          <p:spPr>
            <a:xfrm>
              <a:off x="961554" y="5124675"/>
              <a:ext cx="4123201" cy="940221"/>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8" name="PPT世界-12-4"/>
            <p:cNvSpPr txBox="1"/>
            <p:nvPr/>
          </p:nvSpPr>
          <p:spPr>
            <a:xfrm>
              <a:off x="2290404" y="5208946"/>
              <a:ext cx="1834090" cy="584775"/>
            </a:xfrm>
            <a:prstGeom prst="rect">
              <a:avLst/>
            </a:prstGeom>
            <a:noFill/>
          </p:spPr>
          <p:txBody>
            <a:bodyPr wrap="square" rtlCol="0">
              <a:noAutofit/>
            </a:bodyPr>
            <a:lstStyle/>
            <a:p>
              <a:r>
                <a:rPr lang="zh-CN" altLang="en-US" sz="3200" dirty="0">
                  <a:ln w="1587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人身安全</a:t>
              </a:r>
            </a:p>
          </p:txBody>
        </p:sp>
        <p:sp>
          <p:nvSpPr>
            <p:cNvPr id="69" name="PPT世界-12-5"/>
            <p:cNvSpPr txBox="1"/>
            <p:nvPr/>
          </p:nvSpPr>
          <p:spPr>
            <a:xfrm>
              <a:off x="2319091" y="5716967"/>
              <a:ext cx="2439880" cy="276999"/>
            </a:xfrm>
            <a:prstGeom prst="rect">
              <a:avLst/>
            </a:prstGeom>
            <a:noFill/>
          </p:spPr>
          <p:txBody>
            <a:bodyPr wrap="square" rtlCol="0">
              <a:noAutofit/>
            </a:bodyPr>
            <a:lstStyle/>
            <a:p>
              <a:pPr algn="dist"/>
              <a:r>
                <a:rPr lang="en-US" altLang="zh-CN" sz="12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PERSONAL SAFETY</a:t>
              </a:r>
              <a:endParaRPr lang="zh-CN" altLang="en-US" sz="12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94" name="PPT世界-12-6"/>
            <p:cNvPicPr>
              <a:picLocks noChangeAspect="1"/>
            </p:cNvPicPr>
            <p:nvPr/>
          </p:nvPicPr>
          <p:blipFill rotWithShape="1">
            <a:blip r:embed="rId6" cstate="screen"/>
            <a:srcRect/>
            <a:stretch>
              <a:fillRect/>
            </a:stretch>
          </p:blipFill>
          <p:spPr>
            <a:xfrm>
              <a:off x="1340075" y="5234785"/>
              <a:ext cx="720000" cy="720000"/>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pic>
        <p:nvPicPr>
          <p:cNvPr id="40" name="图片 39">
            <a:hlinkClick r:id="rId7"/>
            <a:extLst>
              <a:ext uri="{FF2B5EF4-FFF2-40B4-BE49-F238E27FC236}">
                <a16:creationId xmlns:a16="http://schemas.microsoft.com/office/drawing/2014/main" id="{CF7190B1-5DFB-4BDB-9A99-0618765CF71A}"/>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412097"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anim calcmode="lin" valueType="num">
                                      <p:cBhvr>
                                        <p:cTn id="8" dur="500" fill="hold"/>
                                        <p:tgtEl>
                                          <p:spTgt spid="98"/>
                                        </p:tgtEl>
                                        <p:attrNameLst>
                                          <p:attrName>ppt_x</p:attrName>
                                        </p:attrNameLst>
                                      </p:cBhvr>
                                      <p:tavLst>
                                        <p:tav tm="0">
                                          <p:val>
                                            <p:strVal val="#ppt_x"/>
                                          </p:val>
                                        </p:tav>
                                        <p:tav tm="100000">
                                          <p:val>
                                            <p:strVal val="#ppt_x"/>
                                          </p:val>
                                        </p:tav>
                                      </p:tavLst>
                                    </p:anim>
                                    <p:anim calcmode="lin" valueType="num">
                                      <p:cBhvr>
                                        <p:cTn id="9" dur="500" fill="hold"/>
                                        <p:tgtEl>
                                          <p:spTgt spid="9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fade">
                                      <p:cBhvr>
                                        <p:cTn id="13" dur="500"/>
                                        <p:tgtEl>
                                          <p:spTgt spid="95"/>
                                        </p:tgtEl>
                                      </p:cBhvr>
                                    </p:animEffect>
                                    <p:anim calcmode="lin" valueType="num">
                                      <p:cBhvr>
                                        <p:cTn id="14" dur="500" fill="hold"/>
                                        <p:tgtEl>
                                          <p:spTgt spid="95"/>
                                        </p:tgtEl>
                                        <p:attrNameLst>
                                          <p:attrName>ppt_x</p:attrName>
                                        </p:attrNameLst>
                                      </p:cBhvr>
                                      <p:tavLst>
                                        <p:tav tm="0">
                                          <p:val>
                                            <p:strVal val="#ppt_x"/>
                                          </p:val>
                                        </p:tav>
                                        <p:tav tm="100000">
                                          <p:val>
                                            <p:strVal val="#ppt_x"/>
                                          </p:val>
                                        </p:tav>
                                      </p:tavLst>
                                    </p:anim>
                                    <p:anim calcmode="lin" valueType="num">
                                      <p:cBhvr>
                                        <p:cTn id="15" dur="500" fill="hold"/>
                                        <p:tgtEl>
                                          <p:spTgt spid="9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anim calcmode="lin" valueType="num">
                                      <p:cBhvr>
                                        <p:cTn id="20" dur="500" fill="hold"/>
                                        <p:tgtEl>
                                          <p:spTgt spid="96"/>
                                        </p:tgtEl>
                                        <p:attrNameLst>
                                          <p:attrName>ppt_x</p:attrName>
                                        </p:attrNameLst>
                                      </p:cBhvr>
                                      <p:tavLst>
                                        <p:tav tm="0">
                                          <p:val>
                                            <p:strVal val="#ppt_x"/>
                                          </p:val>
                                        </p:tav>
                                        <p:tav tm="100000">
                                          <p:val>
                                            <p:strVal val="#ppt_x"/>
                                          </p:val>
                                        </p:tav>
                                      </p:tavLst>
                                    </p:anim>
                                    <p:anim calcmode="lin" valueType="num">
                                      <p:cBhvr>
                                        <p:cTn id="21" dur="500" fill="hold"/>
                                        <p:tgtEl>
                                          <p:spTgt spid="9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anim calcmode="lin" valueType="num">
                                      <p:cBhvr>
                                        <p:cTn id="26" dur="500" fill="hold"/>
                                        <p:tgtEl>
                                          <p:spTgt spid="97"/>
                                        </p:tgtEl>
                                        <p:attrNameLst>
                                          <p:attrName>ppt_x</p:attrName>
                                        </p:attrNameLst>
                                      </p:cBhvr>
                                      <p:tavLst>
                                        <p:tav tm="0">
                                          <p:val>
                                            <p:strVal val="#ppt_x"/>
                                          </p:val>
                                        </p:tav>
                                        <p:tav tm="100000">
                                          <p:val>
                                            <p:strVal val="#ppt_x"/>
                                          </p:val>
                                        </p:tav>
                                      </p:tavLst>
                                    </p:anim>
                                    <p:anim calcmode="lin" valueType="num">
                                      <p:cBhvr>
                                        <p:cTn id="27"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13"/>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print">
            <a:extLst>
              <a:ext uri="{28A0092B-C50C-407E-A947-70E740481C1C}">
                <a14:useLocalDpi xmlns:a14="http://schemas.microsoft.com/office/drawing/2010/main" val="0"/>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print">
            <a:extLst>
              <a:ext uri="{28A0092B-C50C-407E-A947-70E740481C1C}">
                <a14:useLocalDpi xmlns:a14="http://schemas.microsoft.com/office/drawing/2010/main" val="0"/>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PPT世界-1"/>
          <p:cNvSpPr/>
          <p:nvPr/>
        </p:nvSpPr>
        <p:spPr>
          <a:xfrm flipH="1">
            <a:off x="0" y="0"/>
            <a:ext cx="12192000" cy="685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75" name="PPT世界-2"/>
          <p:cNvSpPr/>
          <p:nvPr/>
        </p:nvSpPr>
        <p:spPr>
          <a:xfrm flipH="1">
            <a:off x="3991429" y="1884173"/>
            <a:ext cx="8200570" cy="4973827"/>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4" name="PPT世界-3"/>
          <p:cNvSpPr/>
          <p:nvPr/>
        </p:nvSpPr>
        <p:spPr>
          <a:xfrm flipH="1">
            <a:off x="0" y="1"/>
            <a:ext cx="3420615" cy="3122522"/>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6" name="PPT世界-4"/>
          <p:cNvSpPr/>
          <p:nvPr/>
        </p:nvSpPr>
        <p:spPr>
          <a:xfrm flipH="1">
            <a:off x="2934657" y="223351"/>
            <a:ext cx="693914" cy="693914"/>
          </a:xfrm>
          <a:custGeom>
            <a:avLst/>
            <a:gdLst>
              <a:gd name="connsiteX0" fmla="*/ 1265383 w 1265382"/>
              <a:gd name="connsiteY0" fmla="*/ 632691 h 1265382"/>
              <a:gd name="connsiteX1" fmla="*/ 632691 w 1265382"/>
              <a:gd name="connsiteY1" fmla="*/ 1265383 h 1265382"/>
              <a:gd name="connsiteX2" fmla="*/ 0 w 1265382"/>
              <a:gd name="connsiteY2" fmla="*/ 632691 h 1265382"/>
              <a:gd name="connsiteX3" fmla="*/ 632691 w 1265382"/>
              <a:gd name="connsiteY3" fmla="*/ 0 h 1265382"/>
              <a:gd name="connsiteX4" fmla="*/ 1265383 w 1265382"/>
              <a:gd name="connsiteY4" fmla="*/ 632691 h 126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382" h="1265382">
                <a:moveTo>
                  <a:pt x="1265383" y="632691"/>
                </a:moveTo>
                <a:cubicBezTo>
                  <a:pt x="1265383" y="982117"/>
                  <a:pt x="982117" y="1265383"/>
                  <a:pt x="632691" y="1265383"/>
                </a:cubicBezTo>
                <a:cubicBezTo>
                  <a:pt x="283266" y="1265383"/>
                  <a:pt x="0" y="982117"/>
                  <a:pt x="0" y="632691"/>
                </a:cubicBezTo>
                <a:cubicBezTo>
                  <a:pt x="0" y="283266"/>
                  <a:pt x="283266" y="0"/>
                  <a:pt x="632691" y="0"/>
                </a:cubicBezTo>
                <a:cubicBezTo>
                  <a:pt x="982117" y="0"/>
                  <a:pt x="1265383" y="283266"/>
                  <a:pt x="1265383" y="632691"/>
                </a:cubicBezTo>
                <a:close/>
              </a:path>
            </a:pathLst>
          </a:custGeom>
          <a:solidFill>
            <a:schemeClr val="accent1"/>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7" name="PPT世界-5"/>
          <p:cNvSpPr/>
          <p:nvPr/>
        </p:nvSpPr>
        <p:spPr>
          <a:xfrm flipH="1" flipV="1">
            <a:off x="9741241" y="5888493"/>
            <a:ext cx="1419085" cy="969507"/>
          </a:xfrm>
          <a:custGeom>
            <a:avLst/>
            <a:gdLst>
              <a:gd name="connsiteX0" fmla="*/ 355602 w 1419085"/>
              <a:gd name="connsiteY0" fmla="*/ 0 h 969507"/>
              <a:gd name="connsiteX1" fmla="*/ 1063474 w 1419085"/>
              <a:gd name="connsiteY1" fmla="*/ 0 h 969507"/>
              <a:gd name="connsiteX2" fmla="*/ 1015919 w 1419085"/>
              <a:gd name="connsiteY2" fmla="*/ 77807 h 969507"/>
              <a:gd name="connsiteX3" fmla="*/ 1004358 w 1419085"/>
              <a:gd name="connsiteY3" fmla="*/ 123004 h 969507"/>
              <a:gd name="connsiteX4" fmla="*/ 1008701 w 1419085"/>
              <a:gd name="connsiteY4" fmla="*/ 131005 h 969507"/>
              <a:gd name="connsiteX5" fmla="*/ 1013906 w 1419085"/>
              <a:gd name="connsiteY5" fmla="*/ 147770 h 969507"/>
              <a:gd name="connsiteX6" fmla="*/ 1054971 w 1419085"/>
              <a:gd name="connsiteY6" fmla="*/ 172107 h 969507"/>
              <a:gd name="connsiteX7" fmla="*/ 1419085 w 1419085"/>
              <a:gd name="connsiteY7" fmla="*/ 259954 h 969507"/>
              <a:gd name="connsiteX8" fmla="*/ 1054971 w 1419085"/>
              <a:gd name="connsiteY8" fmla="*/ 347804 h 969507"/>
              <a:gd name="connsiteX9" fmla="*/ 1011948 w 1419085"/>
              <a:gd name="connsiteY9" fmla="*/ 373301 h 969507"/>
              <a:gd name="connsiteX10" fmla="*/ 1008701 w 1419085"/>
              <a:gd name="connsiteY10" fmla="*/ 383761 h 969507"/>
              <a:gd name="connsiteX11" fmla="*/ 1003466 w 1419085"/>
              <a:gd name="connsiteY11" fmla="*/ 393406 h 969507"/>
              <a:gd name="connsiteX12" fmla="*/ 1015919 w 1419085"/>
              <a:gd name="connsiteY12" fmla="*/ 442090 h 969507"/>
              <a:gd name="connsiteX13" fmla="*/ 1211245 w 1419085"/>
              <a:gd name="connsiteY13" fmla="*/ 761674 h 969507"/>
              <a:gd name="connsiteX14" fmla="*/ 891668 w 1419085"/>
              <a:gd name="connsiteY14" fmla="*/ 566327 h 969507"/>
              <a:gd name="connsiteX15" fmla="*/ 841524 w 1419085"/>
              <a:gd name="connsiteY15" fmla="*/ 553501 h 969507"/>
              <a:gd name="connsiteX16" fmla="*/ 835920 w 1419085"/>
              <a:gd name="connsiteY16" fmla="*/ 556542 h 969507"/>
              <a:gd name="connsiteX17" fmla="*/ 824171 w 1419085"/>
              <a:gd name="connsiteY17" fmla="*/ 560190 h 969507"/>
              <a:gd name="connsiteX18" fmla="*/ 797382 w 1419085"/>
              <a:gd name="connsiteY18" fmla="*/ 605393 h 969507"/>
              <a:gd name="connsiteX19" fmla="*/ 709543 w 1419085"/>
              <a:gd name="connsiteY19" fmla="*/ 969507 h 969507"/>
              <a:gd name="connsiteX20" fmla="*/ 621702 w 1419085"/>
              <a:gd name="connsiteY20" fmla="*/ 605393 h 969507"/>
              <a:gd name="connsiteX21" fmla="*/ 594912 w 1419085"/>
              <a:gd name="connsiteY21" fmla="*/ 560189 h 969507"/>
              <a:gd name="connsiteX22" fmla="*/ 583165 w 1419085"/>
              <a:gd name="connsiteY22" fmla="*/ 556542 h 969507"/>
              <a:gd name="connsiteX23" fmla="*/ 577550 w 1419085"/>
              <a:gd name="connsiteY23" fmla="*/ 553495 h 969507"/>
              <a:gd name="connsiteX24" fmla="*/ 527382 w 1419085"/>
              <a:gd name="connsiteY24" fmla="*/ 566327 h 969507"/>
              <a:gd name="connsiteX25" fmla="*/ 207805 w 1419085"/>
              <a:gd name="connsiteY25" fmla="*/ 761674 h 969507"/>
              <a:gd name="connsiteX26" fmla="*/ 403165 w 1419085"/>
              <a:gd name="connsiteY26" fmla="*/ 442090 h 969507"/>
              <a:gd name="connsiteX27" fmla="*/ 415618 w 1419085"/>
              <a:gd name="connsiteY27" fmla="*/ 393406 h 969507"/>
              <a:gd name="connsiteX28" fmla="*/ 410383 w 1419085"/>
              <a:gd name="connsiteY28" fmla="*/ 383761 h 969507"/>
              <a:gd name="connsiteX29" fmla="*/ 407137 w 1419085"/>
              <a:gd name="connsiteY29" fmla="*/ 373304 h 969507"/>
              <a:gd name="connsiteX30" fmla="*/ 364114 w 1419085"/>
              <a:gd name="connsiteY30" fmla="*/ 347804 h 969507"/>
              <a:gd name="connsiteX31" fmla="*/ 0 w 1419085"/>
              <a:gd name="connsiteY31" fmla="*/ 259954 h 969507"/>
              <a:gd name="connsiteX32" fmla="*/ 364114 w 1419085"/>
              <a:gd name="connsiteY32" fmla="*/ 172107 h 969507"/>
              <a:gd name="connsiteX33" fmla="*/ 405180 w 1419085"/>
              <a:gd name="connsiteY33" fmla="*/ 147768 h 969507"/>
              <a:gd name="connsiteX34" fmla="*/ 410383 w 1419085"/>
              <a:gd name="connsiteY34" fmla="*/ 131005 h 969507"/>
              <a:gd name="connsiteX35" fmla="*/ 414726 w 1419085"/>
              <a:gd name="connsiteY35" fmla="*/ 123004 h 969507"/>
              <a:gd name="connsiteX36" fmla="*/ 403165 w 1419085"/>
              <a:gd name="connsiteY36" fmla="*/ 77807 h 96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419085" h="969507">
                <a:moveTo>
                  <a:pt x="355602" y="0"/>
                </a:moveTo>
                <a:lnTo>
                  <a:pt x="1063474" y="0"/>
                </a:lnTo>
                <a:lnTo>
                  <a:pt x="1015919" y="77807"/>
                </a:lnTo>
                <a:lnTo>
                  <a:pt x="1004358" y="123004"/>
                </a:lnTo>
                <a:lnTo>
                  <a:pt x="1008701" y="131005"/>
                </a:lnTo>
                <a:lnTo>
                  <a:pt x="1013906" y="147770"/>
                </a:lnTo>
                <a:lnTo>
                  <a:pt x="1054971" y="172107"/>
                </a:lnTo>
                <a:lnTo>
                  <a:pt x="1419085" y="259954"/>
                </a:lnTo>
                <a:lnTo>
                  <a:pt x="1054971" y="347804"/>
                </a:lnTo>
                <a:lnTo>
                  <a:pt x="1011948" y="373301"/>
                </a:lnTo>
                <a:lnTo>
                  <a:pt x="1008701" y="383761"/>
                </a:lnTo>
                <a:lnTo>
                  <a:pt x="1003466" y="393406"/>
                </a:lnTo>
                <a:lnTo>
                  <a:pt x="1015919" y="442090"/>
                </a:lnTo>
                <a:lnTo>
                  <a:pt x="1211245" y="761674"/>
                </a:lnTo>
                <a:lnTo>
                  <a:pt x="891668" y="566327"/>
                </a:lnTo>
                <a:lnTo>
                  <a:pt x="841524" y="553501"/>
                </a:lnTo>
                <a:lnTo>
                  <a:pt x="835920" y="556542"/>
                </a:lnTo>
                <a:lnTo>
                  <a:pt x="824171" y="560190"/>
                </a:lnTo>
                <a:lnTo>
                  <a:pt x="797382" y="605393"/>
                </a:lnTo>
                <a:lnTo>
                  <a:pt x="709543" y="969507"/>
                </a:lnTo>
                <a:lnTo>
                  <a:pt x="621702" y="605393"/>
                </a:lnTo>
                <a:lnTo>
                  <a:pt x="594912" y="560189"/>
                </a:lnTo>
                <a:lnTo>
                  <a:pt x="583165" y="556542"/>
                </a:lnTo>
                <a:lnTo>
                  <a:pt x="577550" y="553495"/>
                </a:lnTo>
                <a:lnTo>
                  <a:pt x="527382" y="566327"/>
                </a:lnTo>
                <a:lnTo>
                  <a:pt x="207805" y="761674"/>
                </a:lnTo>
                <a:lnTo>
                  <a:pt x="403165" y="442090"/>
                </a:lnTo>
                <a:lnTo>
                  <a:pt x="415618" y="393406"/>
                </a:lnTo>
                <a:lnTo>
                  <a:pt x="410383" y="383761"/>
                </a:lnTo>
                <a:lnTo>
                  <a:pt x="407137" y="373304"/>
                </a:lnTo>
                <a:lnTo>
                  <a:pt x="364114" y="347804"/>
                </a:lnTo>
                <a:lnTo>
                  <a:pt x="0" y="259954"/>
                </a:lnTo>
                <a:lnTo>
                  <a:pt x="364114" y="172107"/>
                </a:lnTo>
                <a:lnTo>
                  <a:pt x="405180" y="147768"/>
                </a:lnTo>
                <a:lnTo>
                  <a:pt x="410383" y="131005"/>
                </a:lnTo>
                <a:lnTo>
                  <a:pt x="414726" y="123004"/>
                </a:lnTo>
                <a:lnTo>
                  <a:pt x="403165" y="77807"/>
                </a:lnTo>
                <a:close/>
              </a:path>
            </a:pathLst>
          </a:custGeom>
          <a:solidFill>
            <a:schemeClr val="accent5"/>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2" name="PPT世界-9"/>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773159" y="69376"/>
            <a:ext cx="7033148" cy="6951367"/>
          </a:xfrm>
          <a:prstGeom prst="rect">
            <a:avLst/>
          </a:prstGeom>
        </p:spPr>
      </p:pic>
      <p:grpSp>
        <p:nvGrpSpPr>
          <p:cNvPr id="83" name="PPT世界-10"/>
          <p:cNvGrpSpPr/>
          <p:nvPr/>
        </p:nvGrpSpPr>
        <p:grpSpPr>
          <a:xfrm>
            <a:off x="5341677" y="2552701"/>
            <a:ext cx="5818649" cy="1444648"/>
            <a:chOff x="961554" y="2326747"/>
            <a:chExt cx="4271393" cy="1060497"/>
          </a:xfrm>
        </p:grpSpPr>
        <p:sp>
          <p:nvSpPr>
            <p:cNvPr id="84" name="PPT世界-10-1"/>
            <p:cNvSpPr/>
            <p:nvPr/>
          </p:nvSpPr>
          <p:spPr>
            <a:xfrm>
              <a:off x="1109746" y="2447023"/>
              <a:ext cx="4123201" cy="940221"/>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cs typeface="思源黑体 CN Bold" panose="020B0800000000000000" pitchFamily="34" charset="-122"/>
              </a:endParaRPr>
            </a:p>
          </p:txBody>
        </p:sp>
        <p:sp>
          <p:nvSpPr>
            <p:cNvPr id="85" name="PPT世界-10-2"/>
            <p:cNvSpPr/>
            <p:nvPr/>
          </p:nvSpPr>
          <p:spPr>
            <a:xfrm>
              <a:off x="1035651" y="2386885"/>
              <a:ext cx="4123201" cy="940221"/>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cs typeface="思源黑体 CN Bold" panose="020B0800000000000000" pitchFamily="34" charset="-122"/>
              </a:endParaRPr>
            </a:p>
          </p:txBody>
        </p:sp>
        <p:sp>
          <p:nvSpPr>
            <p:cNvPr id="86" name="PPT世界-10-3"/>
            <p:cNvSpPr/>
            <p:nvPr/>
          </p:nvSpPr>
          <p:spPr>
            <a:xfrm>
              <a:off x="961554" y="2326747"/>
              <a:ext cx="4123201" cy="940221"/>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cs typeface="思源黑体 CN Bold" panose="020B0800000000000000" pitchFamily="34" charset="-122"/>
              </a:endParaRPr>
            </a:p>
          </p:txBody>
        </p:sp>
        <p:sp>
          <p:nvSpPr>
            <p:cNvPr id="87" name="PPT世界-10-4"/>
            <p:cNvSpPr txBox="1"/>
            <p:nvPr/>
          </p:nvSpPr>
          <p:spPr>
            <a:xfrm>
              <a:off x="2290404" y="2411018"/>
              <a:ext cx="1834090" cy="519650"/>
            </a:xfrm>
            <a:prstGeom prst="rect">
              <a:avLst/>
            </a:prstGeom>
            <a:noFill/>
          </p:spPr>
          <p:txBody>
            <a:bodyPr wrap="square" rtlCol="0">
              <a:noAutofit/>
            </a:bodyPr>
            <a:lstStyle/>
            <a:p>
              <a:r>
                <a:rPr lang="zh-CN" altLang="en-US" sz="4000" dirty="0">
                  <a:ln w="1587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出行安全</a:t>
              </a:r>
            </a:p>
          </p:txBody>
        </p:sp>
        <p:sp>
          <p:nvSpPr>
            <p:cNvPr id="88" name="PPT世界-10-5"/>
            <p:cNvSpPr txBox="1"/>
            <p:nvPr/>
          </p:nvSpPr>
          <p:spPr>
            <a:xfrm>
              <a:off x="2319091" y="2919039"/>
              <a:ext cx="2439880" cy="248528"/>
            </a:xfrm>
            <a:prstGeom prst="rect">
              <a:avLst/>
            </a:prstGeom>
            <a:noFill/>
          </p:spPr>
          <p:txBody>
            <a:bodyPr wrap="square" rtlCol="0">
              <a:noAutofit/>
            </a:bodyPr>
            <a:lstStyle/>
            <a:p>
              <a:pPr algn="dist"/>
              <a:r>
                <a:rPr lang="en-US" altLang="zh-CN" sz="16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TRAVEL SAFETY</a:t>
              </a:r>
              <a:endParaRPr lang="zh-CN" altLang="en-US" sz="16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9" name="PPT世界-10-6" descr="卡通人物&#10;&#10;低可信度描述已自动生成"/>
            <p:cNvPicPr>
              <a:picLocks noChangeAspect="1"/>
            </p:cNvPicPr>
            <p:nvPr/>
          </p:nvPicPr>
          <p:blipFill rotWithShape="1">
            <a:blip r:embed="rId4" cstate="screen"/>
            <a:srcRect/>
            <a:stretch>
              <a:fillRect/>
            </a:stretch>
          </p:blipFill>
          <p:spPr>
            <a:xfrm>
              <a:off x="1340075" y="2436857"/>
              <a:ext cx="720000" cy="720000"/>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pic>
        <p:nvPicPr>
          <p:cNvPr id="18" name="图片 17">
            <a:hlinkClick r:id="rId5"/>
            <a:extLst>
              <a:ext uri="{FF2B5EF4-FFF2-40B4-BE49-F238E27FC236}">
                <a16:creationId xmlns:a16="http://schemas.microsoft.com/office/drawing/2014/main" id="{D8EBEC21-CEF4-4559-96E6-03FE123C41A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12097"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PT世界-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78483" y="609600"/>
            <a:ext cx="5067735" cy="5008807"/>
          </a:xfrm>
          <a:prstGeom prst="rect">
            <a:avLst/>
          </a:prstGeom>
        </p:spPr>
      </p:pic>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3"/>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4"/>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4" name="PPT世界-5"/>
          <p:cNvGrpSpPr/>
          <p:nvPr/>
        </p:nvGrpSpPr>
        <p:grpSpPr>
          <a:xfrm>
            <a:off x="1030250" y="1801288"/>
            <a:ext cx="4914605" cy="2701856"/>
            <a:chOff x="864582" y="1623676"/>
            <a:chExt cx="4914605" cy="2701856"/>
          </a:xfrm>
        </p:grpSpPr>
        <p:sp>
          <p:nvSpPr>
            <p:cNvPr id="21" name="PPT世界-5-1"/>
            <p:cNvSpPr/>
            <p:nvPr/>
          </p:nvSpPr>
          <p:spPr>
            <a:xfrm>
              <a:off x="864582" y="1666958"/>
              <a:ext cx="1889919" cy="407202"/>
            </a:xfrm>
            <a:prstGeom prst="roundRect">
              <a:avLst>
                <a:gd name="adj" fmla="val 50000"/>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5-2"/>
            <p:cNvSpPr/>
            <p:nvPr/>
          </p:nvSpPr>
          <p:spPr>
            <a:xfrm>
              <a:off x="864582" y="1623676"/>
              <a:ext cx="1826141" cy="424668"/>
            </a:xfrm>
            <a:prstGeom prst="rect">
              <a:avLst/>
            </a:prstGeom>
          </p:spPr>
          <p:txBody>
            <a:bodyPr wrap="square">
              <a:noAutofit/>
            </a:bodyPr>
            <a:lstStyle/>
            <a:p>
              <a:pPr marL="0" marR="0" lvl="0" indent="0" algn="ctr" defTabSz="914400" rtl="0" eaLnBrk="0" fontAlgn="base" latinLnBrk="0" hangingPunct="0">
                <a:lnSpc>
                  <a:spcPct val="130000"/>
                </a:lnSpc>
                <a:spcBef>
                  <a:spcPct val="0"/>
                </a:spcBef>
                <a:spcAft>
                  <a:spcPct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Arial" panose="020B0604020202020204" pitchFamily="34" charset="0"/>
                </a:rPr>
                <a:t>添加标题文字</a:t>
              </a:r>
            </a:p>
          </p:txBody>
        </p:sp>
        <p:sp>
          <p:nvSpPr>
            <p:cNvPr id="23" name="PPT世界-5-3"/>
            <p:cNvSpPr/>
            <p:nvPr/>
          </p:nvSpPr>
          <p:spPr>
            <a:xfrm>
              <a:off x="995854" y="3620403"/>
              <a:ext cx="4554391" cy="705129"/>
            </a:xfrm>
            <a:prstGeom prst="rect">
              <a:avLst/>
            </a:prstGeom>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单击此处键入文本单击单击此处键入文本单击单击此处</a:t>
              </a:r>
              <a:endParaRPr kumimoji="0" lang="en-US" altLang="zh-CN"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rPr>
                <a:t>键入文本单击单击此处键入文本单击。</a:t>
              </a:r>
            </a:p>
          </p:txBody>
        </p:sp>
        <p:sp>
          <p:nvSpPr>
            <p:cNvPr id="24" name="PPT世界-5-4"/>
            <p:cNvSpPr/>
            <p:nvPr/>
          </p:nvSpPr>
          <p:spPr>
            <a:xfrm>
              <a:off x="995855" y="2164591"/>
              <a:ext cx="4783332" cy="705129"/>
            </a:xfrm>
            <a:prstGeom prst="rect">
              <a:avLst/>
            </a:prstGeom>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单击此处键入文本单击单击此处键入文本单击单击此处</a:t>
              </a:r>
              <a:endParaRPr kumimoji="0" lang="en-US" altLang="zh-CN"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rPr>
                <a:t>键入文本单击单击此处键入文本单击。</a:t>
              </a:r>
            </a:p>
          </p:txBody>
        </p:sp>
        <p:sp>
          <p:nvSpPr>
            <p:cNvPr id="25" name="PPT世界-5-5"/>
            <p:cNvSpPr/>
            <p:nvPr/>
          </p:nvSpPr>
          <p:spPr>
            <a:xfrm>
              <a:off x="864582" y="3120933"/>
              <a:ext cx="1889919" cy="407202"/>
            </a:xfrm>
            <a:prstGeom prst="roundRect">
              <a:avLst>
                <a:gd name="adj" fmla="val 50000"/>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5-6"/>
            <p:cNvSpPr/>
            <p:nvPr/>
          </p:nvSpPr>
          <p:spPr>
            <a:xfrm>
              <a:off x="910302" y="3085271"/>
              <a:ext cx="1826141" cy="424668"/>
            </a:xfrm>
            <a:prstGeom prst="rect">
              <a:avLst/>
            </a:prstGeom>
          </p:spPr>
          <p:txBody>
            <a:bodyPr wrap="square">
              <a:noAutofit/>
            </a:bodyPr>
            <a:lstStyle/>
            <a:p>
              <a:pPr marL="0" marR="0" lvl="0" indent="0" algn="ctr" defTabSz="914400" rtl="0" eaLnBrk="0" fontAlgn="base" latinLnBrk="0" hangingPunct="0">
                <a:lnSpc>
                  <a:spcPct val="130000"/>
                </a:lnSpc>
                <a:spcBef>
                  <a:spcPct val="0"/>
                </a:spcBef>
                <a:spcAft>
                  <a:spcPct val="0"/>
                </a:spcAft>
                <a:buClrTx/>
                <a:buSzTx/>
                <a:buFontTx/>
                <a:buNone/>
                <a:defRPr/>
              </a:pPr>
              <a:r>
                <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Arial" panose="020B0604020202020204" pitchFamily="34" charset="0"/>
                </a:rPr>
                <a:t>添加标题文字</a:t>
              </a:r>
            </a:p>
          </p:txBody>
        </p:sp>
      </p:grpSp>
      <p:grpSp>
        <p:nvGrpSpPr>
          <p:cNvPr id="5" name="PPT世界-6"/>
          <p:cNvGrpSpPr/>
          <p:nvPr/>
        </p:nvGrpSpPr>
        <p:grpSpPr>
          <a:xfrm>
            <a:off x="817430" y="4806432"/>
            <a:ext cx="10796899" cy="1473399"/>
            <a:chOff x="651762" y="4628820"/>
            <a:chExt cx="10796899" cy="1473399"/>
          </a:xfrm>
        </p:grpSpPr>
        <p:sp>
          <p:nvSpPr>
            <p:cNvPr id="29" name="PPT世界-6-1"/>
            <p:cNvSpPr/>
            <p:nvPr/>
          </p:nvSpPr>
          <p:spPr>
            <a:xfrm>
              <a:off x="651762" y="4628820"/>
              <a:ext cx="10796899" cy="1473399"/>
            </a:xfrm>
            <a:prstGeom prst="roundRect">
              <a:avLst>
                <a:gd name="adj" fmla="val 14081"/>
              </a:avLst>
            </a:prstGeom>
            <a:solidFill>
              <a:sysClr val="window" lastClr="FFFFFF"/>
            </a:solidFill>
            <a:ln w="12700" cap="flat" cmpd="sng" algn="ctr">
              <a:solidFill>
                <a:schemeClr val="accent1"/>
              </a:solidFill>
              <a:prstDash val="solid"/>
              <a:miter lim="800000"/>
            </a:ln>
            <a:effectLst>
              <a:outerShdw blurRad="317500" dist="381000" dir="5400000" sx="80000" sy="80000" algn="t" rotWithShape="0">
                <a:schemeClr val="accent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6-2"/>
            <p:cNvSpPr/>
            <p:nvPr/>
          </p:nvSpPr>
          <p:spPr>
            <a:xfrm>
              <a:off x="995854" y="4700263"/>
              <a:ext cx="10015046" cy="1351460"/>
            </a:xfrm>
            <a:prstGeom prst="rect">
              <a:avLst/>
            </a:prstGeom>
          </p:spPr>
          <p:txBody>
            <a:bodyPr wrap="square">
              <a:noAutofit/>
            </a:bodyPr>
            <a:lstStyle/>
            <a:p>
              <a:pPr eaLnBrk="0" fontAlgn="base" hangingPunct="0">
                <a:lnSpc>
                  <a:spcPct val="150000"/>
                </a:lnSpc>
                <a:spcBef>
                  <a:spcPct val="0"/>
                </a:spcBef>
                <a:spcAft>
                  <a:spcPct val="0"/>
                </a:spcAft>
                <a:defRPr/>
              </a:pPr>
              <a:r>
                <a:rPr kumimoji="0" lang="zh-CN" altLang="en-US"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单击此处键入文本单击单击此处键入文本单击单击此处键入文本单击单击此处键入文本单击单击此处键入文本单击</a:t>
              </a:r>
              <a:endParaRPr kumimoji="0" lang="en-US" altLang="zh-CN"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endParaRPr>
            </a:p>
            <a:p>
              <a:pPr eaLnBrk="0" fontAlgn="base" hangingPunct="0">
                <a:lnSpc>
                  <a:spcPct val="150000"/>
                </a:lnSpc>
                <a:spcBef>
                  <a:spcPct val="0"/>
                </a:spcBef>
                <a:spcAft>
                  <a:spcPct val="0"/>
                </a:spcAft>
                <a:defRPr/>
              </a:pPr>
              <a:r>
                <a:rPr kumimoji="0" lang="zh-CN" altLang="en-US"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单击此处键入文本单击单击此处键入文本单击单击此处键入文本单击单击此处键入文本单击单击此处键入文本单击单击此处</a:t>
              </a:r>
              <a:endParaRPr kumimoji="0" lang="en-US" altLang="zh-CN"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endParaRPr>
            </a:p>
            <a:p>
              <a:pPr eaLnBrk="0" fontAlgn="base" hangingPunct="0">
                <a:lnSpc>
                  <a:spcPct val="150000"/>
                </a:lnSpc>
                <a:spcBef>
                  <a:spcPct val="0"/>
                </a:spcBef>
                <a:spcAft>
                  <a:spcPct val="0"/>
                </a:spcAft>
                <a:defRPr/>
              </a:pPr>
              <a:r>
                <a:rPr kumimoji="0" lang="zh-CN" altLang="en-US"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rPr>
                <a:t>键入文本单击单击此处键入文本单击单击此处键入文本单击单击此处键入文本单击单击此处键入文本单击</a:t>
              </a:r>
              <a:endParaRPr kumimoji="0" lang="en-US" altLang="zh-CN"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endParaRPr>
            </a:p>
            <a:p>
              <a:pPr eaLnBrk="0" fontAlgn="base" hangingPunct="0">
                <a:lnSpc>
                  <a:spcPct val="150000"/>
                </a:lnSpc>
                <a:spcBef>
                  <a:spcPct val="0"/>
                </a:spcBef>
                <a:spcAft>
                  <a:spcPct val="0"/>
                </a:spcAft>
                <a:defRPr/>
              </a:pPr>
              <a:r>
                <a:rPr kumimoji="0" lang="zh-CN" altLang="en-US" sz="1400" b="0" i="0" u="none" strike="noStrike" kern="1200" cap="none" spc="0" normalizeH="0" baseline="0" noProof="0" dirty="0">
                  <a:ln>
                    <a:noFill/>
                  </a:ln>
                  <a:solidFill>
                    <a:srgbClr val="3A3838"/>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rPr>
                <a:t>单击此处键入文本单击单击此处键入文本单击单击此处键入文本单击单击此处键入文本单击。</a:t>
              </a:r>
            </a:p>
          </p:txBody>
        </p:sp>
      </p:grpSp>
      <p:grpSp>
        <p:nvGrpSpPr>
          <p:cNvPr id="32" name="PPT世界-7"/>
          <p:cNvGrpSpPr/>
          <p:nvPr/>
        </p:nvGrpSpPr>
        <p:grpSpPr>
          <a:xfrm>
            <a:off x="326555" y="237076"/>
            <a:ext cx="3245994" cy="805912"/>
            <a:chOff x="326555" y="237076"/>
            <a:chExt cx="3245994" cy="805912"/>
          </a:xfrm>
        </p:grpSpPr>
        <p:sp>
          <p:nvSpPr>
            <p:cNvPr id="33" name="PPT世界-7-1"/>
            <p:cNvSpPr/>
            <p:nvPr/>
          </p:nvSpPr>
          <p:spPr>
            <a:xfrm>
              <a:off x="439172" y="328478"/>
              <a:ext cx="3133377" cy="714510"/>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34" name="PPT世界-7-2"/>
            <p:cNvSpPr/>
            <p:nvPr/>
          </p:nvSpPr>
          <p:spPr>
            <a:xfrm>
              <a:off x="382864" y="282777"/>
              <a:ext cx="3133377" cy="714510"/>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35" name="PPT世界-7-3"/>
            <p:cNvSpPr/>
            <p:nvPr/>
          </p:nvSpPr>
          <p:spPr>
            <a:xfrm>
              <a:off x="326555" y="237076"/>
              <a:ext cx="3133377" cy="714510"/>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36" name="PPT世界-7-4"/>
            <p:cNvSpPr txBox="1"/>
            <p:nvPr/>
          </p:nvSpPr>
          <p:spPr>
            <a:xfrm>
              <a:off x="1336399" y="282777"/>
              <a:ext cx="1692551" cy="461665"/>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出行安全</a:t>
              </a:r>
            </a:p>
          </p:txBody>
        </p:sp>
        <p:sp>
          <p:nvSpPr>
            <p:cNvPr id="37" name="PPT世界-7-5"/>
            <p:cNvSpPr txBox="1"/>
            <p:nvPr/>
          </p:nvSpPr>
          <p:spPr>
            <a:xfrm>
              <a:off x="1358199" y="668842"/>
              <a:ext cx="1854158" cy="253916"/>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TRAVEL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38" name="PPT世界-7-6" descr="卡通人物&#10;&#10;低可信度描述已自动生成"/>
            <p:cNvPicPr>
              <a:picLocks noChangeAspect="1"/>
            </p:cNvPicPr>
            <p:nvPr/>
          </p:nvPicPr>
          <p:blipFill rotWithShape="1">
            <a:blip r:embed="rId4" cstate="screen"/>
            <a:srcRect/>
            <a:stretch>
              <a:fillRect/>
            </a:stretch>
          </p:blipFill>
          <p:spPr>
            <a:xfrm>
              <a:off x="614208" y="320753"/>
              <a:ext cx="547155" cy="547155"/>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2"/>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3"/>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5" name="PPT世界-4"/>
          <p:cNvGrpSpPr/>
          <p:nvPr/>
        </p:nvGrpSpPr>
        <p:grpSpPr>
          <a:xfrm>
            <a:off x="326555" y="237076"/>
            <a:ext cx="3245994" cy="805912"/>
            <a:chOff x="326555" y="237076"/>
            <a:chExt cx="3245994" cy="805912"/>
          </a:xfrm>
        </p:grpSpPr>
        <p:sp>
          <p:nvSpPr>
            <p:cNvPr id="15" name="PPT世界-4-1"/>
            <p:cNvSpPr/>
            <p:nvPr/>
          </p:nvSpPr>
          <p:spPr>
            <a:xfrm>
              <a:off x="439172" y="328478"/>
              <a:ext cx="3133377" cy="714510"/>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16" name="PPT世界-4-2"/>
            <p:cNvSpPr/>
            <p:nvPr/>
          </p:nvSpPr>
          <p:spPr>
            <a:xfrm>
              <a:off x="382864" y="282777"/>
              <a:ext cx="3133377" cy="714510"/>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17" name="PPT世界-4-3"/>
            <p:cNvSpPr/>
            <p:nvPr/>
          </p:nvSpPr>
          <p:spPr>
            <a:xfrm>
              <a:off x="326555" y="237076"/>
              <a:ext cx="3133377" cy="714510"/>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18" name="PPT世界-4-4"/>
            <p:cNvSpPr txBox="1"/>
            <p:nvPr/>
          </p:nvSpPr>
          <p:spPr>
            <a:xfrm>
              <a:off x="1336399" y="282777"/>
              <a:ext cx="1692551" cy="461665"/>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出行安全</a:t>
              </a:r>
            </a:p>
          </p:txBody>
        </p:sp>
        <p:sp>
          <p:nvSpPr>
            <p:cNvPr id="26" name="PPT世界-4-5"/>
            <p:cNvSpPr txBox="1"/>
            <p:nvPr/>
          </p:nvSpPr>
          <p:spPr>
            <a:xfrm>
              <a:off x="1358199" y="668842"/>
              <a:ext cx="1854158" cy="253916"/>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TRAVEL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27" name="PPT世界-4-6" descr="卡通人物&#10;&#10;低可信度描述已自动生成"/>
            <p:cNvPicPr>
              <a:picLocks noChangeAspect="1"/>
            </p:cNvPicPr>
            <p:nvPr/>
          </p:nvPicPr>
          <p:blipFill rotWithShape="1">
            <a:blip r:embed="rId2" cstate="screen"/>
            <a:srcRect/>
            <a:stretch>
              <a:fillRect/>
            </a:stretch>
          </p:blipFill>
          <p:spPr>
            <a:xfrm>
              <a:off x="614208" y="320753"/>
              <a:ext cx="547155" cy="547155"/>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grpSp>
        <p:nvGrpSpPr>
          <p:cNvPr id="4" name="PPT世界-5"/>
          <p:cNvGrpSpPr/>
          <p:nvPr/>
        </p:nvGrpSpPr>
        <p:grpSpPr>
          <a:xfrm>
            <a:off x="1018715" y="2024540"/>
            <a:ext cx="3396803" cy="4000500"/>
            <a:chOff x="1018715" y="2024540"/>
            <a:chExt cx="3396803" cy="4000500"/>
          </a:xfrm>
        </p:grpSpPr>
        <p:sp>
          <p:nvSpPr>
            <p:cNvPr id="19" name="PPT世界-5-1"/>
            <p:cNvSpPr/>
            <p:nvPr/>
          </p:nvSpPr>
          <p:spPr>
            <a:xfrm>
              <a:off x="1246868" y="2024540"/>
              <a:ext cx="3168650" cy="4000500"/>
            </a:xfrm>
            <a:prstGeom prst="roundRect">
              <a:avLst>
                <a:gd name="adj" fmla="val 5110"/>
              </a:avLst>
            </a:prstGeom>
            <a:solidFill>
              <a:schemeClr val="accent1"/>
            </a:soli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5-2"/>
            <p:cNvSpPr txBox="1"/>
            <p:nvPr/>
          </p:nvSpPr>
          <p:spPr>
            <a:xfrm>
              <a:off x="1456418" y="3145967"/>
              <a:ext cx="1582052" cy="36933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3" name="PPT世界-5-3"/>
            <p:cNvSpPr/>
            <p:nvPr/>
          </p:nvSpPr>
          <p:spPr>
            <a:xfrm>
              <a:off x="1018715" y="2296105"/>
              <a:ext cx="1834697" cy="720437"/>
            </a:xfrm>
            <a:prstGeom prst="roundRect">
              <a:avLst>
                <a:gd name="adj" fmla="val 23441"/>
              </a:avLst>
            </a:prstGeom>
            <a:solidFill>
              <a:schemeClr val="bg1"/>
            </a:solidFill>
            <a:ln w="12700" cap="flat" cmpd="sng" algn="ctr">
              <a:solidFill>
                <a:schemeClr val="accent1">
                  <a:lumMod val="20000"/>
                  <a:lumOff val="80000"/>
                </a:schemeClr>
              </a:solidFill>
              <a:prstDash val="solid"/>
              <a:miter lim="800000"/>
            </a:ln>
            <a:effectLst>
              <a:outerShdw blurRad="127000" dist="38100" dir="2700000" algn="tl"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5-4"/>
            <p:cNvSpPr txBox="1"/>
            <p:nvPr/>
          </p:nvSpPr>
          <p:spPr>
            <a:xfrm>
              <a:off x="1161363" y="2333158"/>
              <a:ext cx="1549400" cy="646331"/>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ONE 1</a:t>
              </a:r>
              <a:endParaRPr kumimoji="0" lang="zh-CN" altLang="en-US" sz="3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5-5"/>
            <p:cNvSpPr txBox="1"/>
            <p:nvPr/>
          </p:nvSpPr>
          <p:spPr>
            <a:xfrm>
              <a:off x="1456418" y="3556355"/>
              <a:ext cx="2763157" cy="894604"/>
            </a:xfrm>
            <a:prstGeom prst="rect">
              <a:avLst/>
            </a:prstGeom>
            <a:noFill/>
          </p:spPr>
          <p:txBody>
            <a:bodyPr wrap="square">
              <a:noAutofit/>
            </a:bodyPr>
            <a:lstStyle/>
            <a:p>
              <a:pPr>
                <a:lnSpc>
                  <a:spcPct val="150000"/>
                </a:lnSpc>
                <a:defRPr/>
              </a:pPr>
              <a:r>
                <a:rPr lang="zh-CN" altLang="en-US" sz="120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28" name="PPT世界-5-6"/>
            <p:cNvSpPr txBox="1"/>
            <p:nvPr/>
          </p:nvSpPr>
          <p:spPr>
            <a:xfrm>
              <a:off x="1456418" y="4546142"/>
              <a:ext cx="1758950" cy="36933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9" name="PPT世界-5-7"/>
            <p:cNvSpPr txBox="1"/>
            <p:nvPr/>
          </p:nvSpPr>
          <p:spPr>
            <a:xfrm>
              <a:off x="1456418" y="4956530"/>
              <a:ext cx="2763157" cy="894604"/>
            </a:xfrm>
            <a:prstGeom prst="rect">
              <a:avLst/>
            </a:prstGeom>
            <a:noFill/>
          </p:spPr>
          <p:txBody>
            <a:bodyPr wrap="square">
              <a:noAutofit/>
            </a:bodyPr>
            <a:lstStyle/>
            <a:p>
              <a:pPr>
                <a:lnSpc>
                  <a:spcPct val="150000"/>
                </a:lnSpc>
                <a:defRPr/>
              </a:pPr>
              <a:r>
                <a:rPr lang="zh-CN" altLang="en-US" sz="120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grpSp>
        <p:nvGrpSpPr>
          <p:cNvPr id="2" name="PPT世界-6"/>
          <p:cNvGrpSpPr/>
          <p:nvPr/>
        </p:nvGrpSpPr>
        <p:grpSpPr>
          <a:xfrm>
            <a:off x="4866368" y="2327979"/>
            <a:ext cx="2862218" cy="3697061"/>
            <a:chOff x="4866368" y="2327979"/>
            <a:chExt cx="2862218" cy="3697061"/>
          </a:xfrm>
        </p:grpSpPr>
        <p:sp>
          <p:nvSpPr>
            <p:cNvPr id="20" name="PPT世界-6-1"/>
            <p:cNvSpPr/>
            <p:nvPr/>
          </p:nvSpPr>
          <p:spPr>
            <a:xfrm>
              <a:off x="4866368" y="2557940"/>
              <a:ext cx="2641600" cy="3467100"/>
            </a:xfrm>
            <a:prstGeom prst="roundRect">
              <a:avLst>
                <a:gd name="adj" fmla="val 6490"/>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6-2"/>
            <p:cNvSpPr/>
            <p:nvPr/>
          </p:nvSpPr>
          <p:spPr>
            <a:xfrm>
              <a:off x="6245554" y="2327979"/>
              <a:ext cx="1483032" cy="616075"/>
            </a:xfrm>
            <a:prstGeom prst="roundRect">
              <a:avLst>
                <a:gd name="adj" fmla="val 23441"/>
              </a:avLst>
            </a:prstGeom>
            <a:solidFill>
              <a:schemeClr val="bg1"/>
            </a:solidFill>
            <a:ln w="12700" cap="flat" cmpd="sng" algn="ctr">
              <a:solidFill>
                <a:schemeClr val="accent3">
                  <a:lumMod val="20000"/>
                  <a:lumOff val="80000"/>
                </a:schemeClr>
              </a:solidFill>
              <a:prstDash val="solid"/>
              <a:miter lim="800000"/>
            </a:ln>
            <a:effectLst>
              <a:outerShdw blurRad="127000" dist="38100" dir="2700000" algn="tl"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6-3"/>
            <p:cNvSpPr txBox="1"/>
            <p:nvPr/>
          </p:nvSpPr>
          <p:spPr>
            <a:xfrm>
              <a:off x="6299175" y="2374406"/>
              <a:ext cx="1375790" cy="52322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TWO 2</a:t>
              </a:r>
            </a:p>
          </p:txBody>
        </p:sp>
        <p:sp>
          <p:nvSpPr>
            <p:cNvPr id="32" name="PPT世界-6-4"/>
            <p:cNvSpPr txBox="1"/>
            <p:nvPr/>
          </p:nvSpPr>
          <p:spPr>
            <a:xfrm>
              <a:off x="5075918" y="3336467"/>
              <a:ext cx="1469910" cy="338554"/>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3" name="PPT世界-6-5"/>
            <p:cNvSpPr txBox="1"/>
            <p:nvPr/>
          </p:nvSpPr>
          <p:spPr>
            <a:xfrm>
              <a:off x="5075918" y="3701184"/>
              <a:ext cx="2325007" cy="794320"/>
            </a:xfrm>
            <a:prstGeom prst="rect">
              <a:avLst/>
            </a:prstGeom>
            <a:noFill/>
          </p:spPr>
          <p:txBody>
            <a:bodyPr wrap="square">
              <a:noAutofit/>
            </a:bodyPr>
            <a:lstStyle/>
            <a:p>
              <a:pPr>
                <a:lnSpc>
                  <a:spcPct val="150000"/>
                </a:lnSpc>
                <a:defRPr/>
              </a:pPr>
              <a:r>
                <a:rPr lang="zh-CN" altLang="en-US" sz="105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34" name="PPT世界-6-6"/>
            <p:cNvSpPr txBox="1"/>
            <p:nvPr/>
          </p:nvSpPr>
          <p:spPr>
            <a:xfrm>
              <a:off x="5075918" y="4580821"/>
              <a:ext cx="1469910" cy="338554"/>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5" name="PPT世界-6-7"/>
            <p:cNvSpPr txBox="1"/>
            <p:nvPr/>
          </p:nvSpPr>
          <p:spPr>
            <a:xfrm>
              <a:off x="5075918" y="4945539"/>
              <a:ext cx="2401207" cy="794320"/>
            </a:xfrm>
            <a:prstGeom prst="rect">
              <a:avLst/>
            </a:prstGeom>
            <a:noFill/>
          </p:spPr>
          <p:txBody>
            <a:bodyPr wrap="square">
              <a:noAutofit/>
            </a:bodyPr>
            <a:lstStyle/>
            <a:p>
              <a:pPr>
                <a:lnSpc>
                  <a:spcPct val="150000"/>
                </a:lnSpc>
                <a:defRPr/>
              </a:pPr>
              <a:r>
                <a:rPr lang="zh-CN" altLang="en-US" sz="105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grpSp>
        <p:nvGrpSpPr>
          <p:cNvPr id="3" name="PPT世界-7"/>
          <p:cNvGrpSpPr/>
          <p:nvPr/>
        </p:nvGrpSpPr>
        <p:grpSpPr>
          <a:xfrm>
            <a:off x="7990568" y="2327979"/>
            <a:ext cx="2854597" cy="3697061"/>
            <a:chOff x="7990568" y="2327979"/>
            <a:chExt cx="2854597" cy="3697061"/>
          </a:xfrm>
        </p:grpSpPr>
        <p:sp>
          <p:nvSpPr>
            <p:cNvPr id="21" name="PPT世界-7-1"/>
            <p:cNvSpPr/>
            <p:nvPr/>
          </p:nvSpPr>
          <p:spPr>
            <a:xfrm>
              <a:off x="7990568" y="2557940"/>
              <a:ext cx="2641600" cy="3467100"/>
            </a:xfrm>
            <a:prstGeom prst="roundRect">
              <a:avLst>
                <a:gd name="adj" fmla="val 6851"/>
              </a:avLst>
            </a:prstGeom>
            <a:solidFill>
              <a:schemeClr val="accent1"/>
            </a:soli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7-2"/>
            <p:cNvSpPr/>
            <p:nvPr/>
          </p:nvSpPr>
          <p:spPr>
            <a:xfrm>
              <a:off x="9445954" y="2327979"/>
              <a:ext cx="1399211" cy="616075"/>
            </a:xfrm>
            <a:prstGeom prst="roundRect">
              <a:avLst>
                <a:gd name="adj" fmla="val 23441"/>
              </a:avLst>
            </a:prstGeom>
            <a:solidFill>
              <a:schemeClr val="bg1"/>
            </a:solidFill>
            <a:ln w="12700" cap="flat" cmpd="sng" algn="ctr">
              <a:solidFill>
                <a:schemeClr val="accent1">
                  <a:lumMod val="20000"/>
                  <a:lumOff val="80000"/>
                </a:schemeClr>
              </a:solidFill>
              <a:prstDash val="solid"/>
              <a:miter lim="800000"/>
            </a:ln>
            <a:effectLst>
              <a:outerShdw blurRad="127000" dist="38100" dir="2700000" algn="tl"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7-3"/>
            <p:cNvSpPr txBox="1"/>
            <p:nvPr/>
          </p:nvSpPr>
          <p:spPr>
            <a:xfrm>
              <a:off x="9518806" y="2374406"/>
              <a:ext cx="1253507" cy="52322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THE 3</a:t>
              </a:r>
            </a:p>
          </p:txBody>
        </p:sp>
        <p:sp>
          <p:nvSpPr>
            <p:cNvPr id="38" name="PPT世界-7-4"/>
            <p:cNvSpPr txBox="1"/>
            <p:nvPr/>
          </p:nvSpPr>
          <p:spPr>
            <a:xfrm>
              <a:off x="8220332" y="3336467"/>
              <a:ext cx="1469910" cy="338554"/>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9" name="PPT世界-7-5"/>
            <p:cNvSpPr txBox="1"/>
            <p:nvPr/>
          </p:nvSpPr>
          <p:spPr>
            <a:xfrm>
              <a:off x="8220332" y="3701184"/>
              <a:ext cx="2325007" cy="794320"/>
            </a:xfrm>
            <a:prstGeom prst="rect">
              <a:avLst/>
            </a:prstGeom>
            <a:noFill/>
          </p:spPr>
          <p:txBody>
            <a:bodyPr wrap="square">
              <a:noAutofit/>
            </a:bodyPr>
            <a:lstStyle/>
            <a:p>
              <a:pPr>
                <a:lnSpc>
                  <a:spcPct val="150000"/>
                </a:lnSpc>
                <a:defRPr/>
              </a:pPr>
              <a:r>
                <a:rPr lang="zh-CN" altLang="en-US" sz="105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40" name="PPT世界-7-6"/>
            <p:cNvSpPr txBox="1"/>
            <p:nvPr/>
          </p:nvSpPr>
          <p:spPr>
            <a:xfrm>
              <a:off x="8220332" y="4580821"/>
              <a:ext cx="1469910" cy="338554"/>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1" name="PPT世界-7-7"/>
            <p:cNvSpPr txBox="1"/>
            <p:nvPr/>
          </p:nvSpPr>
          <p:spPr>
            <a:xfrm>
              <a:off x="8220332" y="4945539"/>
              <a:ext cx="2172607" cy="794320"/>
            </a:xfrm>
            <a:prstGeom prst="rect">
              <a:avLst/>
            </a:prstGeom>
            <a:noFill/>
          </p:spPr>
          <p:txBody>
            <a:bodyPr wrap="square">
              <a:noAutofit/>
            </a:bodyPr>
            <a:lstStyle/>
            <a:p>
              <a:pPr>
                <a:lnSpc>
                  <a:spcPct val="150000"/>
                </a:lnSpc>
                <a:defRPr/>
              </a:pPr>
              <a:r>
                <a:rPr lang="zh-CN" altLang="en-US" sz="105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2"/>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 name="PPT世界-3"/>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19" name="PPT世界-4"/>
          <p:cNvGrpSpPr/>
          <p:nvPr/>
        </p:nvGrpSpPr>
        <p:grpSpPr>
          <a:xfrm>
            <a:off x="326555" y="237076"/>
            <a:ext cx="3245994" cy="805912"/>
            <a:chOff x="961554" y="2326747"/>
            <a:chExt cx="4271393" cy="1060497"/>
          </a:xfrm>
        </p:grpSpPr>
        <p:sp>
          <p:nvSpPr>
            <p:cNvPr id="20" name="PPT世界-4-1"/>
            <p:cNvSpPr/>
            <p:nvPr/>
          </p:nvSpPr>
          <p:spPr>
            <a:xfrm>
              <a:off x="1109746" y="2447023"/>
              <a:ext cx="4123201" cy="940221"/>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21" name="PPT世界-4-2"/>
            <p:cNvSpPr/>
            <p:nvPr/>
          </p:nvSpPr>
          <p:spPr>
            <a:xfrm>
              <a:off x="1035651" y="2386885"/>
              <a:ext cx="4123201" cy="940221"/>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22" name="PPT世界-4-3"/>
            <p:cNvSpPr/>
            <p:nvPr/>
          </p:nvSpPr>
          <p:spPr>
            <a:xfrm>
              <a:off x="961554" y="2326747"/>
              <a:ext cx="4123201" cy="940221"/>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23" name="PPT世界-4-4"/>
            <p:cNvSpPr txBox="1"/>
            <p:nvPr/>
          </p:nvSpPr>
          <p:spPr>
            <a:xfrm>
              <a:off x="2290404" y="2386885"/>
              <a:ext cx="2227222" cy="607503"/>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出行安全</a:t>
              </a:r>
            </a:p>
          </p:txBody>
        </p:sp>
        <p:sp>
          <p:nvSpPr>
            <p:cNvPr id="24" name="PPT世界-4-5"/>
            <p:cNvSpPr txBox="1"/>
            <p:nvPr/>
          </p:nvSpPr>
          <p:spPr>
            <a:xfrm>
              <a:off x="2319091" y="2894906"/>
              <a:ext cx="2439881" cy="334127"/>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TRAVEL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25" name="PPT世界-4-6" descr="卡通人物&#10;&#10;低可信度描述已自动生成"/>
            <p:cNvPicPr>
              <a:picLocks noChangeAspect="1"/>
            </p:cNvPicPr>
            <p:nvPr/>
          </p:nvPicPr>
          <p:blipFill rotWithShape="1">
            <a:blip r:embed="rId2" cstate="screen"/>
            <a:srcRect/>
            <a:stretch>
              <a:fillRect/>
            </a:stretch>
          </p:blipFill>
          <p:spPr>
            <a:xfrm>
              <a:off x="1340075" y="2436857"/>
              <a:ext cx="720000" cy="720000"/>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grpSp>
        <p:nvGrpSpPr>
          <p:cNvPr id="6" name="PPT世界-5"/>
          <p:cNvGrpSpPr/>
          <p:nvPr/>
        </p:nvGrpSpPr>
        <p:grpSpPr>
          <a:xfrm>
            <a:off x="844951" y="1925054"/>
            <a:ext cx="3181615" cy="3973236"/>
            <a:chOff x="844951" y="1925054"/>
            <a:chExt cx="3181615" cy="3973236"/>
          </a:xfrm>
        </p:grpSpPr>
        <p:sp>
          <p:nvSpPr>
            <p:cNvPr id="16" name="PPT世界-5-1"/>
            <p:cNvSpPr txBox="1"/>
            <p:nvPr/>
          </p:nvSpPr>
          <p:spPr>
            <a:xfrm>
              <a:off x="844953" y="1925054"/>
              <a:ext cx="2408262" cy="461665"/>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18" name="PPT世界-5-2"/>
            <p:cNvSpPr txBox="1"/>
            <p:nvPr/>
          </p:nvSpPr>
          <p:spPr>
            <a:xfrm>
              <a:off x="844951" y="2410432"/>
              <a:ext cx="3181615" cy="1027589"/>
            </a:xfrm>
            <a:prstGeom prst="rect">
              <a:avLst/>
            </a:prstGeom>
            <a:noFill/>
          </p:spPr>
          <p:txBody>
            <a:bodyPr wrap="square" rtlCol="0">
              <a:noAutofit/>
            </a:bodyPr>
            <a:lstStyle>
              <a:defPPr>
                <a:defRPr lang="zh-CN"/>
              </a:defPPr>
              <a:lvl1pPr algn="just">
                <a:lnSpc>
                  <a:spcPct val="130000"/>
                </a:lnSpc>
                <a:defRPr sz="1600">
                  <a:latin typeface="+mj-ea"/>
                  <a:ea typeface="+mj-ea"/>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p>
          </p:txBody>
        </p:sp>
        <p:sp>
          <p:nvSpPr>
            <p:cNvPr id="27" name="PPT世界-5-3"/>
            <p:cNvSpPr txBox="1"/>
            <p:nvPr/>
          </p:nvSpPr>
          <p:spPr>
            <a:xfrm>
              <a:off x="844953" y="4385323"/>
              <a:ext cx="2408262" cy="461665"/>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9" name="PPT世界-5-4"/>
            <p:cNvSpPr txBox="1"/>
            <p:nvPr/>
          </p:nvSpPr>
          <p:spPr>
            <a:xfrm>
              <a:off x="844951" y="4870701"/>
              <a:ext cx="3181615" cy="1027589"/>
            </a:xfrm>
            <a:prstGeom prst="rect">
              <a:avLst/>
            </a:prstGeom>
            <a:noFill/>
          </p:spPr>
          <p:txBody>
            <a:bodyPr wrap="square" rtlCol="0">
              <a:noAutofit/>
            </a:bodyPr>
            <a:lstStyle>
              <a:defPPr>
                <a:defRPr lang="zh-CN"/>
              </a:defPPr>
              <a:lvl1pPr algn="just">
                <a:lnSpc>
                  <a:spcPct val="130000"/>
                </a:lnSpc>
                <a:defRPr sz="1600">
                  <a:latin typeface="+mj-ea"/>
                  <a:ea typeface="+mj-ea"/>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p>
          </p:txBody>
        </p:sp>
      </p:grpSp>
      <p:grpSp>
        <p:nvGrpSpPr>
          <p:cNvPr id="8" name="PPT世界-6"/>
          <p:cNvGrpSpPr/>
          <p:nvPr/>
        </p:nvGrpSpPr>
        <p:grpSpPr>
          <a:xfrm>
            <a:off x="8138095" y="1925054"/>
            <a:ext cx="3083054" cy="3973236"/>
            <a:chOff x="8138095" y="1925054"/>
            <a:chExt cx="3083054" cy="3973236"/>
          </a:xfrm>
        </p:grpSpPr>
        <p:sp>
          <p:nvSpPr>
            <p:cNvPr id="17" name="PPT世界-6-1"/>
            <p:cNvSpPr txBox="1"/>
            <p:nvPr/>
          </p:nvSpPr>
          <p:spPr>
            <a:xfrm>
              <a:off x="8633829" y="1925054"/>
              <a:ext cx="2587320" cy="461665"/>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6" name="PPT世界-6-2"/>
            <p:cNvSpPr txBox="1"/>
            <p:nvPr/>
          </p:nvSpPr>
          <p:spPr>
            <a:xfrm>
              <a:off x="8138095" y="2410432"/>
              <a:ext cx="3083053" cy="1027589"/>
            </a:xfrm>
            <a:prstGeom prst="rect">
              <a:avLst/>
            </a:prstGeom>
            <a:noFill/>
          </p:spPr>
          <p:txBody>
            <a:bodyPr wrap="square" rtlCol="0">
              <a:noAutofit/>
            </a:bodyPr>
            <a:lstStyle>
              <a:defPPr>
                <a:defRPr lang="zh-CN"/>
              </a:defPPr>
              <a:lvl1pPr algn="just">
                <a:lnSpc>
                  <a:spcPct val="130000"/>
                </a:lnSpc>
                <a:defRPr sz="1600">
                  <a:latin typeface="+mj-ea"/>
                  <a:ea typeface="+mj-ea"/>
                </a:defRPr>
              </a:lvl1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p>
          </p:txBody>
        </p:sp>
        <p:sp>
          <p:nvSpPr>
            <p:cNvPr id="28" name="PPT世界-6-3"/>
            <p:cNvSpPr txBox="1"/>
            <p:nvPr/>
          </p:nvSpPr>
          <p:spPr>
            <a:xfrm>
              <a:off x="8633829" y="4385323"/>
              <a:ext cx="2587320" cy="461665"/>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0" name="PPT世界-6-4"/>
            <p:cNvSpPr txBox="1"/>
            <p:nvPr/>
          </p:nvSpPr>
          <p:spPr>
            <a:xfrm>
              <a:off x="8138095" y="4870701"/>
              <a:ext cx="3083053" cy="1027589"/>
            </a:xfrm>
            <a:prstGeom prst="rect">
              <a:avLst/>
            </a:prstGeom>
            <a:noFill/>
          </p:spPr>
          <p:txBody>
            <a:bodyPr wrap="square" rtlCol="0">
              <a:noAutofit/>
            </a:bodyPr>
            <a:lstStyle>
              <a:defPPr>
                <a:defRPr lang="zh-CN"/>
              </a:defPPr>
              <a:lvl1pPr algn="just">
                <a:lnSpc>
                  <a:spcPct val="130000"/>
                </a:lnSpc>
                <a:defRPr sz="1600">
                  <a:latin typeface="+mj-ea"/>
                  <a:ea typeface="+mj-ea"/>
                </a:defRPr>
              </a:lvl1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p>
          </p:txBody>
        </p:sp>
      </p:grpSp>
      <p:grpSp>
        <p:nvGrpSpPr>
          <p:cNvPr id="2" name="PPT世界-7"/>
          <p:cNvGrpSpPr/>
          <p:nvPr/>
        </p:nvGrpSpPr>
        <p:grpSpPr>
          <a:xfrm>
            <a:off x="2877553" y="825452"/>
            <a:ext cx="6436895" cy="5638848"/>
            <a:chOff x="2877553" y="825452"/>
            <a:chExt cx="6436895" cy="5638848"/>
          </a:xfrm>
        </p:grpSpPr>
        <p:sp>
          <p:nvSpPr>
            <p:cNvPr id="12" name="PPT世界-7-1"/>
            <p:cNvSpPr/>
            <p:nvPr/>
          </p:nvSpPr>
          <p:spPr>
            <a:xfrm rot="16200000">
              <a:off x="3575051" y="3792956"/>
              <a:ext cx="5041899" cy="300789"/>
            </a:xfrm>
            <a:prstGeom prst="roundRect">
              <a:avLst>
                <a:gd name="adj" fmla="val 50000"/>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 name="PPT世界-7-2"/>
            <p:cNvSpPr/>
            <p:nvPr/>
          </p:nvSpPr>
          <p:spPr>
            <a:xfrm>
              <a:off x="2877553" y="3844092"/>
              <a:ext cx="6436895" cy="300789"/>
            </a:xfrm>
            <a:prstGeom prst="roundRect">
              <a:avLst>
                <a:gd name="adj" fmla="val 50000"/>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 name="PPT世界-7-3"/>
            <p:cNvSpPr/>
            <p:nvPr/>
          </p:nvSpPr>
          <p:spPr>
            <a:xfrm>
              <a:off x="4026568" y="1925054"/>
              <a:ext cx="4138864" cy="4138864"/>
            </a:xfrm>
            <a:prstGeom prst="ellipse">
              <a:avLst/>
            </a:prstGeom>
            <a:solidFill>
              <a:sysClr val="window" lastClr="FFFFFF"/>
            </a:solidFill>
            <a:ln w="12700" cap="flat" cmpd="sng" algn="ctr">
              <a:solidFill>
                <a:schemeClr val="accent3"/>
              </a:solidFill>
              <a:prstDash val="solid"/>
              <a:miter lim="800000"/>
            </a:ln>
            <a:effectLst>
              <a:outerShdw blurRad="647700" sx="102000" sy="102000" algn="ctr" rotWithShape="0">
                <a:schemeClr val="accent3">
                  <a:alpha val="1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 name="PPT世界-7-4"/>
            <p:cNvSpPr/>
            <p:nvPr/>
          </p:nvSpPr>
          <p:spPr>
            <a:xfrm>
              <a:off x="4319667" y="2218153"/>
              <a:ext cx="3552667" cy="3552667"/>
            </a:xfrm>
            <a:prstGeom prst="donut">
              <a:avLst>
                <a:gd name="adj" fmla="val 7416"/>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7-5"/>
            <p:cNvSpPr txBox="1"/>
            <p:nvPr/>
          </p:nvSpPr>
          <p:spPr>
            <a:xfrm>
              <a:off x="4999756" y="4588214"/>
              <a:ext cx="2192489" cy="461665"/>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pic>
          <p:nvPicPr>
            <p:cNvPr id="34" name="PPT世界-7-6"/>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4402229" y="825452"/>
              <a:ext cx="3763204" cy="3719446"/>
            </a:xfrm>
            <a:prstGeom prst="rect">
              <a:avLst/>
            </a:prstGeom>
          </p:spPr>
        </p:pic>
        <p:sp>
          <p:nvSpPr>
            <p:cNvPr id="33" name="PPT世界-7-7"/>
            <p:cNvSpPr/>
            <p:nvPr/>
          </p:nvSpPr>
          <p:spPr>
            <a:xfrm>
              <a:off x="4504021" y="4445461"/>
              <a:ext cx="3183958" cy="45719"/>
            </a:xfrm>
            <a:prstGeom prst="roundRect">
              <a:avLst>
                <a:gd name="adj" fmla="val 50000"/>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2"/>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3"/>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41" name="PPT世界-4"/>
          <p:cNvGrpSpPr/>
          <p:nvPr/>
        </p:nvGrpSpPr>
        <p:grpSpPr>
          <a:xfrm>
            <a:off x="1803208" y="466284"/>
            <a:ext cx="8585586" cy="5012172"/>
            <a:chOff x="1803208" y="466284"/>
            <a:chExt cx="8585586" cy="5012172"/>
          </a:xfrm>
        </p:grpSpPr>
        <p:sp>
          <p:nvSpPr>
            <p:cNvPr id="42" name="PPT世界-4-1"/>
            <p:cNvSpPr/>
            <p:nvPr/>
          </p:nvSpPr>
          <p:spPr>
            <a:xfrm>
              <a:off x="1803208" y="466284"/>
              <a:ext cx="8585586" cy="5012172"/>
            </a:xfrm>
            <a:prstGeom prst="ellipse">
              <a:avLst/>
            </a:prstGeom>
            <a:noFill/>
            <a:ln>
              <a:gradFill>
                <a:gsLst>
                  <a:gs pos="100000">
                    <a:schemeClr val="accent1">
                      <a:alpha val="25000"/>
                    </a:schemeClr>
                  </a:gs>
                  <a:gs pos="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43" name="组合 42"/>
            <p:cNvGrpSpPr/>
            <p:nvPr/>
          </p:nvGrpSpPr>
          <p:grpSpPr>
            <a:xfrm>
              <a:off x="3714028" y="1536195"/>
              <a:ext cx="4773194" cy="2560216"/>
              <a:chOff x="3714028" y="1536195"/>
              <a:chExt cx="4773194" cy="2560216"/>
            </a:xfrm>
          </p:grpSpPr>
          <p:sp>
            <p:nvSpPr>
              <p:cNvPr id="44" name="PPT世界-4-2"/>
              <p:cNvSpPr/>
              <p:nvPr/>
            </p:nvSpPr>
            <p:spPr>
              <a:xfrm>
                <a:off x="3714028" y="1536195"/>
                <a:ext cx="2560216" cy="25602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4-3"/>
              <p:cNvSpPr/>
              <p:nvPr/>
            </p:nvSpPr>
            <p:spPr>
              <a:xfrm>
                <a:off x="5927006" y="1536195"/>
                <a:ext cx="2560216" cy="25602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46" name="PPT世界-4-4"/>
              <p:cNvCxnSpPr/>
              <p:nvPr/>
            </p:nvCxnSpPr>
            <p:spPr>
              <a:xfrm>
                <a:off x="4437735" y="3179747"/>
                <a:ext cx="1112802" cy="0"/>
              </a:xfrm>
              <a:prstGeom prst="line">
                <a:avLst/>
              </a:prstGeom>
              <a:ln>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PPT世界-4-5"/>
              <p:cNvCxnSpPr/>
              <p:nvPr/>
            </p:nvCxnSpPr>
            <p:spPr>
              <a:xfrm>
                <a:off x="6650713" y="3179747"/>
                <a:ext cx="1112802" cy="0"/>
              </a:xfrm>
              <a:prstGeom prst="line">
                <a:avLst/>
              </a:prstGeom>
              <a:ln>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8" name="PPT世界-4-6"/>
              <p:cNvSpPr txBox="1"/>
              <p:nvPr/>
            </p:nvSpPr>
            <p:spPr>
              <a:xfrm>
                <a:off x="4175665" y="2764808"/>
                <a:ext cx="1636942"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9" name="PPT世界-4-7"/>
              <p:cNvSpPr txBox="1"/>
              <p:nvPr/>
            </p:nvSpPr>
            <p:spPr>
              <a:xfrm>
                <a:off x="6388643" y="2764808"/>
                <a:ext cx="1636942"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0" name="PPT世界-4-8"/>
              <p:cNvSpPr>
                <a:spLocks noEditPoints="1"/>
              </p:cNvSpPr>
              <p:nvPr/>
            </p:nvSpPr>
            <p:spPr bwMode="auto">
              <a:xfrm>
                <a:off x="4700315" y="2010236"/>
                <a:ext cx="587642" cy="587642"/>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1" name="PPT世界-4-9"/>
              <p:cNvSpPr>
                <a:spLocks noEditPoints="1"/>
              </p:cNvSpPr>
              <p:nvPr/>
            </p:nvSpPr>
            <p:spPr bwMode="auto">
              <a:xfrm>
                <a:off x="6913293" y="2010236"/>
                <a:ext cx="587642" cy="587642"/>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2" name="PPT世界-4-10"/>
              <p:cNvSpPr txBox="1"/>
              <p:nvPr/>
            </p:nvSpPr>
            <p:spPr>
              <a:xfrm>
                <a:off x="4175665" y="3304915"/>
                <a:ext cx="1636942" cy="309124"/>
              </a:xfrm>
              <a:prstGeom prst="rect">
                <a:avLst/>
              </a:prstGeom>
              <a:noFill/>
            </p:spPr>
            <p:txBody>
              <a:bodyPr wrap="square" rtlCol="0">
                <a:no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在此输入有关说明</a:t>
                </a:r>
              </a:p>
            </p:txBody>
          </p:sp>
          <p:sp>
            <p:nvSpPr>
              <p:cNvPr id="53" name="PPT世界-4-11"/>
              <p:cNvSpPr txBox="1"/>
              <p:nvPr/>
            </p:nvSpPr>
            <p:spPr>
              <a:xfrm>
                <a:off x="6388643" y="3304915"/>
                <a:ext cx="1636942" cy="309124"/>
              </a:xfrm>
              <a:prstGeom prst="rect">
                <a:avLst/>
              </a:prstGeom>
              <a:noFill/>
            </p:spPr>
            <p:txBody>
              <a:bodyPr wrap="square" rtlCol="0">
                <a:no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在此输入有关说明</a:t>
                </a:r>
              </a:p>
            </p:txBody>
          </p:sp>
        </p:grpSp>
      </p:grpSp>
      <p:grpSp>
        <p:nvGrpSpPr>
          <p:cNvPr id="19" name="PPT世界-5"/>
          <p:cNvGrpSpPr/>
          <p:nvPr/>
        </p:nvGrpSpPr>
        <p:grpSpPr>
          <a:xfrm>
            <a:off x="996588" y="2270420"/>
            <a:ext cx="1636942" cy="1577182"/>
            <a:chOff x="987063" y="2270420"/>
            <a:chExt cx="1636942" cy="1577182"/>
          </a:xfrm>
        </p:grpSpPr>
        <p:sp>
          <p:nvSpPr>
            <p:cNvPr id="20" name="PPT世界-5-1"/>
            <p:cNvSpPr/>
            <p:nvPr/>
          </p:nvSpPr>
          <p:spPr>
            <a:xfrm>
              <a:off x="1714376" y="2677628"/>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1" name="PPT世界-5-2"/>
            <p:cNvSpPr txBox="1"/>
            <p:nvPr/>
          </p:nvSpPr>
          <p:spPr>
            <a:xfrm>
              <a:off x="987063" y="2270420"/>
              <a:ext cx="1636942"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2" name="PPT世界-5-3"/>
            <p:cNvSpPr txBox="1"/>
            <p:nvPr/>
          </p:nvSpPr>
          <p:spPr>
            <a:xfrm>
              <a:off x="987063" y="2952998"/>
              <a:ext cx="1636942" cy="894604"/>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3" name="PPT世界-6"/>
          <p:cNvGrpSpPr/>
          <p:nvPr/>
        </p:nvGrpSpPr>
        <p:grpSpPr>
          <a:xfrm>
            <a:off x="9577520" y="2270420"/>
            <a:ext cx="1636942" cy="1577182"/>
            <a:chOff x="9385678" y="2270420"/>
            <a:chExt cx="1636942" cy="1577182"/>
          </a:xfrm>
        </p:grpSpPr>
        <p:sp>
          <p:nvSpPr>
            <p:cNvPr id="24" name="PPT世界-6-1"/>
            <p:cNvSpPr/>
            <p:nvPr/>
          </p:nvSpPr>
          <p:spPr>
            <a:xfrm>
              <a:off x="10124952" y="2677628"/>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6-2"/>
            <p:cNvSpPr txBox="1"/>
            <p:nvPr/>
          </p:nvSpPr>
          <p:spPr>
            <a:xfrm>
              <a:off x="9385678" y="2270420"/>
              <a:ext cx="1636942"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8" name="PPT世界-6-3"/>
            <p:cNvSpPr txBox="1"/>
            <p:nvPr/>
          </p:nvSpPr>
          <p:spPr>
            <a:xfrm>
              <a:off x="9385678" y="2952998"/>
              <a:ext cx="1636942" cy="894604"/>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9" name="PPT世界-7"/>
          <p:cNvGrpSpPr/>
          <p:nvPr/>
        </p:nvGrpSpPr>
        <p:grpSpPr>
          <a:xfrm>
            <a:off x="8132119" y="4325660"/>
            <a:ext cx="1636942" cy="1577182"/>
            <a:chOff x="8132119" y="4325660"/>
            <a:chExt cx="1636942" cy="1577182"/>
          </a:xfrm>
        </p:grpSpPr>
        <p:sp>
          <p:nvSpPr>
            <p:cNvPr id="30" name="PPT世界-7-1"/>
            <p:cNvSpPr/>
            <p:nvPr/>
          </p:nvSpPr>
          <p:spPr>
            <a:xfrm>
              <a:off x="8839458" y="4765365"/>
              <a:ext cx="182316" cy="182316"/>
            </a:xfrm>
            <a:prstGeom prst="diamond">
              <a:avLst/>
            </a:prstGeom>
            <a:solidFill>
              <a:schemeClr val="accent3"/>
            </a:solidFill>
            <a:ln w="22225"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7-2"/>
            <p:cNvSpPr txBox="1"/>
            <p:nvPr/>
          </p:nvSpPr>
          <p:spPr>
            <a:xfrm>
              <a:off x="8132119" y="4325660"/>
              <a:ext cx="1636942"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7-3"/>
            <p:cNvSpPr txBox="1"/>
            <p:nvPr/>
          </p:nvSpPr>
          <p:spPr>
            <a:xfrm>
              <a:off x="8132119" y="5008238"/>
              <a:ext cx="1636942" cy="894604"/>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3" name="PPT世界-8"/>
          <p:cNvGrpSpPr/>
          <p:nvPr/>
        </p:nvGrpSpPr>
        <p:grpSpPr>
          <a:xfrm>
            <a:off x="2421051" y="4325660"/>
            <a:ext cx="1636942" cy="1577182"/>
            <a:chOff x="2421051" y="4325660"/>
            <a:chExt cx="1636942" cy="1577182"/>
          </a:xfrm>
        </p:grpSpPr>
        <p:sp>
          <p:nvSpPr>
            <p:cNvPr id="34" name="PPT世界-8-1"/>
            <p:cNvSpPr/>
            <p:nvPr/>
          </p:nvSpPr>
          <p:spPr>
            <a:xfrm>
              <a:off x="3170278" y="4765365"/>
              <a:ext cx="182316" cy="182316"/>
            </a:xfrm>
            <a:prstGeom prst="diamond">
              <a:avLst/>
            </a:prstGeom>
            <a:solidFill>
              <a:schemeClr val="accent3"/>
            </a:solidFill>
            <a:ln w="22225"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8-2"/>
            <p:cNvSpPr txBox="1"/>
            <p:nvPr/>
          </p:nvSpPr>
          <p:spPr>
            <a:xfrm>
              <a:off x="2421051" y="4325660"/>
              <a:ext cx="1636942"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6" name="PPT世界-8-3"/>
            <p:cNvSpPr txBox="1"/>
            <p:nvPr/>
          </p:nvSpPr>
          <p:spPr>
            <a:xfrm>
              <a:off x="2421051" y="5008238"/>
              <a:ext cx="1636942" cy="894604"/>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7" name="PPT世界-9"/>
          <p:cNvGrpSpPr/>
          <p:nvPr/>
        </p:nvGrpSpPr>
        <p:grpSpPr>
          <a:xfrm>
            <a:off x="5276585" y="4948353"/>
            <a:ext cx="1636942" cy="1577182"/>
            <a:chOff x="5276585" y="4948353"/>
            <a:chExt cx="1636942" cy="1577182"/>
          </a:xfrm>
        </p:grpSpPr>
        <p:sp>
          <p:nvSpPr>
            <p:cNvPr id="38" name="PPT世界-9-1"/>
            <p:cNvSpPr/>
            <p:nvPr/>
          </p:nvSpPr>
          <p:spPr>
            <a:xfrm>
              <a:off x="6004842" y="5400551"/>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9-2"/>
            <p:cNvSpPr txBox="1"/>
            <p:nvPr/>
          </p:nvSpPr>
          <p:spPr>
            <a:xfrm>
              <a:off x="5276585" y="4948353"/>
              <a:ext cx="1636942"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0" name="PPT世界-9-3"/>
            <p:cNvSpPr txBox="1"/>
            <p:nvPr/>
          </p:nvSpPr>
          <p:spPr>
            <a:xfrm>
              <a:off x="5276585" y="5630931"/>
              <a:ext cx="1636942" cy="894604"/>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4" name="PPT世界-10"/>
          <p:cNvGrpSpPr/>
          <p:nvPr/>
        </p:nvGrpSpPr>
        <p:grpSpPr>
          <a:xfrm>
            <a:off x="326555" y="237076"/>
            <a:ext cx="3245994" cy="805912"/>
            <a:chOff x="326555" y="237076"/>
            <a:chExt cx="3245994" cy="805912"/>
          </a:xfrm>
        </p:grpSpPr>
        <p:sp>
          <p:nvSpPr>
            <p:cNvPr id="55" name="PPT世界-10-1"/>
            <p:cNvSpPr/>
            <p:nvPr/>
          </p:nvSpPr>
          <p:spPr>
            <a:xfrm>
              <a:off x="439172" y="328478"/>
              <a:ext cx="3133377" cy="714510"/>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6" name="PPT世界-10-2"/>
            <p:cNvSpPr/>
            <p:nvPr/>
          </p:nvSpPr>
          <p:spPr>
            <a:xfrm>
              <a:off x="382864" y="282777"/>
              <a:ext cx="3133377" cy="714510"/>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7" name="PPT世界-10-3"/>
            <p:cNvSpPr/>
            <p:nvPr/>
          </p:nvSpPr>
          <p:spPr>
            <a:xfrm>
              <a:off x="326555" y="237076"/>
              <a:ext cx="3133377" cy="714510"/>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58" name="PPT世界-10-4"/>
            <p:cNvSpPr txBox="1"/>
            <p:nvPr/>
          </p:nvSpPr>
          <p:spPr>
            <a:xfrm>
              <a:off x="1336399" y="282777"/>
              <a:ext cx="1692551" cy="461665"/>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出行安全</a:t>
              </a:r>
            </a:p>
          </p:txBody>
        </p:sp>
        <p:sp>
          <p:nvSpPr>
            <p:cNvPr id="59" name="PPT世界-10-5"/>
            <p:cNvSpPr txBox="1"/>
            <p:nvPr/>
          </p:nvSpPr>
          <p:spPr>
            <a:xfrm>
              <a:off x="1358199" y="668842"/>
              <a:ext cx="1854158" cy="253916"/>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TRAVEL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60" name="PPT世界-10-6" descr="卡通人物&#10;&#10;低可信度描述已自动生成"/>
            <p:cNvPicPr>
              <a:picLocks noChangeAspect="1"/>
            </p:cNvPicPr>
            <p:nvPr/>
          </p:nvPicPr>
          <p:blipFill rotWithShape="1">
            <a:blip r:embed="rId2" cstate="screen"/>
            <a:srcRect/>
            <a:stretch>
              <a:fillRect/>
            </a:stretch>
          </p:blipFill>
          <p:spPr>
            <a:xfrm>
              <a:off x="614208" y="320753"/>
              <a:ext cx="547155" cy="547155"/>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anim calcmode="lin" valueType="num">
                                      <p:cBhvr>
                                        <p:cTn id="20" dur="500" fill="hold"/>
                                        <p:tgtEl>
                                          <p:spTgt spid="33"/>
                                        </p:tgtEl>
                                        <p:attrNameLst>
                                          <p:attrName>ppt_x</p:attrName>
                                        </p:attrNameLst>
                                      </p:cBhvr>
                                      <p:tavLst>
                                        <p:tav tm="0">
                                          <p:val>
                                            <p:strVal val="#ppt_x"/>
                                          </p:val>
                                        </p:tav>
                                        <p:tav tm="100000">
                                          <p:val>
                                            <p:strVal val="#ppt_x"/>
                                          </p:val>
                                        </p:tav>
                                      </p:tavLst>
                                    </p:anim>
                                    <p:anim calcmode="lin" valueType="num">
                                      <p:cBhvr>
                                        <p:cTn id="21" dur="5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anim calcmode="lin" valueType="num">
                                      <p:cBhvr>
                                        <p:cTn id="32" dur="500" fill="hold"/>
                                        <p:tgtEl>
                                          <p:spTgt spid="29"/>
                                        </p:tgtEl>
                                        <p:attrNameLst>
                                          <p:attrName>ppt_x</p:attrName>
                                        </p:attrNameLst>
                                      </p:cBhvr>
                                      <p:tavLst>
                                        <p:tav tm="0">
                                          <p:val>
                                            <p:strVal val="#ppt_x"/>
                                          </p:val>
                                        </p:tav>
                                        <p:tav tm="100000">
                                          <p:val>
                                            <p:strVal val="#ppt_x"/>
                                          </p:val>
                                        </p:tav>
                                      </p:tavLst>
                                    </p:anim>
                                    <p:anim calcmode="lin" valueType="num">
                                      <p:cBhvr>
                                        <p:cTn id="33" dur="5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anim calcmode="lin" valueType="num">
                                      <p:cBhvr>
                                        <p:cTn id="38" dur="500" fill="hold"/>
                                        <p:tgtEl>
                                          <p:spTgt spid="23"/>
                                        </p:tgtEl>
                                        <p:attrNameLst>
                                          <p:attrName>ppt_x</p:attrName>
                                        </p:attrNameLst>
                                      </p:cBhvr>
                                      <p:tavLst>
                                        <p:tav tm="0">
                                          <p:val>
                                            <p:strVal val="#ppt_x"/>
                                          </p:val>
                                        </p:tav>
                                        <p:tav tm="100000">
                                          <p:val>
                                            <p:strVal val="#ppt_x"/>
                                          </p:val>
                                        </p:tav>
                                      </p:tavLst>
                                    </p:anim>
                                    <p:anim calcmode="lin" valueType="num">
                                      <p:cBhvr>
                                        <p:cTn id="3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PPT世界-1"/>
          <p:cNvSpPr/>
          <p:nvPr/>
        </p:nvSpPr>
        <p:spPr>
          <a:xfrm flipH="1">
            <a:off x="0" y="0"/>
            <a:ext cx="12192000" cy="685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75" name="PPT世界-2"/>
          <p:cNvSpPr/>
          <p:nvPr/>
        </p:nvSpPr>
        <p:spPr>
          <a:xfrm flipH="1">
            <a:off x="3991429" y="1884173"/>
            <a:ext cx="8200570" cy="4973827"/>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4" name="PPT世界-3"/>
          <p:cNvSpPr/>
          <p:nvPr/>
        </p:nvSpPr>
        <p:spPr>
          <a:xfrm flipH="1">
            <a:off x="0" y="1"/>
            <a:ext cx="3420615" cy="3122522"/>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6" name="PPT世界-4"/>
          <p:cNvSpPr/>
          <p:nvPr/>
        </p:nvSpPr>
        <p:spPr>
          <a:xfrm flipH="1">
            <a:off x="2934657" y="223351"/>
            <a:ext cx="693914" cy="693914"/>
          </a:xfrm>
          <a:custGeom>
            <a:avLst/>
            <a:gdLst>
              <a:gd name="connsiteX0" fmla="*/ 1265383 w 1265382"/>
              <a:gd name="connsiteY0" fmla="*/ 632691 h 1265382"/>
              <a:gd name="connsiteX1" fmla="*/ 632691 w 1265382"/>
              <a:gd name="connsiteY1" fmla="*/ 1265383 h 1265382"/>
              <a:gd name="connsiteX2" fmla="*/ 0 w 1265382"/>
              <a:gd name="connsiteY2" fmla="*/ 632691 h 1265382"/>
              <a:gd name="connsiteX3" fmla="*/ 632691 w 1265382"/>
              <a:gd name="connsiteY3" fmla="*/ 0 h 1265382"/>
              <a:gd name="connsiteX4" fmla="*/ 1265383 w 1265382"/>
              <a:gd name="connsiteY4" fmla="*/ 632691 h 126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382" h="1265382">
                <a:moveTo>
                  <a:pt x="1265383" y="632691"/>
                </a:moveTo>
                <a:cubicBezTo>
                  <a:pt x="1265383" y="982117"/>
                  <a:pt x="982117" y="1265383"/>
                  <a:pt x="632691" y="1265383"/>
                </a:cubicBezTo>
                <a:cubicBezTo>
                  <a:pt x="283266" y="1265383"/>
                  <a:pt x="0" y="982117"/>
                  <a:pt x="0" y="632691"/>
                </a:cubicBezTo>
                <a:cubicBezTo>
                  <a:pt x="0" y="283266"/>
                  <a:pt x="283266" y="0"/>
                  <a:pt x="632691" y="0"/>
                </a:cubicBezTo>
                <a:cubicBezTo>
                  <a:pt x="982117" y="0"/>
                  <a:pt x="1265383" y="283266"/>
                  <a:pt x="1265383" y="632691"/>
                </a:cubicBezTo>
                <a:close/>
              </a:path>
            </a:pathLst>
          </a:custGeom>
          <a:solidFill>
            <a:schemeClr val="accent1"/>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7" name="PPT世界-5"/>
          <p:cNvSpPr/>
          <p:nvPr/>
        </p:nvSpPr>
        <p:spPr>
          <a:xfrm flipH="1" flipV="1">
            <a:off x="9741241" y="5888493"/>
            <a:ext cx="1419085" cy="969507"/>
          </a:xfrm>
          <a:custGeom>
            <a:avLst/>
            <a:gdLst>
              <a:gd name="connsiteX0" fmla="*/ 355602 w 1419085"/>
              <a:gd name="connsiteY0" fmla="*/ 0 h 969507"/>
              <a:gd name="connsiteX1" fmla="*/ 1063474 w 1419085"/>
              <a:gd name="connsiteY1" fmla="*/ 0 h 969507"/>
              <a:gd name="connsiteX2" fmla="*/ 1015919 w 1419085"/>
              <a:gd name="connsiteY2" fmla="*/ 77807 h 969507"/>
              <a:gd name="connsiteX3" fmla="*/ 1004358 w 1419085"/>
              <a:gd name="connsiteY3" fmla="*/ 123004 h 969507"/>
              <a:gd name="connsiteX4" fmla="*/ 1008701 w 1419085"/>
              <a:gd name="connsiteY4" fmla="*/ 131005 h 969507"/>
              <a:gd name="connsiteX5" fmla="*/ 1013906 w 1419085"/>
              <a:gd name="connsiteY5" fmla="*/ 147770 h 969507"/>
              <a:gd name="connsiteX6" fmla="*/ 1054971 w 1419085"/>
              <a:gd name="connsiteY6" fmla="*/ 172107 h 969507"/>
              <a:gd name="connsiteX7" fmla="*/ 1419085 w 1419085"/>
              <a:gd name="connsiteY7" fmla="*/ 259954 h 969507"/>
              <a:gd name="connsiteX8" fmla="*/ 1054971 w 1419085"/>
              <a:gd name="connsiteY8" fmla="*/ 347804 h 969507"/>
              <a:gd name="connsiteX9" fmla="*/ 1011948 w 1419085"/>
              <a:gd name="connsiteY9" fmla="*/ 373301 h 969507"/>
              <a:gd name="connsiteX10" fmla="*/ 1008701 w 1419085"/>
              <a:gd name="connsiteY10" fmla="*/ 383761 h 969507"/>
              <a:gd name="connsiteX11" fmla="*/ 1003466 w 1419085"/>
              <a:gd name="connsiteY11" fmla="*/ 393406 h 969507"/>
              <a:gd name="connsiteX12" fmla="*/ 1015919 w 1419085"/>
              <a:gd name="connsiteY12" fmla="*/ 442090 h 969507"/>
              <a:gd name="connsiteX13" fmla="*/ 1211245 w 1419085"/>
              <a:gd name="connsiteY13" fmla="*/ 761674 h 969507"/>
              <a:gd name="connsiteX14" fmla="*/ 891668 w 1419085"/>
              <a:gd name="connsiteY14" fmla="*/ 566327 h 969507"/>
              <a:gd name="connsiteX15" fmla="*/ 841524 w 1419085"/>
              <a:gd name="connsiteY15" fmla="*/ 553501 h 969507"/>
              <a:gd name="connsiteX16" fmla="*/ 835920 w 1419085"/>
              <a:gd name="connsiteY16" fmla="*/ 556542 h 969507"/>
              <a:gd name="connsiteX17" fmla="*/ 824171 w 1419085"/>
              <a:gd name="connsiteY17" fmla="*/ 560190 h 969507"/>
              <a:gd name="connsiteX18" fmla="*/ 797382 w 1419085"/>
              <a:gd name="connsiteY18" fmla="*/ 605393 h 969507"/>
              <a:gd name="connsiteX19" fmla="*/ 709543 w 1419085"/>
              <a:gd name="connsiteY19" fmla="*/ 969507 h 969507"/>
              <a:gd name="connsiteX20" fmla="*/ 621702 w 1419085"/>
              <a:gd name="connsiteY20" fmla="*/ 605393 h 969507"/>
              <a:gd name="connsiteX21" fmla="*/ 594912 w 1419085"/>
              <a:gd name="connsiteY21" fmla="*/ 560189 h 969507"/>
              <a:gd name="connsiteX22" fmla="*/ 583165 w 1419085"/>
              <a:gd name="connsiteY22" fmla="*/ 556542 h 969507"/>
              <a:gd name="connsiteX23" fmla="*/ 577550 w 1419085"/>
              <a:gd name="connsiteY23" fmla="*/ 553495 h 969507"/>
              <a:gd name="connsiteX24" fmla="*/ 527382 w 1419085"/>
              <a:gd name="connsiteY24" fmla="*/ 566327 h 969507"/>
              <a:gd name="connsiteX25" fmla="*/ 207805 w 1419085"/>
              <a:gd name="connsiteY25" fmla="*/ 761674 h 969507"/>
              <a:gd name="connsiteX26" fmla="*/ 403165 w 1419085"/>
              <a:gd name="connsiteY26" fmla="*/ 442090 h 969507"/>
              <a:gd name="connsiteX27" fmla="*/ 415618 w 1419085"/>
              <a:gd name="connsiteY27" fmla="*/ 393406 h 969507"/>
              <a:gd name="connsiteX28" fmla="*/ 410383 w 1419085"/>
              <a:gd name="connsiteY28" fmla="*/ 383761 h 969507"/>
              <a:gd name="connsiteX29" fmla="*/ 407137 w 1419085"/>
              <a:gd name="connsiteY29" fmla="*/ 373304 h 969507"/>
              <a:gd name="connsiteX30" fmla="*/ 364114 w 1419085"/>
              <a:gd name="connsiteY30" fmla="*/ 347804 h 969507"/>
              <a:gd name="connsiteX31" fmla="*/ 0 w 1419085"/>
              <a:gd name="connsiteY31" fmla="*/ 259954 h 969507"/>
              <a:gd name="connsiteX32" fmla="*/ 364114 w 1419085"/>
              <a:gd name="connsiteY32" fmla="*/ 172107 h 969507"/>
              <a:gd name="connsiteX33" fmla="*/ 405180 w 1419085"/>
              <a:gd name="connsiteY33" fmla="*/ 147768 h 969507"/>
              <a:gd name="connsiteX34" fmla="*/ 410383 w 1419085"/>
              <a:gd name="connsiteY34" fmla="*/ 131005 h 969507"/>
              <a:gd name="connsiteX35" fmla="*/ 414726 w 1419085"/>
              <a:gd name="connsiteY35" fmla="*/ 123004 h 969507"/>
              <a:gd name="connsiteX36" fmla="*/ 403165 w 1419085"/>
              <a:gd name="connsiteY36" fmla="*/ 77807 h 96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419085" h="969507">
                <a:moveTo>
                  <a:pt x="355602" y="0"/>
                </a:moveTo>
                <a:lnTo>
                  <a:pt x="1063474" y="0"/>
                </a:lnTo>
                <a:lnTo>
                  <a:pt x="1015919" y="77807"/>
                </a:lnTo>
                <a:lnTo>
                  <a:pt x="1004358" y="123004"/>
                </a:lnTo>
                <a:lnTo>
                  <a:pt x="1008701" y="131005"/>
                </a:lnTo>
                <a:lnTo>
                  <a:pt x="1013906" y="147770"/>
                </a:lnTo>
                <a:lnTo>
                  <a:pt x="1054971" y="172107"/>
                </a:lnTo>
                <a:lnTo>
                  <a:pt x="1419085" y="259954"/>
                </a:lnTo>
                <a:lnTo>
                  <a:pt x="1054971" y="347804"/>
                </a:lnTo>
                <a:lnTo>
                  <a:pt x="1011948" y="373301"/>
                </a:lnTo>
                <a:lnTo>
                  <a:pt x="1008701" y="383761"/>
                </a:lnTo>
                <a:lnTo>
                  <a:pt x="1003466" y="393406"/>
                </a:lnTo>
                <a:lnTo>
                  <a:pt x="1015919" y="442090"/>
                </a:lnTo>
                <a:lnTo>
                  <a:pt x="1211245" y="761674"/>
                </a:lnTo>
                <a:lnTo>
                  <a:pt x="891668" y="566327"/>
                </a:lnTo>
                <a:lnTo>
                  <a:pt x="841524" y="553501"/>
                </a:lnTo>
                <a:lnTo>
                  <a:pt x="835920" y="556542"/>
                </a:lnTo>
                <a:lnTo>
                  <a:pt x="824171" y="560190"/>
                </a:lnTo>
                <a:lnTo>
                  <a:pt x="797382" y="605393"/>
                </a:lnTo>
                <a:lnTo>
                  <a:pt x="709543" y="969507"/>
                </a:lnTo>
                <a:lnTo>
                  <a:pt x="621702" y="605393"/>
                </a:lnTo>
                <a:lnTo>
                  <a:pt x="594912" y="560189"/>
                </a:lnTo>
                <a:lnTo>
                  <a:pt x="583165" y="556542"/>
                </a:lnTo>
                <a:lnTo>
                  <a:pt x="577550" y="553495"/>
                </a:lnTo>
                <a:lnTo>
                  <a:pt x="527382" y="566327"/>
                </a:lnTo>
                <a:lnTo>
                  <a:pt x="207805" y="761674"/>
                </a:lnTo>
                <a:lnTo>
                  <a:pt x="403165" y="442090"/>
                </a:lnTo>
                <a:lnTo>
                  <a:pt x="415618" y="393406"/>
                </a:lnTo>
                <a:lnTo>
                  <a:pt x="410383" y="383761"/>
                </a:lnTo>
                <a:lnTo>
                  <a:pt x="407137" y="373304"/>
                </a:lnTo>
                <a:lnTo>
                  <a:pt x="364114" y="347804"/>
                </a:lnTo>
                <a:lnTo>
                  <a:pt x="0" y="259954"/>
                </a:lnTo>
                <a:lnTo>
                  <a:pt x="364114" y="172107"/>
                </a:lnTo>
                <a:lnTo>
                  <a:pt x="405180" y="147768"/>
                </a:lnTo>
                <a:lnTo>
                  <a:pt x="410383" y="131005"/>
                </a:lnTo>
                <a:lnTo>
                  <a:pt x="414726" y="123004"/>
                </a:lnTo>
                <a:lnTo>
                  <a:pt x="403165" y="77807"/>
                </a:lnTo>
                <a:close/>
              </a:path>
            </a:pathLst>
          </a:custGeom>
          <a:solidFill>
            <a:schemeClr val="accent5"/>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2" name="PPT世界-9"/>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773159" y="69376"/>
            <a:ext cx="7033148" cy="6951367"/>
          </a:xfrm>
          <a:prstGeom prst="rect">
            <a:avLst/>
          </a:prstGeom>
        </p:spPr>
      </p:pic>
      <p:grpSp>
        <p:nvGrpSpPr>
          <p:cNvPr id="83" name="PPT世界-10"/>
          <p:cNvGrpSpPr/>
          <p:nvPr/>
        </p:nvGrpSpPr>
        <p:grpSpPr>
          <a:xfrm>
            <a:off x="5341677" y="2552701"/>
            <a:ext cx="5818649" cy="1444648"/>
            <a:chOff x="961554" y="2326747"/>
            <a:chExt cx="4271393" cy="1060497"/>
          </a:xfrm>
        </p:grpSpPr>
        <p:sp>
          <p:nvSpPr>
            <p:cNvPr id="84" name="PPT世界-10-1"/>
            <p:cNvSpPr/>
            <p:nvPr/>
          </p:nvSpPr>
          <p:spPr>
            <a:xfrm>
              <a:off x="1109746" y="2447023"/>
              <a:ext cx="4123201" cy="940221"/>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cs typeface="思源黑体 CN Bold" panose="020B0800000000000000" pitchFamily="34" charset="-122"/>
              </a:endParaRPr>
            </a:p>
          </p:txBody>
        </p:sp>
        <p:sp>
          <p:nvSpPr>
            <p:cNvPr id="85" name="PPT世界-10-2"/>
            <p:cNvSpPr/>
            <p:nvPr/>
          </p:nvSpPr>
          <p:spPr>
            <a:xfrm>
              <a:off x="1035651" y="2386885"/>
              <a:ext cx="4123201" cy="940221"/>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cs typeface="思源黑体 CN Bold" panose="020B0800000000000000" pitchFamily="34" charset="-122"/>
              </a:endParaRPr>
            </a:p>
          </p:txBody>
        </p:sp>
        <p:sp>
          <p:nvSpPr>
            <p:cNvPr id="86" name="PPT世界-10-3"/>
            <p:cNvSpPr/>
            <p:nvPr/>
          </p:nvSpPr>
          <p:spPr>
            <a:xfrm>
              <a:off x="961554" y="2326747"/>
              <a:ext cx="4123201" cy="940221"/>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cs typeface="思源黑体 CN Bold" panose="020B0800000000000000" pitchFamily="34" charset="-122"/>
              </a:endParaRPr>
            </a:p>
          </p:txBody>
        </p:sp>
        <p:sp>
          <p:nvSpPr>
            <p:cNvPr id="87" name="PPT世界-10-4"/>
            <p:cNvSpPr txBox="1"/>
            <p:nvPr/>
          </p:nvSpPr>
          <p:spPr>
            <a:xfrm>
              <a:off x="2290404" y="2411018"/>
              <a:ext cx="1834090" cy="519650"/>
            </a:xfrm>
            <a:prstGeom prst="rect">
              <a:avLst/>
            </a:prstGeom>
            <a:noFill/>
          </p:spPr>
          <p:txBody>
            <a:bodyPr wrap="square" rtlCol="0">
              <a:noAutofit/>
            </a:bodyPr>
            <a:lstStyle/>
            <a:p>
              <a:r>
                <a:rPr lang="zh-CN" altLang="en-US" sz="4000" dirty="0">
                  <a:ln w="15875">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食品安全</a:t>
              </a:r>
            </a:p>
          </p:txBody>
        </p:sp>
        <p:sp>
          <p:nvSpPr>
            <p:cNvPr id="88" name="PPT世界-10-5"/>
            <p:cNvSpPr txBox="1"/>
            <p:nvPr/>
          </p:nvSpPr>
          <p:spPr>
            <a:xfrm>
              <a:off x="2319091" y="2919039"/>
              <a:ext cx="2439880" cy="248528"/>
            </a:xfrm>
            <a:prstGeom prst="rect">
              <a:avLst/>
            </a:prstGeom>
            <a:noFill/>
          </p:spPr>
          <p:txBody>
            <a:bodyPr wrap="square" rtlCol="0">
              <a:noAutofit/>
            </a:bodyPr>
            <a:lstStyle/>
            <a:p>
              <a:pPr algn="dist"/>
              <a:r>
                <a:rPr lang="en-US" altLang="zh-CN" sz="16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FOOD SAFETY</a:t>
              </a:r>
              <a:endParaRPr lang="zh-CN" altLang="en-US" sz="160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9" name="PPT世界-10-6"/>
            <p:cNvPicPr>
              <a:picLocks noChangeAspect="1"/>
            </p:cNvPicPr>
            <p:nvPr/>
          </p:nvPicPr>
          <p:blipFill rotWithShape="1">
            <a:blip r:embed="rId4" cstate="screen"/>
            <a:srcRect/>
            <a:stretch>
              <a:fillRect/>
            </a:stretch>
          </p:blipFill>
          <p:spPr>
            <a:xfrm>
              <a:off x="1340075" y="2436857"/>
              <a:ext cx="720000" cy="720000"/>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pic>
        <p:nvPicPr>
          <p:cNvPr id="18" name="图片 17">
            <a:hlinkClick r:id="rId5"/>
            <a:extLst>
              <a:ext uri="{FF2B5EF4-FFF2-40B4-BE49-F238E27FC236}">
                <a16:creationId xmlns:a16="http://schemas.microsoft.com/office/drawing/2014/main" id="{8B102486-9682-40A7-A573-414244334A6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12097"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3" name="PPT世界-2"/>
          <p:cNvSpPr/>
          <p:nvPr/>
        </p:nvSpPr>
        <p:spPr>
          <a:xfrm flipH="1">
            <a:off x="-1" y="1"/>
            <a:ext cx="667795" cy="609599"/>
          </a:xfrm>
          <a:custGeom>
            <a:avLst/>
            <a:gdLst>
              <a:gd name="connsiteX0" fmla="*/ 475571 w 6237635"/>
              <a:gd name="connsiteY0" fmla="*/ 0 h 5694051"/>
              <a:gd name="connsiteX1" fmla="*/ 6237635 w 6237635"/>
              <a:gd name="connsiteY1" fmla="*/ 0 h 5694051"/>
              <a:gd name="connsiteX2" fmla="*/ 6237635 w 6237635"/>
              <a:gd name="connsiteY2" fmla="*/ 4872840 h 5694051"/>
              <a:gd name="connsiteX3" fmla="*/ 6016834 w 6237635"/>
              <a:gd name="connsiteY3" fmla="*/ 5037354 h 5694051"/>
              <a:gd name="connsiteX4" fmla="*/ 3859132 w 6237635"/>
              <a:gd name="connsiteY4" fmla="*/ 5694051 h 5694051"/>
              <a:gd name="connsiteX5" fmla="*/ 0 w 6237635"/>
              <a:gd name="connsiteY5" fmla="*/ 1848891 h 5694051"/>
              <a:gd name="connsiteX6" fmla="*/ 465777 w 6237635"/>
              <a:gd name="connsiteY6" fmla="*/ 16064 h 569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7635" h="5694051">
                <a:moveTo>
                  <a:pt x="475571" y="0"/>
                </a:moveTo>
                <a:lnTo>
                  <a:pt x="6237635" y="0"/>
                </a:lnTo>
                <a:lnTo>
                  <a:pt x="6237635" y="4872840"/>
                </a:lnTo>
                <a:lnTo>
                  <a:pt x="6016834" y="5037354"/>
                </a:lnTo>
                <a:cubicBezTo>
                  <a:pt x="5400907" y="5451958"/>
                  <a:pt x="4658396" y="5694051"/>
                  <a:pt x="3859132" y="5694051"/>
                </a:cubicBezTo>
                <a:cubicBezTo>
                  <a:pt x="1727761" y="5694051"/>
                  <a:pt x="0" y="3972531"/>
                  <a:pt x="0" y="1848891"/>
                </a:cubicBezTo>
                <a:cubicBezTo>
                  <a:pt x="0" y="1185259"/>
                  <a:pt x="168730" y="560895"/>
                  <a:pt x="465777" y="16064"/>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14" name="PPT世界-3"/>
          <p:cNvGrpSpPr/>
          <p:nvPr/>
        </p:nvGrpSpPr>
        <p:grpSpPr>
          <a:xfrm>
            <a:off x="326555" y="237076"/>
            <a:ext cx="3245994" cy="805912"/>
            <a:chOff x="961554" y="2326747"/>
            <a:chExt cx="4271393" cy="1060497"/>
          </a:xfrm>
        </p:grpSpPr>
        <p:sp>
          <p:nvSpPr>
            <p:cNvPr id="15" name="PPT世界-3-1"/>
            <p:cNvSpPr/>
            <p:nvPr/>
          </p:nvSpPr>
          <p:spPr>
            <a:xfrm>
              <a:off x="1109746" y="2447023"/>
              <a:ext cx="4123201" cy="940221"/>
            </a:xfrm>
            <a:prstGeom prst="roundRect">
              <a:avLst/>
            </a:prstGeom>
            <a:solidFill>
              <a:schemeClr val="accent5"/>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16" name="PPT世界-3-2"/>
            <p:cNvSpPr/>
            <p:nvPr/>
          </p:nvSpPr>
          <p:spPr>
            <a:xfrm>
              <a:off x="1035651" y="2386885"/>
              <a:ext cx="4123201" cy="940221"/>
            </a:xfrm>
            <a:prstGeom prst="roundRect">
              <a:avLst/>
            </a:prstGeom>
            <a:solidFill>
              <a:schemeClr val="accent6"/>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17" name="PPT世界-3-3"/>
            <p:cNvSpPr/>
            <p:nvPr/>
          </p:nvSpPr>
          <p:spPr>
            <a:xfrm>
              <a:off x="961554" y="2326747"/>
              <a:ext cx="4123201" cy="940221"/>
            </a:xfrm>
            <a:prstGeom prst="roundRect">
              <a:avLst/>
            </a:prstGeom>
            <a:solidFill>
              <a:schemeClr val="accent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cs typeface="思源黑体 CN Bold" panose="020B0800000000000000" pitchFamily="34" charset="-122"/>
              </a:endParaRPr>
            </a:p>
          </p:txBody>
        </p:sp>
        <p:sp>
          <p:nvSpPr>
            <p:cNvPr id="18" name="PPT世界-3-4"/>
            <p:cNvSpPr txBox="1"/>
            <p:nvPr/>
          </p:nvSpPr>
          <p:spPr>
            <a:xfrm>
              <a:off x="2290404" y="2386885"/>
              <a:ext cx="2227222" cy="607503"/>
            </a:xfrm>
            <a:prstGeom prst="rect">
              <a:avLst/>
            </a:prstGeom>
            <a:noFill/>
          </p:spPr>
          <p:txBody>
            <a:bodyPr wrap="square" rtlCol="0">
              <a:noAutofit/>
            </a:bodyPr>
            <a:lstStyle/>
            <a:p>
              <a:r>
                <a:rPr lang="zh-CN" altLang="en-US" sz="2400" dirty="0">
                  <a:ln w="6350">
                    <a:solidFill>
                      <a:schemeClr val="tx1">
                        <a:lumMod val="85000"/>
                        <a:lumOff val="15000"/>
                      </a:schemeClr>
                    </a:solidFill>
                  </a:ln>
                  <a:solidFill>
                    <a:schemeClr val="accent5"/>
                  </a:solidFill>
                  <a:latin typeface="思源黑体 CN Bold" panose="020B0800000000000000" pitchFamily="34" charset="-122"/>
                  <a:ea typeface="思源黑体 CN Bold" panose="020B0800000000000000" pitchFamily="34" charset="-122"/>
                  <a:cs typeface="思源黑体 CN Bold" panose="020B0800000000000000" pitchFamily="34" charset="-122"/>
                </a:rPr>
                <a:t>食品安全</a:t>
              </a:r>
            </a:p>
          </p:txBody>
        </p:sp>
        <p:sp>
          <p:nvSpPr>
            <p:cNvPr id="26" name="PPT世界-3-5"/>
            <p:cNvSpPr txBox="1"/>
            <p:nvPr/>
          </p:nvSpPr>
          <p:spPr>
            <a:xfrm>
              <a:off x="2319091" y="2894906"/>
              <a:ext cx="2439881" cy="334127"/>
            </a:xfrm>
            <a:prstGeom prst="rect">
              <a:avLst/>
            </a:prstGeom>
            <a:noFill/>
          </p:spPr>
          <p:txBody>
            <a:bodyPr wrap="square" rtlCol="0">
              <a:noAutofit/>
            </a:bodyPr>
            <a:lstStyle/>
            <a:p>
              <a:pPr algn="dist"/>
              <a:r>
                <a:rPr lang="en-US" altLang="zh-CN"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FOOD SAFETY</a:t>
              </a:r>
              <a:endParaRPr lang="zh-CN" altLang="en-US" sz="1050" dirty="0">
                <a:ln w="15875">
                  <a:noFill/>
                </a:ln>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27" name="PPT世界-3-6"/>
            <p:cNvPicPr>
              <a:picLocks noChangeAspect="1"/>
            </p:cNvPicPr>
            <p:nvPr/>
          </p:nvPicPr>
          <p:blipFill rotWithShape="1">
            <a:blip r:embed="rId2" cstate="screen"/>
            <a:srcRect/>
            <a:stretch>
              <a:fillRect/>
            </a:stretch>
          </p:blipFill>
          <p:spPr>
            <a:xfrm>
              <a:off x="1340076" y="2436857"/>
              <a:ext cx="719999" cy="719999"/>
            </a:xfrm>
            <a:custGeom>
              <a:avLst/>
              <a:gdLst>
                <a:gd name="connsiteX0" fmla="*/ 360000 w 720000"/>
                <a:gd name="connsiteY0" fmla="*/ 0 h 720000"/>
                <a:gd name="connsiteX1" fmla="*/ 720000 w 720000"/>
                <a:gd name="connsiteY1" fmla="*/ 360000 h 720000"/>
                <a:gd name="connsiteX2" fmla="*/ 360000 w 720000"/>
                <a:gd name="connsiteY2" fmla="*/ 720000 h 720000"/>
                <a:gd name="connsiteX3" fmla="*/ 0 w 720000"/>
                <a:gd name="connsiteY3" fmla="*/ 360000 h 720000"/>
                <a:gd name="connsiteX4" fmla="*/ 360000 w 7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00" h="720000">
                  <a:moveTo>
                    <a:pt x="360000" y="0"/>
                  </a:moveTo>
                  <a:cubicBezTo>
                    <a:pt x="558823" y="0"/>
                    <a:pt x="720000" y="161177"/>
                    <a:pt x="720000" y="360000"/>
                  </a:cubicBezTo>
                  <a:cubicBezTo>
                    <a:pt x="720000" y="558823"/>
                    <a:pt x="558823" y="720000"/>
                    <a:pt x="360000" y="720000"/>
                  </a:cubicBezTo>
                  <a:cubicBezTo>
                    <a:pt x="161177" y="720000"/>
                    <a:pt x="0" y="558823"/>
                    <a:pt x="0" y="360000"/>
                  </a:cubicBezTo>
                  <a:cubicBezTo>
                    <a:pt x="0" y="161177"/>
                    <a:pt x="161177" y="0"/>
                    <a:pt x="360000" y="0"/>
                  </a:cubicBezTo>
                  <a:close/>
                </a:path>
              </a:pathLst>
            </a:custGeom>
            <a:ln w="25400">
              <a:solidFill>
                <a:schemeClr val="bg1"/>
              </a:solidFill>
            </a:ln>
          </p:spPr>
        </p:pic>
      </p:grpSp>
      <p:grpSp>
        <p:nvGrpSpPr>
          <p:cNvPr id="20" name="PPT世界-4"/>
          <p:cNvGrpSpPr/>
          <p:nvPr/>
        </p:nvGrpSpPr>
        <p:grpSpPr>
          <a:xfrm>
            <a:off x="11386785" y="2148066"/>
            <a:ext cx="210187" cy="4709934"/>
            <a:chOff x="11386785" y="2521781"/>
            <a:chExt cx="210187" cy="4709934"/>
          </a:xfrm>
        </p:grpSpPr>
        <p:cxnSp>
          <p:nvCxnSpPr>
            <p:cNvPr id="21" name="PPT世界-4-1"/>
            <p:cNvCxnSpPr/>
            <p:nvPr/>
          </p:nvCxnSpPr>
          <p:spPr>
            <a:xfrm flipH="1">
              <a:off x="11491878" y="2651832"/>
              <a:ext cx="0" cy="4579883"/>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PPT世界-4-2"/>
            <p:cNvSpPr/>
            <p:nvPr/>
          </p:nvSpPr>
          <p:spPr>
            <a:xfrm flipH="1">
              <a:off x="11386785" y="2521781"/>
              <a:ext cx="210187" cy="2101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3" name="PPT世界-4-3"/>
            <p:cNvSpPr/>
            <p:nvPr/>
          </p:nvSpPr>
          <p:spPr>
            <a:xfrm flipH="1">
              <a:off x="11386785" y="4037315"/>
              <a:ext cx="210187" cy="2101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4" name="PPT世界-4-4"/>
            <p:cNvSpPr/>
            <p:nvPr/>
          </p:nvSpPr>
          <p:spPr>
            <a:xfrm flipH="1">
              <a:off x="11386785" y="5552848"/>
              <a:ext cx="210187" cy="2101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 name="PPT世界-5"/>
          <p:cNvGrpSpPr/>
          <p:nvPr/>
        </p:nvGrpSpPr>
        <p:grpSpPr>
          <a:xfrm>
            <a:off x="4023261" y="1926222"/>
            <a:ext cx="7138711" cy="1307786"/>
            <a:chOff x="4023261" y="1926222"/>
            <a:chExt cx="7138711" cy="1307786"/>
          </a:xfrm>
        </p:grpSpPr>
        <p:sp>
          <p:nvSpPr>
            <p:cNvPr id="28" name="PPT世界-5-1"/>
            <p:cNvSpPr/>
            <p:nvPr/>
          </p:nvSpPr>
          <p:spPr>
            <a:xfrm rot="16200000" flipH="1">
              <a:off x="6930696" y="-887689"/>
              <a:ext cx="1214262" cy="7029131"/>
            </a:xfrm>
            <a:prstGeom prst="round2SameRect">
              <a:avLst/>
            </a:prstGeom>
            <a:solidFill>
              <a:schemeClr val="bg1"/>
            </a:solidFill>
            <a:ln>
              <a:solidFill>
                <a:schemeClr val="accent1">
                  <a:lumMod val="20000"/>
                  <a:lumOff val="80000"/>
                </a:schemeClr>
              </a:solid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1" name="PPT世界-5-2"/>
            <p:cNvSpPr txBox="1"/>
            <p:nvPr/>
          </p:nvSpPr>
          <p:spPr>
            <a:xfrm>
              <a:off x="5276080" y="2472659"/>
              <a:ext cx="5163076" cy="64538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sp>
          <p:nvSpPr>
            <p:cNvPr id="32" name="PPT世界-5-3"/>
            <p:cNvSpPr txBox="1"/>
            <p:nvPr/>
          </p:nvSpPr>
          <p:spPr>
            <a:xfrm>
              <a:off x="5276080" y="2135709"/>
              <a:ext cx="1960864" cy="36933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0" name="PPT世界-5-4"/>
            <p:cNvSpPr/>
            <p:nvPr/>
          </p:nvSpPr>
          <p:spPr>
            <a:xfrm rot="10800000" flipH="1">
              <a:off x="10661868" y="1926222"/>
              <a:ext cx="500104" cy="502100"/>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gradFill flip="none" rotWithShape="0">
              <a:gsLst>
                <a:gs pos="0">
                  <a:schemeClr val="accent1"/>
                </a:gs>
                <a:gs pos="100000">
                  <a:schemeClr val="accent2"/>
                </a:gs>
              </a:gsLst>
              <a:lin ang="5400000" scaled="1"/>
              <a:tileRect/>
            </a:gra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 name="PPT世界-6"/>
          <p:cNvGrpSpPr/>
          <p:nvPr/>
        </p:nvGrpSpPr>
        <p:grpSpPr>
          <a:xfrm>
            <a:off x="4023262" y="3432204"/>
            <a:ext cx="7194342" cy="1317338"/>
            <a:chOff x="4023262" y="3432204"/>
            <a:chExt cx="7194342" cy="1317338"/>
          </a:xfrm>
        </p:grpSpPr>
        <p:sp>
          <p:nvSpPr>
            <p:cNvPr id="34" name="PPT世界-6-1"/>
            <p:cNvSpPr/>
            <p:nvPr/>
          </p:nvSpPr>
          <p:spPr>
            <a:xfrm rot="16200000" flipH="1">
              <a:off x="6930696" y="627846"/>
              <a:ext cx="1214262" cy="7029129"/>
            </a:xfrm>
            <a:prstGeom prst="round2SameRect">
              <a:avLst/>
            </a:prstGeom>
            <a:solidFill>
              <a:schemeClr val="bg1"/>
            </a:solidFill>
            <a:ln>
              <a:solidFill>
                <a:schemeClr val="accent3">
                  <a:lumMod val="20000"/>
                  <a:lumOff val="80000"/>
                </a:schemeClr>
              </a:solid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5" name="PPT世界-6-2"/>
            <p:cNvSpPr/>
            <p:nvPr/>
          </p:nvSpPr>
          <p:spPr>
            <a:xfrm rot="10800000" flipH="1">
              <a:off x="10717500" y="3432204"/>
              <a:ext cx="500104" cy="502100"/>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solidFill>
              <a:schemeClr val="accent3"/>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7" name="PPT世界-6-3"/>
            <p:cNvSpPr txBox="1"/>
            <p:nvPr/>
          </p:nvSpPr>
          <p:spPr>
            <a:xfrm>
              <a:off x="5276080" y="3988193"/>
              <a:ext cx="5163076" cy="64538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sp>
          <p:nvSpPr>
            <p:cNvPr id="38" name="PPT世界-6-4"/>
            <p:cNvSpPr txBox="1"/>
            <p:nvPr/>
          </p:nvSpPr>
          <p:spPr>
            <a:xfrm>
              <a:off x="5276080" y="3651243"/>
              <a:ext cx="1960864" cy="36933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 name="PPT世界-7"/>
          <p:cNvGrpSpPr/>
          <p:nvPr/>
        </p:nvGrpSpPr>
        <p:grpSpPr>
          <a:xfrm>
            <a:off x="4023262" y="4941774"/>
            <a:ext cx="7126402" cy="1323299"/>
            <a:chOff x="4023262" y="4941774"/>
            <a:chExt cx="7126402" cy="1323299"/>
          </a:xfrm>
        </p:grpSpPr>
        <p:sp>
          <p:nvSpPr>
            <p:cNvPr id="40" name="PPT世界-7-1"/>
            <p:cNvSpPr/>
            <p:nvPr/>
          </p:nvSpPr>
          <p:spPr>
            <a:xfrm rot="16200000" flipH="1">
              <a:off x="6930698" y="2143379"/>
              <a:ext cx="1214258" cy="7029129"/>
            </a:xfrm>
            <a:prstGeom prst="round2SameRect">
              <a:avLst/>
            </a:prstGeom>
            <a:solidFill>
              <a:schemeClr val="bg1"/>
            </a:solidFill>
            <a:ln>
              <a:solidFill>
                <a:schemeClr val="accent1">
                  <a:lumMod val="20000"/>
                  <a:lumOff val="80000"/>
                </a:schemeClr>
              </a:solid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1" name="PPT世界-7-2"/>
            <p:cNvSpPr/>
            <p:nvPr/>
          </p:nvSpPr>
          <p:spPr>
            <a:xfrm rot="10800000" flipH="1">
              <a:off x="10649560" y="4941774"/>
              <a:ext cx="500104" cy="502100"/>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gradFill flip="none" rotWithShape="0">
              <a:gsLst>
                <a:gs pos="0">
                  <a:schemeClr val="accent1"/>
                </a:gs>
                <a:gs pos="100000">
                  <a:schemeClr val="accent2"/>
                </a:gs>
              </a:gsLst>
              <a:lin ang="5400000" scaled="1"/>
              <a:tileRect/>
            </a:gra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3" name="PPT世界-7-3"/>
            <p:cNvSpPr txBox="1"/>
            <p:nvPr/>
          </p:nvSpPr>
          <p:spPr>
            <a:xfrm>
              <a:off x="5276080" y="5503726"/>
              <a:ext cx="5163076" cy="64538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sp>
          <p:nvSpPr>
            <p:cNvPr id="44" name="PPT世界-7-4"/>
            <p:cNvSpPr txBox="1"/>
            <p:nvPr/>
          </p:nvSpPr>
          <p:spPr>
            <a:xfrm>
              <a:off x="5276080" y="5166776"/>
              <a:ext cx="1960864" cy="36933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
        <p:nvSpPr>
          <p:cNvPr id="12" name="PPT世界-8"/>
          <p:cNvSpPr/>
          <p:nvPr/>
        </p:nvSpPr>
        <p:spPr>
          <a:xfrm flipH="1">
            <a:off x="11438193" y="6400800"/>
            <a:ext cx="753806" cy="457200"/>
          </a:xfrm>
          <a:custGeom>
            <a:avLst/>
            <a:gdLst>
              <a:gd name="connsiteX0" fmla="*/ 2262857 w 5953667"/>
              <a:gd name="connsiteY0" fmla="*/ 0 h 3611031"/>
              <a:gd name="connsiteX1" fmla="*/ 5950932 w 5953667"/>
              <a:gd name="connsiteY1" fmla="*/ 3502852 h 3611031"/>
              <a:gd name="connsiteX2" fmla="*/ 5953667 w 5953667"/>
              <a:gd name="connsiteY2" fmla="*/ 3611031 h 3611031"/>
              <a:gd name="connsiteX3" fmla="*/ 0 w 5953667"/>
              <a:gd name="connsiteY3" fmla="*/ 3611031 h 3611031"/>
              <a:gd name="connsiteX4" fmla="*/ 0 w 5953667"/>
              <a:gd name="connsiteY4" fmla="*/ 778833 h 3611031"/>
              <a:gd name="connsiteX5" fmla="*/ 198112 w 5953667"/>
              <a:gd name="connsiteY5" fmla="*/ 630689 h 3611031"/>
              <a:gd name="connsiteX6" fmla="*/ 2262857 w 5953667"/>
              <a:gd name="connsiteY6" fmla="*/ 0 h 36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667" h="3611031">
                <a:moveTo>
                  <a:pt x="2262857" y="0"/>
                </a:moveTo>
                <a:cubicBezTo>
                  <a:pt x="4238643" y="0"/>
                  <a:pt x="5852025" y="1551647"/>
                  <a:pt x="5950932" y="3502852"/>
                </a:cubicBezTo>
                <a:lnTo>
                  <a:pt x="5953667" y="3611031"/>
                </a:lnTo>
                <a:lnTo>
                  <a:pt x="0" y="3611031"/>
                </a:lnTo>
                <a:lnTo>
                  <a:pt x="0" y="778833"/>
                </a:lnTo>
                <a:lnTo>
                  <a:pt x="198112" y="630689"/>
                </a:lnTo>
                <a:cubicBezTo>
                  <a:pt x="787505" y="232505"/>
                  <a:pt x="1498028" y="0"/>
                  <a:pt x="2262857" y="0"/>
                </a:cubicBezTo>
                <a:close/>
              </a:path>
            </a:pathLst>
          </a:custGeom>
          <a:solidFill>
            <a:schemeClr val="accent3"/>
          </a:solidFill>
          <a:ln w="25400"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5" name="PPT世界-9"/>
          <p:cNvGrpSpPr/>
          <p:nvPr/>
        </p:nvGrpSpPr>
        <p:grpSpPr>
          <a:xfrm>
            <a:off x="82549" y="1084806"/>
            <a:ext cx="6005772" cy="5935937"/>
            <a:chOff x="82549" y="1084806"/>
            <a:chExt cx="6005772" cy="5935937"/>
          </a:xfrm>
        </p:grpSpPr>
        <p:sp>
          <p:nvSpPr>
            <p:cNvPr id="19" name="PPT世界-9-1"/>
            <p:cNvSpPr/>
            <p:nvPr/>
          </p:nvSpPr>
          <p:spPr>
            <a:xfrm flipH="1">
              <a:off x="1110208" y="1834054"/>
              <a:ext cx="3669740" cy="4610526"/>
            </a:xfrm>
            <a:prstGeom prst="roundRect">
              <a:avLst>
                <a:gd name="adj" fmla="val 10067"/>
              </a:avLst>
            </a:prstGeom>
            <a:solidFill>
              <a:schemeClr val="accent1"/>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46" name="PPT世界-9-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82549" y="1084806"/>
              <a:ext cx="6005772" cy="5935937"/>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anim calcmode="lin" valueType="num">
                                      <p:cBhvr>
                                        <p:cTn id="32" dur="500" fill="hold"/>
                                        <p:tgtEl>
                                          <p:spTgt spid="2"/>
                                        </p:tgtEl>
                                        <p:attrNameLst>
                                          <p:attrName>ppt_x</p:attrName>
                                        </p:attrNameLst>
                                      </p:cBhvr>
                                      <p:tavLst>
                                        <p:tav tm="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安全教育-5">
      <a:dk1>
        <a:sysClr val="windowText" lastClr="000000"/>
      </a:dk1>
      <a:lt1>
        <a:sysClr val="window" lastClr="FFFFFF"/>
      </a:lt1>
      <a:dk2>
        <a:srgbClr val="44546A"/>
      </a:dk2>
      <a:lt2>
        <a:srgbClr val="E7E6E6"/>
      </a:lt2>
      <a:accent1>
        <a:srgbClr val="5A2CC5"/>
      </a:accent1>
      <a:accent2>
        <a:srgbClr val="4B1D97"/>
      </a:accent2>
      <a:accent3>
        <a:srgbClr val="34B2A7"/>
      </a:accent3>
      <a:accent4>
        <a:srgbClr val="248985"/>
      </a:accent4>
      <a:accent5>
        <a:srgbClr val="EDB73D"/>
      </a:accent5>
      <a:accent6>
        <a:srgbClr val="FB6622"/>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思源黑体 CN Light"/>
        <a:font script="Hebr" typeface="思源黑体 CN Light"/>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Light"/>
        <a:font script="Uigh" typeface="Microsoft Uighur"/>
        <a:font script="Geor" typeface="Sylfaen"/>
      </a:majorFont>
      <a:minorFont>
        <a:latin typeface="思源黑体 CN Bold"/>
        <a:ea typeface=""/>
        <a:cs typeface=""/>
        <a:font script="Jpan" typeface="游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思源黑体 CN Light"/>
        <a:font script="Hebr" typeface="思源黑体 CN Light"/>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Light"/>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1592</Words>
  <Application>Microsoft Office PowerPoint</Application>
  <PresentationFormat>宽屏</PresentationFormat>
  <Paragraphs>274</Paragraphs>
  <Slides>22</Slides>
  <Notes>2</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22</vt:i4>
      </vt:variant>
    </vt:vector>
  </HeadingPairs>
  <TitlesOfParts>
    <vt:vector size="26" baseType="lpstr">
      <vt:lpstr>思源黑体 CN Bold</vt:lpstr>
      <vt:lpstr>Arial</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大学生人身安全教育主题班会ppt模板</dc:title>
  <dc:creator>PPT世界</dc:creator>
  <cp:keywords>www.pptx.cn</cp:keywords>
  <dc:description>www.51pptmoban.com</dc:description>
  <cp:lastModifiedBy>Win user</cp:lastModifiedBy>
  <cp:revision>52</cp:revision>
  <dcterms:created xsi:type="dcterms:W3CDTF">2022-02-13T06:48:00Z</dcterms:created>
  <dcterms:modified xsi:type="dcterms:W3CDTF">2022-05-08T08:02:11Z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6F6594FCCBE24490A40268FCEB54BBAF</vt:lpwstr>
  </property>
  <property fmtid="{D5CDD505-2E9C-101B-9397-08002B2CF9AE}" pid="3" name="KSOProductBuildVer">
    <vt:lpwstr>2052-11.1.0.11365</vt:lpwstr>
  </property>
</Properties>
</file>