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3" r:id="rId4"/>
    <p:sldId id="264" r:id="rId5"/>
    <p:sldId id="261" r:id="rId6"/>
    <p:sldId id="262" r:id="rId7"/>
    <p:sldId id="257" r:id="rId8"/>
    <p:sldId id="258" r:id="rId9"/>
    <p:sldId id="260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08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778596-8A54-2081-E5D2-E51EAE319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02B12B-1585-CD06-FC69-0D15525B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34A585-DFAF-BB1F-0855-F185F9E67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5E7644-E1BA-CA7C-84CD-6FFB0BBEB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11671E-8D1C-0AF5-A1C6-7333CC683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2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A4FD9B-7573-918D-E879-E6C040F8F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01B62DE-6D82-CC03-E560-E03562CB6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F33361-51D1-D494-C776-8B023AFCC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E8A957-411C-349E-A513-E5F849E42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A26589-BE39-8E5A-1794-2C675325A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3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B7E28BE-6928-9113-4054-4227CDBFAA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C15B2A-20DF-DBD8-C34E-72FD6930B6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740F7C-F160-36F6-938C-E48843E02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01C1DA-F72D-008D-58DC-5F2AD7D14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9CBB3-5906-04C3-DAF5-9E85885E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83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8A2D37-5716-84FB-A237-E2DD2229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E8301E-F250-246A-6A3B-0240007D1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CE1255-0799-E53E-5EB6-87C8630D2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6E01B2-5B22-5CE9-D8C9-3E81070A1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52F50C-B939-A7FA-81BF-15C9E4A90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61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BB6DD9-D819-A964-8167-7F82F8B5F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A3C286-61DD-A1EE-F68D-9CA05AF8F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D19A89-C5FD-82F5-3EFD-B11C0350F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0B87F-F55C-E296-3106-8C1181346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8CE532-721E-5642-A7AF-14B71F631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37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830C4-8CB5-DE4D-4043-BAD568866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9A450F-8A98-C1C5-065D-C6039143F2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360A57-53BD-3DEE-F5FB-3C99F9058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BB6E0B6-3263-E513-128C-95F16F824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A2F1E3-1A9C-D7D3-6D10-B1E0496B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AF38E0-1FC3-AB78-363D-1EE3E83D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23474-CF38-F789-9157-583243658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A40E65-ABFB-8250-120A-8D8F9EDBE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41A58F-317D-696B-7705-44D4F85D4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AAD38BC-7547-7B10-7D9D-E5A7D3E3FC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D49A63A-4270-41E4-F29E-F81B6D9055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B11313-FF65-C946-78A6-15856AC69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6D111AA-B7D2-64B1-FAE7-4DE553852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42C8614-33E2-ADC2-5582-6B1E31080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9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54513-518E-10BF-9A50-B4839D768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CD2A32-1410-B317-B4A5-318E09630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4B070F-355D-9E1F-EA98-2F4FBA0CE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629408-04D5-0E13-F86F-9C1CDBA41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00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D5B106B-6AB1-FCB4-D1BA-EDE371A07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B6E493-8EAF-3D9E-F84D-63CE91B11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A20E31-AA5E-2A9C-89A3-67BDE6CBD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553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121A4-AD27-25C6-89EF-8122361E0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8E659E-E16F-6FD0-729D-B1116333F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6C8075-9404-784B-7308-891DF7C2F7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6ECE2A-64FC-ECF4-11FF-767769638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0ADAD9-7843-CEC0-0082-90D5425F4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A5B3D2-B028-52E8-52DF-2E6479828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2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8ADB33-60BA-89FE-F98B-2C0C0A17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295015-13A7-75D8-E493-8724629A2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0F03DE5-4878-9386-B63E-10B971DB29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1AB9E1-E716-0466-982C-E608B6B2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B16407-C980-503E-83A2-629AD05F9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1AB924-BAF7-D63B-7893-4064E672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2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24558C-4755-27FE-4011-6EA8041C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3D5695-A6E3-29C3-E6C4-5FB3D3E3D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A54EC8-B843-9AE1-D78C-3625435AD7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EACA-5405-402E-AA05-945A62CA906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565CC6-B169-A682-430D-13E751C6C7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43FF0-39DC-F521-842D-B1F7C2F45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AB633-9E37-4A0B-A582-0DC1E7408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53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图形 4">
            <a:extLst>
              <a:ext uri="{FF2B5EF4-FFF2-40B4-BE49-F238E27FC236}">
                <a16:creationId xmlns:a16="http://schemas.microsoft.com/office/drawing/2014/main" id="{5CB33B82-8E59-3506-F5E1-0FDFA541D831}"/>
              </a:ext>
            </a:extLst>
          </p:cNvPr>
          <p:cNvGrpSpPr/>
          <p:nvPr/>
        </p:nvGrpSpPr>
        <p:grpSpPr>
          <a:xfrm>
            <a:off x="1670368" y="525372"/>
            <a:ext cx="2558732" cy="11609226"/>
            <a:chOff x="1491264" y="2668865"/>
            <a:chExt cx="711613" cy="3228660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8C81220-3449-6D46-073C-3DD9414B1A6E}"/>
                </a:ext>
              </a:extLst>
            </p:cNvPr>
            <p:cNvSpPr/>
            <p:nvPr/>
          </p:nvSpPr>
          <p:spPr>
            <a:xfrm>
              <a:off x="1777777" y="3458174"/>
              <a:ext cx="182975" cy="221456"/>
            </a:xfrm>
            <a:custGeom>
              <a:avLst/>
              <a:gdLst>
                <a:gd name="connsiteX0" fmla="*/ 0 w 182975"/>
                <a:gd name="connsiteY0" fmla="*/ 0 h 221456"/>
                <a:gd name="connsiteX1" fmla="*/ 182975 w 182975"/>
                <a:gd name="connsiteY1" fmla="*/ 0 h 221456"/>
                <a:gd name="connsiteX2" fmla="*/ 182975 w 182975"/>
                <a:gd name="connsiteY2" fmla="*/ 221456 h 221456"/>
                <a:gd name="connsiteX3" fmla="*/ 0 w 182975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975" h="221456">
                  <a:moveTo>
                    <a:pt x="0" y="0"/>
                  </a:moveTo>
                  <a:lnTo>
                    <a:pt x="182975" y="0"/>
                  </a:lnTo>
                  <a:lnTo>
                    <a:pt x="182975" y="221456"/>
                  </a:lnTo>
                  <a:lnTo>
                    <a:pt x="0" y="221456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D990BDBA-DBE5-7689-E897-A9EC0A83B747}"/>
                </a:ext>
              </a:extLst>
            </p:cNvPr>
            <p:cNvSpPr/>
            <p:nvPr/>
          </p:nvSpPr>
          <p:spPr>
            <a:xfrm>
              <a:off x="1535679" y="2668865"/>
              <a:ext cx="585855" cy="683200"/>
            </a:xfrm>
            <a:custGeom>
              <a:avLst/>
              <a:gdLst>
                <a:gd name="connsiteX0" fmla="*/ 585855 w 585855"/>
                <a:gd name="connsiteY0" fmla="*/ 160182 h 683200"/>
                <a:gd name="connsiteX1" fmla="*/ 450410 w 585855"/>
                <a:gd name="connsiteY1" fmla="*/ 7782 h 683200"/>
                <a:gd name="connsiteX2" fmla="*/ 67219 w 585855"/>
                <a:gd name="connsiteY2" fmla="*/ 153420 h 683200"/>
                <a:gd name="connsiteX3" fmla="*/ 50074 w 585855"/>
                <a:gd name="connsiteY3" fmla="*/ 610429 h 683200"/>
                <a:gd name="connsiteX4" fmla="*/ 110748 w 585855"/>
                <a:gd name="connsiteY4" fmla="*/ 683200 h 683200"/>
                <a:gd name="connsiteX5" fmla="*/ 585855 w 585855"/>
                <a:gd name="connsiteY5" fmla="*/ 160182 h 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855" h="683200">
                  <a:moveTo>
                    <a:pt x="585855" y="160182"/>
                  </a:moveTo>
                  <a:cubicBezTo>
                    <a:pt x="585855" y="160182"/>
                    <a:pt x="524229" y="29023"/>
                    <a:pt x="450410" y="7782"/>
                  </a:cubicBezTo>
                  <a:cubicBezTo>
                    <a:pt x="376591" y="-13458"/>
                    <a:pt x="207713" y="734"/>
                    <a:pt x="67219" y="153420"/>
                  </a:cubicBezTo>
                  <a:cubicBezTo>
                    <a:pt x="-73275" y="306105"/>
                    <a:pt x="50074" y="610429"/>
                    <a:pt x="50074" y="610429"/>
                  </a:cubicBezTo>
                  <a:lnTo>
                    <a:pt x="110748" y="683200"/>
                  </a:lnTo>
                  <a:lnTo>
                    <a:pt x="585855" y="160182"/>
                  </a:ln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357E620F-F7C0-74B9-FCED-3C559D1040E0}"/>
                </a:ext>
              </a:extLst>
            </p:cNvPr>
            <p:cNvSpPr/>
            <p:nvPr/>
          </p:nvSpPr>
          <p:spPr>
            <a:xfrm>
              <a:off x="1491264" y="3232866"/>
              <a:ext cx="229934" cy="238376"/>
            </a:xfrm>
            <a:custGeom>
              <a:avLst/>
              <a:gdLst>
                <a:gd name="connsiteX0" fmla="*/ 140304 w 229934"/>
                <a:gd name="connsiteY0" fmla="*/ 613 h 238376"/>
                <a:gd name="connsiteX1" fmla="*/ 2477 w 229934"/>
                <a:gd name="connsiteY1" fmla="*/ 94625 h 238376"/>
                <a:gd name="connsiteX2" fmla="*/ 143828 w 229934"/>
                <a:gd name="connsiteY2" fmla="*/ 237214 h 238376"/>
                <a:gd name="connsiteX3" fmla="*/ 229934 w 229934"/>
                <a:gd name="connsiteY3" fmla="*/ 166443 h 238376"/>
                <a:gd name="connsiteX4" fmla="*/ 140304 w 229934"/>
                <a:gd name="connsiteY4" fmla="*/ 613 h 2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34" h="238376">
                  <a:moveTo>
                    <a:pt x="140304" y="613"/>
                  </a:moveTo>
                  <a:cubicBezTo>
                    <a:pt x="140304" y="613"/>
                    <a:pt x="20670" y="-13579"/>
                    <a:pt x="2477" y="94625"/>
                  </a:cubicBezTo>
                  <a:cubicBezTo>
                    <a:pt x="-15716" y="202829"/>
                    <a:pt x="69819" y="246263"/>
                    <a:pt x="143828" y="237214"/>
                  </a:cubicBezTo>
                  <a:cubicBezTo>
                    <a:pt x="217837" y="228070"/>
                    <a:pt x="229934" y="166443"/>
                    <a:pt x="229934" y="166443"/>
                  </a:cubicBezTo>
                  <a:lnTo>
                    <a:pt x="140304" y="613"/>
                  </a:ln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8" name="图形 4">
              <a:extLst>
                <a:ext uri="{FF2B5EF4-FFF2-40B4-BE49-F238E27FC236}">
                  <a16:creationId xmlns:a16="http://schemas.microsoft.com/office/drawing/2014/main" id="{FFC20A72-0D03-9664-4A00-8E62319386A8}"/>
                </a:ext>
              </a:extLst>
            </p:cNvPr>
            <p:cNvGrpSpPr/>
            <p:nvPr/>
          </p:nvGrpSpPr>
          <p:grpSpPr>
            <a:xfrm>
              <a:off x="1759310" y="5106761"/>
              <a:ext cx="443567" cy="782002"/>
              <a:chOff x="1759310" y="5106761"/>
              <a:chExt cx="443567" cy="782002"/>
            </a:xfrm>
          </p:grpSpPr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D4E259EA-1384-A7DF-C056-088BC16C6BD0}"/>
                  </a:ext>
                </a:extLst>
              </p:cNvPr>
              <p:cNvSpPr/>
              <p:nvPr/>
            </p:nvSpPr>
            <p:spPr>
              <a:xfrm>
                <a:off x="1780475" y="5106761"/>
                <a:ext cx="406867" cy="764381"/>
              </a:xfrm>
              <a:custGeom>
                <a:avLst/>
                <a:gdLst>
                  <a:gd name="connsiteX0" fmla="*/ 38164 w 406867"/>
                  <a:gd name="connsiteY0" fmla="*/ 95 h 764381"/>
                  <a:gd name="connsiteX1" fmla="*/ 8541 w 406867"/>
                  <a:gd name="connsiteY1" fmla="*/ 186119 h 764381"/>
                  <a:gd name="connsiteX2" fmla="*/ 38164 w 406867"/>
                  <a:gd name="connsiteY2" fmla="*/ 501587 h 764381"/>
                  <a:gd name="connsiteX3" fmla="*/ 1778 w 406867"/>
                  <a:gd name="connsiteY3" fmla="*/ 663321 h 764381"/>
                  <a:gd name="connsiteX4" fmla="*/ 1778 w 406867"/>
                  <a:gd name="connsiteY4" fmla="*/ 764381 h 764381"/>
                  <a:gd name="connsiteX5" fmla="*/ 57023 w 406867"/>
                  <a:gd name="connsiteY5" fmla="*/ 764381 h 764381"/>
                  <a:gd name="connsiteX6" fmla="*/ 96075 w 406867"/>
                  <a:gd name="connsiteY6" fmla="*/ 733330 h 764381"/>
                  <a:gd name="connsiteX7" fmla="*/ 164846 w 406867"/>
                  <a:gd name="connsiteY7" fmla="*/ 764381 h 764381"/>
                  <a:gd name="connsiteX8" fmla="*/ 406114 w 406867"/>
                  <a:gd name="connsiteY8" fmla="*/ 764381 h 764381"/>
                  <a:gd name="connsiteX9" fmla="*/ 345440 w 406867"/>
                  <a:gd name="connsiteY9" fmla="*/ 679418 h 764381"/>
                  <a:gd name="connsiteX10" fmla="*/ 187706 w 406867"/>
                  <a:gd name="connsiteY10" fmla="*/ 567499 h 764381"/>
                  <a:gd name="connsiteX11" fmla="*/ 203327 w 406867"/>
                  <a:gd name="connsiteY11" fmla="*/ 0 h 764381"/>
                  <a:gd name="connsiteX12" fmla="*/ 38164 w 406867"/>
                  <a:gd name="connsiteY12" fmla="*/ 0 h 764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867" h="764381">
                    <a:moveTo>
                      <a:pt x="38164" y="95"/>
                    </a:moveTo>
                    <a:cubicBezTo>
                      <a:pt x="38164" y="95"/>
                      <a:pt x="5778" y="136207"/>
                      <a:pt x="8541" y="186119"/>
                    </a:cubicBezTo>
                    <a:cubicBezTo>
                      <a:pt x="11303" y="236029"/>
                      <a:pt x="43593" y="454343"/>
                      <a:pt x="38164" y="501587"/>
                    </a:cubicBezTo>
                    <a:cubicBezTo>
                      <a:pt x="32734" y="548735"/>
                      <a:pt x="5778" y="622935"/>
                      <a:pt x="1778" y="663321"/>
                    </a:cubicBezTo>
                    <a:cubicBezTo>
                      <a:pt x="-2222" y="703802"/>
                      <a:pt x="1778" y="764381"/>
                      <a:pt x="1778" y="764381"/>
                    </a:cubicBezTo>
                    <a:lnTo>
                      <a:pt x="57023" y="764381"/>
                    </a:lnTo>
                    <a:lnTo>
                      <a:pt x="96075" y="733330"/>
                    </a:lnTo>
                    <a:lnTo>
                      <a:pt x="164846" y="764381"/>
                    </a:lnTo>
                    <a:lnTo>
                      <a:pt x="406114" y="764381"/>
                    </a:lnTo>
                    <a:cubicBezTo>
                      <a:pt x="406114" y="764381"/>
                      <a:pt x="418211" y="715804"/>
                      <a:pt x="345440" y="679418"/>
                    </a:cubicBezTo>
                    <a:cubicBezTo>
                      <a:pt x="345440" y="679418"/>
                      <a:pt x="238950" y="593122"/>
                      <a:pt x="187706" y="567499"/>
                    </a:cubicBezTo>
                    <a:lnTo>
                      <a:pt x="203327" y="0"/>
                    </a:lnTo>
                    <a:lnTo>
                      <a:pt x="38164" y="0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6F803388-1AB3-CCC5-98B0-EE563A9EB3EE}"/>
                  </a:ext>
                </a:extLst>
              </p:cNvPr>
              <p:cNvSpPr/>
              <p:nvPr/>
            </p:nvSpPr>
            <p:spPr>
              <a:xfrm>
                <a:off x="1759310" y="5716170"/>
                <a:ext cx="443567" cy="172592"/>
              </a:xfrm>
              <a:custGeom>
                <a:avLst/>
                <a:gdLst>
                  <a:gd name="connsiteX0" fmla="*/ 21134 w 443567"/>
                  <a:gd name="connsiteY0" fmla="*/ 0 h 172592"/>
                  <a:gd name="connsiteX1" fmla="*/ 180678 w 443567"/>
                  <a:gd name="connsiteY1" fmla="*/ 75533 h 172592"/>
                  <a:gd name="connsiteX2" fmla="*/ 366701 w 443567"/>
                  <a:gd name="connsiteY2" fmla="*/ 70104 h 172592"/>
                  <a:gd name="connsiteX3" fmla="*/ 408516 w 443567"/>
                  <a:gd name="connsiteY3" fmla="*/ 67437 h 172592"/>
                  <a:gd name="connsiteX4" fmla="*/ 443568 w 443567"/>
                  <a:gd name="connsiteY4" fmla="*/ 155067 h 172592"/>
                  <a:gd name="connsiteX5" fmla="*/ 443568 w 443567"/>
                  <a:gd name="connsiteY5" fmla="*/ 172593 h 172592"/>
                  <a:gd name="connsiteX6" fmla="*/ 8180 w 443567"/>
                  <a:gd name="connsiteY6" fmla="*/ 172593 h 172592"/>
                  <a:gd name="connsiteX7" fmla="*/ 21134 w 443567"/>
                  <a:gd name="connsiteY7" fmla="*/ 0 h 1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567" h="172592">
                    <a:moveTo>
                      <a:pt x="21134" y="0"/>
                    </a:moveTo>
                    <a:cubicBezTo>
                      <a:pt x="21134" y="0"/>
                      <a:pt x="145626" y="74104"/>
                      <a:pt x="180678" y="75533"/>
                    </a:cubicBezTo>
                    <a:cubicBezTo>
                      <a:pt x="215730" y="76962"/>
                      <a:pt x="337078" y="87630"/>
                      <a:pt x="366701" y="70104"/>
                    </a:cubicBezTo>
                    <a:lnTo>
                      <a:pt x="408516" y="67437"/>
                    </a:lnTo>
                    <a:cubicBezTo>
                      <a:pt x="408516" y="67437"/>
                      <a:pt x="443568" y="128111"/>
                      <a:pt x="443568" y="155067"/>
                    </a:cubicBezTo>
                    <a:lnTo>
                      <a:pt x="443568" y="172593"/>
                    </a:lnTo>
                    <a:lnTo>
                      <a:pt x="8180" y="172593"/>
                    </a:lnTo>
                    <a:cubicBezTo>
                      <a:pt x="8180" y="172593"/>
                      <a:pt x="-17061" y="9430"/>
                      <a:pt x="21134" y="0"/>
                    </a:cubicBez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1" name="图形 4">
              <a:extLst>
                <a:ext uri="{FF2B5EF4-FFF2-40B4-BE49-F238E27FC236}">
                  <a16:creationId xmlns:a16="http://schemas.microsoft.com/office/drawing/2014/main" id="{E1C8BC66-4E03-5AC0-BF95-BD596EBB6FFF}"/>
                </a:ext>
              </a:extLst>
            </p:cNvPr>
            <p:cNvGrpSpPr/>
            <p:nvPr/>
          </p:nvGrpSpPr>
          <p:grpSpPr>
            <a:xfrm>
              <a:off x="1619357" y="5115524"/>
              <a:ext cx="443598" cy="782002"/>
              <a:chOff x="1619357" y="5115524"/>
              <a:chExt cx="443598" cy="782002"/>
            </a:xfrm>
          </p:grpSpPr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1C19424D-B256-D047-C80B-D961EB02D80B}"/>
                  </a:ext>
                </a:extLst>
              </p:cNvPr>
              <p:cNvSpPr/>
              <p:nvPr/>
            </p:nvSpPr>
            <p:spPr>
              <a:xfrm>
                <a:off x="1640553" y="5115524"/>
                <a:ext cx="406867" cy="764381"/>
              </a:xfrm>
              <a:custGeom>
                <a:avLst/>
                <a:gdLst>
                  <a:gd name="connsiteX0" fmla="*/ 38164 w 406867"/>
                  <a:gd name="connsiteY0" fmla="*/ 95 h 764381"/>
                  <a:gd name="connsiteX1" fmla="*/ 8541 w 406867"/>
                  <a:gd name="connsiteY1" fmla="*/ 186118 h 764381"/>
                  <a:gd name="connsiteX2" fmla="*/ 38164 w 406867"/>
                  <a:gd name="connsiteY2" fmla="*/ 501586 h 764381"/>
                  <a:gd name="connsiteX3" fmla="*/ 1778 w 406867"/>
                  <a:gd name="connsiteY3" fmla="*/ 663321 h 764381"/>
                  <a:gd name="connsiteX4" fmla="*/ 1778 w 406867"/>
                  <a:gd name="connsiteY4" fmla="*/ 764381 h 764381"/>
                  <a:gd name="connsiteX5" fmla="*/ 57023 w 406867"/>
                  <a:gd name="connsiteY5" fmla="*/ 764381 h 764381"/>
                  <a:gd name="connsiteX6" fmla="*/ 96076 w 406867"/>
                  <a:gd name="connsiteY6" fmla="*/ 733330 h 764381"/>
                  <a:gd name="connsiteX7" fmla="*/ 164846 w 406867"/>
                  <a:gd name="connsiteY7" fmla="*/ 764381 h 764381"/>
                  <a:gd name="connsiteX8" fmla="*/ 406114 w 406867"/>
                  <a:gd name="connsiteY8" fmla="*/ 764381 h 764381"/>
                  <a:gd name="connsiteX9" fmla="*/ 345440 w 406867"/>
                  <a:gd name="connsiteY9" fmla="*/ 679418 h 764381"/>
                  <a:gd name="connsiteX10" fmla="*/ 187706 w 406867"/>
                  <a:gd name="connsiteY10" fmla="*/ 567499 h 764381"/>
                  <a:gd name="connsiteX11" fmla="*/ 203327 w 406867"/>
                  <a:gd name="connsiteY11" fmla="*/ 0 h 764381"/>
                  <a:gd name="connsiteX12" fmla="*/ 38164 w 406867"/>
                  <a:gd name="connsiteY12" fmla="*/ 0 h 764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867" h="764381">
                    <a:moveTo>
                      <a:pt x="38164" y="95"/>
                    </a:moveTo>
                    <a:cubicBezTo>
                      <a:pt x="38164" y="95"/>
                      <a:pt x="5779" y="136207"/>
                      <a:pt x="8541" y="186118"/>
                    </a:cubicBezTo>
                    <a:cubicBezTo>
                      <a:pt x="11303" y="236029"/>
                      <a:pt x="43593" y="454342"/>
                      <a:pt x="38164" y="501586"/>
                    </a:cubicBezTo>
                    <a:cubicBezTo>
                      <a:pt x="32734" y="548735"/>
                      <a:pt x="5779" y="622935"/>
                      <a:pt x="1778" y="663321"/>
                    </a:cubicBezTo>
                    <a:cubicBezTo>
                      <a:pt x="-2222" y="703707"/>
                      <a:pt x="1778" y="764381"/>
                      <a:pt x="1778" y="764381"/>
                    </a:cubicBezTo>
                    <a:lnTo>
                      <a:pt x="57023" y="764381"/>
                    </a:lnTo>
                    <a:lnTo>
                      <a:pt x="96076" y="733330"/>
                    </a:lnTo>
                    <a:lnTo>
                      <a:pt x="164846" y="764381"/>
                    </a:lnTo>
                    <a:lnTo>
                      <a:pt x="406114" y="764381"/>
                    </a:lnTo>
                    <a:cubicBezTo>
                      <a:pt x="406114" y="764381"/>
                      <a:pt x="418211" y="715804"/>
                      <a:pt x="345440" y="679418"/>
                    </a:cubicBezTo>
                    <a:cubicBezTo>
                      <a:pt x="345440" y="679418"/>
                      <a:pt x="238951" y="593122"/>
                      <a:pt x="187706" y="567499"/>
                    </a:cubicBezTo>
                    <a:lnTo>
                      <a:pt x="203327" y="0"/>
                    </a:lnTo>
                    <a:lnTo>
                      <a:pt x="38164" y="0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19063080-ED1C-32C3-AFE2-E780EFEE2500}"/>
                  </a:ext>
                </a:extLst>
              </p:cNvPr>
              <p:cNvSpPr/>
              <p:nvPr/>
            </p:nvSpPr>
            <p:spPr>
              <a:xfrm>
                <a:off x="1619357" y="5724933"/>
                <a:ext cx="443598" cy="172592"/>
              </a:xfrm>
              <a:custGeom>
                <a:avLst/>
                <a:gdLst>
                  <a:gd name="connsiteX0" fmla="*/ 21164 w 443598"/>
                  <a:gd name="connsiteY0" fmla="*/ 0 h 172592"/>
                  <a:gd name="connsiteX1" fmla="*/ 180708 w 443598"/>
                  <a:gd name="connsiteY1" fmla="*/ 75533 h 172592"/>
                  <a:gd name="connsiteX2" fmla="*/ 366731 w 443598"/>
                  <a:gd name="connsiteY2" fmla="*/ 70104 h 172592"/>
                  <a:gd name="connsiteX3" fmla="*/ 408546 w 443598"/>
                  <a:gd name="connsiteY3" fmla="*/ 67437 h 172592"/>
                  <a:gd name="connsiteX4" fmla="*/ 443598 w 443598"/>
                  <a:gd name="connsiteY4" fmla="*/ 155067 h 172592"/>
                  <a:gd name="connsiteX5" fmla="*/ 443598 w 443598"/>
                  <a:gd name="connsiteY5" fmla="*/ 172593 h 172592"/>
                  <a:gd name="connsiteX6" fmla="*/ 8210 w 443598"/>
                  <a:gd name="connsiteY6" fmla="*/ 172593 h 172592"/>
                  <a:gd name="connsiteX7" fmla="*/ 21164 w 443598"/>
                  <a:gd name="connsiteY7" fmla="*/ 0 h 1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598" h="172592">
                    <a:moveTo>
                      <a:pt x="21164" y="0"/>
                    </a:moveTo>
                    <a:cubicBezTo>
                      <a:pt x="21164" y="0"/>
                      <a:pt x="145656" y="74104"/>
                      <a:pt x="180708" y="75533"/>
                    </a:cubicBezTo>
                    <a:cubicBezTo>
                      <a:pt x="215760" y="76867"/>
                      <a:pt x="337109" y="87630"/>
                      <a:pt x="366731" y="70104"/>
                    </a:cubicBezTo>
                    <a:lnTo>
                      <a:pt x="408546" y="67437"/>
                    </a:lnTo>
                    <a:cubicBezTo>
                      <a:pt x="408546" y="67437"/>
                      <a:pt x="443598" y="128111"/>
                      <a:pt x="443598" y="155067"/>
                    </a:cubicBezTo>
                    <a:lnTo>
                      <a:pt x="443598" y="172593"/>
                    </a:lnTo>
                    <a:lnTo>
                      <a:pt x="8210" y="172593"/>
                    </a:lnTo>
                    <a:cubicBezTo>
                      <a:pt x="8115" y="172593"/>
                      <a:pt x="-17031" y="9430"/>
                      <a:pt x="21164" y="0"/>
                    </a:cubicBez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DD189F3-0403-481C-54FE-BFB6555805F2}"/>
                </a:ext>
              </a:extLst>
            </p:cNvPr>
            <p:cNvSpPr/>
            <p:nvPr/>
          </p:nvSpPr>
          <p:spPr>
            <a:xfrm>
              <a:off x="1777777" y="3458173"/>
              <a:ext cx="182975" cy="126310"/>
            </a:xfrm>
            <a:custGeom>
              <a:avLst/>
              <a:gdLst>
                <a:gd name="connsiteX0" fmla="*/ 2667 w 182975"/>
                <a:gd name="connsiteY0" fmla="*/ 25622 h 126310"/>
                <a:gd name="connsiteX1" fmla="*/ 182975 w 182975"/>
                <a:gd name="connsiteY1" fmla="*/ 120682 h 126310"/>
                <a:gd name="connsiteX2" fmla="*/ 182975 w 182975"/>
                <a:gd name="connsiteY2" fmla="*/ 0 h 126310"/>
                <a:gd name="connsiteX3" fmla="*/ 0 w 182975"/>
                <a:gd name="connsiteY3" fmla="*/ 0 h 126310"/>
                <a:gd name="connsiteX4" fmla="*/ 2667 w 182975"/>
                <a:gd name="connsiteY4" fmla="*/ 25622 h 1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75" h="126310">
                  <a:moveTo>
                    <a:pt x="2667" y="25622"/>
                  </a:moveTo>
                  <a:cubicBezTo>
                    <a:pt x="2667" y="25622"/>
                    <a:pt x="88963" y="154400"/>
                    <a:pt x="182975" y="120682"/>
                  </a:cubicBezTo>
                  <a:lnTo>
                    <a:pt x="182975" y="0"/>
                  </a:lnTo>
                  <a:lnTo>
                    <a:pt x="0" y="0"/>
                  </a:lnTo>
                  <a:lnTo>
                    <a:pt x="2667" y="25622"/>
                  </a:lnTo>
                  <a:close/>
                </a:path>
              </a:pathLst>
            </a:custGeom>
            <a:solidFill>
              <a:srgbClr val="EAA0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20B932CD-0403-150A-0A81-852B196BEA29}"/>
                </a:ext>
              </a:extLst>
            </p:cNvPr>
            <p:cNvSpPr/>
            <p:nvPr/>
          </p:nvSpPr>
          <p:spPr>
            <a:xfrm>
              <a:off x="1669287" y="2805140"/>
              <a:ext cx="528351" cy="708945"/>
            </a:xfrm>
            <a:custGeom>
              <a:avLst/>
              <a:gdLst>
                <a:gd name="connsiteX0" fmla="*/ 296609 w 528351"/>
                <a:gd name="connsiteY0" fmla="*/ 708946 h 708945"/>
                <a:gd name="connsiteX1" fmla="*/ 262890 w 528351"/>
                <a:gd name="connsiteY1" fmla="*/ 708946 h 708945"/>
                <a:gd name="connsiteX2" fmla="*/ 0 w 528351"/>
                <a:gd name="connsiteY2" fmla="*/ 446056 h 708945"/>
                <a:gd name="connsiteX3" fmla="*/ 0 w 528351"/>
                <a:gd name="connsiteY3" fmla="*/ 215646 h 708945"/>
                <a:gd name="connsiteX4" fmla="*/ 215646 w 528351"/>
                <a:gd name="connsiteY4" fmla="*/ 0 h 708945"/>
                <a:gd name="connsiteX5" fmla="*/ 312706 w 528351"/>
                <a:gd name="connsiteY5" fmla="*/ 0 h 708945"/>
                <a:gd name="connsiteX6" fmla="*/ 528352 w 528351"/>
                <a:gd name="connsiteY6" fmla="*/ 215646 h 708945"/>
                <a:gd name="connsiteX7" fmla="*/ 528352 w 528351"/>
                <a:gd name="connsiteY7" fmla="*/ 477203 h 708945"/>
                <a:gd name="connsiteX8" fmla="*/ 296609 w 528351"/>
                <a:gd name="connsiteY8" fmla="*/ 708946 h 70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8351" h="708945">
                  <a:moveTo>
                    <a:pt x="296609" y="708946"/>
                  </a:moveTo>
                  <a:lnTo>
                    <a:pt x="262890" y="708946"/>
                  </a:lnTo>
                  <a:cubicBezTo>
                    <a:pt x="117729" y="708946"/>
                    <a:pt x="0" y="591217"/>
                    <a:pt x="0" y="446056"/>
                  </a:cubicBezTo>
                  <a:lnTo>
                    <a:pt x="0" y="215646"/>
                  </a:lnTo>
                  <a:cubicBezTo>
                    <a:pt x="0" y="96488"/>
                    <a:pt x="96583" y="0"/>
                    <a:pt x="215646" y="0"/>
                  </a:cubicBezTo>
                  <a:lnTo>
                    <a:pt x="312706" y="0"/>
                  </a:lnTo>
                  <a:cubicBezTo>
                    <a:pt x="431863" y="0"/>
                    <a:pt x="528352" y="96583"/>
                    <a:pt x="528352" y="215646"/>
                  </a:cubicBezTo>
                  <a:lnTo>
                    <a:pt x="528352" y="477203"/>
                  </a:lnTo>
                  <a:cubicBezTo>
                    <a:pt x="528447" y="605218"/>
                    <a:pt x="424625" y="708946"/>
                    <a:pt x="296609" y="708946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38C9B4DC-BC28-5B99-0207-7F91D1D11E85}"/>
                </a:ext>
              </a:extLst>
            </p:cNvPr>
            <p:cNvSpPr/>
            <p:nvPr/>
          </p:nvSpPr>
          <p:spPr>
            <a:xfrm>
              <a:off x="2025141" y="3187949"/>
              <a:ext cx="51508" cy="124015"/>
            </a:xfrm>
            <a:custGeom>
              <a:avLst/>
              <a:gdLst>
                <a:gd name="connsiteX0" fmla="*/ 17526 w 51508"/>
                <a:gd name="connsiteY0" fmla="*/ 0 h 124015"/>
                <a:gd name="connsiteX1" fmla="*/ 48578 w 51508"/>
                <a:gd name="connsiteY1" fmla="*/ 105156 h 124015"/>
                <a:gd name="connsiteX2" fmla="*/ 0 w 51508"/>
                <a:gd name="connsiteY2" fmla="*/ 124016 h 12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08" h="124015">
                  <a:moveTo>
                    <a:pt x="17526" y="0"/>
                  </a:moveTo>
                  <a:cubicBezTo>
                    <a:pt x="17526" y="0"/>
                    <a:pt x="63341" y="87630"/>
                    <a:pt x="48578" y="105156"/>
                  </a:cubicBezTo>
                  <a:cubicBezTo>
                    <a:pt x="33719" y="122682"/>
                    <a:pt x="0" y="124016"/>
                    <a:pt x="0" y="124016"/>
                  </a:cubicBezTo>
                </a:path>
              </a:pathLst>
            </a:custGeom>
            <a:noFill/>
            <a:ln w="8089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F4837CD-A227-1A3E-852C-4CD6A6ADC2CB}"/>
                </a:ext>
              </a:extLst>
            </p:cNvPr>
            <p:cNvSpPr/>
            <p:nvPr/>
          </p:nvSpPr>
          <p:spPr>
            <a:xfrm>
              <a:off x="2096293" y="3169831"/>
              <a:ext cx="56578" cy="18118"/>
            </a:xfrm>
            <a:custGeom>
              <a:avLst/>
              <a:gdLst>
                <a:gd name="connsiteX0" fmla="*/ 0 w 56578"/>
                <a:gd name="connsiteY0" fmla="*/ 18119 h 18118"/>
                <a:gd name="connsiteX1" fmla="*/ 56579 w 56578"/>
                <a:gd name="connsiteY1" fmla="*/ 18119 h 1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578" h="18118">
                  <a:moveTo>
                    <a:pt x="0" y="18119"/>
                  </a:moveTo>
                  <a:cubicBezTo>
                    <a:pt x="0" y="18119"/>
                    <a:pt x="26289" y="-22648"/>
                    <a:pt x="56579" y="18119"/>
                  </a:cubicBezTo>
                </a:path>
              </a:pathLst>
            </a:custGeom>
            <a:noFill/>
            <a:ln w="14288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883BDD7-9A32-6AE4-7425-172839F2FFF5}"/>
                </a:ext>
              </a:extLst>
            </p:cNvPr>
            <p:cNvSpPr/>
            <p:nvPr/>
          </p:nvSpPr>
          <p:spPr>
            <a:xfrm>
              <a:off x="1560539" y="4440201"/>
              <a:ext cx="559069" cy="716565"/>
            </a:xfrm>
            <a:custGeom>
              <a:avLst/>
              <a:gdLst>
                <a:gd name="connsiteX0" fmla="*/ 112749 w 559069"/>
                <a:gd name="connsiteY0" fmla="*/ 0 h 716565"/>
                <a:gd name="connsiteX1" fmla="*/ 27119 w 559069"/>
                <a:gd name="connsiteY1" fmla="*/ 287846 h 716565"/>
                <a:gd name="connsiteX2" fmla="*/ 830 w 559069"/>
                <a:gd name="connsiteY2" fmla="*/ 716566 h 716565"/>
                <a:gd name="connsiteX3" fmla="*/ 557185 w 559069"/>
                <a:gd name="connsiteY3" fmla="*/ 716566 h 716565"/>
                <a:gd name="connsiteX4" fmla="*/ 519847 w 559069"/>
                <a:gd name="connsiteY4" fmla="*/ 95 h 716565"/>
                <a:gd name="connsiteX5" fmla="*/ 112749 w 559069"/>
                <a:gd name="connsiteY5" fmla="*/ 95 h 71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069" h="716565">
                  <a:moveTo>
                    <a:pt x="112749" y="0"/>
                  </a:moveTo>
                  <a:cubicBezTo>
                    <a:pt x="112749" y="0"/>
                    <a:pt x="61504" y="67437"/>
                    <a:pt x="27119" y="287846"/>
                  </a:cubicBezTo>
                  <a:cubicBezTo>
                    <a:pt x="-7266" y="508254"/>
                    <a:pt x="830" y="716566"/>
                    <a:pt x="830" y="716566"/>
                  </a:cubicBezTo>
                  <a:lnTo>
                    <a:pt x="557185" y="716566"/>
                  </a:lnTo>
                  <a:cubicBezTo>
                    <a:pt x="557185" y="716566"/>
                    <a:pt x="571758" y="118682"/>
                    <a:pt x="519847" y="95"/>
                  </a:cubicBezTo>
                  <a:lnTo>
                    <a:pt x="112749" y="95"/>
                  </a:ln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7B55466-DBF6-6959-60F3-6A97E836B5B5}"/>
                </a:ext>
              </a:extLst>
            </p:cNvPr>
            <p:cNvSpPr/>
            <p:nvPr/>
          </p:nvSpPr>
          <p:spPr>
            <a:xfrm>
              <a:off x="1846547" y="3169831"/>
              <a:ext cx="86963" cy="18118"/>
            </a:xfrm>
            <a:custGeom>
              <a:avLst/>
              <a:gdLst>
                <a:gd name="connsiteX0" fmla="*/ 86963 w 86963"/>
                <a:gd name="connsiteY0" fmla="*/ 18119 h 18118"/>
                <a:gd name="connsiteX1" fmla="*/ 0 w 86963"/>
                <a:gd name="connsiteY1" fmla="*/ 18119 h 1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63" h="18118">
                  <a:moveTo>
                    <a:pt x="86963" y="18119"/>
                  </a:moveTo>
                  <a:cubicBezTo>
                    <a:pt x="86963" y="18119"/>
                    <a:pt x="49530" y="-22648"/>
                    <a:pt x="0" y="18119"/>
                  </a:cubicBezTo>
                </a:path>
              </a:pathLst>
            </a:custGeom>
            <a:noFill/>
            <a:ln w="14288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27FCD1A-0004-C824-18F3-BF603FC7928E}"/>
                </a:ext>
              </a:extLst>
            </p:cNvPr>
            <p:cNvSpPr/>
            <p:nvPr/>
          </p:nvSpPr>
          <p:spPr>
            <a:xfrm>
              <a:off x="2058952" y="3696108"/>
              <a:ext cx="117848" cy="563403"/>
            </a:xfrm>
            <a:custGeom>
              <a:avLst/>
              <a:gdLst>
                <a:gd name="connsiteX0" fmla="*/ 37341 w 117848"/>
                <a:gd name="connsiteY0" fmla="*/ 0 h 563403"/>
                <a:gd name="connsiteX1" fmla="*/ 67630 w 117848"/>
                <a:gd name="connsiteY1" fmla="*/ 87630 h 563403"/>
                <a:gd name="connsiteX2" fmla="*/ 117256 w 117848"/>
                <a:gd name="connsiteY2" fmla="*/ 497396 h 563403"/>
                <a:gd name="connsiteX3" fmla="*/ 117256 w 117848"/>
                <a:gd name="connsiteY3" fmla="*/ 563404 h 563403"/>
                <a:gd name="connsiteX4" fmla="*/ 3 w 117848"/>
                <a:gd name="connsiteY4" fmla="*/ 563404 h 563403"/>
                <a:gd name="connsiteX5" fmla="*/ 37341 w 117848"/>
                <a:gd name="connsiteY5" fmla="*/ 0 h 5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848" h="563403">
                  <a:moveTo>
                    <a:pt x="37341" y="0"/>
                  </a:moveTo>
                  <a:cubicBezTo>
                    <a:pt x="37341" y="0"/>
                    <a:pt x="59820" y="14859"/>
                    <a:pt x="67630" y="87630"/>
                  </a:cubicBezTo>
                  <a:cubicBezTo>
                    <a:pt x="75441" y="160401"/>
                    <a:pt x="115922" y="457010"/>
                    <a:pt x="117256" y="497396"/>
                  </a:cubicBezTo>
                  <a:cubicBezTo>
                    <a:pt x="118589" y="537877"/>
                    <a:pt x="117256" y="563404"/>
                    <a:pt x="117256" y="563404"/>
                  </a:cubicBezTo>
                  <a:lnTo>
                    <a:pt x="3" y="563404"/>
                  </a:lnTo>
                  <a:cubicBezTo>
                    <a:pt x="-92" y="563499"/>
                    <a:pt x="1908" y="28289"/>
                    <a:pt x="37341" y="0"/>
                  </a:cubicBez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AB11024-6001-8760-080F-DB133090D168}"/>
                </a:ext>
              </a:extLst>
            </p:cNvPr>
            <p:cNvSpPr/>
            <p:nvPr/>
          </p:nvSpPr>
          <p:spPr>
            <a:xfrm>
              <a:off x="2096293" y="3064430"/>
              <a:ext cx="50577" cy="16648"/>
            </a:xfrm>
            <a:custGeom>
              <a:avLst/>
              <a:gdLst>
                <a:gd name="connsiteX0" fmla="*/ 0 w 50577"/>
                <a:gd name="connsiteY0" fmla="*/ 16649 h 16648"/>
                <a:gd name="connsiteX1" fmla="*/ 50578 w 50577"/>
                <a:gd name="connsiteY1" fmla="*/ 2457 h 1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577" h="16648">
                  <a:moveTo>
                    <a:pt x="0" y="16649"/>
                  </a:moveTo>
                  <a:cubicBezTo>
                    <a:pt x="0" y="16649"/>
                    <a:pt x="24289" y="-7640"/>
                    <a:pt x="50578" y="2457"/>
                  </a:cubicBezTo>
                </a:path>
              </a:pathLst>
            </a:custGeom>
            <a:noFill/>
            <a:ln w="774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AAD533C1-B06B-A96B-FDCC-05A706516BC8}"/>
                </a:ext>
              </a:extLst>
            </p:cNvPr>
            <p:cNvSpPr/>
            <p:nvPr/>
          </p:nvSpPr>
          <p:spPr>
            <a:xfrm>
              <a:off x="1858644" y="3064123"/>
              <a:ext cx="78866" cy="16955"/>
            </a:xfrm>
            <a:custGeom>
              <a:avLst/>
              <a:gdLst>
                <a:gd name="connsiteX0" fmla="*/ 78867 w 78866"/>
                <a:gd name="connsiteY0" fmla="*/ 16956 h 16955"/>
                <a:gd name="connsiteX1" fmla="*/ 0 w 78866"/>
                <a:gd name="connsiteY1" fmla="*/ 8669 h 1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866" h="16955">
                  <a:moveTo>
                    <a:pt x="78867" y="16956"/>
                  </a:moveTo>
                  <a:cubicBezTo>
                    <a:pt x="78867" y="16956"/>
                    <a:pt x="54578" y="-14858"/>
                    <a:pt x="0" y="8669"/>
                  </a:cubicBezTo>
                </a:path>
              </a:pathLst>
            </a:custGeom>
            <a:noFill/>
            <a:ln w="774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71B84D78-3081-B5E6-E24E-9BF0105C8689}"/>
                </a:ext>
              </a:extLst>
            </p:cNvPr>
            <p:cNvSpPr/>
            <p:nvPr/>
          </p:nvSpPr>
          <p:spPr>
            <a:xfrm>
              <a:off x="1937511" y="3352065"/>
              <a:ext cx="69722" cy="35718"/>
            </a:xfrm>
            <a:custGeom>
              <a:avLst/>
              <a:gdLst>
                <a:gd name="connsiteX0" fmla="*/ 0 w 69722"/>
                <a:gd name="connsiteY0" fmla="*/ 0 h 35718"/>
                <a:gd name="connsiteX1" fmla="*/ 69723 w 69722"/>
                <a:gd name="connsiteY1" fmla="*/ 35433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722" h="35718">
                  <a:moveTo>
                    <a:pt x="0" y="0"/>
                  </a:moveTo>
                  <a:cubicBezTo>
                    <a:pt x="0" y="0"/>
                    <a:pt x="21241" y="39433"/>
                    <a:pt x="69723" y="35433"/>
                  </a:cubicBezTo>
                </a:path>
              </a:pathLst>
            </a:custGeom>
            <a:noFill/>
            <a:ln w="8089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4698261-9E79-120D-8839-5E30F95DD2DE}"/>
                </a:ext>
              </a:extLst>
            </p:cNvPr>
            <p:cNvSpPr/>
            <p:nvPr/>
          </p:nvSpPr>
          <p:spPr>
            <a:xfrm>
              <a:off x="1626997" y="2778755"/>
              <a:ext cx="570923" cy="391001"/>
            </a:xfrm>
            <a:custGeom>
              <a:avLst/>
              <a:gdLst>
                <a:gd name="connsiteX0" fmla="*/ 462248 w 570923"/>
                <a:gd name="connsiteY0" fmla="*/ 104108 h 391001"/>
                <a:gd name="connsiteX1" fmla="*/ 108394 w 570923"/>
                <a:gd name="connsiteY1" fmla="*/ 274987 h 391001"/>
                <a:gd name="connsiteX2" fmla="*/ 43148 w 570923"/>
                <a:gd name="connsiteY2" fmla="*/ 391001 h 391001"/>
                <a:gd name="connsiteX3" fmla="*/ 3238 w 570923"/>
                <a:gd name="connsiteY3" fmla="*/ 391001 h 391001"/>
                <a:gd name="connsiteX4" fmla="*/ 306514 w 570923"/>
                <a:gd name="connsiteY4" fmla="*/ 0 h 391001"/>
                <a:gd name="connsiteX5" fmla="*/ 547115 w 570923"/>
                <a:gd name="connsiteY5" fmla="*/ 106204 h 391001"/>
                <a:gd name="connsiteX6" fmla="*/ 570166 w 570923"/>
                <a:gd name="connsiteY6" fmla="*/ 227552 h 391001"/>
                <a:gd name="connsiteX7" fmla="*/ 462248 w 570923"/>
                <a:gd name="connsiteY7" fmla="*/ 104108 h 39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923" h="391001">
                  <a:moveTo>
                    <a:pt x="462248" y="104108"/>
                  </a:moveTo>
                  <a:cubicBezTo>
                    <a:pt x="462248" y="104108"/>
                    <a:pt x="332803" y="258794"/>
                    <a:pt x="108394" y="274987"/>
                  </a:cubicBezTo>
                  <a:cubicBezTo>
                    <a:pt x="108394" y="274987"/>
                    <a:pt x="116395" y="386429"/>
                    <a:pt x="43148" y="391001"/>
                  </a:cubicBezTo>
                  <a:lnTo>
                    <a:pt x="3238" y="391001"/>
                  </a:lnTo>
                  <a:cubicBezTo>
                    <a:pt x="3238" y="391001"/>
                    <a:pt x="-53341" y="2000"/>
                    <a:pt x="306514" y="0"/>
                  </a:cubicBezTo>
                  <a:cubicBezTo>
                    <a:pt x="306514" y="0"/>
                    <a:pt x="490537" y="-286"/>
                    <a:pt x="547115" y="106204"/>
                  </a:cubicBezTo>
                  <a:cubicBezTo>
                    <a:pt x="577405" y="167831"/>
                    <a:pt x="570166" y="227552"/>
                    <a:pt x="570166" y="227552"/>
                  </a:cubicBezTo>
                  <a:cubicBezTo>
                    <a:pt x="570166" y="227552"/>
                    <a:pt x="529970" y="107156"/>
                    <a:pt x="462248" y="104108"/>
                  </a:cubicBez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F15E951-6917-6C3F-7F1A-F70DA65C5872}"/>
                </a:ext>
              </a:extLst>
            </p:cNvPr>
            <p:cNvSpPr/>
            <p:nvPr/>
          </p:nvSpPr>
          <p:spPr>
            <a:xfrm>
              <a:off x="1585753" y="2758049"/>
              <a:ext cx="522255" cy="429900"/>
            </a:xfrm>
            <a:custGeom>
              <a:avLst/>
              <a:gdLst>
                <a:gd name="connsiteX0" fmla="*/ 522256 w 522255"/>
                <a:gd name="connsiteY0" fmla="*/ 62711 h 429900"/>
                <a:gd name="connsiteX1" fmla="*/ 196120 w 522255"/>
                <a:gd name="connsiteY1" fmla="*/ 108717 h 429900"/>
                <a:gd name="connsiteX2" fmla="*/ 54483 w 522255"/>
                <a:gd name="connsiteY2" fmla="*/ 429900 h 429900"/>
                <a:gd name="connsiteX3" fmla="*/ 0 w 522255"/>
                <a:gd name="connsiteY3" fmla="*/ 429900 h 429900"/>
                <a:gd name="connsiteX4" fmla="*/ 198120 w 522255"/>
                <a:gd name="connsiteY4" fmla="*/ 20801 h 429900"/>
                <a:gd name="connsiteX5" fmla="*/ 522256 w 522255"/>
                <a:gd name="connsiteY5" fmla="*/ 62711 h 42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2255" h="429900">
                  <a:moveTo>
                    <a:pt x="522256" y="62711"/>
                  </a:moveTo>
                  <a:cubicBezTo>
                    <a:pt x="522256" y="62711"/>
                    <a:pt x="359950" y="-12631"/>
                    <a:pt x="196120" y="108717"/>
                  </a:cubicBezTo>
                  <a:cubicBezTo>
                    <a:pt x="32290" y="230066"/>
                    <a:pt x="54483" y="429900"/>
                    <a:pt x="54483" y="429900"/>
                  </a:cubicBezTo>
                  <a:lnTo>
                    <a:pt x="0" y="429900"/>
                  </a:lnTo>
                  <a:cubicBezTo>
                    <a:pt x="0" y="429900"/>
                    <a:pt x="8096" y="70331"/>
                    <a:pt x="198120" y="20801"/>
                  </a:cubicBezTo>
                  <a:cubicBezTo>
                    <a:pt x="388144" y="-28729"/>
                    <a:pt x="500920" y="20325"/>
                    <a:pt x="522256" y="62711"/>
                  </a:cubicBez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D4E647CC-4753-AF01-0FED-0458C35545C7}"/>
                </a:ext>
              </a:extLst>
            </p:cNvPr>
            <p:cNvSpPr/>
            <p:nvPr/>
          </p:nvSpPr>
          <p:spPr>
            <a:xfrm>
              <a:off x="1596358" y="3145156"/>
              <a:ext cx="87787" cy="178905"/>
            </a:xfrm>
            <a:custGeom>
              <a:avLst/>
              <a:gdLst>
                <a:gd name="connsiteX0" fmla="*/ 87788 w 87787"/>
                <a:gd name="connsiteY0" fmla="*/ 38697 h 178905"/>
                <a:gd name="connsiteX1" fmla="*/ 10921 w 87787"/>
                <a:gd name="connsiteY1" fmla="*/ 4979 h 178905"/>
                <a:gd name="connsiteX2" fmla="*/ 87788 w 87787"/>
                <a:gd name="connsiteY2" fmla="*/ 178905 h 178905"/>
                <a:gd name="connsiteX3" fmla="*/ 87788 w 87787"/>
                <a:gd name="connsiteY3" fmla="*/ 38697 h 17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87" h="178905">
                  <a:moveTo>
                    <a:pt x="87788" y="38697"/>
                  </a:moveTo>
                  <a:cubicBezTo>
                    <a:pt x="87788" y="38697"/>
                    <a:pt x="40639" y="-16547"/>
                    <a:pt x="10921" y="4979"/>
                  </a:cubicBezTo>
                  <a:cubicBezTo>
                    <a:pt x="-18702" y="26505"/>
                    <a:pt x="13588" y="173476"/>
                    <a:pt x="87788" y="178905"/>
                  </a:cubicBezTo>
                  <a:lnTo>
                    <a:pt x="87788" y="38697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4D7CCD4-0E79-ED99-CC99-0F722824C196}"/>
                </a:ext>
              </a:extLst>
            </p:cNvPr>
            <p:cNvSpPr/>
            <p:nvPr/>
          </p:nvSpPr>
          <p:spPr>
            <a:xfrm>
              <a:off x="1623472" y="3208138"/>
              <a:ext cx="45815" cy="26483"/>
            </a:xfrm>
            <a:custGeom>
              <a:avLst/>
              <a:gdLst>
                <a:gd name="connsiteX0" fmla="*/ 0 w 45815"/>
                <a:gd name="connsiteY0" fmla="*/ 4 h 26483"/>
                <a:gd name="connsiteX1" fmla="*/ 45815 w 45815"/>
                <a:gd name="connsiteY1" fmla="*/ 26484 h 2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815" h="26483">
                  <a:moveTo>
                    <a:pt x="0" y="4"/>
                  </a:moveTo>
                  <a:cubicBezTo>
                    <a:pt x="0" y="4"/>
                    <a:pt x="36385" y="-948"/>
                    <a:pt x="45815" y="26484"/>
                  </a:cubicBezTo>
                </a:path>
              </a:pathLst>
            </a:custGeom>
            <a:noFill/>
            <a:ln w="8089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0C5A9ED0-E4A4-B3AB-5D20-59F32DBDF900}"/>
                </a:ext>
              </a:extLst>
            </p:cNvPr>
            <p:cNvSpPr/>
            <p:nvPr/>
          </p:nvSpPr>
          <p:spPr>
            <a:xfrm>
              <a:off x="1628901" y="3568135"/>
              <a:ext cx="497647" cy="881538"/>
            </a:xfrm>
            <a:custGeom>
              <a:avLst/>
              <a:gdLst>
                <a:gd name="connsiteX0" fmla="*/ 148876 w 497647"/>
                <a:gd name="connsiteY0" fmla="*/ 719 h 881538"/>
                <a:gd name="connsiteX1" fmla="*/ 296513 w 497647"/>
                <a:gd name="connsiteY1" fmla="*/ 90159 h 881538"/>
                <a:gd name="connsiteX2" fmla="*/ 331946 w 497647"/>
                <a:gd name="connsiteY2" fmla="*/ 10625 h 881538"/>
                <a:gd name="connsiteX3" fmla="*/ 467392 w 497647"/>
                <a:gd name="connsiteY3" fmla="*/ 127878 h 881538"/>
                <a:gd name="connsiteX4" fmla="*/ 479107 w 497647"/>
                <a:gd name="connsiteY4" fmla="*/ 305805 h 881538"/>
                <a:gd name="connsiteX5" fmla="*/ 495681 w 497647"/>
                <a:gd name="connsiteY5" fmla="*/ 416390 h 881538"/>
                <a:gd name="connsiteX6" fmla="*/ 461010 w 497647"/>
                <a:gd name="connsiteY6" fmla="*/ 506687 h 881538"/>
                <a:gd name="connsiteX7" fmla="*/ 451580 w 497647"/>
                <a:gd name="connsiteY7" fmla="*/ 871971 h 881538"/>
                <a:gd name="connsiteX8" fmla="*/ 44482 w 497647"/>
                <a:gd name="connsiteY8" fmla="*/ 871971 h 881538"/>
                <a:gd name="connsiteX9" fmla="*/ 0 w 497647"/>
                <a:gd name="connsiteY9" fmla="*/ 125116 h 881538"/>
                <a:gd name="connsiteX10" fmla="*/ 126683 w 497647"/>
                <a:gd name="connsiteY10" fmla="*/ 21293 h 881538"/>
                <a:gd name="connsiteX11" fmla="*/ 148876 w 497647"/>
                <a:gd name="connsiteY11" fmla="*/ 719 h 88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7647" h="881538">
                  <a:moveTo>
                    <a:pt x="148876" y="719"/>
                  </a:moveTo>
                  <a:cubicBezTo>
                    <a:pt x="148876" y="719"/>
                    <a:pt x="227743" y="88825"/>
                    <a:pt x="296513" y="90159"/>
                  </a:cubicBezTo>
                  <a:cubicBezTo>
                    <a:pt x="296513" y="90159"/>
                    <a:pt x="325469" y="51106"/>
                    <a:pt x="331946" y="10625"/>
                  </a:cubicBezTo>
                  <a:cubicBezTo>
                    <a:pt x="331946" y="10625"/>
                    <a:pt x="457676" y="103684"/>
                    <a:pt x="467392" y="127878"/>
                  </a:cubicBezTo>
                  <a:cubicBezTo>
                    <a:pt x="477203" y="152167"/>
                    <a:pt x="479107" y="305805"/>
                    <a:pt x="479107" y="305805"/>
                  </a:cubicBezTo>
                  <a:cubicBezTo>
                    <a:pt x="479107" y="305805"/>
                    <a:pt x="504825" y="378576"/>
                    <a:pt x="495681" y="416390"/>
                  </a:cubicBezTo>
                  <a:cubicBezTo>
                    <a:pt x="486537" y="454109"/>
                    <a:pt x="461010" y="506687"/>
                    <a:pt x="461010" y="506687"/>
                  </a:cubicBezTo>
                  <a:lnTo>
                    <a:pt x="451580" y="871971"/>
                  </a:lnTo>
                  <a:cubicBezTo>
                    <a:pt x="451580" y="871971"/>
                    <a:pt x="167164" y="893497"/>
                    <a:pt x="44482" y="871971"/>
                  </a:cubicBezTo>
                  <a:lnTo>
                    <a:pt x="0" y="125116"/>
                  </a:lnTo>
                  <a:lnTo>
                    <a:pt x="126683" y="21293"/>
                  </a:lnTo>
                  <a:cubicBezTo>
                    <a:pt x="126683" y="21484"/>
                    <a:pt x="143827" y="-4615"/>
                    <a:pt x="148876" y="719"/>
                  </a:cubicBez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4FA6418A-F228-1E53-388C-6056E16DFE42}"/>
                </a:ext>
              </a:extLst>
            </p:cNvPr>
            <p:cNvSpPr/>
            <p:nvPr/>
          </p:nvSpPr>
          <p:spPr>
            <a:xfrm>
              <a:off x="1902459" y="3710777"/>
              <a:ext cx="224089" cy="738187"/>
            </a:xfrm>
            <a:custGeom>
              <a:avLst/>
              <a:gdLst>
                <a:gd name="connsiteX0" fmla="*/ 197168 w 224089"/>
                <a:gd name="connsiteY0" fmla="*/ 0 h 738187"/>
                <a:gd name="connsiteX1" fmla="*/ 205550 w 224089"/>
                <a:gd name="connsiteY1" fmla="*/ 163354 h 738187"/>
                <a:gd name="connsiteX2" fmla="*/ 222123 w 224089"/>
                <a:gd name="connsiteY2" fmla="*/ 273939 h 738187"/>
                <a:gd name="connsiteX3" fmla="*/ 187452 w 224089"/>
                <a:gd name="connsiteY3" fmla="*/ 364236 h 738187"/>
                <a:gd name="connsiteX4" fmla="*/ 178022 w 224089"/>
                <a:gd name="connsiteY4" fmla="*/ 729520 h 738187"/>
                <a:gd name="connsiteX5" fmla="*/ 0 w 224089"/>
                <a:gd name="connsiteY5" fmla="*/ 738188 h 73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089" h="738187">
                  <a:moveTo>
                    <a:pt x="197168" y="0"/>
                  </a:moveTo>
                  <a:cubicBezTo>
                    <a:pt x="204121" y="45625"/>
                    <a:pt x="205550" y="163354"/>
                    <a:pt x="205550" y="163354"/>
                  </a:cubicBezTo>
                  <a:cubicBezTo>
                    <a:pt x="205550" y="163354"/>
                    <a:pt x="231267" y="236125"/>
                    <a:pt x="222123" y="273939"/>
                  </a:cubicBezTo>
                  <a:cubicBezTo>
                    <a:pt x="212979" y="311658"/>
                    <a:pt x="187452" y="364236"/>
                    <a:pt x="187452" y="364236"/>
                  </a:cubicBezTo>
                  <a:lnTo>
                    <a:pt x="178022" y="729520"/>
                  </a:lnTo>
                  <a:cubicBezTo>
                    <a:pt x="178022" y="729520"/>
                    <a:pt x="95441" y="735806"/>
                    <a:pt x="0" y="738188"/>
                  </a:cubicBezTo>
                </a:path>
              </a:pathLst>
            </a:custGeom>
            <a:noFill/>
            <a:ln w="8089" cap="flat">
              <a:solidFill>
                <a:srgbClr val="DDC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4D4CC2D-491C-8714-16E9-79D297175623}"/>
                </a:ext>
              </a:extLst>
            </p:cNvPr>
            <p:cNvSpPr/>
            <p:nvPr/>
          </p:nvSpPr>
          <p:spPr>
            <a:xfrm>
              <a:off x="1988932" y="4487028"/>
              <a:ext cx="119838" cy="255897"/>
            </a:xfrm>
            <a:custGeom>
              <a:avLst/>
              <a:gdLst>
                <a:gd name="connsiteX0" fmla="*/ 38972 w 119838"/>
                <a:gd name="connsiteY0" fmla="*/ 7179 h 255897"/>
                <a:gd name="connsiteX1" fmla="*/ 3920 w 119838"/>
                <a:gd name="connsiteY1" fmla="*/ 106906 h 255897"/>
                <a:gd name="connsiteX2" fmla="*/ 13349 w 119838"/>
                <a:gd name="connsiteY2" fmla="*/ 255211 h 255897"/>
                <a:gd name="connsiteX3" fmla="*/ 92883 w 119838"/>
                <a:gd name="connsiteY3" fmla="*/ 168914 h 255897"/>
                <a:gd name="connsiteX4" fmla="*/ 119839 w 119838"/>
                <a:gd name="connsiteY4" fmla="*/ 27372 h 255897"/>
                <a:gd name="connsiteX5" fmla="*/ 38972 w 119838"/>
                <a:gd name="connsiteY5" fmla="*/ 7179 h 25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838" h="255897">
                  <a:moveTo>
                    <a:pt x="38972" y="7179"/>
                  </a:moveTo>
                  <a:cubicBezTo>
                    <a:pt x="38972" y="7179"/>
                    <a:pt x="3920" y="89380"/>
                    <a:pt x="3920" y="106906"/>
                  </a:cubicBezTo>
                  <a:cubicBezTo>
                    <a:pt x="3920" y="124432"/>
                    <a:pt x="-9511" y="246162"/>
                    <a:pt x="13349" y="255211"/>
                  </a:cubicBezTo>
                  <a:cubicBezTo>
                    <a:pt x="36209" y="264259"/>
                    <a:pt x="80786" y="181106"/>
                    <a:pt x="92883" y="168914"/>
                  </a:cubicBezTo>
                  <a:cubicBezTo>
                    <a:pt x="104980" y="156817"/>
                    <a:pt x="119839" y="27372"/>
                    <a:pt x="119839" y="27372"/>
                  </a:cubicBezTo>
                  <a:cubicBezTo>
                    <a:pt x="119839" y="27372"/>
                    <a:pt x="88502" y="-16919"/>
                    <a:pt x="38972" y="7179"/>
                  </a:cubicBezTo>
                  <a:close/>
                </a:path>
              </a:pathLst>
            </a:custGeom>
            <a:solidFill>
              <a:srgbClr val="EAA0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DC56D90-CBAB-7368-3370-2D28499AB324}"/>
                </a:ext>
              </a:extLst>
            </p:cNvPr>
            <p:cNvSpPr/>
            <p:nvPr/>
          </p:nvSpPr>
          <p:spPr>
            <a:xfrm>
              <a:off x="1938940" y="4563504"/>
              <a:ext cx="146431" cy="229588"/>
            </a:xfrm>
            <a:custGeom>
              <a:avLst/>
              <a:gdLst>
                <a:gd name="connsiteX0" fmla="*/ 70104 w 146431"/>
                <a:gd name="connsiteY0" fmla="*/ 2142 h 229588"/>
                <a:gd name="connsiteX1" fmla="*/ 142875 w 146431"/>
                <a:gd name="connsiteY1" fmla="*/ 92439 h 229588"/>
                <a:gd name="connsiteX2" fmla="*/ 142875 w 146431"/>
                <a:gd name="connsiteY2" fmla="*/ 169305 h 229588"/>
                <a:gd name="connsiteX3" fmla="*/ 108299 w 146431"/>
                <a:gd name="connsiteY3" fmla="*/ 224551 h 229588"/>
                <a:gd name="connsiteX4" fmla="*/ 43148 w 146431"/>
                <a:gd name="connsiteY4" fmla="*/ 126157 h 229588"/>
                <a:gd name="connsiteX5" fmla="*/ 0 w 146431"/>
                <a:gd name="connsiteY5" fmla="*/ 38527 h 229588"/>
                <a:gd name="connsiteX6" fmla="*/ 70104 w 146431"/>
                <a:gd name="connsiteY6" fmla="*/ 2142 h 22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431" h="229588">
                  <a:moveTo>
                    <a:pt x="70104" y="2142"/>
                  </a:moveTo>
                  <a:cubicBezTo>
                    <a:pt x="70104" y="2142"/>
                    <a:pt x="138875" y="69579"/>
                    <a:pt x="142875" y="92439"/>
                  </a:cubicBezTo>
                  <a:cubicBezTo>
                    <a:pt x="146875" y="115394"/>
                    <a:pt x="148304" y="153113"/>
                    <a:pt x="142875" y="169305"/>
                  </a:cubicBezTo>
                  <a:cubicBezTo>
                    <a:pt x="137446" y="185498"/>
                    <a:pt x="119444" y="247506"/>
                    <a:pt x="108299" y="224551"/>
                  </a:cubicBezTo>
                  <a:cubicBezTo>
                    <a:pt x="97060" y="201595"/>
                    <a:pt x="56674" y="143683"/>
                    <a:pt x="43148" y="126157"/>
                  </a:cubicBezTo>
                  <a:cubicBezTo>
                    <a:pt x="29623" y="108631"/>
                    <a:pt x="0" y="38527"/>
                    <a:pt x="0" y="38527"/>
                  </a:cubicBezTo>
                  <a:cubicBezTo>
                    <a:pt x="0" y="38527"/>
                    <a:pt x="57436" y="-10717"/>
                    <a:pt x="70104" y="2142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D4607A6A-A7DE-115D-746A-FA9EE67FAF15}"/>
                </a:ext>
              </a:extLst>
            </p:cNvPr>
            <p:cNvSpPr/>
            <p:nvPr/>
          </p:nvSpPr>
          <p:spPr>
            <a:xfrm>
              <a:off x="1541176" y="3688921"/>
              <a:ext cx="479236" cy="930540"/>
            </a:xfrm>
            <a:custGeom>
              <a:avLst/>
              <a:gdLst>
                <a:gd name="connsiteX0" fmla="*/ 87630 w 479236"/>
                <a:gd name="connsiteY0" fmla="*/ 4520 h 930540"/>
                <a:gd name="connsiteX1" fmla="*/ 22955 w 479236"/>
                <a:gd name="connsiteY1" fmla="*/ 147395 h 930540"/>
                <a:gd name="connsiteX2" fmla="*/ 0 w 479236"/>
                <a:gd name="connsiteY2" fmla="*/ 651553 h 930540"/>
                <a:gd name="connsiteX3" fmla="*/ 261556 w 479236"/>
                <a:gd name="connsiteY3" fmla="*/ 867200 h 930540"/>
                <a:gd name="connsiteX4" fmla="*/ 384238 w 479236"/>
                <a:gd name="connsiteY4" fmla="*/ 930541 h 930540"/>
                <a:gd name="connsiteX5" fmla="*/ 478631 w 479236"/>
                <a:gd name="connsiteY5" fmla="*/ 867200 h 930540"/>
                <a:gd name="connsiteX6" fmla="*/ 164497 w 479236"/>
                <a:gd name="connsiteY6" fmla="*/ 580021 h 930540"/>
                <a:gd name="connsiteX7" fmla="*/ 215741 w 479236"/>
                <a:gd name="connsiteY7" fmla="*/ 136537 h 930540"/>
                <a:gd name="connsiteX8" fmla="*/ 87630 w 479236"/>
                <a:gd name="connsiteY8" fmla="*/ 4520 h 93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236" h="930540">
                  <a:moveTo>
                    <a:pt x="87630" y="4520"/>
                  </a:moveTo>
                  <a:cubicBezTo>
                    <a:pt x="87630" y="4520"/>
                    <a:pt x="37719" y="47668"/>
                    <a:pt x="22955" y="147395"/>
                  </a:cubicBezTo>
                  <a:cubicBezTo>
                    <a:pt x="8096" y="247122"/>
                    <a:pt x="0" y="632694"/>
                    <a:pt x="0" y="651553"/>
                  </a:cubicBezTo>
                  <a:cubicBezTo>
                    <a:pt x="0" y="670413"/>
                    <a:pt x="180594" y="818717"/>
                    <a:pt x="261556" y="867200"/>
                  </a:cubicBezTo>
                  <a:cubicBezTo>
                    <a:pt x="342424" y="915777"/>
                    <a:pt x="384238" y="930541"/>
                    <a:pt x="384238" y="930541"/>
                  </a:cubicBezTo>
                  <a:cubicBezTo>
                    <a:pt x="384238" y="930541"/>
                    <a:pt x="488061" y="926540"/>
                    <a:pt x="478631" y="867200"/>
                  </a:cubicBezTo>
                  <a:lnTo>
                    <a:pt x="164497" y="580021"/>
                  </a:lnTo>
                  <a:cubicBezTo>
                    <a:pt x="164497" y="580021"/>
                    <a:pt x="213074" y="185019"/>
                    <a:pt x="215741" y="136537"/>
                  </a:cubicBezTo>
                  <a:cubicBezTo>
                    <a:pt x="218408" y="88054"/>
                    <a:pt x="173927" y="-23769"/>
                    <a:pt x="87630" y="4520"/>
                  </a:cubicBez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AC2CAA8A-1672-B13F-CE79-C09CD931D102}"/>
                </a:ext>
              </a:extLst>
            </p:cNvPr>
            <p:cNvSpPr/>
            <p:nvPr/>
          </p:nvSpPr>
          <p:spPr>
            <a:xfrm>
              <a:off x="1659857" y="3689060"/>
              <a:ext cx="347662" cy="855916"/>
            </a:xfrm>
            <a:custGeom>
              <a:avLst/>
              <a:gdLst>
                <a:gd name="connsiteX0" fmla="*/ 347662 w 347662"/>
                <a:gd name="connsiteY0" fmla="*/ 855916 h 855916"/>
                <a:gd name="connsiteX1" fmla="*/ 45815 w 347662"/>
                <a:gd name="connsiteY1" fmla="*/ 579977 h 855916"/>
                <a:gd name="connsiteX2" fmla="*/ 97060 w 347662"/>
                <a:gd name="connsiteY2" fmla="*/ 136493 h 855916"/>
                <a:gd name="connsiteX3" fmla="*/ 0 w 347662"/>
                <a:gd name="connsiteY3" fmla="*/ 0 h 85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662" h="855916">
                  <a:moveTo>
                    <a:pt x="347662" y="855916"/>
                  </a:moveTo>
                  <a:lnTo>
                    <a:pt x="45815" y="579977"/>
                  </a:lnTo>
                  <a:cubicBezTo>
                    <a:pt x="45815" y="579977"/>
                    <a:pt x="94393" y="184975"/>
                    <a:pt x="97060" y="136493"/>
                  </a:cubicBezTo>
                  <a:cubicBezTo>
                    <a:pt x="99441" y="94202"/>
                    <a:pt x="65818" y="3619"/>
                    <a:pt x="0" y="0"/>
                  </a:cubicBezTo>
                </a:path>
              </a:pathLst>
            </a:custGeom>
            <a:noFill/>
            <a:ln w="8089" cap="flat">
              <a:solidFill>
                <a:srgbClr val="DDC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1D61AD1-6C27-5FEF-5EB8-295FA5D0A27D}"/>
                </a:ext>
              </a:extLst>
            </p:cNvPr>
            <p:cNvSpPr/>
            <p:nvPr/>
          </p:nvSpPr>
          <p:spPr>
            <a:xfrm>
              <a:off x="1664143" y="4455441"/>
              <a:ext cx="277368" cy="164020"/>
            </a:xfrm>
            <a:custGeom>
              <a:avLst/>
              <a:gdLst>
                <a:gd name="connsiteX0" fmla="*/ 0 w 277368"/>
                <a:gd name="connsiteY0" fmla="*/ 0 h 164020"/>
                <a:gd name="connsiteX1" fmla="*/ 138589 w 277368"/>
                <a:gd name="connsiteY1" fmla="*/ 100679 h 164020"/>
                <a:gd name="connsiteX2" fmla="*/ 261271 w 277368"/>
                <a:gd name="connsiteY2" fmla="*/ 164021 h 164020"/>
                <a:gd name="connsiteX3" fmla="*/ 277368 w 277368"/>
                <a:gd name="connsiteY3" fmla="*/ 162496 h 16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368" h="164020">
                  <a:moveTo>
                    <a:pt x="0" y="0"/>
                  </a:moveTo>
                  <a:cubicBezTo>
                    <a:pt x="49721" y="39910"/>
                    <a:pt x="103537" y="79629"/>
                    <a:pt x="138589" y="100679"/>
                  </a:cubicBezTo>
                  <a:cubicBezTo>
                    <a:pt x="219456" y="149257"/>
                    <a:pt x="261271" y="164021"/>
                    <a:pt x="261271" y="164021"/>
                  </a:cubicBezTo>
                  <a:cubicBezTo>
                    <a:pt x="261271" y="164021"/>
                    <a:pt x="267748" y="163735"/>
                    <a:pt x="277368" y="162496"/>
                  </a:cubicBezTo>
                </a:path>
              </a:pathLst>
            </a:custGeom>
            <a:noFill/>
            <a:ln w="8089" cap="flat">
              <a:solidFill>
                <a:srgbClr val="DDC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AFDCA41-C1D0-208D-3592-90A98D8F1093}"/>
                </a:ext>
              </a:extLst>
            </p:cNvPr>
            <p:cNvSpPr/>
            <p:nvPr/>
          </p:nvSpPr>
          <p:spPr>
            <a:xfrm>
              <a:off x="2002281" y="4224555"/>
              <a:ext cx="174616" cy="300627"/>
            </a:xfrm>
            <a:custGeom>
              <a:avLst/>
              <a:gdLst>
                <a:gd name="connsiteX0" fmla="*/ 130778 w 174616"/>
                <a:gd name="connsiteY0" fmla="*/ 0 h 300627"/>
                <a:gd name="connsiteX1" fmla="*/ 63341 w 174616"/>
                <a:gd name="connsiteY1" fmla="*/ 55245 h 300627"/>
                <a:gd name="connsiteX2" fmla="*/ 0 w 174616"/>
                <a:gd name="connsiteY2" fmla="*/ 264223 h 300627"/>
                <a:gd name="connsiteX3" fmla="*/ 130778 w 174616"/>
                <a:gd name="connsiteY3" fmla="*/ 293846 h 300627"/>
                <a:gd name="connsiteX4" fmla="*/ 174498 w 174616"/>
                <a:gd name="connsiteY4" fmla="*/ 22860 h 300627"/>
                <a:gd name="connsiteX5" fmla="*/ 130778 w 174616"/>
                <a:gd name="connsiteY5" fmla="*/ 0 h 30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616" h="300627">
                  <a:moveTo>
                    <a:pt x="130778" y="0"/>
                  </a:moveTo>
                  <a:cubicBezTo>
                    <a:pt x="130778" y="0"/>
                    <a:pt x="86296" y="4000"/>
                    <a:pt x="63341" y="55245"/>
                  </a:cubicBezTo>
                  <a:cubicBezTo>
                    <a:pt x="40386" y="106489"/>
                    <a:pt x="0" y="264223"/>
                    <a:pt x="0" y="264223"/>
                  </a:cubicBezTo>
                  <a:cubicBezTo>
                    <a:pt x="0" y="264223"/>
                    <a:pt x="93059" y="319469"/>
                    <a:pt x="130778" y="293846"/>
                  </a:cubicBezTo>
                  <a:cubicBezTo>
                    <a:pt x="130778" y="293846"/>
                    <a:pt x="177260" y="102108"/>
                    <a:pt x="174498" y="22860"/>
                  </a:cubicBezTo>
                  <a:lnTo>
                    <a:pt x="130778" y="0"/>
                  </a:lnTo>
                  <a:close/>
                </a:path>
              </a:pathLst>
            </a:custGeom>
            <a:solidFill>
              <a:srgbClr val="F7EE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88C1F06-2490-6A28-9D23-2FC7E700719D}"/>
                </a:ext>
              </a:extLst>
            </p:cNvPr>
            <p:cNvSpPr/>
            <p:nvPr/>
          </p:nvSpPr>
          <p:spPr>
            <a:xfrm>
              <a:off x="1770347" y="4080347"/>
              <a:ext cx="144208" cy="40724"/>
            </a:xfrm>
            <a:custGeom>
              <a:avLst/>
              <a:gdLst>
                <a:gd name="connsiteX0" fmla="*/ 0 w 144208"/>
                <a:gd name="connsiteY0" fmla="*/ 0 h 40724"/>
                <a:gd name="connsiteX1" fmla="*/ 144209 w 144208"/>
                <a:gd name="connsiteY1" fmla="*/ 0 h 40724"/>
                <a:gd name="connsiteX2" fmla="*/ 0 w 144208"/>
                <a:gd name="connsiteY2" fmla="*/ 0 h 4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208" h="40724">
                  <a:moveTo>
                    <a:pt x="0" y="0"/>
                  </a:moveTo>
                  <a:cubicBezTo>
                    <a:pt x="0" y="0"/>
                    <a:pt x="86296" y="47149"/>
                    <a:pt x="144209" y="0"/>
                  </a:cubicBezTo>
                  <a:cubicBezTo>
                    <a:pt x="144304" y="0"/>
                    <a:pt x="86296" y="91630"/>
                    <a:pt x="0" y="0"/>
                  </a:cubicBezTo>
                  <a:close/>
                </a:path>
              </a:pathLst>
            </a:custGeom>
            <a:solidFill>
              <a:srgbClr val="EAE0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9968D77F-FBA0-5590-9DE5-4F4D24B54298}"/>
                </a:ext>
              </a:extLst>
            </p:cNvPr>
            <p:cNvSpPr/>
            <p:nvPr/>
          </p:nvSpPr>
          <p:spPr>
            <a:xfrm>
              <a:off x="1755488" y="3589619"/>
              <a:ext cx="247896" cy="141811"/>
            </a:xfrm>
            <a:custGeom>
              <a:avLst/>
              <a:gdLst>
                <a:gd name="connsiteX0" fmla="*/ 243078 w 247896"/>
                <a:gd name="connsiteY0" fmla="*/ 18002 h 141811"/>
                <a:gd name="connsiteX1" fmla="*/ 246697 w 247896"/>
                <a:gd name="connsiteY1" fmla="*/ 90011 h 141811"/>
                <a:gd name="connsiteX2" fmla="*/ 169831 w 247896"/>
                <a:gd name="connsiteY2" fmla="*/ 68771 h 141811"/>
                <a:gd name="connsiteX3" fmla="*/ 122110 w 247896"/>
                <a:gd name="connsiteY3" fmla="*/ 141542 h 141811"/>
                <a:gd name="connsiteX4" fmla="*/ 0 w 247896"/>
                <a:gd name="connsiteY4" fmla="*/ 0 h 14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896" h="141811">
                  <a:moveTo>
                    <a:pt x="243078" y="18002"/>
                  </a:moveTo>
                  <a:cubicBezTo>
                    <a:pt x="243078" y="18002"/>
                    <a:pt x="250793" y="80200"/>
                    <a:pt x="246697" y="90011"/>
                  </a:cubicBezTo>
                  <a:cubicBezTo>
                    <a:pt x="242697" y="99822"/>
                    <a:pt x="169831" y="68771"/>
                    <a:pt x="169831" y="68771"/>
                  </a:cubicBezTo>
                  <a:cubicBezTo>
                    <a:pt x="169831" y="68771"/>
                    <a:pt x="129635" y="146971"/>
                    <a:pt x="122110" y="141542"/>
                  </a:cubicBezTo>
                  <a:cubicBezTo>
                    <a:pt x="114586" y="136112"/>
                    <a:pt x="18859" y="72771"/>
                    <a:pt x="0" y="0"/>
                  </a:cubicBezTo>
                </a:path>
              </a:pathLst>
            </a:custGeom>
            <a:noFill/>
            <a:ln w="8089" cap="flat">
              <a:solidFill>
                <a:srgbClr val="DDC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AA31EA81-9234-2255-AA4A-C0ECA7746A4C}"/>
                </a:ext>
              </a:extLst>
            </p:cNvPr>
            <p:cNvSpPr/>
            <p:nvPr/>
          </p:nvSpPr>
          <p:spPr>
            <a:xfrm>
              <a:off x="1914079" y="3670010"/>
              <a:ext cx="58388" cy="84105"/>
            </a:xfrm>
            <a:custGeom>
              <a:avLst/>
              <a:gdLst>
                <a:gd name="connsiteX0" fmla="*/ 0 w 58388"/>
                <a:gd name="connsiteY0" fmla="*/ 9620 h 84105"/>
                <a:gd name="connsiteX1" fmla="*/ 19431 w 58388"/>
                <a:gd name="connsiteY1" fmla="*/ 84106 h 84105"/>
                <a:gd name="connsiteX2" fmla="*/ 58388 w 58388"/>
                <a:gd name="connsiteY2" fmla="*/ 76009 h 84105"/>
                <a:gd name="connsiteX3" fmla="*/ 40767 w 58388"/>
                <a:gd name="connsiteY3" fmla="*/ 0 h 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8" h="84105">
                  <a:moveTo>
                    <a:pt x="0" y="9620"/>
                  </a:moveTo>
                  <a:cubicBezTo>
                    <a:pt x="0" y="9620"/>
                    <a:pt x="24860" y="66580"/>
                    <a:pt x="19431" y="84106"/>
                  </a:cubicBezTo>
                  <a:lnTo>
                    <a:pt x="58388" y="76009"/>
                  </a:lnTo>
                  <a:cubicBezTo>
                    <a:pt x="58388" y="76009"/>
                    <a:pt x="48578" y="20955"/>
                    <a:pt x="40767" y="0"/>
                  </a:cubicBezTo>
                </a:path>
              </a:pathLst>
            </a:custGeom>
            <a:noFill/>
            <a:ln w="8089" cap="flat">
              <a:solidFill>
                <a:srgbClr val="DDC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90F7A7D-D5A0-2C51-3B3C-FFDEDD0E6D8F}"/>
              </a:ext>
            </a:extLst>
          </p:cNvPr>
          <p:cNvSpPr txBox="1"/>
          <p:nvPr/>
        </p:nvSpPr>
        <p:spPr>
          <a:xfrm>
            <a:off x="4868105" y="1974133"/>
            <a:ext cx="423705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护士医生 </a:t>
            </a:r>
            <a:endParaRPr lang="en-US" altLang="zh-CN" sz="8000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r>
              <a:rPr lang="zh-CN" altLang="en-US" sz="8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医务人员</a:t>
            </a:r>
            <a:endParaRPr lang="en-US" altLang="zh-CN" sz="8000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1DAC534-71AA-6922-2390-D2278F1612D0}"/>
              </a:ext>
            </a:extLst>
          </p:cNvPr>
          <p:cNvSpPr/>
          <p:nvPr/>
        </p:nvSpPr>
        <p:spPr>
          <a:xfrm>
            <a:off x="9127550" y="2104939"/>
            <a:ext cx="1362997" cy="1258531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F3B03303-FF44-6EC7-F784-9AC357639B54}"/>
              </a:ext>
            </a:extLst>
          </p:cNvPr>
          <p:cNvSpPr/>
          <p:nvPr/>
        </p:nvSpPr>
        <p:spPr>
          <a:xfrm rot="13327267">
            <a:off x="8865191" y="2579002"/>
            <a:ext cx="282948" cy="65137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5EBA3E-A714-50F6-2CD5-8C7C52259265}"/>
              </a:ext>
            </a:extLst>
          </p:cNvPr>
          <p:cNvSpPr txBox="1"/>
          <p:nvPr/>
        </p:nvSpPr>
        <p:spPr>
          <a:xfrm>
            <a:off x="9278555" y="2145580"/>
            <a:ext cx="10983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0BFBA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矢量</a:t>
            </a:r>
            <a:endParaRPr lang="en-US" altLang="zh-CN" sz="3600" dirty="0">
              <a:solidFill>
                <a:srgbClr val="00BFBA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3600" dirty="0">
                <a:solidFill>
                  <a:srgbClr val="00BFBA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插画</a:t>
            </a:r>
          </a:p>
        </p:txBody>
      </p:sp>
    </p:spTree>
    <p:extLst>
      <p:ext uri="{BB962C8B-B14F-4D97-AF65-F5344CB8AC3E}">
        <p14:creationId xmlns:p14="http://schemas.microsoft.com/office/powerpoint/2010/main" val="1958535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B3206-607D-9258-87DE-F35F7ADCD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D132CC-E42B-005F-3B6A-B016329E2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整理并转换矢量素材</a:t>
            </a:r>
          </a:p>
        </p:txBody>
      </p:sp>
    </p:spTree>
    <p:extLst>
      <p:ext uri="{BB962C8B-B14F-4D97-AF65-F5344CB8AC3E}">
        <p14:creationId xmlns:p14="http://schemas.microsoft.com/office/powerpoint/2010/main" val="277670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图形 4">
            <a:extLst>
              <a:ext uri="{FF2B5EF4-FFF2-40B4-BE49-F238E27FC236}">
                <a16:creationId xmlns:a16="http://schemas.microsoft.com/office/drawing/2014/main" id="{65E58DC3-2F5F-3056-C0FA-F804A6079153}"/>
              </a:ext>
            </a:extLst>
          </p:cNvPr>
          <p:cNvGrpSpPr/>
          <p:nvPr/>
        </p:nvGrpSpPr>
        <p:grpSpPr>
          <a:xfrm>
            <a:off x="5445966" y="1178622"/>
            <a:ext cx="1300067" cy="4500756"/>
            <a:chOff x="5474017" y="1278413"/>
            <a:chExt cx="1243012" cy="430323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A2C4F6F-E984-13B9-D017-AB91E3C9F35F}"/>
                </a:ext>
              </a:extLst>
            </p:cNvPr>
            <p:cNvSpPr/>
            <p:nvPr/>
          </p:nvSpPr>
          <p:spPr>
            <a:xfrm>
              <a:off x="5785484" y="5283517"/>
              <a:ext cx="275272" cy="33337"/>
            </a:xfrm>
            <a:custGeom>
              <a:avLst/>
              <a:gdLst>
                <a:gd name="connsiteX0" fmla="*/ 275272 w 275272"/>
                <a:gd name="connsiteY0" fmla="*/ 6667 h 33337"/>
                <a:gd name="connsiteX1" fmla="*/ 275272 w 275272"/>
                <a:gd name="connsiteY1" fmla="*/ 33338 h 33337"/>
                <a:gd name="connsiteX2" fmla="*/ 258128 w 275272"/>
                <a:gd name="connsiteY2" fmla="*/ 32385 h 33337"/>
                <a:gd name="connsiteX3" fmla="*/ 61913 w 275272"/>
                <a:gd name="connsiteY3" fmla="*/ 26670 h 33337"/>
                <a:gd name="connsiteX4" fmla="*/ 0 w 275272"/>
                <a:gd name="connsiteY4" fmla="*/ 24765 h 33337"/>
                <a:gd name="connsiteX5" fmla="*/ 0 w 275272"/>
                <a:gd name="connsiteY5" fmla="*/ 23813 h 33337"/>
                <a:gd name="connsiteX6" fmla="*/ 74295 w 275272"/>
                <a:gd name="connsiteY6" fmla="*/ 0 h 33337"/>
                <a:gd name="connsiteX7" fmla="*/ 99060 w 275272"/>
                <a:gd name="connsiteY7" fmla="*/ 952 h 33337"/>
                <a:gd name="connsiteX8" fmla="*/ 258128 w 275272"/>
                <a:gd name="connsiteY8" fmla="*/ 6667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272" h="33337">
                  <a:moveTo>
                    <a:pt x="275272" y="6667"/>
                  </a:moveTo>
                  <a:lnTo>
                    <a:pt x="275272" y="33338"/>
                  </a:lnTo>
                  <a:lnTo>
                    <a:pt x="258128" y="32385"/>
                  </a:lnTo>
                  <a:lnTo>
                    <a:pt x="61913" y="26670"/>
                  </a:lnTo>
                  <a:lnTo>
                    <a:pt x="0" y="24765"/>
                  </a:lnTo>
                  <a:lnTo>
                    <a:pt x="0" y="23813"/>
                  </a:lnTo>
                  <a:lnTo>
                    <a:pt x="74295" y="0"/>
                  </a:lnTo>
                  <a:lnTo>
                    <a:pt x="99060" y="952"/>
                  </a:lnTo>
                  <a:lnTo>
                    <a:pt x="258128" y="666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319E002-6461-B00B-489C-85DC3F426BFD}"/>
                </a:ext>
              </a:extLst>
            </p:cNvPr>
            <p:cNvSpPr/>
            <p:nvPr/>
          </p:nvSpPr>
          <p:spPr>
            <a:xfrm>
              <a:off x="6112192" y="5283517"/>
              <a:ext cx="258127" cy="33337"/>
            </a:xfrm>
            <a:custGeom>
              <a:avLst/>
              <a:gdLst>
                <a:gd name="connsiteX0" fmla="*/ 258127 w 258127"/>
                <a:gd name="connsiteY0" fmla="*/ 19050 h 33337"/>
                <a:gd name="connsiteX1" fmla="*/ 258127 w 258127"/>
                <a:gd name="connsiteY1" fmla="*/ 24765 h 33337"/>
                <a:gd name="connsiteX2" fmla="*/ 216217 w 258127"/>
                <a:gd name="connsiteY2" fmla="*/ 25717 h 33337"/>
                <a:gd name="connsiteX3" fmla="*/ 21907 w 258127"/>
                <a:gd name="connsiteY3" fmla="*/ 32385 h 33337"/>
                <a:gd name="connsiteX4" fmla="*/ 952 w 258127"/>
                <a:gd name="connsiteY4" fmla="*/ 33338 h 33337"/>
                <a:gd name="connsiteX5" fmla="*/ 0 w 258127"/>
                <a:gd name="connsiteY5" fmla="*/ 6667 h 33337"/>
                <a:gd name="connsiteX6" fmla="*/ 21907 w 258127"/>
                <a:gd name="connsiteY6" fmla="*/ 6667 h 33337"/>
                <a:gd name="connsiteX7" fmla="*/ 180022 w 258127"/>
                <a:gd name="connsiteY7" fmla="*/ 952 h 33337"/>
                <a:gd name="connsiteX8" fmla="*/ 199072 w 258127"/>
                <a:gd name="connsiteY8" fmla="*/ 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127" h="33337">
                  <a:moveTo>
                    <a:pt x="258127" y="19050"/>
                  </a:moveTo>
                  <a:lnTo>
                    <a:pt x="258127" y="24765"/>
                  </a:lnTo>
                  <a:lnTo>
                    <a:pt x="216217" y="25717"/>
                  </a:lnTo>
                  <a:lnTo>
                    <a:pt x="21907" y="32385"/>
                  </a:lnTo>
                  <a:lnTo>
                    <a:pt x="952" y="33338"/>
                  </a:lnTo>
                  <a:lnTo>
                    <a:pt x="0" y="6667"/>
                  </a:lnTo>
                  <a:lnTo>
                    <a:pt x="21907" y="6667"/>
                  </a:lnTo>
                  <a:lnTo>
                    <a:pt x="180022" y="952"/>
                  </a:lnTo>
                  <a:lnTo>
                    <a:pt x="199072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C91B179-EAC1-D5AB-A3D0-263054206A8D}"/>
                </a:ext>
              </a:extLst>
            </p:cNvPr>
            <p:cNvSpPr/>
            <p:nvPr/>
          </p:nvSpPr>
          <p:spPr>
            <a:xfrm>
              <a:off x="5518075" y="5307329"/>
              <a:ext cx="542682" cy="273367"/>
            </a:xfrm>
            <a:custGeom>
              <a:avLst/>
              <a:gdLst>
                <a:gd name="connsiteX0" fmla="*/ 542682 w 542682"/>
                <a:gd name="connsiteY0" fmla="*/ 9525 h 273367"/>
                <a:gd name="connsiteX1" fmla="*/ 542682 w 542682"/>
                <a:gd name="connsiteY1" fmla="*/ 260985 h 273367"/>
                <a:gd name="connsiteX2" fmla="*/ 90245 w 542682"/>
                <a:gd name="connsiteY2" fmla="*/ 273368 h 273367"/>
                <a:gd name="connsiteX3" fmla="*/ 54050 w 542682"/>
                <a:gd name="connsiteY3" fmla="*/ 66675 h 273367"/>
                <a:gd name="connsiteX4" fmla="*/ 268363 w 542682"/>
                <a:gd name="connsiteY4" fmla="*/ 0 h 273367"/>
                <a:gd name="connsiteX5" fmla="*/ 268363 w 542682"/>
                <a:gd name="connsiteY5" fmla="*/ 952 h 273367"/>
                <a:gd name="connsiteX6" fmla="*/ 330275 w 542682"/>
                <a:gd name="connsiteY6" fmla="*/ 2857 h 273367"/>
                <a:gd name="connsiteX7" fmla="*/ 526490 w 542682"/>
                <a:gd name="connsiteY7" fmla="*/ 8572 h 273367"/>
                <a:gd name="connsiteX8" fmla="*/ 542682 w 542682"/>
                <a:gd name="connsiteY8" fmla="*/ 9525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2682" h="273367">
                  <a:moveTo>
                    <a:pt x="542682" y="9525"/>
                  </a:moveTo>
                  <a:lnTo>
                    <a:pt x="542682" y="260985"/>
                  </a:lnTo>
                  <a:lnTo>
                    <a:pt x="90245" y="273368"/>
                  </a:lnTo>
                  <a:cubicBezTo>
                    <a:pt x="-9768" y="253365"/>
                    <a:pt x="-33580" y="120015"/>
                    <a:pt x="54050" y="66675"/>
                  </a:cubicBezTo>
                  <a:lnTo>
                    <a:pt x="268363" y="0"/>
                  </a:lnTo>
                  <a:lnTo>
                    <a:pt x="268363" y="952"/>
                  </a:lnTo>
                  <a:lnTo>
                    <a:pt x="330275" y="2857"/>
                  </a:lnTo>
                  <a:lnTo>
                    <a:pt x="526490" y="8572"/>
                  </a:lnTo>
                  <a:lnTo>
                    <a:pt x="542682" y="9525"/>
                  </a:lnTo>
                  <a:close/>
                </a:path>
              </a:pathLst>
            </a:custGeom>
            <a:solidFill>
              <a:srgbClr val="5551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F630D24-E9E9-B83B-F3DF-9740AEB48693}"/>
                </a:ext>
              </a:extLst>
            </p:cNvPr>
            <p:cNvSpPr/>
            <p:nvPr/>
          </p:nvSpPr>
          <p:spPr>
            <a:xfrm>
              <a:off x="6110287" y="5290184"/>
              <a:ext cx="543160" cy="290512"/>
            </a:xfrm>
            <a:custGeom>
              <a:avLst/>
              <a:gdLst>
                <a:gd name="connsiteX0" fmla="*/ 452438 w 543160"/>
                <a:gd name="connsiteY0" fmla="*/ 290513 h 290512"/>
                <a:gd name="connsiteX1" fmla="*/ 0 w 543160"/>
                <a:gd name="connsiteY1" fmla="*/ 278130 h 290512"/>
                <a:gd name="connsiteX2" fmla="*/ 0 w 543160"/>
                <a:gd name="connsiteY2" fmla="*/ 0 h 290512"/>
                <a:gd name="connsiteX3" fmla="*/ 1905 w 543160"/>
                <a:gd name="connsiteY3" fmla="*/ 0 h 290512"/>
                <a:gd name="connsiteX4" fmla="*/ 2857 w 543160"/>
                <a:gd name="connsiteY4" fmla="*/ 26670 h 290512"/>
                <a:gd name="connsiteX5" fmla="*/ 23813 w 543160"/>
                <a:gd name="connsiteY5" fmla="*/ 25718 h 290512"/>
                <a:gd name="connsiteX6" fmla="*/ 219075 w 543160"/>
                <a:gd name="connsiteY6" fmla="*/ 19050 h 290512"/>
                <a:gd name="connsiteX7" fmla="*/ 260985 w 543160"/>
                <a:gd name="connsiteY7" fmla="*/ 18097 h 290512"/>
                <a:gd name="connsiteX8" fmla="*/ 260985 w 543160"/>
                <a:gd name="connsiteY8" fmla="*/ 12383 h 290512"/>
                <a:gd name="connsiteX9" fmla="*/ 489585 w 543160"/>
                <a:gd name="connsiteY9" fmla="*/ 83820 h 290512"/>
                <a:gd name="connsiteX10" fmla="*/ 452438 w 543160"/>
                <a:gd name="connsiteY10" fmla="*/ 290513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160" h="290512">
                  <a:moveTo>
                    <a:pt x="452438" y="290513"/>
                  </a:moveTo>
                  <a:lnTo>
                    <a:pt x="0" y="278130"/>
                  </a:lnTo>
                  <a:lnTo>
                    <a:pt x="0" y="0"/>
                  </a:lnTo>
                  <a:lnTo>
                    <a:pt x="1905" y="0"/>
                  </a:lnTo>
                  <a:lnTo>
                    <a:pt x="2857" y="26670"/>
                  </a:lnTo>
                  <a:lnTo>
                    <a:pt x="23813" y="25718"/>
                  </a:lnTo>
                  <a:lnTo>
                    <a:pt x="219075" y="19050"/>
                  </a:lnTo>
                  <a:lnTo>
                    <a:pt x="260985" y="18097"/>
                  </a:lnTo>
                  <a:lnTo>
                    <a:pt x="260985" y="12383"/>
                  </a:lnTo>
                  <a:lnTo>
                    <a:pt x="489585" y="83820"/>
                  </a:lnTo>
                  <a:cubicBezTo>
                    <a:pt x="576263" y="137160"/>
                    <a:pt x="553403" y="270510"/>
                    <a:pt x="452438" y="290513"/>
                  </a:cubicBezTo>
                  <a:close/>
                </a:path>
              </a:pathLst>
            </a:custGeom>
            <a:solidFill>
              <a:srgbClr val="5551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127FB47-A70D-4F77-D33F-546C7EFBA04F}"/>
                </a:ext>
              </a:extLst>
            </p:cNvPr>
            <p:cNvSpPr/>
            <p:nvPr/>
          </p:nvSpPr>
          <p:spPr>
            <a:xfrm>
              <a:off x="5517122" y="5308281"/>
              <a:ext cx="296937" cy="273367"/>
            </a:xfrm>
            <a:custGeom>
              <a:avLst/>
              <a:gdLst>
                <a:gd name="connsiteX0" fmla="*/ 268362 w 296937"/>
                <a:gd name="connsiteY0" fmla="*/ 0 h 273367"/>
                <a:gd name="connsiteX1" fmla="*/ 296937 w 296937"/>
                <a:gd name="connsiteY1" fmla="*/ 953 h 273367"/>
                <a:gd name="connsiteX2" fmla="*/ 90245 w 296937"/>
                <a:gd name="connsiteY2" fmla="*/ 273368 h 273367"/>
                <a:gd name="connsiteX3" fmla="*/ 54050 w 296937"/>
                <a:gd name="connsiteY3" fmla="*/ 66675 h 273367"/>
                <a:gd name="connsiteX4" fmla="*/ 268362 w 296937"/>
                <a:gd name="connsiteY4" fmla="*/ 0 h 273367"/>
                <a:gd name="connsiteX5" fmla="*/ 268362 w 296937"/>
                <a:gd name="connsiteY5" fmla="*/ 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37" h="273367">
                  <a:moveTo>
                    <a:pt x="268362" y="0"/>
                  </a:moveTo>
                  <a:lnTo>
                    <a:pt x="296937" y="953"/>
                  </a:lnTo>
                  <a:cubicBezTo>
                    <a:pt x="268362" y="48578"/>
                    <a:pt x="90245" y="273368"/>
                    <a:pt x="90245" y="273368"/>
                  </a:cubicBezTo>
                  <a:cubicBezTo>
                    <a:pt x="-9768" y="253365"/>
                    <a:pt x="-33580" y="120015"/>
                    <a:pt x="54050" y="66675"/>
                  </a:cubicBezTo>
                  <a:lnTo>
                    <a:pt x="268362" y="0"/>
                  </a:lnTo>
                  <a:lnTo>
                    <a:pt x="268362" y="0"/>
                  </a:lnTo>
                  <a:close/>
                </a:path>
              </a:pathLst>
            </a:custGeom>
            <a:solidFill>
              <a:srgbClr val="4240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79ED04A-A103-4510-60D7-2D7D47C8F4E6}"/>
                </a:ext>
              </a:extLst>
            </p:cNvPr>
            <p:cNvSpPr/>
            <p:nvPr/>
          </p:nvSpPr>
          <p:spPr>
            <a:xfrm>
              <a:off x="6012418" y="5313996"/>
              <a:ext cx="48339" cy="254317"/>
            </a:xfrm>
            <a:custGeom>
              <a:avLst/>
              <a:gdLst>
                <a:gd name="connsiteX0" fmla="*/ 48339 w 48339"/>
                <a:gd name="connsiteY0" fmla="*/ 2858 h 254317"/>
                <a:gd name="connsiteX1" fmla="*/ 48339 w 48339"/>
                <a:gd name="connsiteY1" fmla="*/ 254317 h 254317"/>
                <a:gd name="connsiteX2" fmla="*/ 35957 w 48339"/>
                <a:gd name="connsiteY2" fmla="*/ 254317 h 254317"/>
                <a:gd name="connsiteX3" fmla="*/ 15954 w 48339"/>
                <a:gd name="connsiteY3" fmla="*/ 183833 h 254317"/>
                <a:gd name="connsiteX4" fmla="*/ 714 w 48339"/>
                <a:gd name="connsiteY4" fmla="*/ 51435 h 254317"/>
                <a:gd name="connsiteX5" fmla="*/ 714 w 48339"/>
                <a:gd name="connsiteY5" fmla="*/ 0 h 254317"/>
                <a:gd name="connsiteX6" fmla="*/ 31194 w 48339"/>
                <a:gd name="connsiteY6" fmla="*/ 953 h 254317"/>
                <a:gd name="connsiteX7" fmla="*/ 48339 w 48339"/>
                <a:gd name="connsiteY7" fmla="*/ 2858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339" h="254317">
                  <a:moveTo>
                    <a:pt x="48339" y="2858"/>
                  </a:moveTo>
                  <a:lnTo>
                    <a:pt x="48339" y="254317"/>
                  </a:lnTo>
                  <a:lnTo>
                    <a:pt x="35957" y="254317"/>
                  </a:lnTo>
                  <a:cubicBezTo>
                    <a:pt x="27384" y="231458"/>
                    <a:pt x="20717" y="207645"/>
                    <a:pt x="15954" y="183833"/>
                  </a:cubicBezTo>
                  <a:cubicBezTo>
                    <a:pt x="7382" y="140018"/>
                    <a:pt x="1667" y="96203"/>
                    <a:pt x="714" y="51435"/>
                  </a:cubicBezTo>
                  <a:cubicBezTo>
                    <a:pt x="-238" y="34290"/>
                    <a:pt x="-238" y="17145"/>
                    <a:pt x="714" y="0"/>
                  </a:cubicBezTo>
                  <a:lnTo>
                    <a:pt x="31194" y="953"/>
                  </a:lnTo>
                  <a:lnTo>
                    <a:pt x="48339" y="2858"/>
                  </a:lnTo>
                  <a:close/>
                </a:path>
              </a:pathLst>
            </a:custGeom>
            <a:solidFill>
              <a:srgbClr val="5551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0FD6B25-AB74-3592-17FB-005743EA114D}"/>
                </a:ext>
              </a:extLst>
            </p:cNvPr>
            <p:cNvSpPr/>
            <p:nvPr/>
          </p:nvSpPr>
          <p:spPr>
            <a:xfrm>
              <a:off x="6110287" y="5290184"/>
              <a:ext cx="260032" cy="278129"/>
            </a:xfrm>
            <a:custGeom>
              <a:avLst/>
              <a:gdLst>
                <a:gd name="connsiteX0" fmla="*/ 0 w 260032"/>
                <a:gd name="connsiteY0" fmla="*/ 278130 h 278129"/>
                <a:gd name="connsiteX1" fmla="*/ 0 w 260032"/>
                <a:gd name="connsiteY1" fmla="*/ 0 h 278129"/>
                <a:gd name="connsiteX2" fmla="*/ 1905 w 260032"/>
                <a:gd name="connsiteY2" fmla="*/ 0 h 278129"/>
                <a:gd name="connsiteX3" fmla="*/ 2857 w 260032"/>
                <a:gd name="connsiteY3" fmla="*/ 26670 h 278129"/>
                <a:gd name="connsiteX4" fmla="*/ 23813 w 260032"/>
                <a:gd name="connsiteY4" fmla="*/ 25718 h 278129"/>
                <a:gd name="connsiteX5" fmla="*/ 218122 w 260032"/>
                <a:gd name="connsiteY5" fmla="*/ 19050 h 278129"/>
                <a:gd name="connsiteX6" fmla="*/ 260032 w 260032"/>
                <a:gd name="connsiteY6" fmla="*/ 18097 h 278129"/>
                <a:gd name="connsiteX7" fmla="*/ 260032 w 260032"/>
                <a:gd name="connsiteY7" fmla="*/ 12383 h 27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032" h="278129">
                  <a:moveTo>
                    <a:pt x="0" y="278130"/>
                  </a:moveTo>
                  <a:lnTo>
                    <a:pt x="0" y="0"/>
                  </a:lnTo>
                  <a:lnTo>
                    <a:pt x="1905" y="0"/>
                  </a:lnTo>
                  <a:lnTo>
                    <a:pt x="2857" y="26670"/>
                  </a:lnTo>
                  <a:lnTo>
                    <a:pt x="23813" y="25718"/>
                  </a:lnTo>
                  <a:lnTo>
                    <a:pt x="218122" y="19050"/>
                  </a:lnTo>
                  <a:lnTo>
                    <a:pt x="260032" y="18097"/>
                  </a:lnTo>
                  <a:lnTo>
                    <a:pt x="260032" y="12383"/>
                  </a:lnTo>
                  <a:close/>
                </a:path>
              </a:pathLst>
            </a:custGeom>
            <a:solidFill>
              <a:srgbClr val="4240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5189DC8-90A6-F95E-40FF-2C2DF3898C52}"/>
                </a:ext>
              </a:extLst>
            </p:cNvPr>
            <p:cNvSpPr/>
            <p:nvPr/>
          </p:nvSpPr>
          <p:spPr>
            <a:xfrm>
              <a:off x="5512576" y="1377314"/>
              <a:ext cx="1172076" cy="3939540"/>
            </a:xfrm>
            <a:custGeom>
              <a:avLst/>
              <a:gdLst>
                <a:gd name="connsiteX0" fmla="*/ 1159686 w 1172076"/>
                <a:gd name="connsiteY0" fmla="*/ 2267903 h 3939540"/>
                <a:gd name="connsiteX1" fmla="*/ 982521 w 1172076"/>
                <a:gd name="connsiteY1" fmla="*/ 2628900 h 3939540"/>
                <a:gd name="connsiteX2" fmla="*/ 1021574 w 1172076"/>
                <a:gd name="connsiteY2" fmla="*/ 2456498 h 3939540"/>
                <a:gd name="connsiteX3" fmla="*/ 1008239 w 1172076"/>
                <a:gd name="connsiteY3" fmla="*/ 2426970 h 3939540"/>
                <a:gd name="connsiteX4" fmla="*/ 999667 w 1172076"/>
                <a:gd name="connsiteY4" fmla="*/ 2427923 h 3939540"/>
                <a:gd name="connsiteX5" fmla="*/ 1013954 w 1172076"/>
                <a:gd name="connsiteY5" fmla="*/ 2215515 h 3939540"/>
                <a:gd name="connsiteX6" fmla="*/ 953946 w 1172076"/>
                <a:gd name="connsiteY6" fmla="*/ 1369695 h 3939540"/>
                <a:gd name="connsiteX7" fmla="*/ 897749 w 1172076"/>
                <a:gd name="connsiteY7" fmla="*/ 1363980 h 3939540"/>
                <a:gd name="connsiteX8" fmla="*/ 887271 w 1172076"/>
                <a:gd name="connsiteY8" fmla="*/ 1420178 h 3939540"/>
                <a:gd name="connsiteX9" fmla="*/ 865364 w 1172076"/>
                <a:gd name="connsiteY9" fmla="*/ 2025967 h 3939540"/>
                <a:gd name="connsiteX10" fmla="*/ 853934 w 1172076"/>
                <a:gd name="connsiteY10" fmla="*/ 2267903 h 3939540"/>
                <a:gd name="connsiteX11" fmla="*/ 779639 w 1172076"/>
                <a:gd name="connsiteY11" fmla="*/ 3905250 h 3939540"/>
                <a:gd name="connsiteX12" fmla="*/ 779639 w 1172076"/>
                <a:gd name="connsiteY12" fmla="*/ 3908108 h 3939540"/>
                <a:gd name="connsiteX13" fmla="*/ 815834 w 1172076"/>
                <a:gd name="connsiteY13" fmla="*/ 3930015 h 3939540"/>
                <a:gd name="connsiteX14" fmla="*/ 620571 w 1172076"/>
                <a:gd name="connsiteY14" fmla="*/ 3936683 h 3939540"/>
                <a:gd name="connsiteX15" fmla="*/ 620571 w 1172076"/>
                <a:gd name="connsiteY15" fmla="*/ 2488883 h 3939540"/>
                <a:gd name="connsiteX16" fmla="*/ 579614 w 1172076"/>
                <a:gd name="connsiteY16" fmla="*/ 2447925 h 3939540"/>
                <a:gd name="connsiteX17" fmla="*/ 576756 w 1172076"/>
                <a:gd name="connsiteY17" fmla="*/ 2447925 h 3939540"/>
                <a:gd name="connsiteX18" fmla="*/ 576756 w 1172076"/>
                <a:gd name="connsiteY18" fmla="*/ 2447925 h 3939540"/>
                <a:gd name="connsiteX19" fmla="*/ 572946 w 1172076"/>
                <a:gd name="connsiteY19" fmla="*/ 2447925 h 3939540"/>
                <a:gd name="connsiteX20" fmla="*/ 531989 w 1172076"/>
                <a:gd name="connsiteY20" fmla="*/ 2488883 h 3939540"/>
                <a:gd name="connsiteX21" fmla="*/ 531989 w 1172076"/>
                <a:gd name="connsiteY21" fmla="*/ 3939540 h 3939540"/>
                <a:gd name="connsiteX22" fmla="*/ 335774 w 1172076"/>
                <a:gd name="connsiteY22" fmla="*/ 3933825 h 3939540"/>
                <a:gd name="connsiteX23" fmla="*/ 372921 w 1172076"/>
                <a:gd name="connsiteY23" fmla="*/ 3911918 h 3939540"/>
                <a:gd name="connsiteX24" fmla="*/ 372921 w 1172076"/>
                <a:gd name="connsiteY24" fmla="*/ 3909060 h 3939540"/>
                <a:gd name="connsiteX25" fmla="*/ 298626 w 1172076"/>
                <a:gd name="connsiteY25" fmla="*/ 2270760 h 3939540"/>
                <a:gd name="connsiteX26" fmla="*/ 287196 w 1172076"/>
                <a:gd name="connsiteY26" fmla="*/ 2028825 h 3939540"/>
                <a:gd name="connsiteX27" fmla="*/ 265289 w 1172076"/>
                <a:gd name="connsiteY27" fmla="*/ 1423035 h 3939540"/>
                <a:gd name="connsiteX28" fmla="*/ 265289 w 1172076"/>
                <a:gd name="connsiteY28" fmla="*/ 1422083 h 3939540"/>
                <a:gd name="connsiteX29" fmla="*/ 207186 w 1172076"/>
                <a:gd name="connsiteY29" fmla="*/ 1420178 h 3939540"/>
                <a:gd name="connsiteX30" fmla="*/ 153846 w 1172076"/>
                <a:gd name="connsiteY30" fmla="*/ 2218373 h 3939540"/>
                <a:gd name="connsiteX31" fmla="*/ 168134 w 1172076"/>
                <a:gd name="connsiteY31" fmla="*/ 2430780 h 3939540"/>
                <a:gd name="connsiteX32" fmla="*/ 159561 w 1172076"/>
                <a:gd name="connsiteY32" fmla="*/ 2429828 h 3939540"/>
                <a:gd name="connsiteX33" fmla="*/ 146226 w 1172076"/>
                <a:gd name="connsiteY33" fmla="*/ 2459355 h 3939540"/>
                <a:gd name="connsiteX34" fmla="*/ 185279 w 1172076"/>
                <a:gd name="connsiteY34" fmla="*/ 2631758 h 3939540"/>
                <a:gd name="connsiteX35" fmla="*/ 8114 w 1172076"/>
                <a:gd name="connsiteY35" fmla="*/ 2270760 h 3939540"/>
                <a:gd name="connsiteX36" fmla="*/ 8114 w 1172076"/>
                <a:gd name="connsiteY36" fmla="*/ 2268855 h 3939540"/>
                <a:gd name="connsiteX37" fmla="*/ 494 w 1172076"/>
                <a:gd name="connsiteY37" fmla="*/ 1153478 h 3939540"/>
                <a:gd name="connsiteX38" fmla="*/ 183374 w 1172076"/>
                <a:gd name="connsiteY38" fmla="*/ 954405 h 3939540"/>
                <a:gd name="connsiteX39" fmla="*/ 428166 w 1172076"/>
                <a:gd name="connsiteY39" fmla="*/ 931545 h 3939540"/>
                <a:gd name="connsiteX40" fmla="*/ 458646 w 1172076"/>
                <a:gd name="connsiteY40" fmla="*/ 871538 h 3939540"/>
                <a:gd name="connsiteX41" fmla="*/ 433881 w 1172076"/>
                <a:gd name="connsiteY41" fmla="*/ 819150 h 3939540"/>
                <a:gd name="connsiteX42" fmla="*/ 202424 w 1172076"/>
                <a:gd name="connsiteY42" fmla="*/ 501968 h 3939540"/>
                <a:gd name="connsiteX43" fmla="*/ 168134 w 1172076"/>
                <a:gd name="connsiteY43" fmla="*/ 517207 h 3939540"/>
                <a:gd name="connsiteX44" fmla="*/ 103364 w 1172076"/>
                <a:gd name="connsiteY44" fmla="*/ 416243 h 3939540"/>
                <a:gd name="connsiteX45" fmla="*/ 168134 w 1172076"/>
                <a:gd name="connsiteY45" fmla="*/ 315278 h 3939540"/>
                <a:gd name="connsiteX46" fmla="*/ 204329 w 1172076"/>
                <a:gd name="connsiteY46" fmla="*/ 332423 h 3939540"/>
                <a:gd name="connsiteX47" fmla="*/ 209091 w 1172076"/>
                <a:gd name="connsiteY47" fmla="*/ 310515 h 3939540"/>
                <a:gd name="connsiteX48" fmla="*/ 209091 w 1172076"/>
                <a:gd name="connsiteY48" fmla="*/ 310515 h 3939540"/>
                <a:gd name="connsiteX49" fmla="*/ 567231 w 1172076"/>
                <a:gd name="connsiteY49" fmla="*/ 0 h 3939540"/>
                <a:gd name="connsiteX50" fmla="*/ 924419 w 1172076"/>
                <a:gd name="connsiteY50" fmla="*/ 306705 h 3939540"/>
                <a:gd name="connsiteX51" fmla="*/ 929181 w 1172076"/>
                <a:gd name="connsiteY51" fmla="*/ 328613 h 3939540"/>
                <a:gd name="connsiteX52" fmla="*/ 961567 w 1172076"/>
                <a:gd name="connsiteY52" fmla="*/ 315278 h 3939540"/>
                <a:gd name="connsiteX53" fmla="*/ 1026336 w 1172076"/>
                <a:gd name="connsiteY53" fmla="*/ 416243 h 3939540"/>
                <a:gd name="connsiteX54" fmla="*/ 961567 w 1172076"/>
                <a:gd name="connsiteY54" fmla="*/ 517207 h 3939540"/>
                <a:gd name="connsiteX55" fmla="*/ 932039 w 1172076"/>
                <a:gd name="connsiteY55" fmla="*/ 505778 h 3939540"/>
                <a:gd name="connsiteX56" fmla="*/ 713917 w 1172076"/>
                <a:gd name="connsiteY56" fmla="*/ 813435 h 3939540"/>
                <a:gd name="connsiteX57" fmla="*/ 691056 w 1172076"/>
                <a:gd name="connsiteY57" fmla="*/ 868680 h 3939540"/>
                <a:gd name="connsiteX58" fmla="*/ 727251 w 1172076"/>
                <a:gd name="connsiteY58" fmla="*/ 930593 h 3939540"/>
                <a:gd name="connsiteX59" fmla="*/ 970139 w 1172076"/>
                <a:gd name="connsiteY59" fmla="*/ 943928 h 3939540"/>
                <a:gd name="connsiteX60" fmla="*/ 1172069 w 1172076"/>
                <a:gd name="connsiteY60" fmla="*/ 1167765 h 3939540"/>
                <a:gd name="connsiteX61" fmla="*/ 1162544 w 1172076"/>
                <a:gd name="connsiteY61" fmla="*/ 2268855 h 3939540"/>
                <a:gd name="connsiteX62" fmla="*/ 1159686 w 1172076"/>
                <a:gd name="connsiteY62" fmla="*/ 2267903 h 39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172076" h="3939540">
                  <a:moveTo>
                    <a:pt x="1159686" y="2267903"/>
                  </a:moveTo>
                  <a:cubicBezTo>
                    <a:pt x="1175879" y="2513648"/>
                    <a:pt x="1040624" y="2655570"/>
                    <a:pt x="982521" y="2628900"/>
                  </a:cubicBezTo>
                  <a:cubicBezTo>
                    <a:pt x="932039" y="2605088"/>
                    <a:pt x="1000619" y="2488883"/>
                    <a:pt x="1021574" y="2456498"/>
                  </a:cubicBezTo>
                  <a:cubicBezTo>
                    <a:pt x="1029194" y="2445068"/>
                    <a:pt x="1022526" y="2427923"/>
                    <a:pt x="1008239" y="2426970"/>
                  </a:cubicBezTo>
                  <a:cubicBezTo>
                    <a:pt x="1005381" y="2426970"/>
                    <a:pt x="1002524" y="2426970"/>
                    <a:pt x="999667" y="2427923"/>
                  </a:cubicBezTo>
                  <a:cubicBezTo>
                    <a:pt x="885367" y="2467928"/>
                    <a:pt x="1008239" y="2271713"/>
                    <a:pt x="1013954" y="2215515"/>
                  </a:cubicBezTo>
                  <a:cubicBezTo>
                    <a:pt x="1033956" y="2040255"/>
                    <a:pt x="991094" y="1649730"/>
                    <a:pt x="953946" y="1369695"/>
                  </a:cubicBezTo>
                  <a:cubicBezTo>
                    <a:pt x="950136" y="1339215"/>
                    <a:pt x="908226" y="1335405"/>
                    <a:pt x="897749" y="1363980"/>
                  </a:cubicBezTo>
                  <a:cubicBezTo>
                    <a:pt x="891081" y="1382078"/>
                    <a:pt x="888224" y="1401128"/>
                    <a:pt x="887271" y="1420178"/>
                  </a:cubicBezTo>
                  <a:lnTo>
                    <a:pt x="865364" y="2025967"/>
                  </a:lnTo>
                  <a:lnTo>
                    <a:pt x="853934" y="2267903"/>
                  </a:lnTo>
                  <a:lnTo>
                    <a:pt x="779639" y="3905250"/>
                  </a:lnTo>
                  <a:lnTo>
                    <a:pt x="779639" y="3908108"/>
                  </a:lnTo>
                  <a:cubicBezTo>
                    <a:pt x="779639" y="3914775"/>
                    <a:pt x="795831" y="3922395"/>
                    <a:pt x="815834" y="3930015"/>
                  </a:cubicBezTo>
                  <a:lnTo>
                    <a:pt x="620571" y="3936683"/>
                  </a:lnTo>
                  <a:lnTo>
                    <a:pt x="620571" y="2488883"/>
                  </a:lnTo>
                  <a:cubicBezTo>
                    <a:pt x="620571" y="2466023"/>
                    <a:pt x="602474" y="2447925"/>
                    <a:pt x="579614" y="2447925"/>
                  </a:cubicBezTo>
                  <a:cubicBezTo>
                    <a:pt x="578661" y="2447925"/>
                    <a:pt x="577709" y="2447925"/>
                    <a:pt x="576756" y="2447925"/>
                  </a:cubicBezTo>
                  <a:cubicBezTo>
                    <a:pt x="576756" y="2447925"/>
                    <a:pt x="576756" y="2447925"/>
                    <a:pt x="576756" y="2447925"/>
                  </a:cubicBezTo>
                  <a:cubicBezTo>
                    <a:pt x="575804" y="2447925"/>
                    <a:pt x="573899" y="2447925"/>
                    <a:pt x="572946" y="2447925"/>
                  </a:cubicBezTo>
                  <a:cubicBezTo>
                    <a:pt x="550086" y="2447925"/>
                    <a:pt x="531989" y="2466023"/>
                    <a:pt x="531989" y="2488883"/>
                  </a:cubicBezTo>
                  <a:lnTo>
                    <a:pt x="531989" y="3939540"/>
                  </a:lnTo>
                  <a:lnTo>
                    <a:pt x="335774" y="3933825"/>
                  </a:lnTo>
                  <a:cubicBezTo>
                    <a:pt x="356729" y="3926205"/>
                    <a:pt x="372921" y="3918585"/>
                    <a:pt x="372921" y="3911918"/>
                  </a:cubicBezTo>
                  <a:lnTo>
                    <a:pt x="372921" y="3909060"/>
                  </a:lnTo>
                  <a:lnTo>
                    <a:pt x="298626" y="2270760"/>
                  </a:lnTo>
                  <a:lnTo>
                    <a:pt x="287196" y="2028825"/>
                  </a:lnTo>
                  <a:lnTo>
                    <a:pt x="265289" y="1423035"/>
                  </a:lnTo>
                  <a:lnTo>
                    <a:pt x="265289" y="1422083"/>
                  </a:lnTo>
                  <a:cubicBezTo>
                    <a:pt x="263384" y="1386840"/>
                    <a:pt x="211949" y="1384935"/>
                    <a:pt x="207186" y="1420178"/>
                  </a:cubicBezTo>
                  <a:cubicBezTo>
                    <a:pt x="171944" y="1694498"/>
                    <a:pt x="134796" y="2052638"/>
                    <a:pt x="153846" y="2218373"/>
                  </a:cubicBezTo>
                  <a:cubicBezTo>
                    <a:pt x="160514" y="2274570"/>
                    <a:pt x="282434" y="2470785"/>
                    <a:pt x="168134" y="2430780"/>
                  </a:cubicBezTo>
                  <a:cubicBezTo>
                    <a:pt x="165276" y="2429828"/>
                    <a:pt x="162419" y="2429828"/>
                    <a:pt x="159561" y="2429828"/>
                  </a:cubicBezTo>
                  <a:cubicBezTo>
                    <a:pt x="145274" y="2430780"/>
                    <a:pt x="138606" y="2447925"/>
                    <a:pt x="146226" y="2459355"/>
                  </a:cubicBezTo>
                  <a:cubicBezTo>
                    <a:pt x="166229" y="2490788"/>
                    <a:pt x="235761" y="2607945"/>
                    <a:pt x="185279" y="2631758"/>
                  </a:cubicBezTo>
                  <a:cubicBezTo>
                    <a:pt x="127176" y="2658428"/>
                    <a:pt x="-8079" y="2516505"/>
                    <a:pt x="8114" y="2270760"/>
                  </a:cubicBezTo>
                  <a:cubicBezTo>
                    <a:pt x="8114" y="2269808"/>
                    <a:pt x="8114" y="2269808"/>
                    <a:pt x="8114" y="2268855"/>
                  </a:cubicBezTo>
                  <a:cubicBezTo>
                    <a:pt x="8114" y="2268855"/>
                    <a:pt x="-2364" y="1511618"/>
                    <a:pt x="494" y="1153478"/>
                  </a:cubicBezTo>
                  <a:cubicBezTo>
                    <a:pt x="1446" y="1049655"/>
                    <a:pt x="80504" y="963930"/>
                    <a:pt x="183374" y="954405"/>
                  </a:cubicBezTo>
                  <a:lnTo>
                    <a:pt x="428166" y="931545"/>
                  </a:lnTo>
                  <a:cubicBezTo>
                    <a:pt x="441501" y="931545"/>
                    <a:pt x="451026" y="899160"/>
                    <a:pt x="458646" y="871538"/>
                  </a:cubicBezTo>
                  <a:cubicBezTo>
                    <a:pt x="464361" y="850582"/>
                    <a:pt x="453884" y="828675"/>
                    <a:pt x="433881" y="819150"/>
                  </a:cubicBezTo>
                  <a:cubicBezTo>
                    <a:pt x="315771" y="766763"/>
                    <a:pt x="226236" y="647700"/>
                    <a:pt x="202424" y="501968"/>
                  </a:cubicBezTo>
                  <a:cubicBezTo>
                    <a:pt x="192899" y="511493"/>
                    <a:pt x="180516" y="517207"/>
                    <a:pt x="168134" y="517207"/>
                  </a:cubicBezTo>
                  <a:cubicBezTo>
                    <a:pt x="131939" y="517207"/>
                    <a:pt x="103364" y="472440"/>
                    <a:pt x="103364" y="416243"/>
                  </a:cubicBezTo>
                  <a:cubicBezTo>
                    <a:pt x="103364" y="360998"/>
                    <a:pt x="132891" y="315278"/>
                    <a:pt x="168134" y="315278"/>
                  </a:cubicBezTo>
                  <a:cubicBezTo>
                    <a:pt x="181469" y="315278"/>
                    <a:pt x="193851" y="321945"/>
                    <a:pt x="204329" y="332423"/>
                  </a:cubicBezTo>
                  <a:cubicBezTo>
                    <a:pt x="205281" y="324803"/>
                    <a:pt x="207186" y="318135"/>
                    <a:pt x="209091" y="310515"/>
                  </a:cubicBezTo>
                  <a:lnTo>
                    <a:pt x="209091" y="310515"/>
                  </a:lnTo>
                  <a:cubicBezTo>
                    <a:pt x="251954" y="131445"/>
                    <a:pt x="396734" y="0"/>
                    <a:pt x="567231" y="0"/>
                  </a:cubicBezTo>
                  <a:cubicBezTo>
                    <a:pt x="736776" y="0"/>
                    <a:pt x="879651" y="129540"/>
                    <a:pt x="924419" y="306705"/>
                  </a:cubicBezTo>
                  <a:cubicBezTo>
                    <a:pt x="926324" y="313373"/>
                    <a:pt x="928229" y="320993"/>
                    <a:pt x="929181" y="328613"/>
                  </a:cubicBezTo>
                  <a:cubicBezTo>
                    <a:pt x="938706" y="320040"/>
                    <a:pt x="950136" y="315278"/>
                    <a:pt x="961567" y="315278"/>
                  </a:cubicBezTo>
                  <a:cubicBezTo>
                    <a:pt x="997761" y="315278"/>
                    <a:pt x="1026336" y="360045"/>
                    <a:pt x="1026336" y="416243"/>
                  </a:cubicBezTo>
                  <a:cubicBezTo>
                    <a:pt x="1026336" y="471488"/>
                    <a:pt x="996809" y="517207"/>
                    <a:pt x="961567" y="517207"/>
                  </a:cubicBezTo>
                  <a:cubicBezTo>
                    <a:pt x="951089" y="517207"/>
                    <a:pt x="940611" y="513398"/>
                    <a:pt x="932039" y="505778"/>
                  </a:cubicBezTo>
                  <a:cubicBezTo>
                    <a:pt x="908226" y="644843"/>
                    <a:pt x="825359" y="759143"/>
                    <a:pt x="713917" y="813435"/>
                  </a:cubicBezTo>
                  <a:cubicBezTo>
                    <a:pt x="692961" y="822960"/>
                    <a:pt x="683436" y="846773"/>
                    <a:pt x="691056" y="868680"/>
                  </a:cubicBezTo>
                  <a:cubicBezTo>
                    <a:pt x="700581" y="897255"/>
                    <a:pt x="712964" y="930593"/>
                    <a:pt x="727251" y="930593"/>
                  </a:cubicBezTo>
                  <a:cubicBezTo>
                    <a:pt x="727251" y="930593"/>
                    <a:pt x="852029" y="933450"/>
                    <a:pt x="970139" y="943928"/>
                  </a:cubicBezTo>
                  <a:cubicBezTo>
                    <a:pt x="1085392" y="954405"/>
                    <a:pt x="1173021" y="1051560"/>
                    <a:pt x="1172069" y="1167765"/>
                  </a:cubicBezTo>
                  <a:lnTo>
                    <a:pt x="1162544" y="2268855"/>
                  </a:lnTo>
                  <a:cubicBezTo>
                    <a:pt x="1159686" y="2266950"/>
                    <a:pt x="1159686" y="2267903"/>
                    <a:pt x="1159686" y="226790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09C6E01-1620-5C3C-86B8-A5C05074F455}"/>
                </a:ext>
              </a:extLst>
            </p:cNvPr>
            <p:cNvSpPr/>
            <p:nvPr/>
          </p:nvSpPr>
          <p:spPr>
            <a:xfrm>
              <a:off x="5713667" y="1278413"/>
              <a:ext cx="736994" cy="641235"/>
            </a:xfrm>
            <a:custGeom>
              <a:avLst/>
              <a:gdLst>
                <a:gd name="connsiteX0" fmla="*/ 728090 w 736994"/>
                <a:gd name="connsiteY0" fmla="*/ 420846 h 641235"/>
                <a:gd name="connsiteX1" fmla="*/ 709992 w 736994"/>
                <a:gd name="connsiteY1" fmla="*/ 638016 h 641235"/>
                <a:gd name="connsiteX2" fmla="*/ 579500 w 736994"/>
                <a:gd name="connsiteY2" fmla="*/ 374173 h 641235"/>
                <a:gd name="connsiteX3" fmla="*/ 450912 w 736994"/>
                <a:gd name="connsiteY3" fmla="*/ 385603 h 641235"/>
                <a:gd name="connsiteX4" fmla="*/ 244220 w 736994"/>
                <a:gd name="connsiteY4" fmla="*/ 280828 h 641235"/>
                <a:gd name="connsiteX5" fmla="*/ 41337 w 736994"/>
                <a:gd name="connsiteY5" fmla="*/ 598963 h 641235"/>
                <a:gd name="connsiteX6" fmla="*/ 12762 w 736994"/>
                <a:gd name="connsiteY6" fmla="*/ 424656 h 641235"/>
                <a:gd name="connsiteX7" fmla="*/ 56577 w 736994"/>
                <a:gd name="connsiteY7" fmla="*/ 76041 h 641235"/>
                <a:gd name="connsiteX8" fmla="*/ 190880 w 736994"/>
                <a:gd name="connsiteY8" fmla="*/ 33178 h 641235"/>
                <a:gd name="connsiteX9" fmla="*/ 215645 w 736994"/>
                <a:gd name="connsiteY9" fmla="*/ 53181 h 641235"/>
                <a:gd name="connsiteX10" fmla="*/ 236600 w 736994"/>
                <a:gd name="connsiteY10" fmla="*/ 41751 h 641235"/>
                <a:gd name="connsiteX11" fmla="*/ 351852 w 736994"/>
                <a:gd name="connsiteY11" fmla="*/ 2698 h 641235"/>
                <a:gd name="connsiteX12" fmla="*/ 419480 w 736994"/>
                <a:gd name="connsiteY12" fmla="*/ 65563 h 641235"/>
                <a:gd name="connsiteX13" fmla="*/ 489012 w 736994"/>
                <a:gd name="connsiteY13" fmla="*/ 17938 h 641235"/>
                <a:gd name="connsiteX14" fmla="*/ 704277 w 736994"/>
                <a:gd name="connsiteY14" fmla="*/ 137001 h 641235"/>
                <a:gd name="connsiteX15" fmla="*/ 728090 w 736994"/>
                <a:gd name="connsiteY15" fmla="*/ 420846 h 64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6994" h="641235">
                  <a:moveTo>
                    <a:pt x="728090" y="420846"/>
                  </a:moveTo>
                  <a:cubicBezTo>
                    <a:pt x="728090" y="448468"/>
                    <a:pt x="719517" y="670401"/>
                    <a:pt x="709992" y="638016"/>
                  </a:cubicBezTo>
                  <a:cubicBezTo>
                    <a:pt x="684275" y="551338"/>
                    <a:pt x="698562" y="316071"/>
                    <a:pt x="579500" y="374173"/>
                  </a:cubicBezTo>
                  <a:cubicBezTo>
                    <a:pt x="513777" y="406558"/>
                    <a:pt x="537590" y="385603"/>
                    <a:pt x="450912" y="385603"/>
                  </a:cubicBezTo>
                  <a:cubicBezTo>
                    <a:pt x="361377" y="385603"/>
                    <a:pt x="319467" y="284638"/>
                    <a:pt x="244220" y="280828"/>
                  </a:cubicBezTo>
                  <a:cubicBezTo>
                    <a:pt x="56577" y="272256"/>
                    <a:pt x="61340" y="525621"/>
                    <a:pt x="41337" y="598963"/>
                  </a:cubicBezTo>
                  <a:cubicBezTo>
                    <a:pt x="34670" y="624681"/>
                    <a:pt x="12762" y="441801"/>
                    <a:pt x="12762" y="424656"/>
                  </a:cubicBezTo>
                  <a:cubicBezTo>
                    <a:pt x="12762" y="334168"/>
                    <a:pt x="-35815" y="79851"/>
                    <a:pt x="56577" y="76041"/>
                  </a:cubicBezTo>
                  <a:cubicBezTo>
                    <a:pt x="86105" y="75088"/>
                    <a:pt x="187070" y="7461"/>
                    <a:pt x="190880" y="33178"/>
                  </a:cubicBezTo>
                  <a:cubicBezTo>
                    <a:pt x="192785" y="46513"/>
                    <a:pt x="204215" y="53181"/>
                    <a:pt x="215645" y="53181"/>
                  </a:cubicBezTo>
                  <a:cubicBezTo>
                    <a:pt x="224217" y="53181"/>
                    <a:pt x="231837" y="49371"/>
                    <a:pt x="236600" y="41751"/>
                  </a:cubicBezTo>
                  <a:cubicBezTo>
                    <a:pt x="236600" y="41751"/>
                    <a:pt x="342327" y="-12542"/>
                    <a:pt x="351852" y="2698"/>
                  </a:cubicBezTo>
                  <a:lnTo>
                    <a:pt x="419480" y="65563"/>
                  </a:lnTo>
                  <a:cubicBezTo>
                    <a:pt x="429005" y="81756"/>
                    <a:pt x="489012" y="17938"/>
                    <a:pt x="489012" y="17938"/>
                  </a:cubicBezTo>
                  <a:cubicBezTo>
                    <a:pt x="497585" y="2698"/>
                    <a:pt x="704277" y="137001"/>
                    <a:pt x="704277" y="137001"/>
                  </a:cubicBezTo>
                  <a:cubicBezTo>
                    <a:pt x="759522" y="193198"/>
                    <a:pt x="728090" y="311308"/>
                    <a:pt x="728090" y="420846"/>
                  </a:cubicBezTo>
                  <a:close/>
                </a:path>
              </a:pathLst>
            </a:custGeom>
            <a:solidFill>
              <a:srgbClr val="6443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EC7234D-BE84-06BF-3B67-2DDBF5A74456}"/>
                </a:ext>
              </a:extLst>
            </p:cNvPr>
            <p:cNvSpPr/>
            <p:nvPr/>
          </p:nvSpPr>
          <p:spPr>
            <a:xfrm>
              <a:off x="5785484" y="3647121"/>
              <a:ext cx="608647" cy="1669732"/>
            </a:xfrm>
            <a:custGeom>
              <a:avLst/>
              <a:gdLst>
                <a:gd name="connsiteX0" fmla="*/ 608647 w 608647"/>
                <a:gd name="connsiteY0" fmla="*/ 0 h 1669732"/>
                <a:gd name="connsiteX1" fmla="*/ 584835 w 608647"/>
                <a:gd name="connsiteY1" fmla="*/ 1655445 h 1669732"/>
                <a:gd name="connsiteX2" fmla="*/ 584835 w 608647"/>
                <a:gd name="connsiteY2" fmla="*/ 1661160 h 1669732"/>
                <a:gd name="connsiteX3" fmla="*/ 542925 w 608647"/>
                <a:gd name="connsiteY3" fmla="*/ 1662113 h 1669732"/>
                <a:gd name="connsiteX4" fmla="*/ 348615 w 608647"/>
                <a:gd name="connsiteY4" fmla="*/ 1668780 h 1669732"/>
                <a:gd name="connsiteX5" fmla="*/ 327660 w 608647"/>
                <a:gd name="connsiteY5" fmla="*/ 1669733 h 1669732"/>
                <a:gd name="connsiteX6" fmla="*/ 326708 w 608647"/>
                <a:gd name="connsiteY6" fmla="*/ 1643063 h 1669732"/>
                <a:gd name="connsiteX7" fmla="*/ 298133 w 608647"/>
                <a:gd name="connsiteY7" fmla="*/ 234315 h 1669732"/>
                <a:gd name="connsiteX8" fmla="*/ 285750 w 608647"/>
                <a:gd name="connsiteY8" fmla="*/ 1669733 h 1669732"/>
                <a:gd name="connsiteX9" fmla="*/ 275272 w 608647"/>
                <a:gd name="connsiteY9" fmla="*/ 1669733 h 1669732"/>
                <a:gd name="connsiteX10" fmla="*/ 258128 w 608647"/>
                <a:gd name="connsiteY10" fmla="*/ 1668780 h 1669732"/>
                <a:gd name="connsiteX11" fmla="*/ 61913 w 608647"/>
                <a:gd name="connsiteY11" fmla="*/ 1663065 h 1669732"/>
                <a:gd name="connsiteX12" fmla="*/ 0 w 608647"/>
                <a:gd name="connsiteY12" fmla="*/ 1661160 h 1669732"/>
                <a:gd name="connsiteX13" fmla="*/ 0 w 608647"/>
                <a:gd name="connsiteY13" fmla="*/ 0 h 166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8647" h="1669732">
                  <a:moveTo>
                    <a:pt x="608647" y="0"/>
                  </a:moveTo>
                  <a:lnTo>
                    <a:pt x="584835" y="1655445"/>
                  </a:lnTo>
                  <a:lnTo>
                    <a:pt x="584835" y="1661160"/>
                  </a:lnTo>
                  <a:lnTo>
                    <a:pt x="542925" y="1662113"/>
                  </a:lnTo>
                  <a:lnTo>
                    <a:pt x="348615" y="1668780"/>
                  </a:lnTo>
                  <a:lnTo>
                    <a:pt x="327660" y="1669733"/>
                  </a:lnTo>
                  <a:lnTo>
                    <a:pt x="326708" y="1643063"/>
                  </a:lnTo>
                  <a:lnTo>
                    <a:pt x="298133" y="234315"/>
                  </a:lnTo>
                  <a:lnTo>
                    <a:pt x="285750" y="1669733"/>
                  </a:lnTo>
                  <a:lnTo>
                    <a:pt x="275272" y="1669733"/>
                  </a:lnTo>
                  <a:lnTo>
                    <a:pt x="258128" y="1668780"/>
                  </a:lnTo>
                  <a:lnTo>
                    <a:pt x="61913" y="1663065"/>
                  </a:lnTo>
                  <a:lnTo>
                    <a:pt x="0" y="1661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7C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64FA0A7-F482-384E-4173-FE77EE99EF9D}"/>
                </a:ext>
              </a:extLst>
            </p:cNvPr>
            <p:cNvSpPr/>
            <p:nvPr/>
          </p:nvSpPr>
          <p:spPr>
            <a:xfrm>
              <a:off x="5513659" y="3586162"/>
              <a:ext cx="210240" cy="421278"/>
            </a:xfrm>
            <a:custGeom>
              <a:avLst/>
              <a:gdLst>
                <a:gd name="connsiteX0" fmla="*/ 139428 w 210240"/>
                <a:gd name="connsiteY0" fmla="*/ 246697 h 421278"/>
                <a:gd name="connsiteX1" fmla="*/ 159430 w 210240"/>
                <a:gd name="connsiteY1" fmla="*/ 280035 h 421278"/>
                <a:gd name="connsiteX2" fmla="*/ 178480 w 210240"/>
                <a:gd name="connsiteY2" fmla="*/ 418147 h 421278"/>
                <a:gd name="connsiteX3" fmla="*/ 142285 w 210240"/>
                <a:gd name="connsiteY3" fmla="*/ 417195 h 421278"/>
                <a:gd name="connsiteX4" fmla="*/ 363 w 210240"/>
                <a:gd name="connsiteY4" fmla="*/ 77153 h 421278"/>
                <a:gd name="connsiteX5" fmla="*/ 146095 w 210240"/>
                <a:gd name="connsiteY5" fmla="*/ 0 h 421278"/>
                <a:gd name="connsiteX6" fmla="*/ 147048 w 210240"/>
                <a:gd name="connsiteY6" fmla="*/ 4763 h 421278"/>
                <a:gd name="connsiteX7" fmla="*/ 182290 w 210240"/>
                <a:gd name="connsiteY7" fmla="*/ 100965 h 421278"/>
                <a:gd name="connsiteX8" fmla="*/ 168003 w 210240"/>
                <a:gd name="connsiteY8" fmla="*/ 219075 h 421278"/>
                <a:gd name="connsiteX9" fmla="*/ 162288 w 210240"/>
                <a:gd name="connsiteY9" fmla="*/ 217170 h 421278"/>
                <a:gd name="connsiteX10" fmla="*/ 153715 w 210240"/>
                <a:gd name="connsiteY10" fmla="*/ 216218 h 421278"/>
                <a:gd name="connsiteX11" fmla="*/ 139428 w 210240"/>
                <a:gd name="connsiteY11" fmla="*/ 246697 h 42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0240" h="421278">
                  <a:moveTo>
                    <a:pt x="139428" y="246697"/>
                  </a:moveTo>
                  <a:cubicBezTo>
                    <a:pt x="144190" y="254318"/>
                    <a:pt x="151810" y="265747"/>
                    <a:pt x="159430" y="280035"/>
                  </a:cubicBezTo>
                  <a:cubicBezTo>
                    <a:pt x="185148" y="327660"/>
                    <a:pt x="217533" y="400050"/>
                    <a:pt x="178480" y="418147"/>
                  </a:cubicBezTo>
                  <a:cubicBezTo>
                    <a:pt x="168955" y="422910"/>
                    <a:pt x="156573" y="421957"/>
                    <a:pt x="142285" y="417195"/>
                  </a:cubicBezTo>
                  <a:cubicBezTo>
                    <a:pt x="80373" y="393382"/>
                    <a:pt x="-6305" y="268605"/>
                    <a:pt x="363" y="77153"/>
                  </a:cubicBezTo>
                  <a:lnTo>
                    <a:pt x="146095" y="0"/>
                  </a:lnTo>
                  <a:cubicBezTo>
                    <a:pt x="146095" y="1905"/>
                    <a:pt x="146095" y="2857"/>
                    <a:pt x="147048" y="4763"/>
                  </a:cubicBezTo>
                  <a:cubicBezTo>
                    <a:pt x="148953" y="24765"/>
                    <a:pt x="166098" y="62865"/>
                    <a:pt x="182290" y="100965"/>
                  </a:cubicBezTo>
                  <a:cubicBezTo>
                    <a:pt x="209913" y="168593"/>
                    <a:pt x="233725" y="239078"/>
                    <a:pt x="168003" y="219075"/>
                  </a:cubicBezTo>
                  <a:cubicBezTo>
                    <a:pt x="166098" y="218122"/>
                    <a:pt x="164193" y="218122"/>
                    <a:pt x="162288" y="217170"/>
                  </a:cubicBezTo>
                  <a:cubicBezTo>
                    <a:pt x="159430" y="216218"/>
                    <a:pt x="156573" y="216218"/>
                    <a:pt x="153715" y="216218"/>
                  </a:cubicBezTo>
                  <a:cubicBezTo>
                    <a:pt x="138475" y="218122"/>
                    <a:pt x="131808" y="235268"/>
                    <a:pt x="139428" y="24669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C69D18D-2F2E-8E16-416E-6EE3C948D4C3}"/>
                </a:ext>
              </a:extLst>
            </p:cNvPr>
            <p:cNvSpPr/>
            <p:nvPr/>
          </p:nvSpPr>
          <p:spPr>
            <a:xfrm>
              <a:off x="6463337" y="3588067"/>
              <a:ext cx="210240" cy="421278"/>
            </a:xfrm>
            <a:custGeom>
              <a:avLst/>
              <a:gdLst>
                <a:gd name="connsiteX0" fmla="*/ 70813 w 210240"/>
                <a:gd name="connsiteY0" fmla="*/ 246697 h 421278"/>
                <a:gd name="connsiteX1" fmla="*/ 50810 w 210240"/>
                <a:gd name="connsiteY1" fmla="*/ 280035 h 421278"/>
                <a:gd name="connsiteX2" fmla="*/ 31760 w 210240"/>
                <a:gd name="connsiteY2" fmla="*/ 418147 h 421278"/>
                <a:gd name="connsiteX3" fmla="*/ 67955 w 210240"/>
                <a:gd name="connsiteY3" fmla="*/ 417195 h 421278"/>
                <a:gd name="connsiteX4" fmla="*/ 209878 w 210240"/>
                <a:gd name="connsiteY4" fmla="*/ 77152 h 421278"/>
                <a:gd name="connsiteX5" fmla="*/ 64145 w 210240"/>
                <a:gd name="connsiteY5" fmla="*/ 0 h 421278"/>
                <a:gd name="connsiteX6" fmla="*/ 63193 w 210240"/>
                <a:gd name="connsiteY6" fmla="*/ 4763 h 421278"/>
                <a:gd name="connsiteX7" fmla="*/ 27950 w 210240"/>
                <a:gd name="connsiteY7" fmla="*/ 100965 h 421278"/>
                <a:gd name="connsiteX8" fmla="*/ 42238 w 210240"/>
                <a:gd name="connsiteY8" fmla="*/ 219075 h 421278"/>
                <a:gd name="connsiteX9" fmla="*/ 47953 w 210240"/>
                <a:gd name="connsiteY9" fmla="*/ 217170 h 421278"/>
                <a:gd name="connsiteX10" fmla="*/ 56525 w 210240"/>
                <a:gd name="connsiteY10" fmla="*/ 216217 h 421278"/>
                <a:gd name="connsiteX11" fmla="*/ 70813 w 210240"/>
                <a:gd name="connsiteY11" fmla="*/ 246697 h 42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0240" h="421278">
                  <a:moveTo>
                    <a:pt x="70813" y="246697"/>
                  </a:moveTo>
                  <a:cubicBezTo>
                    <a:pt x="66050" y="254317"/>
                    <a:pt x="58430" y="265747"/>
                    <a:pt x="50810" y="280035"/>
                  </a:cubicBezTo>
                  <a:cubicBezTo>
                    <a:pt x="25093" y="327660"/>
                    <a:pt x="-7292" y="400050"/>
                    <a:pt x="31760" y="418147"/>
                  </a:cubicBezTo>
                  <a:cubicBezTo>
                    <a:pt x="41285" y="422910"/>
                    <a:pt x="53668" y="421957"/>
                    <a:pt x="67955" y="417195"/>
                  </a:cubicBezTo>
                  <a:cubicBezTo>
                    <a:pt x="129868" y="393382"/>
                    <a:pt x="216545" y="268605"/>
                    <a:pt x="209878" y="77152"/>
                  </a:cubicBezTo>
                  <a:lnTo>
                    <a:pt x="64145" y="0"/>
                  </a:lnTo>
                  <a:cubicBezTo>
                    <a:pt x="64145" y="1905"/>
                    <a:pt x="64145" y="2857"/>
                    <a:pt x="63193" y="4763"/>
                  </a:cubicBezTo>
                  <a:cubicBezTo>
                    <a:pt x="61288" y="24765"/>
                    <a:pt x="44143" y="62865"/>
                    <a:pt x="27950" y="100965"/>
                  </a:cubicBezTo>
                  <a:cubicBezTo>
                    <a:pt x="328" y="168592"/>
                    <a:pt x="-23485" y="239077"/>
                    <a:pt x="42238" y="219075"/>
                  </a:cubicBezTo>
                  <a:cubicBezTo>
                    <a:pt x="44143" y="218122"/>
                    <a:pt x="46048" y="218122"/>
                    <a:pt x="47953" y="217170"/>
                  </a:cubicBezTo>
                  <a:cubicBezTo>
                    <a:pt x="50810" y="216217"/>
                    <a:pt x="53668" y="216217"/>
                    <a:pt x="56525" y="216217"/>
                  </a:cubicBezTo>
                  <a:cubicBezTo>
                    <a:pt x="71765" y="218122"/>
                    <a:pt x="78433" y="235267"/>
                    <a:pt x="70813" y="24669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F45B1DC-72F6-11D3-8FF2-80D79AB576F9}"/>
                </a:ext>
              </a:extLst>
            </p:cNvPr>
            <p:cNvSpPr/>
            <p:nvPr/>
          </p:nvSpPr>
          <p:spPr>
            <a:xfrm>
              <a:off x="5842634" y="2306002"/>
              <a:ext cx="455295" cy="1201102"/>
            </a:xfrm>
            <a:custGeom>
              <a:avLst/>
              <a:gdLst>
                <a:gd name="connsiteX0" fmla="*/ 232410 w 455295"/>
                <a:gd name="connsiteY0" fmla="*/ 0 h 1201102"/>
                <a:gd name="connsiteX1" fmla="*/ 137160 w 455295"/>
                <a:gd name="connsiteY1" fmla="*/ 0 h 1201102"/>
                <a:gd name="connsiteX2" fmla="*/ 0 w 455295"/>
                <a:gd name="connsiteY2" fmla="*/ 61913 h 1201102"/>
                <a:gd name="connsiteX3" fmla="*/ 55245 w 455295"/>
                <a:gd name="connsiteY3" fmla="*/ 1194435 h 1201102"/>
                <a:gd name="connsiteX4" fmla="*/ 455295 w 455295"/>
                <a:gd name="connsiteY4" fmla="*/ 1201103 h 1201102"/>
                <a:gd name="connsiteX5" fmla="*/ 441008 w 455295"/>
                <a:gd name="connsiteY5" fmla="*/ 17145 h 120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295" h="1201102">
                  <a:moveTo>
                    <a:pt x="232410" y="0"/>
                  </a:moveTo>
                  <a:lnTo>
                    <a:pt x="137160" y="0"/>
                  </a:lnTo>
                  <a:lnTo>
                    <a:pt x="0" y="61913"/>
                  </a:lnTo>
                  <a:lnTo>
                    <a:pt x="55245" y="1194435"/>
                  </a:lnTo>
                  <a:lnTo>
                    <a:pt x="455295" y="1201103"/>
                  </a:lnTo>
                  <a:lnTo>
                    <a:pt x="441008" y="17145"/>
                  </a:lnTo>
                  <a:close/>
                </a:path>
              </a:pathLst>
            </a:custGeom>
            <a:solidFill>
              <a:srgbClr val="EBCF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7A532CC-A808-279F-1CD5-C908BA618C5A}"/>
                </a:ext>
              </a:extLst>
            </p:cNvPr>
            <p:cNvSpPr/>
            <p:nvPr/>
          </p:nvSpPr>
          <p:spPr>
            <a:xfrm>
              <a:off x="5765482" y="3507104"/>
              <a:ext cx="604837" cy="140017"/>
            </a:xfrm>
            <a:custGeom>
              <a:avLst/>
              <a:gdLst>
                <a:gd name="connsiteX0" fmla="*/ 0 w 604837"/>
                <a:gd name="connsiteY0" fmla="*/ 0 h 140017"/>
                <a:gd name="connsiteX1" fmla="*/ 604837 w 604837"/>
                <a:gd name="connsiteY1" fmla="*/ 0 h 140017"/>
                <a:gd name="connsiteX2" fmla="*/ 604837 w 604837"/>
                <a:gd name="connsiteY2" fmla="*/ 140018 h 140017"/>
                <a:gd name="connsiteX3" fmla="*/ 0 w 604837"/>
                <a:gd name="connsiteY3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837" h="140017">
                  <a:moveTo>
                    <a:pt x="0" y="0"/>
                  </a:moveTo>
                  <a:lnTo>
                    <a:pt x="604837" y="0"/>
                  </a:lnTo>
                  <a:lnTo>
                    <a:pt x="604837" y="140018"/>
                  </a:lnTo>
                  <a:lnTo>
                    <a:pt x="0" y="140018"/>
                  </a:lnTo>
                  <a:close/>
                </a:path>
              </a:pathLst>
            </a:custGeom>
            <a:solidFill>
              <a:srgbClr val="5551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7D105AD-BE57-C3EF-0F8E-A1DB297D6129}"/>
                </a:ext>
              </a:extLst>
            </p:cNvPr>
            <p:cNvSpPr/>
            <p:nvPr/>
          </p:nvSpPr>
          <p:spPr>
            <a:xfrm>
              <a:off x="5811202" y="2205989"/>
              <a:ext cx="238135" cy="226694"/>
            </a:xfrm>
            <a:custGeom>
              <a:avLst/>
              <a:gdLst>
                <a:gd name="connsiteX0" fmla="*/ 158115 w 238135"/>
                <a:gd name="connsiteY0" fmla="*/ 0 h 226694"/>
                <a:gd name="connsiteX1" fmla="*/ 0 w 238135"/>
                <a:gd name="connsiteY1" fmla="*/ 226695 h 226694"/>
                <a:gd name="connsiteX2" fmla="*/ 238125 w 238135"/>
                <a:gd name="connsiteY2" fmla="*/ 100013 h 226694"/>
                <a:gd name="connsiteX3" fmla="*/ 158115 w 238135"/>
                <a:gd name="connsiteY3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35" h="226694">
                  <a:moveTo>
                    <a:pt x="158115" y="0"/>
                  </a:moveTo>
                  <a:lnTo>
                    <a:pt x="0" y="226695"/>
                  </a:lnTo>
                  <a:lnTo>
                    <a:pt x="238125" y="100013"/>
                  </a:lnTo>
                  <a:cubicBezTo>
                    <a:pt x="239078" y="100013"/>
                    <a:pt x="177165" y="103822"/>
                    <a:pt x="158115" y="0"/>
                  </a:cubicBezTo>
                  <a:close/>
                </a:path>
              </a:pathLst>
            </a:custGeom>
            <a:solidFill>
              <a:srgbClr val="B1B1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7D0D433-E989-971B-5C76-13BC99E311D4}"/>
                </a:ext>
              </a:extLst>
            </p:cNvPr>
            <p:cNvSpPr/>
            <p:nvPr/>
          </p:nvSpPr>
          <p:spPr>
            <a:xfrm>
              <a:off x="6118859" y="2205989"/>
              <a:ext cx="232409" cy="220027"/>
            </a:xfrm>
            <a:custGeom>
              <a:avLst/>
              <a:gdLst>
                <a:gd name="connsiteX0" fmla="*/ 80963 w 232409"/>
                <a:gd name="connsiteY0" fmla="*/ 0 h 220027"/>
                <a:gd name="connsiteX1" fmla="*/ 232410 w 232409"/>
                <a:gd name="connsiteY1" fmla="*/ 220027 h 220027"/>
                <a:gd name="connsiteX2" fmla="*/ 0 w 232409"/>
                <a:gd name="connsiteY2" fmla="*/ 100013 h 220027"/>
                <a:gd name="connsiteX3" fmla="*/ 80963 w 232409"/>
                <a:gd name="connsiteY3" fmla="*/ 0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409" h="220027">
                  <a:moveTo>
                    <a:pt x="80963" y="0"/>
                  </a:moveTo>
                  <a:lnTo>
                    <a:pt x="232410" y="220027"/>
                  </a:lnTo>
                  <a:lnTo>
                    <a:pt x="0" y="100013"/>
                  </a:lnTo>
                  <a:cubicBezTo>
                    <a:pt x="953" y="100013"/>
                    <a:pt x="62865" y="103822"/>
                    <a:pt x="80963" y="0"/>
                  </a:cubicBezTo>
                  <a:close/>
                </a:path>
              </a:pathLst>
            </a:custGeom>
            <a:solidFill>
              <a:srgbClr val="B1B1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FFC4983-18F3-3CCF-A96C-0774A4ABA3EC}"/>
                </a:ext>
              </a:extLst>
            </p:cNvPr>
            <p:cNvSpPr/>
            <p:nvPr/>
          </p:nvSpPr>
          <p:spPr>
            <a:xfrm>
              <a:off x="5997892" y="2437446"/>
              <a:ext cx="178117" cy="922020"/>
            </a:xfrm>
            <a:custGeom>
              <a:avLst/>
              <a:gdLst>
                <a:gd name="connsiteX0" fmla="*/ 50482 w 178117"/>
                <a:gd name="connsiteY0" fmla="*/ 0 h 922020"/>
                <a:gd name="connsiteX1" fmla="*/ 0 w 178117"/>
                <a:gd name="connsiteY1" fmla="*/ 240983 h 922020"/>
                <a:gd name="connsiteX2" fmla="*/ 26670 w 178117"/>
                <a:gd name="connsiteY2" fmla="*/ 797243 h 922020"/>
                <a:gd name="connsiteX3" fmla="*/ 91440 w 178117"/>
                <a:gd name="connsiteY3" fmla="*/ 922020 h 922020"/>
                <a:gd name="connsiteX4" fmla="*/ 157163 w 178117"/>
                <a:gd name="connsiteY4" fmla="*/ 802958 h 922020"/>
                <a:gd name="connsiteX5" fmla="*/ 178117 w 178117"/>
                <a:gd name="connsiteY5" fmla="*/ 240983 h 922020"/>
                <a:gd name="connsiteX6" fmla="*/ 124777 w 178117"/>
                <a:gd name="connsiteY6" fmla="*/ 0 h 92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7" h="922020">
                  <a:moveTo>
                    <a:pt x="50482" y="0"/>
                  </a:moveTo>
                  <a:lnTo>
                    <a:pt x="0" y="240983"/>
                  </a:lnTo>
                  <a:lnTo>
                    <a:pt x="26670" y="797243"/>
                  </a:lnTo>
                  <a:lnTo>
                    <a:pt x="91440" y="922020"/>
                  </a:lnTo>
                  <a:lnTo>
                    <a:pt x="157163" y="802958"/>
                  </a:lnTo>
                  <a:lnTo>
                    <a:pt x="178117" y="240983"/>
                  </a:lnTo>
                  <a:lnTo>
                    <a:pt x="124777" y="0"/>
                  </a:lnTo>
                  <a:close/>
                </a:path>
              </a:pathLst>
            </a:custGeom>
            <a:solidFill>
              <a:srgbClr val="77A9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239341E-285C-E7E6-2267-1A587FA56EE9}"/>
                </a:ext>
              </a:extLst>
            </p:cNvPr>
            <p:cNvSpPr/>
            <p:nvPr/>
          </p:nvSpPr>
          <p:spPr>
            <a:xfrm>
              <a:off x="6009322" y="3532821"/>
              <a:ext cx="123825" cy="82867"/>
            </a:xfrm>
            <a:custGeom>
              <a:avLst/>
              <a:gdLst>
                <a:gd name="connsiteX0" fmla="*/ 98108 w 123825"/>
                <a:gd name="connsiteY0" fmla="*/ 82868 h 82867"/>
                <a:gd name="connsiteX1" fmla="*/ 25718 w 123825"/>
                <a:gd name="connsiteY1" fmla="*/ 82868 h 82867"/>
                <a:gd name="connsiteX2" fmla="*/ 0 w 123825"/>
                <a:gd name="connsiteY2" fmla="*/ 57150 h 82867"/>
                <a:gd name="connsiteX3" fmla="*/ 0 w 123825"/>
                <a:gd name="connsiteY3" fmla="*/ 25718 h 82867"/>
                <a:gd name="connsiteX4" fmla="*/ 25718 w 123825"/>
                <a:gd name="connsiteY4" fmla="*/ 0 h 82867"/>
                <a:gd name="connsiteX5" fmla="*/ 98108 w 123825"/>
                <a:gd name="connsiteY5" fmla="*/ 0 h 82867"/>
                <a:gd name="connsiteX6" fmla="*/ 123825 w 123825"/>
                <a:gd name="connsiteY6" fmla="*/ 25718 h 82867"/>
                <a:gd name="connsiteX7" fmla="*/ 123825 w 123825"/>
                <a:gd name="connsiteY7" fmla="*/ 57150 h 82867"/>
                <a:gd name="connsiteX8" fmla="*/ 98108 w 123825"/>
                <a:gd name="connsiteY8" fmla="*/ 82868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5" h="82867">
                  <a:moveTo>
                    <a:pt x="98108" y="82868"/>
                  </a:moveTo>
                  <a:lnTo>
                    <a:pt x="25718" y="82868"/>
                  </a:lnTo>
                  <a:cubicBezTo>
                    <a:pt x="11430" y="82868"/>
                    <a:pt x="0" y="71438"/>
                    <a:pt x="0" y="57150"/>
                  </a:cubicBezTo>
                  <a:lnTo>
                    <a:pt x="0" y="25718"/>
                  </a:lnTo>
                  <a:cubicBezTo>
                    <a:pt x="0" y="11430"/>
                    <a:pt x="11430" y="0"/>
                    <a:pt x="25718" y="0"/>
                  </a:cubicBezTo>
                  <a:lnTo>
                    <a:pt x="98108" y="0"/>
                  </a:lnTo>
                  <a:cubicBezTo>
                    <a:pt x="112395" y="0"/>
                    <a:pt x="123825" y="11430"/>
                    <a:pt x="123825" y="25718"/>
                  </a:cubicBezTo>
                  <a:lnTo>
                    <a:pt x="123825" y="57150"/>
                  </a:lnTo>
                  <a:cubicBezTo>
                    <a:pt x="123825" y="71438"/>
                    <a:pt x="112395" y="82868"/>
                    <a:pt x="98108" y="8286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978230A-1876-5E67-25EA-830055538A4C}"/>
                </a:ext>
              </a:extLst>
            </p:cNvPr>
            <p:cNvSpPr/>
            <p:nvPr/>
          </p:nvSpPr>
          <p:spPr>
            <a:xfrm>
              <a:off x="5474017" y="2260282"/>
              <a:ext cx="506729" cy="2416492"/>
            </a:xfrm>
            <a:custGeom>
              <a:avLst/>
              <a:gdLst>
                <a:gd name="connsiteX0" fmla="*/ 348615 w 506729"/>
                <a:gd name="connsiteY0" fmla="*/ 0 h 2416492"/>
                <a:gd name="connsiteX1" fmla="*/ 182880 w 506729"/>
                <a:gd name="connsiteY1" fmla="*/ 50483 h 2416492"/>
                <a:gd name="connsiteX2" fmla="*/ 34290 w 506729"/>
                <a:gd name="connsiteY2" fmla="*/ 244792 h 2416492"/>
                <a:gd name="connsiteX3" fmla="*/ 0 w 506729"/>
                <a:gd name="connsiteY3" fmla="*/ 1429702 h 2416492"/>
                <a:gd name="connsiteX4" fmla="*/ 218122 w 506729"/>
                <a:gd name="connsiteY4" fmla="*/ 1314450 h 2416492"/>
                <a:gd name="connsiteX5" fmla="*/ 261938 w 506729"/>
                <a:gd name="connsiteY5" fmla="*/ 597218 h 2416492"/>
                <a:gd name="connsiteX6" fmla="*/ 236220 w 506729"/>
                <a:gd name="connsiteY6" fmla="*/ 1355408 h 2416492"/>
                <a:gd name="connsiteX7" fmla="*/ 103822 w 506729"/>
                <a:gd name="connsiteY7" fmla="*/ 2416493 h 2416492"/>
                <a:gd name="connsiteX8" fmla="*/ 506730 w 506729"/>
                <a:gd name="connsiteY8" fmla="*/ 2416493 h 2416492"/>
                <a:gd name="connsiteX9" fmla="*/ 458152 w 506729"/>
                <a:gd name="connsiteY9" fmla="*/ 842010 h 2416492"/>
                <a:gd name="connsiteX10" fmla="*/ 348615 w 506729"/>
                <a:gd name="connsiteY10" fmla="*/ 0 h 241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729" h="2416492">
                  <a:moveTo>
                    <a:pt x="348615" y="0"/>
                  </a:moveTo>
                  <a:lnTo>
                    <a:pt x="182880" y="50483"/>
                  </a:lnTo>
                  <a:cubicBezTo>
                    <a:pt x="96202" y="76200"/>
                    <a:pt x="37147" y="155258"/>
                    <a:pt x="34290" y="244792"/>
                  </a:cubicBezTo>
                  <a:lnTo>
                    <a:pt x="0" y="1429702"/>
                  </a:lnTo>
                  <a:lnTo>
                    <a:pt x="218122" y="1314450"/>
                  </a:lnTo>
                  <a:lnTo>
                    <a:pt x="261938" y="597218"/>
                  </a:lnTo>
                  <a:lnTo>
                    <a:pt x="236220" y="1355408"/>
                  </a:lnTo>
                  <a:lnTo>
                    <a:pt x="103822" y="2416493"/>
                  </a:lnTo>
                  <a:lnTo>
                    <a:pt x="506730" y="2416493"/>
                  </a:lnTo>
                  <a:lnTo>
                    <a:pt x="458152" y="842010"/>
                  </a:lnTo>
                  <a:lnTo>
                    <a:pt x="348615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DD727F-016B-DC26-511F-5F854BFBE3DB}"/>
                </a:ext>
              </a:extLst>
            </p:cNvPr>
            <p:cNvSpPr/>
            <p:nvPr/>
          </p:nvSpPr>
          <p:spPr>
            <a:xfrm>
              <a:off x="6210300" y="2260282"/>
              <a:ext cx="506730" cy="2415539"/>
            </a:xfrm>
            <a:custGeom>
              <a:avLst/>
              <a:gdLst>
                <a:gd name="connsiteX0" fmla="*/ 158115 w 506730"/>
                <a:gd name="connsiteY0" fmla="*/ 0 h 2415539"/>
                <a:gd name="connsiteX1" fmla="*/ 298132 w 506730"/>
                <a:gd name="connsiteY1" fmla="*/ 41910 h 2415539"/>
                <a:gd name="connsiteX2" fmla="*/ 473393 w 506730"/>
                <a:gd name="connsiteY2" fmla="*/ 271463 h 2415539"/>
                <a:gd name="connsiteX3" fmla="*/ 506730 w 506730"/>
                <a:gd name="connsiteY3" fmla="*/ 1428750 h 2415539"/>
                <a:gd name="connsiteX4" fmla="*/ 288607 w 506730"/>
                <a:gd name="connsiteY4" fmla="*/ 1313498 h 2415539"/>
                <a:gd name="connsiteX5" fmla="*/ 244793 w 506730"/>
                <a:gd name="connsiteY5" fmla="*/ 596265 h 2415539"/>
                <a:gd name="connsiteX6" fmla="*/ 269557 w 506730"/>
                <a:gd name="connsiteY6" fmla="*/ 1354455 h 2415539"/>
                <a:gd name="connsiteX7" fmla="*/ 401003 w 506730"/>
                <a:gd name="connsiteY7" fmla="*/ 2415540 h 2415539"/>
                <a:gd name="connsiteX8" fmla="*/ 0 w 506730"/>
                <a:gd name="connsiteY8" fmla="*/ 2415540 h 2415539"/>
                <a:gd name="connsiteX9" fmla="*/ 57150 w 506730"/>
                <a:gd name="connsiteY9" fmla="*/ 843915 h 2415539"/>
                <a:gd name="connsiteX10" fmla="*/ 158115 w 506730"/>
                <a:gd name="connsiteY10" fmla="*/ 0 h 2415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730" h="2415539">
                  <a:moveTo>
                    <a:pt x="158115" y="0"/>
                  </a:moveTo>
                  <a:lnTo>
                    <a:pt x="298132" y="41910"/>
                  </a:lnTo>
                  <a:cubicBezTo>
                    <a:pt x="400050" y="72390"/>
                    <a:pt x="470535" y="164783"/>
                    <a:pt x="473393" y="271463"/>
                  </a:cubicBezTo>
                  <a:lnTo>
                    <a:pt x="506730" y="1428750"/>
                  </a:lnTo>
                  <a:lnTo>
                    <a:pt x="288607" y="1313498"/>
                  </a:lnTo>
                  <a:lnTo>
                    <a:pt x="244793" y="596265"/>
                  </a:lnTo>
                  <a:lnTo>
                    <a:pt x="269557" y="1354455"/>
                  </a:lnTo>
                  <a:lnTo>
                    <a:pt x="401003" y="2415540"/>
                  </a:lnTo>
                  <a:lnTo>
                    <a:pt x="0" y="2415540"/>
                  </a:lnTo>
                  <a:lnTo>
                    <a:pt x="57150" y="843915"/>
                  </a:lnTo>
                  <a:lnTo>
                    <a:pt x="158115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8DF7921-8B5D-30DA-5CB6-2E9ECB969EFE}"/>
                </a:ext>
              </a:extLst>
            </p:cNvPr>
            <p:cNvSpPr/>
            <p:nvPr/>
          </p:nvSpPr>
          <p:spPr>
            <a:xfrm>
              <a:off x="5644515" y="2235516"/>
              <a:ext cx="287654" cy="889364"/>
            </a:xfrm>
            <a:custGeom>
              <a:avLst/>
              <a:gdLst>
                <a:gd name="connsiteX0" fmla="*/ 269557 w 287654"/>
                <a:gd name="connsiteY0" fmla="*/ 32385 h 889364"/>
                <a:gd name="connsiteX1" fmla="*/ 242888 w 287654"/>
                <a:gd name="connsiteY1" fmla="*/ 231458 h 889364"/>
                <a:gd name="connsiteX2" fmla="*/ 284797 w 287654"/>
                <a:gd name="connsiteY2" fmla="*/ 883920 h 889364"/>
                <a:gd name="connsiteX3" fmla="*/ 66675 w 287654"/>
                <a:gd name="connsiteY3" fmla="*/ 382905 h 889364"/>
                <a:gd name="connsiteX4" fmla="*/ 160020 w 287654"/>
                <a:gd name="connsiteY4" fmla="*/ 251460 h 889364"/>
                <a:gd name="connsiteX5" fmla="*/ 0 w 287654"/>
                <a:gd name="connsiteY5" fmla="*/ 192405 h 889364"/>
                <a:gd name="connsiteX6" fmla="*/ 125730 w 287654"/>
                <a:gd name="connsiteY6" fmla="*/ 34290 h 889364"/>
                <a:gd name="connsiteX7" fmla="*/ 125730 w 287654"/>
                <a:gd name="connsiteY7" fmla="*/ 34290 h 889364"/>
                <a:gd name="connsiteX8" fmla="*/ 287655 w 287654"/>
                <a:gd name="connsiteY8" fmla="*/ 0 h 889364"/>
                <a:gd name="connsiteX9" fmla="*/ 269557 w 287654"/>
                <a:gd name="connsiteY9" fmla="*/ 32385 h 88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654" h="889364">
                  <a:moveTo>
                    <a:pt x="269557" y="32385"/>
                  </a:moveTo>
                  <a:cubicBezTo>
                    <a:pt x="247650" y="74295"/>
                    <a:pt x="240030" y="140970"/>
                    <a:pt x="242888" y="231458"/>
                  </a:cubicBezTo>
                  <a:cubicBezTo>
                    <a:pt x="247650" y="391478"/>
                    <a:pt x="275272" y="674370"/>
                    <a:pt x="284797" y="883920"/>
                  </a:cubicBezTo>
                  <a:cubicBezTo>
                    <a:pt x="287655" y="950595"/>
                    <a:pt x="66675" y="382905"/>
                    <a:pt x="66675" y="382905"/>
                  </a:cubicBezTo>
                  <a:lnTo>
                    <a:pt x="160020" y="251460"/>
                  </a:lnTo>
                  <a:lnTo>
                    <a:pt x="0" y="192405"/>
                  </a:lnTo>
                  <a:cubicBezTo>
                    <a:pt x="0" y="192405"/>
                    <a:pt x="54292" y="69533"/>
                    <a:pt x="125730" y="34290"/>
                  </a:cubicBezTo>
                  <a:lnTo>
                    <a:pt x="125730" y="34290"/>
                  </a:lnTo>
                  <a:cubicBezTo>
                    <a:pt x="193357" y="1905"/>
                    <a:pt x="287655" y="0"/>
                    <a:pt x="287655" y="0"/>
                  </a:cubicBezTo>
                  <a:cubicBezTo>
                    <a:pt x="287655" y="0"/>
                    <a:pt x="283845" y="4763"/>
                    <a:pt x="269557" y="32385"/>
                  </a:cubicBezTo>
                  <a:close/>
                </a:path>
              </a:pathLst>
            </a:custGeom>
            <a:solidFill>
              <a:srgbClr val="C6C6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23DED83-3314-2876-3C08-6ADC543DECB6}"/>
                </a:ext>
              </a:extLst>
            </p:cNvPr>
            <p:cNvSpPr/>
            <p:nvPr/>
          </p:nvSpPr>
          <p:spPr>
            <a:xfrm>
              <a:off x="6210300" y="2225039"/>
              <a:ext cx="306705" cy="899541"/>
            </a:xfrm>
            <a:custGeom>
              <a:avLst/>
              <a:gdLst>
                <a:gd name="connsiteX0" fmla="*/ 55245 w 306705"/>
                <a:gd name="connsiteY0" fmla="*/ 53340 h 899541"/>
                <a:gd name="connsiteX1" fmla="*/ 98107 w 306705"/>
                <a:gd name="connsiteY1" fmla="*/ 235267 h 899541"/>
                <a:gd name="connsiteX2" fmla="*/ 59055 w 306705"/>
                <a:gd name="connsiteY2" fmla="*/ 894397 h 899541"/>
                <a:gd name="connsiteX3" fmla="*/ 244793 w 306705"/>
                <a:gd name="connsiteY3" fmla="*/ 374332 h 899541"/>
                <a:gd name="connsiteX4" fmla="*/ 146685 w 306705"/>
                <a:gd name="connsiteY4" fmla="*/ 249555 h 899541"/>
                <a:gd name="connsiteX5" fmla="*/ 306705 w 306705"/>
                <a:gd name="connsiteY5" fmla="*/ 190500 h 899541"/>
                <a:gd name="connsiteX6" fmla="*/ 180975 w 306705"/>
                <a:gd name="connsiteY6" fmla="*/ 32385 h 899541"/>
                <a:gd name="connsiteX7" fmla="*/ 180975 w 306705"/>
                <a:gd name="connsiteY7" fmla="*/ 32385 h 899541"/>
                <a:gd name="connsiteX8" fmla="*/ 0 w 306705"/>
                <a:gd name="connsiteY8" fmla="*/ 0 h 899541"/>
                <a:gd name="connsiteX9" fmla="*/ 55245 w 306705"/>
                <a:gd name="connsiteY9" fmla="*/ 53340 h 89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6705" h="899541">
                  <a:moveTo>
                    <a:pt x="55245" y="53340"/>
                  </a:moveTo>
                  <a:cubicBezTo>
                    <a:pt x="77153" y="95250"/>
                    <a:pt x="100965" y="144780"/>
                    <a:pt x="98107" y="235267"/>
                  </a:cubicBezTo>
                  <a:cubicBezTo>
                    <a:pt x="93345" y="395288"/>
                    <a:pt x="117157" y="624840"/>
                    <a:pt x="59055" y="894397"/>
                  </a:cubicBezTo>
                  <a:cubicBezTo>
                    <a:pt x="44768" y="960120"/>
                    <a:pt x="244793" y="374332"/>
                    <a:pt x="244793" y="374332"/>
                  </a:cubicBezTo>
                  <a:lnTo>
                    <a:pt x="146685" y="249555"/>
                  </a:lnTo>
                  <a:lnTo>
                    <a:pt x="306705" y="190500"/>
                  </a:lnTo>
                  <a:cubicBezTo>
                    <a:pt x="306705" y="190500"/>
                    <a:pt x="252413" y="67627"/>
                    <a:pt x="180975" y="32385"/>
                  </a:cubicBezTo>
                  <a:lnTo>
                    <a:pt x="180975" y="32385"/>
                  </a:lnTo>
                  <a:cubicBezTo>
                    <a:pt x="113347" y="0"/>
                    <a:pt x="0" y="0"/>
                    <a:pt x="0" y="0"/>
                  </a:cubicBezTo>
                  <a:cubicBezTo>
                    <a:pt x="0" y="0"/>
                    <a:pt x="40957" y="25717"/>
                    <a:pt x="55245" y="53340"/>
                  </a:cubicBezTo>
                  <a:close/>
                </a:path>
              </a:pathLst>
            </a:custGeom>
            <a:solidFill>
              <a:srgbClr val="C6C6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75310AE-0BF2-31D6-D38A-76880832D0DE}"/>
                </a:ext>
              </a:extLst>
            </p:cNvPr>
            <p:cNvSpPr/>
            <p:nvPr/>
          </p:nvSpPr>
          <p:spPr>
            <a:xfrm>
              <a:off x="6009322" y="2306002"/>
              <a:ext cx="145732" cy="145732"/>
            </a:xfrm>
            <a:custGeom>
              <a:avLst/>
              <a:gdLst>
                <a:gd name="connsiteX0" fmla="*/ 120015 w 145732"/>
                <a:gd name="connsiteY0" fmla="*/ 145732 h 145732"/>
                <a:gd name="connsiteX1" fmla="*/ 25718 w 145732"/>
                <a:gd name="connsiteY1" fmla="*/ 145732 h 145732"/>
                <a:gd name="connsiteX2" fmla="*/ 0 w 145732"/>
                <a:gd name="connsiteY2" fmla="*/ 120015 h 145732"/>
                <a:gd name="connsiteX3" fmla="*/ 0 w 145732"/>
                <a:gd name="connsiteY3" fmla="*/ 25717 h 145732"/>
                <a:gd name="connsiteX4" fmla="*/ 25718 w 145732"/>
                <a:gd name="connsiteY4" fmla="*/ 0 h 145732"/>
                <a:gd name="connsiteX5" fmla="*/ 120015 w 145732"/>
                <a:gd name="connsiteY5" fmla="*/ 0 h 145732"/>
                <a:gd name="connsiteX6" fmla="*/ 145733 w 145732"/>
                <a:gd name="connsiteY6" fmla="*/ 25717 h 145732"/>
                <a:gd name="connsiteX7" fmla="*/ 145733 w 145732"/>
                <a:gd name="connsiteY7" fmla="*/ 120015 h 145732"/>
                <a:gd name="connsiteX8" fmla="*/ 120015 w 145732"/>
                <a:gd name="connsiteY8" fmla="*/ 145732 h 14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45732">
                  <a:moveTo>
                    <a:pt x="120015" y="145732"/>
                  </a:moveTo>
                  <a:lnTo>
                    <a:pt x="25718" y="145732"/>
                  </a:lnTo>
                  <a:cubicBezTo>
                    <a:pt x="11430" y="145732"/>
                    <a:pt x="0" y="134302"/>
                    <a:pt x="0" y="120015"/>
                  </a:cubicBezTo>
                  <a:lnTo>
                    <a:pt x="0" y="25717"/>
                  </a:lnTo>
                  <a:cubicBezTo>
                    <a:pt x="0" y="11430"/>
                    <a:pt x="11430" y="0"/>
                    <a:pt x="25718" y="0"/>
                  </a:cubicBezTo>
                  <a:lnTo>
                    <a:pt x="120015" y="0"/>
                  </a:lnTo>
                  <a:cubicBezTo>
                    <a:pt x="134303" y="0"/>
                    <a:pt x="145733" y="11430"/>
                    <a:pt x="145733" y="25717"/>
                  </a:cubicBezTo>
                  <a:lnTo>
                    <a:pt x="145733" y="120015"/>
                  </a:lnTo>
                  <a:cubicBezTo>
                    <a:pt x="145733" y="134302"/>
                    <a:pt x="134303" y="145732"/>
                    <a:pt x="120015" y="145732"/>
                  </a:cubicBezTo>
                  <a:close/>
                </a:path>
              </a:pathLst>
            </a:custGeom>
            <a:solidFill>
              <a:srgbClr val="77A9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C06EC0-137F-AA85-CD89-06B6DAB904E4}"/>
                </a:ext>
              </a:extLst>
            </p:cNvPr>
            <p:cNvSpPr/>
            <p:nvPr/>
          </p:nvSpPr>
          <p:spPr>
            <a:xfrm>
              <a:off x="5997892" y="2437446"/>
              <a:ext cx="126682" cy="922020"/>
            </a:xfrm>
            <a:custGeom>
              <a:avLst/>
              <a:gdLst>
                <a:gd name="connsiteX0" fmla="*/ 119063 w 126682"/>
                <a:gd name="connsiteY0" fmla="*/ 14288 h 922020"/>
                <a:gd name="connsiteX1" fmla="*/ 108585 w 126682"/>
                <a:gd name="connsiteY1" fmla="*/ 14288 h 922020"/>
                <a:gd name="connsiteX2" fmla="*/ 95250 w 126682"/>
                <a:gd name="connsiteY2" fmla="*/ 294323 h 922020"/>
                <a:gd name="connsiteX3" fmla="*/ 94297 w 126682"/>
                <a:gd name="connsiteY3" fmla="*/ 886778 h 922020"/>
                <a:gd name="connsiteX4" fmla="*/ 98107 w 126682"/>
                <a:gd name="connsiteY4" fmla="*/ 908685 h 922020"/>
                <a:gd name="connsiteX5" fmla="*/ 90488 w 126682"/>
                <a:gd name="connsiteY5" fmla="*/ 922020 h 922020"/>
                <a:gd name="connsiteX6" fmla="*/ 25717 w 126682"/>
                <a:gd name="connsiteY6" fmla="*/ 797243 h 922020"/>
                <a:gd name="connsiteX7" fmla="*/ 0 w 126682"/>
                <a:gd name="connsiteY7" fmla="*/ 240983 h 922020"/>
                <a:gd name="connsiteX8" fmla="*/ 46672 w 126682"/>
                <a:gd name="connsiteY8" fmla="*/ 14288 h 922020"/>
                <a:gd name="connsiteX9" fmla="*/ 49530 w 126682"/>
                <a:gd name="connsiteY9" fmla="*/ 0 h 922020"/>
                <a:gd name="connsiteX10" fmla="*/ 123825 w 126682"/>
                <a:gd name="connsiteY10" fmla="*/ 0 h 922020"/>
                <a:gd name="connsiteX11" fmla="*/ 126682 w 126682"/>
                <a:gd name="connsiteY11" fmla="*/ 13335 h 922020"/>
                <a:gd name="connsiteX12" fmla="*/ 119063 w 126682"/>
                <a:gd name="connsiteY12" fmla="*/ 14288 h 92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682" h="922020">
                  <a:moveTo>
                    <a:pt x="119063" y="14288"/>
                  </a:moveTo>
                  <a:lnTo>
                    <a:pt x="108585" y="14288"/>
                  </a:lnTo>
                  <a:cubicBezTo>
                    <a:pt x="113347" y="107633"/>
                    <a:pt x="102870" y="200978"/>
                    <a:pt x="95250" y="294323"/>
                  </a:cubicBezTo>
                  <a:cubicBezTo>
                    <a:pt x="80010" y="491490"/>
                    <a:pt x="79057" y="689610"/>
                    <a:pt x="94297" y="886778"/>
                  </a:cubicBezTo>
                  <a:cubicBezTo>
                    <a:pt x="95250" y="894397"/>
                    <a:pt x="95250" y="902018"/>
                    <a:pt x="98107" y="908685"/>
                  </a:cubicBezTo>
                  <a:lnTo>
                    <a:pt x="90488" y="922020"/>
                  </a:lnTo>
                  <a:lnTo>
                    <a:pt x="25717" y="797243"/>
                  </a:lnTo>
                  <a:lnTo>
                    <a:pt x="0" y="240983"/>
                  </a:lnTo>
                  <a:lnTo>
                    <a:pt x="46672" y="14288"/>
                  </a:lnTo>
                  <a:lnTo>
                    <a:pt x="49530" y="0"/>
                  </a:lnTo>
                  <a:lnTo>
                    <a:pt x="123825" y="0"/>
                  </a:lnTo>
                  <a:lnTo>
                    <a:pt x="126682" y="13335"/>
                  </a:lnTo>
                  <a:cubicBezTo>
                    <a:pt x="124777" y="14288"/>
                    <a:pt x="121920" y="14288"/>
                    <a:pt x="119063" y="14288"/>
                  </a:cubicBezTo>
                  <a:close/>
                </a:path>
              </a:pathLst>
            </a:custGeom>
            <a:solidFill>
              <a:srgbClr val="6E9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A94956D-1879-B15C-BE89-DDE2AD8E3E8A}"/>
                </a:ext>
              </a:extLst>
            </p:cNvPr>
            <p:cNvSpPr/>
            <p:nvPr/>
          </p:nvSpPr>
          <p:spPr>
            <a:xfrm>
              <a:off x="6009322" y="2306954"/>
              <a:ext cx="116205" cy="144779"/>
            </a:xfrm>
            <a:custGeom>
              <a:avLst/>
              <a:gdLst>
                <a:gd name="connsiteX0" fmla="*/ 116205 w 116205"/>
                <a:gd name="connsiteY0" fmla="*/ 143828 h 144779"/>
                <a:gd name="connsiteX1" fmla="*/ 107633 w 116205"/>
                <a:gd name="connsiteY1" fmla="*/ 144780 h 144779"/>
                <a:gd name="connsiteX2" fmla="*/ 39053 w 116205"/>
                <a:gd name="connsiteY2" fmla="*/ 144780 h 144779"/>
                <a:gd name="connsiteX3" fmla="*/ 36195 w 116205"/>
                <a:gd name="connsiteY3" fmla="*/ 144780 h 144779"/>
                <a:gd name="connsiteX4" fmla="*/ 0 w 116205"/>
                <a:gd name="connsiteY4" fmla="*/ 106680 h 144779"/>
                <a:gd name="connsiteX5" fmla="*/ 0 w 116205"/>
                <a:gd name="connsiteY5" fmla="*/ 38100 h 144779"/>
                <a:gd name="connsiteX6" fmla="*/ 38100 w 116205"/>
                <a:gd name="connsiteY6" fmla="*/ 0 h 144779"/>
                <a:gd name="connsiteX7" fmla="*/ 85725 w 116205"/>
                <a:gd name="connsiteY7" fmla="*/ 0 h 144779"/>
                <a:gd name="connsiteX8" fmla="*/ 95250 w 116205"/>
                <a:gd name="connsiteY8" fmla="*/ 130492 h 144779"/>
                <a:gd name="connsiteX9" fmla="*/ 95250 w 116205"/>
                <a:gd name="connsiteY9" fmla="*/ 131445 h 144779"/>
                <a:gd name="connsiteX10" fmla="*/ 112395 w 116205"/>
                <a:gd name="connsiteY10" fmla="*/ 131445 h 144779"/>
                <a:gd name="connsiteX11" fmla="*/ 116205 w 116205"/>
                <a:gd name="connsiteY11" fmla="*/ 143828 h 144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205" h="144779">
                  <a:moveTo>
                    <a:pt x="116205" y="143828"/>
                  </a:moveTo>
                  <a:cubicBezTo>
                    <a:pt x="113347" y="144780"/>
                    <a:pt x="110490" y="144780"/>
                    <a:pt x="107633" y="144780"/>
                  </a:cubicBezTo>
                  <a:lnTo>
                    <a:pt x="39053" y="144780"/>
                  </a:lnTo>
                  <a:cubicBezTo>
                    <a:pt x="38100" y="144780"/>
                    <a:pt x="37147" y="144780"/>
                    <a:pt x="36195" y="144780"/>
                  </a:cubicBezTo>
                  <a:cubicBezTo>
                    <a:pt x="16193" y="143828"/>
                    <a:pt x="0" y="126683"/>
                    <a:pt x="0" y="10668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85725" y="0"/>
                  </a:lnTo>
                  <a:cubicBezTo>
                    <a:pt x="85725" y="42863"/>
                    <a:pt x="92393" y="87630"/>
                    <a:pt x="95250" y="130492"/>
                  </a:cubicBezTo>
                  <a:lnTo>
                    <a:pt x="95250" y="131445"/>
                  </a:lnTo>
                  <a:lnTo>
                    <a:pt x="112395" y="131445"/>
                  </a:lnTo>
                  <a:lnTo>
                    <a:pt x="116205" y="143828"/>
                  </a:lnTo>
                  <a:close/>
                </a:path>
              </a:pathLst>
            </a:custGeom>
            <a:solidFill>
              <a:srgbClr val="6E9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86814DA-95C1-F17B-8E73-7EFC2C15849D}"/>
                </a:ext>
              </a:extLst>
            </p:cNvPr>
            <p:cNvSpPr/>
            <p:nvPr/>
          </p:nvSpPr>
          <p:spPr>
            <a:xfrm>
              <a:off x="5807392" y="2205989"/>
              <a:ext cx="242887" cy="199072"/>
            </a:xfrm>
            <a:custGeom>
              <a:avLst/>
              <a:gdLst>
                <a:gd name="connsiteX0" fmla="*/ 161925 w 242887"/>
                <a:gd name="connsiteY0" fmla="*/ 0 h 199072"/>
                <a:gd name="connsiteX1" fmla="*/ 0 w 242887"/>
                <a:gd name="connsiteY1" fmla="*/ 199072 h 199072"/>
                <a:gd name="connsiteX2" fmla="*/ 242888 w 242887"/>
                <a:gd name="connsiteY2" fmla="*/ 99060 h 199072"/>
                <a:gd name="connsiteX3" fmla="*/ 161925 w 242887"/>
                <a:gd name="connsiteY3" fmla="*/ 0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99072">
                  <a:moveTo>
                    <a:pt x="161925" y="0"/>
                  </a:moveTo>
                  <a:lnTo>
                    <a:pt x="0" y="199072"/>
                  </a:lnTo>
                  <a:lnTo>
                    <a:pt x="242888" y="99060"/>
                  </a:lnTo>
                  <a:cubicBezTo>
                    <a:pt x="242888" y="100013"/>
                    <a:pt x="180975" y="103822"/>
                    <a:pt x="161925" y="0"/>
                  </a:cubicBezTo>
                  <a:close/>
                </a:path>
              </a:pathLst>
            </a:custGeom>
            <a:solidFill>
              <a:srgbClr val="E2CC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769880A-4FB5-4435-1AFD-1104566452DB}"/>
                </a:ext>
              </a:extLst>
            </p:cNvPr>
            <p:cNvSpPr/>
            <p:nvPr/>
          </p:nvSpPr>
          <p:spPr>
            <a:xfrm>
              <a:off x="6118859" y="2205989"/>
              <a:ext cx="242887" cy="199072"/>
            </a:xfrm>
            <a:custGeom>
              <a:avLst/>
              <a:gdLst>
                <a:gd name="connsiteX0" fmla="*/ 80963 w 242887"/>
                <a:gd name="connsiteY0" fmla="*/ 0 h 199072"/>
                <a:gd name="connsiteX1" fmla="*/ 242888 w 242887"/>
                <a:gd name="connsiteY1" fmla="*/ 199072 h 199072"/>
                <a:gd name="connsiteX2" fmla="*/ 0 w 242887"/>
                <a:gd name="connsiteY2" fmla="*/ 99060 h 199072"/>
                <a:gd name="connsiteX3" fmla="*/ 80963 w 242887"/>
                <a:gd name="connsiteY3" fmla="*/ 0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" h="199072">
                  <a:moveTo>
                    <a:pt x="80963" y="0"/>
                  </a:moveTo>
                  <a:lnTo>
                    <a:pt x="242888" y="199072"/>
                  </a:lnTo>
                  <a:lnTo>
                    <a:pt x="0" y="99060"/>
                  </a:lnTo>
                  <a:cubicBezTo>
                    <a:pt x="953" y="100013"/>
                    <a:pt x="62865" y="103822"/>
                    <a:pt x="80963" y="0"/>
                  </a:cubicBezTo>
                  <a:close/>
                </a:path>
              </a:pathLst>
            </a:custGeom>
            <a:solidFill>
              <a:srgbClr val="E2CC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D974E37-B2AF-49A6-4413-5471207B085C}"/>
                </a:ext>
              </a:extLst>
            </p:cNvPr>
            <p:cNvSpPr/>
            <p:nvPr/>
          </p:nvSpPr>
          <p:spPr>
            <a:xfrm>
              <a:off x="5658802" y="2208846"/>
              <a:ext cx="302026" cy="898848"/>
            </a:xfrm>
            <a:custGeom>
              <a:avLst/>
              <a:gdLst>
                <a:gd name="connsiteX0" fmla="*/ 289560 w 302026"/>
                <a:gd name="connsiteY0" fmla="*/ 39053 h 898848"/>
                <a:gd name="connsiteX1" fmla="*/ 242888 w 302026"/>
                <a:gd name="connsiteY1" fmla="*/ 243840 h 898848"/>
                <a:gd name="connsiteX2" fmla="*/ 271463 w 302026"/>
                <a:gd name="connsiteY2" fmla="*/ 893445 h 898848"/>
                <a:gd name="connsiteX3" fmla="*/ 77153 w 302026"/>
                <a:gd name="connsiteY3" fmla="*/ 387668 h 898848"/>
                <a:gd name="connsiteX4" fmla="*/ 160020 w 302026"/>
                <a:gd name="connsiteY4" fmla="*/ 262890 h 898848"/>
                <a:gd name="connsiteX5" fmla="*/ 0 w 302026"/>
                <a:gd name="connsiteY5" fmla="*/ 203835 h 898848"/>
                <a:gd name="connsiteX6" fmla="*/ 125730 w 302026"/>
                <a:gd name="connsiteY6" fmla="*/ 45720 h 898848"/>
                <a:gd name="connsiteX7" fmla="*/ 125730 w 302026"/>
                <a:gd name="connsiteY7" fmla="*/ 45720 h 898848"/>
                <a:gd name="connsiteX8" fmla="*/ 301942 w 302026"/>
                <a:gd name="connsiteY8" fmla="*/ 0 h 898848"/>
                <a:gd name="connsiteX9" fmla="*/ 289560 w 302026"/>
                <a:gd name="connsiteY9" fmla="*/ 39053 h 89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026" h="898848">
                  <a:moveTo>
                    <a:pt x="289560" y="39053"/>
                  </a:moveTo>
                  <a:cubicBezTo>
                    <a:pt x="267653" y="80963"/>
                    <a:pt x="240030" y="152400"/>
                    <a:pt x="242888" y="243840"/>
                  </a:cubicBezTo>
                  <a:cubicBezTo>
                    <a:pt x="247650" y="403860"/>
                    <a:pt x="261938" y="683895"/>
                    <a:pt x="271463" y="893445"/>
                  </a:cubicBezTo>
                  <a:cubicBezTo>
                    <a:pt x="274320" y="960120"/>
                    <a:pt x="77153" y="387668"/>
                    <a:pt x="77153" y="387668"/>
                  </a:cubicBezTo>
                  <a:lnTo>
                    <a:pt x="160020" y="262890"/>
                  </a:lnTo>
                  <a:lnTo>
                    <a:pt x="0" y="203835"/>
                  </a:lnTo>
                  <a:cubicBezTo>
                    <a:pt x="0" y="203835"/>
                    <a:pt x="54292" y="80963"/>
                    <a:pt x="125730" y="45720"/>
                  </a:cubicBezTo>
                  <a:lnTo>
                    <a:pt x="125730" y="45720"/>
                  </a:lnTo>
                  <a:cubicBezTo>
                    <a:pt x="193357" y="13335"/>
                    <a:pt x="301942" y="0"/>
                    <a:pt x="301942" y="0"/>
                  </a:cubicBezTo>
                  <a:cubicBezTo>
                    <a:pt x="301942" y="0"/>
                    <a:pt x="303847" y="12383"/>
                    <a:pt x="289560" y="39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F577E3-FE49-4E77-EAE1-BD98F953A8E1}"/>
                </a:ext>
              </a:extLst>
            </p:cNvPr>
            <p:cNvSpPr/>
            <p:nvPr/>
          </p:nvSpPr>
          <p:spPr>
            <a:xfrm>
              <a:off x="6201727" y="2205989"/>
              <a:ext cx="301942" cy="904513"/>
            </a:xfrm>
            <a:custGeom>
              <a:avLst/>
              <a:gdLst>
                <a:gd name="connsiteX0" fmla="*/ 13335 w 301942"/>
                <a:gd name="connsiteY0" fmla="*/ 39052 h 904513"/>
                <a:gd name="connsiteX1" fmla="*/ 60007 w 301942"/>
                <a:gd name="connsiteY1" fmla="*/ 243840 h 904513"/>
                <a:gd name="connsiteX2" fmla="*/ 65722 w 301942"/>
                <a:gd name="connsiteY2" fmla="*/ 899160 h 904513"/>
                <a:gd name="connsiteX3" fmla="*/ 224790 w 301942"/>
                <a:gd name="connsiteY3" fmla="*/ 387667 h 904513"/>
                <a:gd name="connsiteX4" fmla="*/ 141922 w 301942"/>
                <a:gd name="connsiteY4" fmla="*/ 262890 h 904513"/>
                <a:gd name="connsiteX5" fmla="*/ 301942 w 301942"/>
                <a:gd name="connsiteY5" fmla="*/ 203835 h 904513"/>
                <a:gd name="connsiteX6" fmla="*/ 176213 w 301942"/>
                <a:gd name="connsiteY6" fmla="*/ 45720 h 904513"/>
                <a:gd name="connsiteX7" fmla="*/ 176213 w 301942"/>
                <a:gd name="connsiteY7" fmla="*/ 45720 h 904513"/>
                <a:gd name="connsiteX8" fmla="*/ 0 w 301942"/>
                <a:gd name="connsiteY8" fmla="*/ 0 h 904513"/>
                <a:gd name="connsiteX9" fmla="*/ 13335 w 301942"/>
                <a:gd name="connsiteY9" fmla="*/ 39052 h 90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942" h="904513">
                  <a:moveTo>
                    <a:pt x="13335" y="39052"/>
                  </a:moveTo>
                  <a:cubicBezTo>
                    <a:pt x="35242" y="80963"/>
                    <a:pt x="62865" y="152400"/>
                    <a:pt x="60007" y="243840"/>
                  </a:cubicBezTo>
                  <a:cubicBezTo>
                    <a:pt x="55245" y="403860"/>
                    <a:pt x="76200" y="689610"/>
                    <a:pt x="65722" y="899160"/>
                  </a:cubicBezTo>
                  <a:cubicBezTo>
                    <a:pt x="62865" y="965835"/>
                    <a:pt x="224790" y="387667"/>
                    <a:pt x="224790" y="387667"/>
                  </a:cubicBezTo>
                  <a:lnTo>
                    <a:pt x="141922" y="262890"/>
                  </a:lnTo>
                  <a:lnTo>
                    <a:pt x="301942" y="203835"/>
                  </a:lnTo>
                  <a:cubicBezTo>
                    <a:pt x="301942" y="203835"/>
                    <a:pt x="247650" y="80963"/>
                    <a:pt x="176213" y="45720"/>
                  </a:cubicBezTo>
                  <a:lnTo>
                    <a:pt x="176213" y="45720"/>
                  </a:lnTo>
                  <a:cubicBezTo>
                    <a:pt x="108585" y="13335"/>
                    <a:pt x="0" y="0"/>
                    <a:pt x="0" y="0"/>
                  </a:cubicBezTo>
                  <a:cubicBezTo>
                    <a:pt x="0" y="0"/>
                    <a:pt x="0" y="12382"/>
                    <a:pt x="13335" y="390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35329C1-420A-9EA6-178D-C73B4A41EC55}"/>
                </a:ext>
              </a:extLst>
            </p:cNvPr>
            <p:cNvSpPr/>
            <p:nvPr/>
          </p:nvSpPr>
          <p:spPr>
            <a:xfrm>
              <a:off x="6264592" y="2674619"/>
              <a:ext cx="202882" cy="161925"/>
            </a:xfrm>
            <a:custGeom>
              <a:avLst/>
              <a:gdLst>
                <a:gd name="connsiteX0" fmla="*/ 171450 w 202882"/>
                <a:gd name="connsiteY0" fmla="*/ 161925 h 161925"/>
                <a:gd name="connsiteX1" fmla="*/ 31432 w 202882"/>
                <a:gd name="connsiteY1" fmla="*/ 161925 h 161925"/>
                <a:gd name="connsiteX2" fmla="*/ 0 w 202882"/>
                <a:gd name="connsiteY2" fmla="*/ 130492 h 161925"/>
                <a:gd name="connsiteX3" fmla="*/ 0 w 202882"/>
                <a:gd name="connsiteY3" fmla="*/ 31433 h 161925"/>
                <a:gd name="connsiteX4" fmla="*/ 31432 w 202882"/>
                <a:gd name="connsiteY4" fmla="*/ 0 h 161925"/>
                <a:gd name="connsiteX5" fmla="*/ 171450 w 202882"/>
                <a:gd name="connsiteY5" fmla="*/ 0 h 161925"/>
                <a:gd name="connsiteX6" fmla="*/ 202882 w 202882"/>
                <a:gd name="connsiteY6" fmla="*/ 31433 h 161925"/>
                <a:gd name="connsiteX7" fmla="*/ 202882 w 202882"/>
                <a:gd name="connsiteY7" fmla="*/ 130492 h 161925"/>
                <a:gd name="connsiteX8" fmla="*/ 171450 w 202882"/>
                <a:gd name="connsiteY8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882" h="161925">
                  <a:moveTo>
                    <a:pt x="171450" y="161925"/>
                  </a:moveTo>
                  <a:lnTo>
                    <a:pt x="31432" y="161925"/>
                  </a:lnTo>
                  <a:cubicBezTo>
                    <a:pt x="14288" y="161925"/>
                    <a:pt x="0" y="147638"/>
                    <a:pt x="0" y="130492"/>
                  </a:cubicBezTo>
                  <a:lnTo>
                    <a:pt x="0" y="31433"/>
                  </a:lnTo>
                  <a:cubicBezTo>
                    <a:pt x="0" y="14288"/>
                    <a:pt x="14288" y="0"/>
                    <a:pt x="31432" y="0"/>
                  </a:cubicBezTo>
                  <a:lnTo>
                    <a:pt x="171450" y="0"/>
                  </a:lnTo>
                  <a:cubicBezTo>
                    <a:pt x="188595" y="0"/>
                    <a:pt x="202882" y="14288"/>
                    <a:pt x="202882" y="31433"/>
                  </a:cubicBezTo>
                  <a:lnTo>
                    <a:pt x="202882" y="130492"/>
                  </a:lnTo>
                  <a:cubicBezTo>
                    <a:pt x="201930" y="148590"/>
                    <a:pt x="188595" y="161925"/>
                    <a:pt x="171450" y="161925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94B551E-8F51-EA52-7ABB-6C19FD1DEA99}"/>
                </a:ext>
              </a:extLst>
            </p:cNvPr>
            <p:cNvSpPr/>
            <p:nvPr/>
          </p:nvSpPr>
          <p:spPr>
            <a:xfrm>
              <a:off x="6297930" y="2715577"/>
              <a:ext cx="40957" cy="74295"/>
            </a:xfrm>
            <a:custGeom>
              <a:avLst/>
              <a:gdLst>
                <a:gd name="connsiteX0" fmla="*/ 0 w 40957"/>
                <a:gd name="connsiteY0" fmla="*/ 0 h 74295"/>
                <a:gd name="connsiteX1" fmla="*/ 40958 w 40957"/>
                <a:gd name="connsiteY1" fmla="*/ 0 h 74295"/>
                <a:gd name="connsiteX2" fmla="*/ 40958 w 40957"/>
                <a:gd name="connsiteY2" fmla="*/ 74295 h 74295"/>
                <a:gd name="connsiteX3" fmla="*/ 0 w 40957"/>
                <a:gd name="connsiteY3" fmla="*/ 74295 h 7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" h="74295">
                  <a:moveTo>
                    <a:pt x="0" y="0"/>
                  </a:moveTo>
                  <a:lnTo>
                    <a:pt x="40958" y="0"/>
                  </a:lnTo>
                  <a:lnTo>
                    <a:pt x="40958" y="74295"/>
                  </a:lnTo>
                  <a:lnTo>
                    <a:pt x="0" y="7429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910B99C-77F1-2AFB-EC85-589EFD048DDD}"/>
                </a:ext>
              </a:extLst>
            </p:cNvPr>
            <p:cNvSpPr/>
            <p:nvPr/>
          </p:nvSpPr>
          <p:spPr>
            <a:xfrm>
              <a:off x="6345555" y="2589847"/>
              <a:ext cx="40957" cy="74295"/>
            </a:xfrm>
            <a:custGeom>
              <a:avLst/>
              <a:gdLst>
                <a:gd name="connsiteX0" fmla="*/ 0 w 40957"/>
                <a:gd name="connsiteY0" fmla="*/ 0 h 74295"/>
                <a:gd name="connsiteX1" fmla="*/ 40958 w 40957"/>
                <a:gd name="connsiteY1" fmla="*/ 0 h 74295"/>
                <a:gd name="connsiteX2" fmla="*/ 40958 w 40957"/>
                <a:gd name="connsiteY2" fmla="*/ 74295 h 74295"/>
                <a:gd name="connsiteX3" fmla="*/ 0 w 40957"/>
                <a:gd name="connsiteY3" fmla="*/ 74295 h 7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" h="74295">
                  <a:moveTo>
                    <a:pt x="0" y="0"/>
                  </a:moveTo>
                  <a:lnTo>
                    <a:pt x="40958" y="0"/>
                  </a:lnTo>
                  <a:lnTo>
                    <a:pt x="40958" y="74295"/>
                  </a:lnTo>
                  <a:lnTo>
                    <a:pt x="0" y="74295"/>
                  </a:lnTo>
                  <a:close/>
                </a:path>
              </a:pathLst>
            </a:custGeom>
            <a:solidFill>
              <a:srgbClr val="8686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2B8FF14-56B2-E26F-A462-1BBBF14056C5}"/>
                </a:ext>
              </a:extLst>
            </p:cNvPr>
            <p:cNvSpPr/>
            <p:nvPr/>
          </p:nvSpPr>
          <p:spPr>
            <a:xfrm>
              <a:off x="5712715" y="1279366"/>
              <a:ext cx="354709" cy="600484"/>
            </a:xfrm>
            <a:custGeom>
              <a:avLst/>
              <a:gdLst>
                <a:gd name="connsiteX0" fmla="*/ 304227 w 354709"/>
                <a:gd name="connsiteY0" fmla="*/ 108426 h 600484"/>
                <a:gd name="connsiteX1" fmla="*/ 332802 w 354709"/>
                <a:gd name="connsiteY1" fmla="*/ 226536 h 600484"/>
                <a:gd name="connsiteX2" fmla="*/ 328992 w 354709"/>
                <a:gd name="connsiteY2" fmla="*/ 322738 h 600484"/>
                <a:gd name="connsiteX3" fmla="*/ 244220 w 354709"/>
                <a:gd name="connsiteY3" fmla="*/ 279876 h 600484"/>
                <a:gd name="connsiteX4" fmla="*/ 41337 w 354709"/>
                <a:gd name="connsiteY4" fmla="*/ 598011 h 600484"/>
                <a:gd name="connsiteX5" fmla="*/ 12762 w 354709"/>
                <a:gd name="connsiteY5" fmla="*/ 423703 h 600484"/>
                <a:gd name="connsiteX6" fmla="*/ 56577 w 354709"/>
                <a:gd name="connsiteY6" fmla="*/ 76041 h 600484"/>
                <a:gd name="connsiteX7" fmla="*/ 190880 w 354709"/>
                <a:gd name="connsiteY7" fmla="*/ 33178 h 600484"/>
                <a:gd name="connsiteX8" fmla="*/ 215645 w 354709"/>
                <a:gd name="connsiteY8" fmla="*/ 53181 h 600484"/>
                <a:gd name="connsiteX9" fmla="*/ 236600 w 354709"/>
                <a:gd name="connsiteY9" fmla="*/ 41751 h 600484"/>
                <a:gd name="connsiteX10" fmla="*/ 351852 w 354709"/>
                <a:gd name="connsiteY10" fmla="*/ 2698 h 600484"/>
                <a:gd name="connsiteX11" fmla="*/ 354710 w 354709"/>
                <a:gd name="connsiteY11" fmla="*/ 5556 h 600484"/>
                <a:gd name="connsiteX12" fmla="*/ 304227 w 354709"/>
                <a:gd name="connsiteY12" fmla="*/ 108426 h 60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709" h="600484">
                  <a:moveTo>
                    <a:pt x="304227" y="108426"/>
                  </a:moveTo>
                  <a:cubicBezTo>
                    <a:pt x="303275" y="149383"/>
                    <a:pt x="324230" y="186531"/>
                    <a:pt x="332802" y="226536"/>
                  </a:cubicBezTo>
                  <a:cubicBezTo>
                    <a:pt x="339470" y="258921"/>
                    <a:pt x="337565" y="291306"/>
                    <a:pt x="328992" y="322738"/>
                  </a:cubicBezTo>
                  <a:cubicBezTo>
                    <a:pt x="302322" y="300831"/>
                    <a:pt x="276605" y="281781"/>
                    <a:pt x="244220" y="279876"/>
                  </a:cubicBezTo>
                  <a:cubicBezTo>
                    <a:pt x="56577" y="271303"/>
                    <a:pt x="61340" y="524668"/>
                    <a:pt x="41337" y="598011"/>
                  </a:cubicBezTo>
                  <a:cubicBezTo>
                    <a:pt x="34670" y="623728"/>
                    <a:pt x="12762" y="440848"/>
                    <a:pt x="12762" y="423703"/>
                  </a:cubicBezTo>
                  <a:cubicBezTo>
                    <a:pt x="12762" y="333216"/>
                    <a:pt x="-35815" y="78898"/>
                    <a:pt x="56577" y="76041"/>
                  </a:cubicBezTo>
                  <a:cubicBezTo>
                    <a:pt x="86105" y="75088"/>
                    <a:pt x="187070" y="7461"/>
                    <a:pt x="190880" y="33178"/>
                  </a:cubicBezTo>
                  <a:cubicBezTo>
                    <a:pt x="192785" y="46513"/>
                    <a:pt x="204215" y="53181"/>
                    <a:pt x="215645" y="53181"/>
                  </a:cubicBezTo>
                  <a:cubicBezTo>
                    <a:pt x="224217" y="53181"/>
                    <a:pt x="231837" y="49371"/>
                    <a:pt x="236600" y="41751"/>
                  </a:cubicBezTo>
                  <a:cubicBezTo>
                    <a:pt x="236600" y="41751"/>
                    <a:pt x="342327" y="-12542"/>
                    <a:pt x="351852" y="2698"/>
                  </a:cubicBezTo>
                  <a:lnTo>
                    <a:pt x="354710" y="5556"/>
                  </a:lnTo>
                  <a:cubicBezTo>
                    <a:pt x="326135" y="33178"/>
                    <a:pt x="305180" y="66516"/>
                    <a:pt x="304227" y="108426"/>
                  </a:cubicBezTo>
                  <a:close/>
                </a:path>
              </a:pathLst>
            </a:custGeom>
            <a:solidFill>
              <a:srgbClr val="3A26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图形 43">
            <a:extLst>
              <a:ext uri="{FF2B5EF4-FFF2-40B4-BE49-F238E27FC236}">
                <a16:creationId xmlns:a16="http://schemas.microsoft.com/office/drawing/2014/main" id="{A1BA437A-7B97-D498-DD8B-3A00E0D21286}"/>
              </a:ext>
            </a:extLst>
          </p:cNvPr>
          <p:cNvGrpSpPr/>
          <p:nvPr/>
        </p:nvGrpSpPr>
        <p:grpSpPr>
          <a:xfrm>
            <a:off x="2637485" y="1380009"/>
            <a:ext cx="1172076" cy="4325410"/>
            <a:chOff x="5517832" y="1289857"/>
            <a:chExt cx="1159575" cy="4279277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F71F026-F00D-DA6E-044C-AEDB8BAA1845}"/>
                </a:ext>
              </a:extLst>
            </p:cNvPr>
            <p:cNvSpPr/>
            <p:nvPr/>
          </p:nvSpPr>
          <p:spPr>
            <a:xfrm>
              <a:off x="5580405" y="1289857"/>
              <a:ext cx="956446" cy="939520"/>
            </a:xfrm>
            <a:custGeom>
              <a:avLst/>
              <a:gdLst>
                <a:gd name="connsiteX0" fmla="*/ 942315 w 956446"/>
                <a:gd name="connsiteY0" fmla="*/ 878984 h 939520"/>
                <a:gd name="connsiteX1" fmla="*/ 450825 w 956446"/>
                <a:gd name="connsiteY1" fmla="*/ 878984 h 939520"/>
                <a:gd name="connsiteX2" fmla="*/ 4102 w 956446"/>
                <a:gd name="connsiteY2" fmla="*/ 793259 h 939520"/>
                <a:gd name="connsiteX3" fmla="*/ 8865 w 956446"/>
                <a:gd name="connsiteY3" fmla="*/ 742777 h 939520"/>
                <a:gd name="connsiteX4" fmla="*/ 139357 w 956446"/>
                <a:gd name="connsiteY4" fmla="*/ 250334 h 939520"/>
                <a:gd name="connsiteX5" fmla="*/ 627990 w 956446"/>
                <a:gd name="connsiteY5" fmla="*/ 6494 h 939520"/>
                <a:gd name="connsiteX6" fmla="*/ 814680 w 956446"/>
                <a:gd name="connsiteY6" fmla="*/ 127462 h 939520"/>
                <a:gd name="connsiteX7" fmla="*/ 847065 w 956446"/>
                <a:gd name="connsiteY7" fmla="*/ 469409 h 939520"/>
                <a:gd name="connsiteX8" fmla="*/ 948030 w 956446"/>
                <a:gd name="connsiteY8" fmla="*/ 814214 h 939520"/>
                <a:gd name="connsiteX9" fmla="*/ 942315 w 956446"/>
                <a:gd name="connsiteY9" fmla="*/ 878984 h 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6446" h="939520">
                  <a:moveTo>
                    <a:pt x="942315" y="878984"/>
                  </a:moveTo>
                  <a:cubicBezTo>
                    <a:pt x="803250" y="1015192"/>
                    <a:pt x="602272" y="878984"/>
                    <a:pt x="450825" y="878984"/>
                  </a:cubicBezTo>
                  <a:cubicBezTo>
                    <a:pt x="313665" y="878032"/>
                    <a:pt x="101257" y="988522"/>
                    <a:pt x="4102" y="793259"/>
                  </a:cubicBezTo>
                  <a:cubicBezTo>
                    <a:pt x="-3518" y="778972"/>
                    <a:pt x="292" y="755159"/>
                    <a:pt x="8865" y="742777"/>
                  </a:cubicBezTo>
                  <a:cubicBezTo>
                    <a:pt x="102210" y="612284"/>
                    <a:pt x="121260" y="420832"/>
                    <a:pt x="139357" y="250334"/>
                  </a:cubicBezTo>
                  <a:cubicBezTo>
                    <a:pt x="170790" y="-48751"/>
                    <a:pt x="548932" y="779"/>
                    <a:pt x="627990" y="6494"/>
                  </a:cubicBezTo>
                  <a:cubicBezTo>
                    <a:pt x="700380" y="11257"/>
                    <a:pt x="769912" y="39832"/>
                    <a:pt x="814680" y="127462"/>
                  </a:cubicBezTo>
                  <a:cubicBezTo>
                    <a:pt x="868020" y="231284"/>
                    <a:pt x="848970" y="349394"/>
                    <a:pt x="847065" y="469409"/>
                  </a:cubicBezTo>
                  <a:cubicBezTo>
                    <a:pt x="845160" y="601807"/>
                    <a:pt x="873735" y="731347"/>
                    <a:pt x="948030" y="814214"/>
                  </a:cubicBezTo>
                  <a:cubicBezTo>
                    <a:pt x="963270" y="831359"/>
                    <a:pt x="955650" y="865649"/>
                    <a:pt x="942315" y="878984"/>
                  </a:cubicBezTo>
                  <a:close/>
                </a:path>
              </a:pathLst>
            </a:custGeom>
            <a:solidFill>
              <a:srgbClr val="E533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6A1D43C-439A-D503-358C-BE3C37F9B653}"/>
                </a:ext>
              </a:extLst>
            </p:cNvPr>
            <p:cNvSpPr/>
            <p:nvPr/>
          </p:nvSpPr>
          <p:spPr>
            <a:xfrm>
              <a:off x="5579452" y="1290637"/>
              <a:ext cx="488924" cy="908814"/>
            </a:xfrm>
            <a:custGeom>
              <a:avLst/>
              <a:gdLst>
                <a:gd name="connsiteX0" fmla="*/ 488925 w 488924"/>
                <a:gd name="connsiteY0" fmla="*/ 0 h 908814"/>
                <a:gd name="connsiteX1" fmla="*/ 435585 w 488924"/>
                <a:gd name="connsiteY1" fmla="*/ 56198 h 908814"/>
                <a:gd name="connsiteX2" fmla="*/ 354622 w 488924"/>
                <a:gd name="connsiteY2" fmla="*/ 242888 h 908814"/>
                <a:gd name="connsiteX3" fmla="*/ 415582 w 488924"/>
                <a:gd name="connsiteY3" fmla="*/ 847725 h 908814"/>
                <a:gd name="connsiteX4" fmla="*/ 430822 w 488924"/>
                <a:gd name="connsiteY4" fmla="*/ 879158 h 908814"/>
                <a:gd name="connsiteX5" fmla="*/ 4102 w 488924"/>
                <a:gd name="connsiteY5" fmla="*/ 793433 h 908814"/>
                <a:gd name="connsiteX6" fmla="*/ 8865 w 488924"/>
                <a:gd name="connsiteY6" fmla="*/ 742950 h 908814"/>
                <a:gd name="connsiteX7" fmla="*/ 139357 w 488924"/>
                <a:gd name="connsiteY7" fmla="*/ 250508 h 908814"/>
                <a:gd name="connsiteX8" fmla="*/ 488925 w 488924"/>
                <a:gd name="connsiteY8" fmla="*/ 0 h 908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924" h="908814">
                  <a:moveTo>
                    <a:pt x="488925" y="0"/>
                  </a:moveTo>
                  <a:cubicBezTo>
                    <a:pt x="468922" y="16192"/>
                    <a:pt x="450825" y="35242"/>
                    <a:pt x="435585" y="56198"/>
                  </a:cubicBezTo>
                  <a:cubicBezTo>
                    <a:pt x="394627" y="110490"/>
                    <a:pt x="370815" y="176213"/>
                    <a:pt x="354622" y="242888"/>
                  </a:cubicBezTo>
                  <a:cubicBezTo>
                    <a:pt x="305092" y="443865"/>
                    <a:pt x="327000" y="661035"/>
                    <a:pt x="415582" y="847725"/>
                  </a:cubicBezTo>
                  <a:cubicBezTo>
                    <a:pt x="420345" y="858203"/>
                    <a:pt x="426060" y="868680"/>
                    <a:pt x="430822" y="879158"/>
                  </a:cubicBezTo>
                  <a:cubicBezTo>
                    <a:pt x="293662" y="887730"/>
                    <a:pt x="97447" y="978218"/>
                    <a:pt x="4102" y="793433"/>
                  </a:cubicBezTo>
                  <a:cubicBezTo>
                    <a:pt x="-3518" y="779145"/>
                    <a:pt x="292" y="755333"/>
                    <a:pt x="8865" y="742950"/>
                  </a:cubicBezTo>
                  <a:cubicBezTo>
                    <a:pt x="102210" y="612458"/>
                    <a:pt x="121260" y="421005"/>
                    <a:pt x="139357" y="250508"/>
                  </a:cubicBezTo>
                  <a:cubicBezTo>
                    <a:pt x="161265" y="42863"/>
                    <a:pt x="348907" y="2858"/>
                    <a:pt x="488925" y="0"/>
                  </a:cubicBezTo>
                  <a:close/>
                </a:path>
              </a:pathLst>
            </a:custGeom>
            <a:solidFill>
              <a:srgbClr val="D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B047EBD-0319-7CEE-CCF7-F797F56FA3D0}"/>
                </a:ext>
              </a:extLst>
            </p:cNvPr>
            <p:cNvSpPr/>
            <p:nvPr/>
          </p:nvSpPr>
          <p:spPr>
            <a:xfrm>
              <a:off x="5520306" y="1501228"/>
              <a:ext cx="1157101" cy="4036656"/>
            </a:xfrm>
            <a:custGeom>
              <a:avLst/>
              <a:gdLst>
                <a:gd name="connsiteX0" fmla="*/ 1012891 w 1157101"/>
                <a:gd name="connsiteY0" fmla="*/ 2307818 h 4036656"/>
                <a:gd name="connsiteX1" fmla="*/ 999556 w 1157101"/>
                <a:gd name="connsiteY1" fmla="*/ 2278291 h 4036656"/>
                <a:gd name="connsiteX2" fmla="*/ 990983 w 1157101"/>
                <a:gd name="connsiteY2" fmla="*/ 2279243 h 4036656"/>
                <a:gd name="connsiteX3" fmla="*/ 1005271 w 1157101"/>
                <a:gd name="connsiteY3" fmla="*/ 2066836 h 4036656"/>
                <a:gd name="connsiteX4" fmla="*/ 945263 w 1157101"/>
                <a:gd name="connsiteY4" fmla="*/ 1221016 h 4036656"/>
                <a:gd name="connsiteX5" fmla="*/ 889066 w 1157101"/>
                <a:gd name="connsiteY5" fmla="*/ 1215301 h 4036656"/>
                <a:gd name="connsiteX6" fmla="*/ 878588 w 1157101"/>
                <a:gd name="connsiteY6" fmla="*/ 1271498 h 4036656"/>
                <a:gd name="connsiteX7" fmla="*/ 785243 w 1157101"/>
                <a:gd name="connsiteY7" fmla="*/ 1777276 h 4036656"/>
                <a:gd name="connsiteX8" fmla="*/ 907163 w 1157101"/>
                <a:gd name="connsiteY8" fmla="*/ 2321153 h 4036656"/>
                <a:gd name="connsiteX9" fmla="*/ 771908 w 1157101"/>
                <a:gd name="connsiteY9" fmla="*/ 3760381 h 4036656"/>
                <a:gd name="connsiteX10" fmla="*/ 889066 w 1157101"/>
                <a:gd name="connsiteY10" fmla="*/ 3806101 h 4036656"/>
                <a:gd name="connsiteX11" fmla="*/ 1037656 w 1157101"/>
                <a:gd name="connsiteY11" fmla="*/ 3991838 h 4036656"/>
                <a:gd name="connsiteX12" fmla="*/ 642368 w 1157101"/>
                <a:gd name="connsiteY12" fmla="*/ 4001363 h 4036656"/>
                <a:gd name="connsiteX13" fmla="*/ 612841 w 1157101"/>
                <a:gd name="connsiteY13" fmla="*/ 3961358 h 4036656"/>
                <a:gd name="connsiteX14" fmla="*/ 612841 w 1157101"/>
                <a:gd name="connsiteY14" fmla="*/ 2339251 h 4036656"/>
                <a:gd name="connsiteX15" fmla="*/ 571883 w 1157101"/>
                <a:gd name="connsiteY15" fmla="*/ 2298293 h 4036656"/>
                <a:gd name="connsiteX16" fmla="*/ 569025 w 1157101"/>
                <a:gd name="connsiteY16" fmla="*/ 2298293 h 4036656"/>
                <a:gd name="connsiteX17" fmla="*/ 569025 w 1157101"/>
                <a:gd name="connsiteY17" fmla="*/ 2298293 h 4036656"/>
                <a:gd name="connsiteX18" fmla="*/ 565216 w 1157101"/>
                <a:gd name="connsiteY18" fmla="*/ 2298293 h 4036656"/>
                <a:gd name="connsiteX19" fmla="*/ 524258 w 1157101"/>
                <a:gd name="connsiteY19" fmla="*/ 2339251 h 4036656"/>
                <a:gd name="connsiteX20" fmla="*/ 524258 w 1157101"/>
                <a:gd name="connsiteY20" fmla="*/ 3962311 h 4036656"/>
                <a:gd name="connsiteX21" fmla="*/ 494731 w 1157101"/>
                <a:gd name="connsiteY21" fmla="*/ 4002316 h 4036656"/>
                <a:gd name="connsiteX22" fmla="*/ 99443 w 1157101"/>
                <a:gd name="connsiteY22" fmla="*/ 3992791 h 4036656"/>
                <a:gd name="connsiteX23" fmla="*/ 248033 w 1157101"/>
                <a:gd name="connsiteY23" fmla="*/ 3807053 h 4036656"/>
                <a:gd name="connsiteX24" fmla="*/ 365191 w 1157101"/>
                <a:gd name="connsiteY24" fmla="*/ 3761333 h 4036656"/>
                <a:gd name="connsiteX25" fmla="*/ 244223 w 1157101"/>
                <a:gd name="connsiteY25" fmla="*/ 2334488 h 4036656"/>
                <a:gd name="connsiteX26" fmla="*/ 366143 w 1157101"/>
                <a:gd name="connsiteY26" fmla="*/ 1778228 h 4036656"/>
                <a:gd name="connsiteX27" fmla="*/ 258511 w 1157101"/>
                <a:gd name="connsiteY27" fmla="*/ 1272451 h 4036656"/>
                <a:gd name="connsiteX28" fmla="*/ 258511 w 1157101"/>
                <a:gd name="connsiteY28" fmla="*/ 1271498 h 4036656"/>
                <a:gd name="connsiteX29" fmla="*/ 200408 w 1157101"/>
                <a:gd name="connsiteY29" fmla="*/ 1269593 h 4036656"/>
                <a:gd name="connsiteX30" fmla="*/ 147068 w 1157101"/>
                <a:gd name="connsiteY30" fmla="*/ 2067788 h 4036656"/>
                <a:gd name="connsiteX31" fmla="*/ 161356 w 1157101"/>
                <a:gd name="connsiteY31" fmla="*/ 2280196 h 4036656"/>
                <a:gd name="connsiteX32" fmla="*/ 152783 w 1157101"/>
                <a:gd name="connsiteY32" fmla="*/ 2279243 h 4036656"/>
                <a:gd name="connsiteX33" fmla="*/ 139448 w 1157101"/>
                <a:gd name="connsiteY33" fmla="*/ 2308771 h 4036656"/>
                <a:gd name="connsiteX34" fmla="*/ 178500 w 1157101"/>
                <a:gd name="connsiteY34" fmla="*/ 2481173 h 4036656"/>
                <a:gd name="connsiteX35" fmla="*/ 1336 w 1157101"/>
                <a:gd name="connsiteY35" fmla="*/ 2120176 h 4036656"/>
                <a:gd name="connsiteX36" fmla="*/ 1336 w 1157101"/>
                <a:gd name="connsiteY36" fmla="*/ 2118271 h 4036656"/>
                <a:gd name="connsiteX37" fmla="*/ 50866 w 1157101"/>
                <a:gd name="connsiteY37" fmla="*/ 1045756 h 4036656"/>
                <a:gd name="connsiteX38" fmla="*/ 219458 w 1157101"/>
                <a:gd name="connsiteY38" fmla="*/ 846683 h 4036656"/>
                <a:gd name="connsiteX39" fmla="*/ 421388 w 1157101"/>
                <a:gd name="connsiteY39" fmla="*/ 780961 h 4036656"/>
                <a:gd name="connsiteX40" fmla="*/ 451868 w 1157101"/>
                <a:gd name="connsiteY40" fmla="*/ 720953 h 4036656"/>
                <a:gd name="connsiteX41" fmla="*/ 427103 w 1157101"/>
                <a:gd name="connsiteY41" fmla="*/ 668566 h 4036656"/>
                <a:gd name="connsiteX42" fmla="*/ 196598 w 1157101"/>
                <a:gd name="connsiteY42" fmla="*/ 351383 h 4036656"/>
                <a:gd name="connsiteX43" fmla="*/ 162308 w 1157101"/>
                <a:gd name="connsiteY43" fmla="*/ 366623 h 4036656"/>
                <a:gd name="connsiteX44" fmla="*/ 97538 w 1157101"/>
                <a:gd name="connsiteY44" fmla="*/ 265658 h 4036656"/>
                <a:gd name="connsiteX45" fmla="*/ 162308 w 1157101"/>
                <a:gd name="connsiteY45" fmla="*/ 164693 h 4036656"/>
                <a:gd name="connsiteX46" fmla="*/ 198503 w 1157101"/>
                <a:gd name="connsiteY46" fmla="*/ 181838 h 4036656"/>
                <a:gd name="connsiteX47" fmla="*/ 203266 w 1157101"/>
                <a:gd name="connsiteY47" fmla="*/ 159931 h 4036656"/>
                <a:gd name="connsiteX48" fmla="*/ 225173 w 1157101"/>
                <a:gd name="connsiteY48" fmla="*/ 240893 h 4036656"/>
                <a:gd name="connsiteX49" fmla="*/ 413768 w 1157101"/>
                <a:gd name="connsiteY49" fmla="*/ 5626 h 4036656"/>
                <a:gd name="connsiteX50" fmla="*/ 623318 w 1157101"/>
                <a:gd name="connsiteY50" fmla="*/ 3721 h 4036656"/>
                <a:gd name="connsiteX51" fmla="*/ 745238 w 1157101"/>
                <a:gd name="connsiteY51" fmla="*/ 28486 h 4036656"/>
                <a:gd name="connsiteX52" fmla="*/ 895733 w 1157101"/>
                <a:gd name="connsiteY52" fmla="*/ 258991 h 4036656"/>
                <a:gd name="connsiteX53" fmla="*/ 918593 w 1157101"/>
                <a:gd name="connsiteY53" fmla="*/ 156121 h 4036656"/>
                <a:gd name="connsiteX54" fmla="*/ 923356 w 1157101"/>
                <a:gd name="connsiteY54" fmla="*/ 178028 h 4036656"/>
                <a:gd name="connsiteX55" fmla="*/ 955741 w 1157101"/>
                <a:gd name="connsiteY55" fmla="*/ 164693 h 4036656"/>
                <a:gd name="connsiteX56" fmla="*/ 1020511 w 1157101"/>
                <a:gd name="connsiteY56" fmla="*/ 265658 h 4036656"/>
                <a:gd name="connsiteX57" fmla="*/ 955741 w 1157101"/>
                <a:gd name="connsiteY57" fmla="*/ 366623 h 4036656"/>
                <a:gd name="connsiteX58" fmla="*/ 926213 w 1157101"/>
                <a:gd name="connsiteY58" fmla="*/ 355193 h 4036656"/>
                <a:gd name="connsiteX59" fmla="*/ 708091 w 1157101"/>
                <a:gd name="connsiteY59" fmla="*/ 662851 h 4036656"/>
                <a:gd name="connsiteX60" fmla="*/ 685231 w 1157101"/>
                <a:gd name="connsiteY60" fmla="*/ 718096 h 4036656"/>
                <a:gd name="connsiteX61" fmla="*/ 721425 w 1157101"/>
                <a:gd name="connsiteY61" fmla="*/ 780008 h 4036656"/>
                <a:gd name="connsiteX62" fmla="*/ 921450 w 1157101"/>
                <a:gd name="connsiteY62" fmla="*/ 836206 h 4036656"/>
                <a:gd name="connsiteX63" fmla="*/ 1109093 w 1157101"/>
                <a:gd name="connsiteY63" fmla="*/ 1060043 h 4036656"/>
                <a:gd name="connsiteX64" fmla="*/ 1155766 w 1157101"/>
                <a:gd name="connsiteY64" fmla="*/ 2118271 h 4036656"/>
                <a:gd name="connsiteX65" fmla="*/ 1155766 w 1157101"/>
                <a:gd name="connsiteY65" fmla="*/ 2120176 h 4036656"/>
                <a:gd name="connsiteX66" fmla="*/ 978600 w 1157101"/>
                <a:gd name="connsiteY66" fmla="*/ 2481173 h 4036656"/>
                <a:gd name="connsiteX67" fmla="*/ 1012891 w 1157101"/>
                <a:gd name="connsiteY67" fmla="*/ 2307818 h 403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157101" h="4036656">
                  <a:moveTo>
                    <a:pt x="1012891" y="2307818"/>
                  </a:moveTo>
                  <a:cubicBezTo>
                    <a:pt x="1020511" y="2296388"/>
                    <a:pt x="1013843" y="2279243"/>
                    <a:pt x="999556" y="2278291"/>
                  </a:cubicBezTo>
                  <a:cubicBezTo>
                    <a:pt x="996698" y="2278291"/>
                    <a:pt x="993841" y="2278291"/>
                    <a:pt x="990983" y="2279243"/>
                  </a:cubicBezTo>
                  <a:cubicBezTo>
                    <a:pt x="876683" y="2319248"/>
                    <a:pt x="999556" y="2123033"/>
                    <a:pt x="1005271" y="2066836"/>
                  </a:cubicBezTo>
                  <a:cubicBezTo>
                    <a:pt x="1025273" y="1891576"/>
                    <a:pt x="982411" y="1501051"/>
                    <a:pt x="945263" y="1221016"/>
                  </a:cubicBezTo>
                  <a:cubicBezTo>
                    <a:pt x="941453" y="1190536"/>
                    <a:pt x="899543" y="1186726"/>
                    <a:pt x="889066" y="1215301"/>
                  </a:cubicBezTo>
                  <a:cubicBezTo>
                    <a:pt x="882398" y="1233398"/>
                    <a:pt x="879541" y="1252448"/>
                    <a:pt x="878588" y="1271498"/>
                  </a:cubicBezTo>
                  <a:cubicBezTo>
                    <a:pt x="878588" y="1271498"/>
                    <a:pt x="781433" y="1646783"/>
                    <a:pt x="785243" y="1777276"/>
                  </a:cubicBezTo>
                  <a:cubicBezTo>
                    <a:pt x="789053" y="1917293"/>
                    <a:pt x="899543" y="2207806"/>
                    <a:pt x="907163" y="2321153"/>
                  </a:cubicBezTo>
                  <a:cubicBezTo>
                    <a:pt x="929071" y="2681198"/>
                    <a:pt x="771908" y="3760381"/>
                    <a:pt x="771908" y="3760381"/>
                  </a:cubicBezTo>
                  <a:cubicBezTo>
                    <a:pt x="771908" y="3777526"/>
                    <a:pt x="872873" y="3800386"/>
                    <a:pt x="889066" y="3806101"/>
                  </a:cubicBezTo>
                  <a:cubicBezTo>
                    <a:pt x="961456" y="3832771"/>
                    <a:pt x="1150051" y="3912781"/>
                    <a:pt x="1037656" y="3991838"/>
                  </a:cubicBezTo>
                  <a:cubicBezTo>
                    <a:pt x="928118" y="4069944"/>
                    <a:pt x="719521" y="4022319"/>
                    <a:pt x="642368" y="4001363"/>
                  </a:cubicBezTo>
                  <a:cubicBezTo>
                    <a:pt x="624271" y="3996601"/>
                    <a:pt x="612841" y="3980408"/>
                    <a:pt x="612841" y="3961358"/>
                  </a:cubicBezTo>
                  <a:lnTo>
                    <a:pt x="612841" y="2339251"/>
                  </a:lnTo>
                  <a:cubicBezTo>
                    <a:pt x="612841" y="2316391"/>
                    <a:pt x="594743" y="2298293"/>
                    <a:pt x="571883" y="2298293"/>
                  </a:cubicBezTo>
                  <a:cubicBezTo>
                    <a:pt x="570931" y="2298293"/>
                    <a:pt x="569978" y="2298293"/>
                    <a:pt x="569025" y="2298293"/>
                  </a:cubicBezTo>
                  <a:cubicBezTo>
                    <a:pt x="569025" y="2298293"/>
                    <a:pt x="569025" y="2298293"/>
                    <a:pt x="569025" y="2298293"/>
                  </a:cubicBezTo>
                  <a:cubicBezTo>
                    <a:pt x="568073" y="2298293"/>
                    <a:pt x="566168" y="2298293"/>
                    <a:pt x="565216" y="2298293"/>
                  </a:cubicBezTo>
                  <a:cubicBezTo>
                    <a:pt x="542356" y="2298293"/>
                    <a:pt x="524258" y="2316391"/>
                    <a:pt x="524258" y="2339251"/>
                  </a:cubicBezTo>
                  <a:lnTo>
                    <a:pt x="524258" y="3962311"/>
                  </a:lnTo>
                  <a:cubicBezTo>
                    <a:pt x="524258" y="3980408"/>
                    <a:pt x="511875" y="3996601"/>
                    <a:pt x="494731" y="4002316"/>
                  </a:cubicBezTo>
                  <a:cubicBezTo>
                    <a:pt x="417578" y="4024223"/>
                    <a:pt x="209933" y="4071848"/>
                    <a:pt x="99443" y="3992791"/>
                  </a:cubicBezTo>
                  <a:cubicBezTo>
                    <a:pt x="-12000" y="3912781"/>
                    <a:pt x="175643" y="3833723"/>
                    <a:pt x="248033" y="3807053"/>
                  </a:cubicBezTo>
                  <a:cubicBezTo>
                    <a:pt x="264225" y="3801338"/>
                    <a:pt x="365191" y="3778478"/>
                    <a:pt x="365191" y="3761333"/>
                  </a:cubicBezTo>
                  <a:cubicBezTo>
                    <a:pt x="365191" y="3761333"/>
                    <a:pt x="227078" y="2691676"/>
                    <a:pt x="244223" y="2334488"/>
                  </a:cubicBezTo>
                  <a:cubicBezTo>
                    <a:pt x="249938" y="2219236"/>
                    <a:pt x="364238" y="1922056"/>
                    <a:pt x="366143" y="1778228"/>
                  </a:cubicBezTo>
                  <a:cubicBezTo>
                    <a:pt x="368048" y="1647736"/>
                    <a:pt x="258511" y="1272451"/>
                    <a:pt x="258511" y="1272451"/>
                  </a:cubicBezTo>
                  <a:lnTo>
                    <a:pt x="258511" y="1271498"/>
                  </a:lnTo>
                  <a:cubicBezTo>
                    <a:pt x="256606" y="1236256"/>
                    <a:pt x="205171" y="1234351"/>
                    <a:pt x="200408" y="1269593"/>
                  </a:cubicBezTo>
                  <a:cubicBezTo>
                    <a:pt x="165166" y="1543913"/>
                    <a:pt x="128018" y="1902053"/>
                    <a:pt x="147068" y="2067788"/>
                  </a:cubicBezTo>
                  <a:cubicBezTo>
                    <a:pt x="153736" y="2123986"/>
                    <a:pt x="275656" y="2320201"/>
                    <a:pt x="161356" y="2280196"/>
                  </a:cubicBezTo>
                  <a:cubicBezTo>
                    <a:pt x="158498" y="2279243"/>
                    <a:pt x="155641" y="2279243"/>
                    <a:pt x="152783" y="2279243"/>
                  </a:cubicBezTo>
                  <a:cubicBezTo>
                    <a:pt x="138496" y="2280196"/>
                    <a:pt x="131828" y="2297341"/>
                    <a:pt x="139448" y="2308771"/>
                  </a:cubicBezTo>
                  <a:cubicBezTo>
                    <a:pt x="159450" y="2340203"/>
                    <a:pt x="228983" y="2457361"/>
                    <a:pt x="178500" y="2481173"/>
                  </a:cubicBezTo>
                  <a:cubicBezTo>
                    <a:pt x="120398" y="2507843"/>
                    <a:pt x="-14857" y="2365921"/>
                    <a:pt x="1336" y="2120176"/>
                  </a:cubicBezTo>
                  <a:cubicBezTo>
                    <a:pt x="1336" y="2119223"/>
                    <a:pt x="1336" y="2119223"/>
                    <a:pt x="1336" y="2118271"/>
                  </a:cubicBezTo>
                  <a:cubicBezTo>
                    <a:pt x="1336" y="2118271"/>
                    <a:pt x="48008" y="1402943"/>
                    <a:pt x="50866" y="1045756"/>
                  </a:cubicBezTo>
                  <a:cubicBezTo>
                    <a:pt x="51818" y="941933"/>
                    <a:pt x="116588" y="856208"/>
                    <a:pt x="219458" y="846683"/>
                  </a:cubicBezTo>
                  <a:lnTo>
                    <a:pt x="421388" y="780961"/>
                  </a:lnTo>
                  <a:cubicBezTo>
                    <a:pt x="434723" y="780961"/>
                    <a:pt x="444248" y="748576"/>
                    <a:pt x="451868" y="720953"/>
                  </a:cubicBezTo>
                  <a:cubicBezTo>
                    <a:pt x="457583" y="699998"/>
                    <a:pt x="447106" y="677138"/>
                    <a:pt x="427103" y="668566"/>
                  </a:cubicBezTo>
                  <a:cubicBezTo>
                    <a:pt x="308993" y="616178"/>
                    <a:pt x="219458" y="497116"/>
                    <a:pt x="196598" y="351383"/>
                  </a:cubicBezTo>
                  <a:cubicBezTo>
                    <a:pt x="187073" y="360908"/>
                    <a:pt x="174691" y="366623"/>
                    <a:pt x="162308" y="366623"/>
                  </a:cubicBezTo>
                  <a:cubicBezTo>
                    <a:pt x="126113" y="366623"/>
                    <a:pt x="97538" y="321856"/>
                    <a:pt x="97538" y="265658"/>
                  </a:cubicBezTo>
                  <a:cubicBezTo>
                    <a:pt x="97538" y="209461"/>
                    <a:pt x="127066" y="164693"/>
                    <a:pt x="162308" y="164693"/>
                  </a:cubicBezTo>
                  <a:cubicBezTo>
                    <a:pt x="175643" y="164693"/>
                    <a:pt x="188025" y="171361"/>
                    <a:pt x="198503" y="181838"/>
                  </a:cubicBezTo>
                  <a:cubicBezTo>
                    <a:pt x="199456" y="174218"/>
                    <a:pt x="201361" y="167551"/>
                    <a:pt x="203266" y="159931"/>
                  </a:cubicBezTo>
                  <a:cubicBezTo>
                    <a:pt x="203266" y="177076"/>
                    <a:pt x="217553" y="266611"/>
                    <a:pt x="225173" y="240893"/>
                  </a:cubicBezTo>
                  <a:cubicBezTo>
                    <a:pt x="245175" y="167551"/>
                    <a:pt x="351856" y="15151"/>
                    <a:pt x="413768" y="5626"/>
                  </a:cubicBezTo>
                  <a:cubicBezTo>
                    <a:pt x="488063" y="-5804"/>
                    <a:pt x="533783" y="3721"/>
                    <a:pt x="623318" y="3721"/>
                  </a:cubicBezTo>
                  <a:cubicBezTo>
                    <a:pt x="710948" y="3721"/>
                    <a:pt x="673800" y="46583"/>
                    <a:pt x="745238" y="28486"/>
                  </a:cubicBezTo>
                  <a:cubicBezTo>
                    <a:pt x="792863" y="16103"/>
                    <a:pt x="870968" y="172313"/>
                    <a:pt x="895733" y="258991"/>
                  </a:cubicBezTo>
                  <a:cubicBezTo>
                    <a:pt x="905258" y="290423"/>
                    <a:pt x="918593" y="184696"/>
                    <a:pt x="918593" y="156121"/>
                  </a:cubicBezTo>
                  <a:cubicBezTo>
                    <a:pt x="920498" y="162788"/>
                    <a:pt x="922403" y="170408"/>
                    <a:pt x="923356" y="178028"/>
                  </a:cubicBezTo>
                  <a:cubicBezTo>
                    <a:pt x="932881" y="169456"/>
                    <a:pt x="944311" y="164693"/>
                    <a:pt x="955741" y="164693"/>
                  </a:cubicBezTo>
                  <a:cubicBezTo>
                    <a:pt x="991936" y="164693"/>
                    <a:pt x="1020511" y="209461"/>
                    <a:pt x="1020511" y="265658"/>
                  </a:cubicBezTo>
                  <a:cubicBezTo>
                    <a:pt x="1020511" y="321856"/>
                    <a:pt x="990983" y="366623"/>
                    <a:pt x="955741" y="366623"/>
                  </a:cubicBezTo>
                  <a:cubicBezTo>
                    <a:pt x="945263" y="366623"/>
                    <a:pt x="934786" y="362813"/>
                    <a:pt x="926213" y="355193"/>
                  </a:cubicBezTo>
                  <a:cubicBezTo>
                    <a:pt x="902400" y="494258"/>
                    <a:pt x="819533" y="608558"/>
                    <a:pt x="708091" y="662851"/>
                  </a:cubicBezTo>
                  <a:cubicBezTo>
                    <a:pt x="687136" y="672376"/>
                    <a:pt x="677611" y="696188"/>
                    <a:pt x="685231" y="718096"/>
                  </a:cubicBezTo>
                  <a:cubicBezTo>
                    <a:pt x="694756" y="746671"/>
                    <a:pt x="708091" y="780008"/>
                    <a:pt x="721425" y="780008"/>
                  </a:cubicBezTo>
                  <a:cubicBezTo>
                    <a:pt x="721425" y="780008"/>
                    <a:pt x="803341" y="825728"/>
                    <a:pt x="921450" y="836206"/>
                  </a:cubicBezTo>
                  <a:cubicBezTo>
                    <a:pt x="1036703" y="846683"/>
                    <a:pt x="1110046" y="943838"/>
                    <a:pt x="1109093" y="1060043"/>
                  </a:cubicBezTo>
                  <a:lnTo>
                    <a:pt x="1155766" y="2118271"/>
                  </a:lnTo>
                  <a:cubicBezTo>
                    <a:pt x="1155766" y="2119223"/>
                    <a:pt x="1155766" y="2119223"/>
                    <a:pt x="1155766" y="2120176"/>
                  </a:cubicBezTo>
                  <a:cubicBezTo>
                    <a:pt x="1171958" y="2365921"/>
                    <a:pt x="1036703" y="2507843"/>
                    <a:pt x="978600" y="2481173"/>
                  </a:cubicBezTo>
                  <a:cubicBezTo>
                    <a:pt x="923356" y="2456408"/>
                    <a:pt x="992888" y="2340203"/>
                    <a:pt x="1012891" y="2307818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DEAF8A7-0F81-9EEB-0268-D1BE6102F4B5}"/>
                </a:ext>
              </a:extLst>
            </p:cNvPr>
            <p:cNvSpPr/>
            <p:nvPr/>
          </p:nvSpPr>
          <p:spPr>
            <a:xfrm>
              <a:off x="5674111" y="3546156"/>
              <a:ext cx="850716" cy="1671637"/>
            </a:xfrm>
            <a:custGeom>
              <a:avLst/>
              <a:gdLst>
                <a:gd name="connsiteX0" fmla="*/ 80893 w 850716"/>
                <a:gd name="connsiteY0" fmla="*/ 953 h 1671637"/>
                <a:gd name="connsiteX1" fmla="*/ 5646 w 850716"/>
                <a:gd name="connsiteY1" fmla="*/ 152400 h 1671637"/>
                <a:gd name="connsiteX2" fmla="*/ 78036 w 850716"/>
                <a:gd name="connsiteY2" fmla="*/ 1028700 h 1671637"/>
                <a:gd name="connsiteX3" fmla="*/ 78988 w 850716"/>
                <a:gd name="connsiteY3" fmla="*/ 1078230 h 1671637"/>
                <a:gd name="connsiteX4" fmla="*/ 123756 w 850716"/>
                <a:gd name="connsiteY4" fmla="*/ 1671638 h 1671637"/>
                <a:gd name="connsiteX5" fmla="*/ 407601 w 850716"/>
                <a:gd name="connsiteY5" fmla="*/ 1671638 h 1671637"/>
                <a:gd name="connsiteX6" fmla="*/ 407601 w 850716"/>
                <a:gd name="connsiteY6" fmla="*/ 352425 h 1671637"/>
                <a:gd name="connsiteX7" fmla="*/ 444748 w 850716"/>
                <a:gd name="connsiteY7" fmla="*/ 1670685 h 1671637"/>
                <a:gd name="connsiteX8" fmla="*/ 728593 w 850716"/>
                <a:gd name="connsiteY8" fmla="*/ 1670685 h 1671637"/>
                <a:gd name="connsiteX9" fmla="*/ 780981 w 850716"/>
                <a:gd name="connsiteY9" fmla="*/ 1102043 h 1671637"/>
                <a:gd name="connsiteX10" fmla="*/ 782886 w 850716"/>
                <a:gd name="connsiteY10" fmla="*/ 1017270 h 1671637"/>
                <a:gd name="connsiteX11" fmla="*/ 842893 w 850716"/>
                <a:gd name="connsiteY11" fmla="*/ 175260 h 1671637"/>
                <a:gd name="connsiteX12" fmla="*/ 752406 w 850716"/>
                <a:gd name="connsiteY12" fmla="*/ 0 h 1671637"/>
                <a:gd name="connsiteX13" fmla="*/ 80893 w 850716"/>
                <a:gd name="connsiteY13" fmla="*/ 0 h 167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716" h="1671637">
                  <a:moveTo>
                    <a:pt x="80893" y="953"/>
                  </a:moveTo>
                  <a:cubicBezTo>
                    <a:pt x="80893" y="953"/>
                    <a:pt x="18981" y="60008"/>
                    <a:pt x="5646" y="152400"/>
                  </a:cubicBezTo>
                  <a:cubicBezTo>
                    <a:pt x="-24834" y="364808"/>
                    <a:pt x="78036" y="1028700"/>
                    <a:pt x="78036" y="1028700"/>
                  </a:cubicBezTo>
                  <a:cubicBezTo>
                    <a:pt x="78036" y="1044893"/>
                    <a:pt x="78036" y="1061085"/>
                    <a:pt x="78988" y="1078230"/>
                  </a:cubicBezTo>
                  <a:lnTo>
                    <a:pt x="123756" y="1671638"/>
                  </a:lnTo>
                  <a:lnTo>
                    <a:pt x="407601" y="1671638"/>
                  </a:lnTo>
                  <a:lnTo>
                    <a:pt x="407601" y="352425"/>
                  </a:lnTo>
                  <a:lnTo>
                    <a:pt x="444748" y="1670685"/>
                  </a:lnTo>
                  <a:lnTo>
                    <a:pt x="728593" y="1670685"/>
                  </a:lnTo>
                  <a:lnTo>
                    <a:pt x="780981" y="1102043"/>
                  </a:lnTo>
                  <a:cubicBezTo>
                    <a:pt x="783838" y="1074420"/>
                    <a:pt x="783838" y="1045845"/>
                    <a:pt x="782886" y="1017270"/>
                  </a:cubicBezTo>
                  <a:cubicBezTo>
                    <a:pt x="782886" y="1017270"/>
                    <a:pt x="878136" y="385763"/>
                    <a:pt x="842893" y="175260"/>
                  </a:cubicBezTo>
                  <a:cubicBezTo>
                    <a:pt x="823843" y="61913"/>
                    <a:pt x="752406" y="0"/>
                    <a:pt x="752406" y="0"/>
                  </a:cubicBezTo>
                  <a:lnTo>
                    <a:pt x="80893" y="0"/>
                  </a:lnTo>
                  <a:close/>
                </a:path>
              </a:pathLst>
            </a:custGeom>
            <a:solidFill>
              <a:srgbClr val="2F78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4F1697F-3B71-A281-47D3-0F7C87ABE9CF}"/>
                </a:ext>
              </a:extLst>
            </p:cNvPr>
            <p:cNvSpPr/>
            <p:nvPr/>
          </p:nvSpPr>
          <p:spPr>
            <a:xfrm>
              <a:off x="5541563" y="5283374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67CBF6C-19CB-DB76-2046-CA06B2716927}"/>
                </a:ext>
              </a:extLst>
            </p:cNvPr>
            <p:cNvSpPr/>
            <p:nvPr/>
          </p:nvSpPr>
          <p:spPr>
            <a:xfrm>
              <a:off x="6104572" y="5279564"/>
              <a:ext cx="523004" cy="285761"/>
            </a:xfrm>
            <a:custGeom>
              <a:avLst/>
              <a:gdLst>
                <a:gd name="connsiteX0" fmla="*/ 313372 w 523004"/>
                <a:gd name="connsiteY0" fmla="*/ 142 h 285761"/>
                <a:gd name="connsiteX1" fmla="*/ 177165 w 523004"/>
                <a:gd name="connsiteY1" fmla="*/ 193500 h 285761"/>
                <a:gd name="connsiteX2" fmla="*/ 57150 w 523004"/>
                <a:gd name="connsiteY2" fmla="*/ 170640 h 285761"/>
                <a:gd name="connsiteX3" fmla="*/ 0 w 523004"/>
                <a:gd name="connsiteY3" fmla="*/ 123015 h 285761"/>
                <a:gd name="connsiteX4" fmla="*/ 0 w 523004"/>
                <a:gd name="connsiteY4" fmla="*/ 253508 h 285761"/>
                <a:gd name="connsiteX5" fmla="*/ 339090 w 523004"/>
                <a:gd name="connsiteY5" fmla="*/ 284940 h 285761"/>
                <a:gd name="connsiteX6" fmla="*/ 508635 w 523004"/>
                <a:gd name="connsiteY6" fmla="*/ 194453 h 285761"/>
                <a:gd name="connsiteX7" fmla="*/ 466725 w 523004"/>
                <a:gd name="connsiteY7" fmla="*/ 55388 h 285761"/>
                <a:gd name="connsiteX8" fmla="*/ 313372 w 523004"/>
                <a:gd name="connsiteY8" fmla="*/ 142 h 285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1">
                  <a:moveTo>
                    <a:pt x="313372" y="142"/>
                  </a:moveTo>
                  <a:lnTo>
                    <a:pt x="177165" y="193500"/>
                  </a:lnTo>
                  <a:lnTo>
                    <a:pt x="57150" y="170640"/>
                  </a:lnTo>
                  <a:lnTo>
                    <a:pt x="0" y="123015"/>
                  </a:lnTo>
                  <a:lnTo>
                    <a:pt x="0" y="253508"/>
                  </a:lnTo>
                  <a:lnTo>
                    <a:pt x="339090" y="284940"/>
                  </a:lnTo>
                  <a:cubicBezTo>
                    <a:pt x="408622" y="291608"/>
                    <a:pt x="476250" y="257317"/>
                    <a:pt x="508635" y="194453"/>
                  </a:cubicBezTo>
                  <a:cubicBezTo>
                    <a:pt x="531495" y="150638"/>
                    <a:pt x="533400" y="99203"/>
                    <a:pt x="466725" y="55388"/>
                  </a:cubicBezTo>
                  <a:cubicBezTo>
                    <a:pt x="373380" y="-5572"/>
                    <a:pt x="313372" y="142"/>
                    <a:pt x="31337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F3053B7-48E2-DDE1-71DA-77F654F543D0}"/>
                </a:ext>
              </a:extLst>
            </p:cNvPr>
            <p:cNvSpPr/>
            <p:nvPr/>
          </p:nvSpPr>
          <p:spPr>
            <a:xfrm>
              <a:off x="5517832" y="2255519"/>
              <a:ext cx="1154430" cy="1404937"/>
            </a:xfrm>
            <a:custGeom>
              <a:avLst/>
              <a:gdLst>
                <a:gd name="connsiteX0" fmla="*/ 382905 w 1154430"/>
                <a:gd name="connsiteY0" fmla="*/ 952 h 1404937"/>
                <a:gd name="connsiteX1" fmla="*/ 194310 w 1154430"/>
                <a:gd name="connsiteY1" fmla="*/ 59055 h 1404937"/>
                <a:gd name="connsiteX2" fmla="*/ 8573 w 1154430"/>
                <a:gd name="connsiteY2" fmla="*/ 300990 h 1404937"/>
                <a:gd name="connsiteX3" fmla="*/ 0 w 1154430"/>
                <a:gd name="connsiteY3" fmla="*/ 524827 h 1404937"/>
                <a:gd name="connsiteX4" fmla="*/ 201930 w 1154430"/>
                <a:gd name="connsiteY4" fmla="*/ 738188 h 1404937"/>
                <a:gd name="connsiteX5" fmla="*/ 229553 w 1154430"/>
                <a:gd name="connsiteY5" fmla="*/ 604838 h 1404937"/>
                <a:gd name="connsiteX6" fmla="*/ 271463 w 1154430"/>
                <a:gd name="connsiteY6" fmla="*/ 882015 h 1404937"/>
                <a:gd name="connsiteX7" fmla="*/ 265748 w 1154430"/>
                <a:gd name="connsiteY7" fmla="*/ 1160145 h 1404937"/>
                <a:gd name="connsiteX8" fmla="*/ 169545 w 1154430"/>
                <a:gd name="connsiteY8" fmla="*/ 1404937 h 1404937"/>
                <a:gd name="connsiteX9" fmla="*/ 978218 w 1154430"/>
                <a:gd name="connsiteY9" fmla="*/ 1396365 h 1404937"/>
                <a:gd name="connsiteX10" fmla="*/ 868680 w 1154430"/>
                <a:gd name="connsiteY10" fmla="*/ 1183958 h 1404937"/>
                <a:gd name="connsiteX11" fmla="*/ 862013 w 1154430"/>
                <a:gd name="connsiteY11" fmla="*/ 831533 h 1404937"/>
                <a:gd name="connsiteX12" fmla="*/ 916305 w 1154430"/>
                <a:gd name="connsiteY12" fmla="*/ 561022 h 1404937"/>
                <a:gd name="connsiteX13" fmla="*/ 936308 w 1154430"/>
                <a:gd name="connsiteY13" fmla="*/ 692468 h 1404937"/>
                <a:gd name="connsiteX14" fmla="*/ 1154430 w 1154430"/>
                <a:gd name="connsiteY14" fmla="*/ 473392 h 1404937"/>
                <a:gd name="connsiteX15" fmla="*/ 1134428 w 1154430"/>
                <a:gd name="connsiteY15" fmla="*/ 241935 h 1404937"/>
                <a:gd name="connsiteX16" fmla="*/ 964883 w 1154430"/>
                <a:gd name="connsiteY16" fmla="*/ 48577 h 1404937"/>
                <a:gd name="connsiteX17" fmla="*/ 742950 w 1154430"/>
                <a:gd name="connsiteY17" fmla="*/ 0 h 1404937"/>
                <a:gd name="connsiteX18" fmla="*/ 592455 w 1154430"/>
                <a:gd name="connsiteY18" fmla="*/ 497205 h 1404937"/>
                <a:gd name="connsiteX19" fmla="*/ 382905 w 1154430"/>
                <a:gd name="connsiteY19" fmla="*/ 952 h 140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4430" h="1404937">
                  <a:moveTo>
                    <a:pt x="382905" y="952"/>
                  </a:moveTo>
                  <a:lnTo>
                    <a:pt x="194310" y="59055"/>
                  </a:lnTo>
                  <a:cubicBezTo>
                    <a:pt x="87630" y="92392"/>
                    <a:pt x="12383" y="189547"/>
                    <a:pt x="8573" y="300990"/>
                  </a:cubicBezTo>
                  <a:lnTo>
                    <a:pt x="0" y="524827"/>
                  </a:lnTo>
                  <a:lnTo>
                    <a:pt x="201930" y="738188"/>
                  </a:lnTo>
                  <a:lnTo>
                    <a:pt x="229553" y="604838"/>
                  </a:lnTo>
                  <a:lnTo>
                    <a:pt x="271463" y="882015"/>
                  </a:lnTo>
                  <a:cubicBezTo>
                    <a:pt x="285750" y="974408"/>
                    <a:pt x="283845" y="1068705"/>
                    <a:pt x="265748" y="1160145"/>
                  </a:cubicBezTo>
                  <a:lnTo>
                    <a:pt x="169545" y="1404937"/>
                  </a:lnTo>
                  <a:lnTo>
                    <a:pt x="978218" y="1396365"/>
                  </a:lnTo>
                  <a:lnTo>
                    <a:pt x="868680" y="1183958"/>
                  </a:lnTo>
                  <a:cubicBezTo>
                    <a:pt x="841058" y="1068705"/>
                    <a:pt x="839153" y="947737"/>
                    <a:pt x="862013" y="831533"/>
                  </a:cubicBezTo>
                  <a:lnTo>
                    <a:pt x="916305" y="561022"/>
                  </a:lnTo>
                  <a:lnTo>
                    <a:pt x="936308" y="692468"/>
                  </a:lnTo>
                  <a:lnTo>
                    <a:pt x="1154430" y="473392"/>
                  </a:lnTo>
                  <a:lnTo>
                    <a:pt x="1134428" y="241935"/>
                  </a:lnTo>
                  <a:cubicBezTo>
                    <a:pt x="1125855" y="147638"/>
                    <a:pt x="1057275" y="69533"/>
                    <a:pt x="964883" y="48577"/>
                  </a:cubicBezTo>
                  <a:lnTo>
                    <a:pt x="742950" y="0"/>
                  </a:lnTo>
                  <a:lnTo>
                    <a:pt x="592455" y="497205"/>
                  </a:lnTo>
                  <a:lnTo>
                    <a:pt x="382905" y="952"/>
                  </a:lnTo>
                  <a:close/>
                </a:path>
              </a:pathLst>
            </a:custGeom>
            <a:solidFill>
              <a:srgbClr val="468A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83D5042-286F-DFF2-9146-8E91BF3B8FA6}"/>
                </a:ext>
              </a:extLst>
            </p:cNvPr>
            <p:cNvSpPr/>
            <p:nvPr/>
          </p:nvSpPr>
          <p:spPr>
            <a:xfrm>
              <a:off x="6111240" y="2256471"/>
              <a:ext cx="212407" cy="702945"/>
            </a:xfrm>
            <a:custGeom>
              <a:avLst/>
              <a:gdLst>
                <a:gd name="connsiteX0" fmla="*/ 150495 w 212407"/>
                <a:gd name="connsiteY0" fmla="*/ 0 h 702945"/>
                <a:gd name="connsiteX1" fmla="*/ 0 w 212407"/>
                <a:gd name="connsiteY1" fmla="*/ 497205 h 702945"/>
                <a:gd name="connsiteX2" fmla="*/ 6667 w 212407"/>
                <a:gd name="connsiteY2" fmla="*/ 702945 h 702945"/>
                <a:gd name="connsiteX3" fmla="*/ 212407 w 212407"/>
                <a:gd name="connsiteY3" fmla="*/ 13335 h 70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07" h="702945">
                  <a:moveTo>
                    <a:pt x="150495" y="0"/>
                  </a:moveTo>
                  <a:lnTo>
                    <a:pt x="0" y="497205"/>
                  </a:lnTo>
                  <a:lnTo>
                    <a:pt x="6667" y="702945"/>
                  </a:lnTo>
                  <a:lnTo>
                    <a:pt x="212407" y="13335"/>
                  </a:lnTo>
                  <a:close/>
                </a:path>
              </a:pathLst>
            </a:custGeom>
            <a:solidFill>
              <a:srgbClr val="2F78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2DADD46-D32D-C7D1-67C8-2D776AE6C32D}"/>
                </a:ext>
              </a:extLst>
            </p:cNvPr>
            <p:cNvSpPr/>
            <p:nvPr/>
          </p:nvSpPr>
          <p:spPr>
            <a:xfrm>
              <a:off x="5842634" y="2256471"/>
              <a:ext cx="308609" cy="702945"/>
            </a:xfrm>
            <a:custGeom>
              <a:avLst/>
              <a:gdLst>
                <a:gd name="connsiteX0" fmla="*/ 58103 w 308609"/>
                <a:gd name="connsiteY0" fmla="*/ 0 h 702945"/>
                <a:gd name="connsiteX1" fmla="*/ 308610 w 308609"/>
                <a:gd name="connsiteY1" fmla="*/ 591503 h 702945"/>
                <a:gd name="connsiteX2" fmla="*/ 275272 w 308609"/>
                <a:gd name="connsiteY2" fmla="*/ 702945 h 702945"/>
                <a:gd name="connsiteX3" fmla="*/ 0 w 308609"/>
                <a:gd name="connsiteY3" fmla="*/ 18098 h 70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09" h="702945">
                  <a:moveTo>
                    <a:pt x="58103" y="0"/>
                  </a:moveTo>
                  <a:lnTo>
                    <a:pt x="308610" y="591503"/>
                  </a:lnTo>
                  <a:lnTo>
                    <a:pt x="275272" y="702945"/>
                  </a:lnTo>
                  <a:lnTo>
                    <a:pt x="0" y="18098"/>
                  </a:lnTo>
                  <a:close/>
                </a:path>
              </a:pathLst>
            </a:custGeom>
            <a:solidFill>
              <a:srgbClr val="3476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76EE1F5-09CF-42B1-328A-F8B29866ED08}"/>
                </a:ext>
              </a:extLst>
            </p:cNvPr>
            <p:cNvSpPr/>
            <p:nvPr/>
          </p:nvSpPr>
          <p:spPr>
            <a:xfrm>
              <a:off x="6367462" y="2500312"/>
              <a:ext cx="63392" cy="315277"/>
            </a:xfrm>
            <a:custGeom>
              <a:avLst/>
              <a:gdLst>
                <a:gd name="connsiteX0" fmla="*/ 6668 w 63392"/>
                <a:gd name="connsiteY0" fmla="*/ 315278 h 315277"/>
                <a:gd name="connsiteX1" fmla="*/ 0 w 63392"/>
                <a:gd name="connsiteY1" fmla="*/ 315278 h 315277"/>
                <a:gd name="connsiteX2" fmla="*/ 953 w 63392"/>
                <a:gd name="connsiteY2" fmla="*/ 297180 h 315277"/>
                <a:gd name="connsiteX3" fmla="*/ 35243 w 63392"/>
                <a:gd name="connsiteY3" fmla="*/ 286703 h 315277"/>
                <a:gd name="connsiteX4" fmla="*/ 43815 w 63392"/>
                <a:gd name="connsiteY4" fmla="*/ 236220 h 315277"/>
                <a:gd name="connsiteX5" fmla="*/ 43815 w 63392"/>
                <a:gd name="connsiteY5" fmla="*/ 235267 h 315277"/>
                <a:gd name="connsiteX6" fmla="*/ 25718 w 63392"/>
                <a:gd name="connsiteY6" fmla="*/ 953 h 315277"/>
                <a:gd name="connsiteX7" fmla="*/ 43815 w 63392"/>
                <a:gd name="connsiteY7" fmla="*/ 0 h 315277"/>
                <a:gd name="connsiteX8" fmla="*/ 61913 w 63392"/>
                <a:gd name="connsiteY8" fmla="*/ 233363 h 315277"/>
                <a:gd name="connsiteX9" fmla="*/ 48578 w 63392"/>
                <a:gd name="connsiteY9" fmla="*/ 299085 h 315277"/>
                <a:gd name="connsiteX10" fmla="*/ 6668 w 63392"/>
                <a:gd name="connsiteY10" fmla="*/ 315278 h 31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392" h="315277">
                  <a:moveTo>
                    <a:pt x="6668" y="315278"/>
                  </a:moveTo>
                  <a:cubicBezTo>
                    <a:pt x="4763" y="315278"/>
                    <a:pt x="1905" y="315278"/>
                    <a:pt x="0" y="315278"/>
                  </a:cubicBezTo>
                  <a:lnTo>
                    <a:pt x="953" y="297180"/>
                  </a:lnTo>
                  <a:cubicBezTo>
                    <a:pt x="16193" y="298133"/>
                    <a:pt x="28575" y="294322"/>
                    <a:pt x="35243" y="286703"/>
                  </a:cubicBezTo>
                  <a:cubicBezTo>
                    <a:pt x="47625" y="272415"/>
                    <a:pt x="45720" y="244792"/>
                    <a:pt x="43815" y="236220"/>
                  </a:cubicBezTo>
                  <a:lnTo>
                    <a:pt x="43815" y="235267"/>
                  </a:lnTo>
                  <a:lnTo>
                    <a:pt x="25718" y="953"/>
                  </a:lnTo>
                  <a:lnTo>
                    <a:pt x="43815" y="0"/>
                  </a:lnTo>
                  <a:lnTo>
                    <a:pt x="61913" y="233363"/>
                  </a:lnTo>
                  <a:cubicBezTo>
                    <a:pt x="62865" y="239078"/>
                    <a:pt x="68580" y="276225"/>
                    <a:pt x="48578" y="299085"/>
                  </a:cubicBezTo>
                  <a:cubicBezTo>
                    <a:pt x="38100" y="310515"/>
                    <a:pt x="24765" y="315278"/>
                    <a:pt x="6668" y="315278"/>
                  </a:cubicBezTo>
                  <a:close/>
                </a:path>
              </a:pathLst>
            </a:custGeom>
            <a:solidFill>
              <a:srgbClr val="C6C6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BE641E4-FB0F-D78D-3000-4086598DF2FA}"/>
                </a:ext>
              </a:extLst>
            </p:cNvPr>
            <p:cNvSpPr/>
            <p:nvPr/>
          </p:nvSpPr>
          <p:spPr>
            <a:xfrm rot="-4615195">
              <a:off x="6329021" y="2787606"/>
              <a:ext cx="49527" cy="34288"/>
            </a:xfrm>
            <a:custGeom>
              <a:avLst/>
              <a:gdLst>
                <a:gd name="connsiteX0" fmla="*/ 49527 w 49527"/>
                <a:gd name="connsiteY0" fmla="*/ 17144 h 34288"/>
                <a:gd name="connsiteX1" fmla="*/ 24764 w 49527"/>
                <a:gd name="connsiteY1" fmla="*/ 34288 h 34288"/>
                <a:gd name="connsiteX2" fmla="*/ 0 w 49527"/>
                <a:gd name="connsiteY2" fmla="*/ 17144 h 34288"/>
                <a:gd name="connsiteX3" fmla="*/ 24764 w 49527"/>
                <a:gd name="connsiteY3" fmla="*/ 0 h 34288"/>
                <a:gd name="connsiteX4" fmla="*/ 49527 w 49527"/>
                <a:gd name="connsiteY4" fmla="*/ 17144 h 3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7" h="34288">
                  <a:moveTo>
                    <a:pt x="49527" y="17144"/>
                  </a:moveTo>
                  <a:cubicBezTo>
                    <a:pt x="49527" y="26612"/>
                    <a:pt x="38440" y="34288"/>
                    <a:pt x="24764" y="34288"/>
                  </a:cubicBezTo>
                  <a:cubicBezTo>
                    <a:pt x="11087" y="34288"/>
                    <a:pt x="0" y="26612"/>
                    <a:pt x="0" y="17144"/>
                  </a:cubicBezTo>
                  <a:cubicBezTo>
                    <a:pt x="0" y="7676"/>
                    <a:pt x="11087" y="0"/>
                    <a:pt x="24764" y="0"/>
                  </a:cubicBezTo>
                  <a:cubicBezTo>
                    <a:pt x="38440" y="0"/>
                    <a:pt x="49527" y="7676"/>
                    <a:pt x="49527" y="17144"/>
                  </a:cubicBezTo>
                  <a:close/>
                </a:path>
              </a:pathLst>
            </a:custGeom>
            <a:solidFill>
              <a:srgbClr val="1D1D1B"/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2CA0254-2B7A-2B05-D744-6B5591CB1C70}"/>
                </a:ext>
              </a:extLst>
            </p:cNvPr>
            <p:cNvSpPr/>
            <p:nvPr/>
          </p:nvSpPr>
          <p:spPr>
            <a:xfrm>
              <a:off x="6281737" y="2531744"/>
              <a:ext cx="234315" cy="246697"/>
            </a:xfrm>
            <a:custGeom>
              <a:avLst/>
              <a:gdLst>
                <a:gd name="connsiteX0" fmla="*/ 193357 w 234315"/>
                <a:gd name="connsiteY0" fmla="*/ 246697 h 246697"/>
                <a:gd name="connsiteX1" fmla="*/ 185738 w 234315"/>
                <a:gd name="connsiteY1" fmla="*/ 245745 h 246697"/>
                <a:gd name="connsiteX2" fmla="*/ 134303 w 234315"/>
                <a:gd name="connsiteY2" fmla="*/ 202883 h 246697"/>
                <a:gd name="connsiteX3" fmla="*/ 0 w 234315"/>
                <a:gd name="connsiteY3" fmla="*/ 10477 h 246697"/>
                <a:gd name="connsiteX4" fmla="*/ 14288 w 234315"/>
                <a:gd name="connsiteY4" fmla="*/ 0 h 246697"/>
                <a:gd name="connsiteX5" fmla="*/ 149543 w 234315"/>
                <a:gd name="connsiteY5" fmla="*/ 193358 h 246697"/>
                <a:gd name="connsiteX6" fmla="*/ 188595 w 234315"/>
                <a:gd name="connsiteY6" fmla="*/ 227647 h 246697"/>
                <a:gd name="connsiteX7" fmla="*/ 221932 w 234315"/>
                <a:gd name="connsiteY7" fmla="*/ 214313 h 246697"/>
                <a:gd name="connsiteX8" fmla="*/ 234315 w 234315"/>
                <a:gd name="connsiteY8" fmla="*/ 227647 h 246697"/>
                <a:gd name="connsiteX9" fmla="*/ 193357 w 234315"/>
                <a:gd name="connsiteY9" fmla="*/ 246697 h 24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315" h="246697">
                  <a:moveTo>
                    <a:pt x="193357" y="246697"/>
                  </a:moveTo>
                  <a:cubicBezTo>
                    <a:pt x="190500" y="246697"/>
                    <a:pt x="188595" y="246697"/>
                    <a:pt x="185738" y="245745"/>
                  </a:cubicBezTo>
                  <a:cubicBezTo>
                    <a:pt x="156210" y="240983"/>
                    <a:pt x="137160" y="207645"/>
                    <a:pt x="134303" y="202883"/>
                  </a:cubicBezTo>
                  <a:lnTo>
                    <a:pt x="0" y="10477"/>
                  </a:lnTo>
                  <a:lnTo>
                    <a:pt x="14288" y="0"/>
                  </a:lnTo>
                  <a:lnTo>
                    <a:pt x="149543" y="193358"/>
                  </a:lnTo>
                  <a:cubicBezTo>
                    <a:pt x="149543" y="193358"/>
                    <a:pt x="165735" y="223838"/>
                    <a:pt x="188595" y="227647"/>
                  </a:cubicBezTo>
                  <a:cubicBezTo>
                    <a:pt x="199072" y="229552"/>
                    <a:pt x="210503" y="224790"/>
                    <a:pt x="221932" y="214313"/>
                  </a:cubicBezTo>
                  <a:lnTo>
                    <a:pt x="234315" y="227647"/>
                  </a:lnTo>
                  <a:cubicBezTo>
                    <a:pt x="220980" y="240030"/>
                    <a:pt x="207645" y="246697"/>
                    <a:pt x="193357" y="246697"/>
                  </a:cubicBezTo>
                  <a:close/>
                </a:path>
              </a:pathLst>
            </a:custGeom>
            <a:solidFill>
              <a:srgbClr val="C6C6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85F2503-785C-3984-3666-816F676CE1F1}"/>
                </a:ext>
              </a:extLst>
            </p:cNvPr>
            <p:cNvSpPr/>
            <p:nvPr/>
          </p:nvSpPr>
          <p:spPr>
            <a:xfrm>
              <a:off x="5806440" y="2806064"/>
              <a:ext cx="85725" cy="121920"/>
            </a:xfrm>
            <a:custGeom>
              <a:avLst/>
              <a:gdLst>
                <a:gd name="connsiteX0" fmla="*/ 85725 w 85725"/>
                <a:gd name="connsiteY0" fmla="*/ 60960 h 121920"/>
                <a:gd name="connsiteX1" fmla="*/ 42863 w 85725"/>
                <a:gd name="connsiteY1" fmla="*/ 121920 h 121920"/>
                <a:gd name="connsiteX2" fmla="*/ 0 w 85725"/>
                <a:gd name="connsiteY2" fmla="*/ 60960 h 121920"/>
                <a:gd name="connsiteX3" fmla="*/ 42863 w 85725"/>
                <a:gd name="connsiteY3" fmla="*/ 0 h 121920"/>
                <a:gd name="connsiteX4" fmla="*/ 85725 w 85725"/>
                <a:gd name="connsiteY4" fmla="*/ 6096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21920">
                  <a:moveTo>
                    <a:pt x="85725" y="60960"/>
                  </a:moveTo>
                  <a:cubicBezTo>
                    <a:pt x="85725" y="94627"/>
                    <a:pt x="66535" y="121920"/>
                    <a:pt x="42863" y="121920"/>
                  </a:cubicBezTo>
                  <a:cubicBezTo>
                    <a:pt x="19190" y="121920"/>
                    <a:pt x="0" y="94627"/>
                    <a:pt x="0" y="60960"/>
                  </a:cubicBezTo>
                  <a:cubicBezTo>
                    <a:pt x="0" y="27293"/>
                    <a:pt x="19190" y="0"/>
                    <a:pt x="42863" y="0"/>
                  </a:cubicBezTo>
                  <a:cubicBezTo>
                    <a:pt x="66535" y="0"/>
                    <a:pt x="85725" y="27293"/>
                    <a:pt x="85725" y="60960"/>
                  </a:cubicBezTo>
                  <a:close/>
                </a:path>
              </a:pathLst>
            </a:custGeom>
            <a:solidFill>
              <a:srgbClr val="C6C6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C6B9566-C2CA-5A14-4E90-8C8C8BDC1299}"/>
                </a:ext>
              </a:extLst>
            </p:cNvPr>
            <p:cNvSpPr/>
            <p:nvPr/>
          </p:nvSpPr>
          <p:spPr>
            <a:xfrm>
              <a:off x="5795009" y="2213755"/>
              <a:ext cx="176212" cy="635171"/>
            </a:xfrm>
            <a:custGeom>
              <a:avLst/>
              <a:gdLst>
                <a:gd name="connsiteX0" fmla="*/ 35243 w 176212"/>
                <a:gd name="connsiteY0" fmla="*/ 635172 h 635171"/>
                <a:gd name="connsiteX1" fmla="*/ 0 w 176212"/>
                <a:gd name="connsiteY1" fmla="*/ 633267 h 635171"/>
                <a:gd name="connsiteX2" fmla="*/ 60008 w 176212"/>
                <a:gd name="connsiteY2" fmla="*/ 165589 h 635171"/>
                <a:gd name="connsiteX3" fmla="*/ 124778 w 176212"/>
                <a:gd name="connsiteY3" fmla="*/ 19857 h 635171"/>
                <a:gd name="connsiteX4" fmla="*/ 176213 w 176212"/>
                <a:gd name="connsiteY4" fmla="*/ 807 h 635171"/>
                <a:gd name="connsiteX5" fmla="*/ 173355 w 176212"/>
                <a:gd name="connsiteY5" fmla="*/ 13189 h 635171"/>
                <a:gd name="connsiteX6" fmla="*/ 167640 w 176212"/>
                <a:gd name="connsiteY6" fmla="*/ 34144 h 635171"/>
                <a:gd name="connsiteX7" fmla="*/ 95250 w 176212"/>
                <a:gd name="connsiteY7" fmla="*/ 175114 h 635171"/>
                <a:gd name="connsiteX8" fmla="*/ 35243 w 176212"/>
                <a:gd name="connsiteY8" fmla="*/ 635172 h 63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12" h="635171">
                  <a:moveTo>
                    <a:pt x="35243" y="635172"/>
                  </a:moveTo>
                  <a:lnTo>
                    <a:pt x="0" y="633267"/>
                  </a:lnTo>
                  <a:cubicBezTo>
                    <a:pt x="953" y="620884"/>
                    <a:pt x="20003" y="327514"/>
                    <a:pt x="60008" y="165589"/>
                  </a:cubicBezTo>
                  <a:cubicBezTo>
                    <a:pt x="77153" y="95104"/>
                    <a:pt x="99060" y="45574"/>
                    <a:pt x="124778" y="19857"/>
                  </a:cubicBezTo>
                  <a:cubicBezTo>
                    <a:pt x="147638" y="-3956"/>
                    <a:pt x="172403" y="-146"/>
                    <a:pt x="176213" y="807"/>
                  </a:cubicBezTo>
                  <a:cubicBezTo>
                    <a:pt x="176213" y="807"/>
                    <a:pt x="176213" y="5569"/>
                    <a:pt x="173355" y="13189"/>
                  </a:cubicBezTo>
                  <a:cubicBezTo>
                    <a:pt x="171450" y="21762"/>
                    <a:pt x="167640" y="34144"/>
                    <a:pt x="167640" y="34144"/>
                  </a:cubicBezTo>
                  <a:cubicBezTo>
                    <a:pt x="167640" y="34144"/>
                    <a:pt x="128588" y="37954"/>
                    <a:pt x="95250" y="175114"/>
                  </a:cubicBezTo>
                  <a:cubicBezTo>
                    <a:pt x="54293" y="333229"/>
                    <a:pt x="35243" y="632314"/>
                    <a:pt x="35243" y="6351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7FA366E-B961-1D54-E78D-91658D85EE9B}"/>
                </a:ext>
              </a:extLst>
            </p:cNvPr>
            <p:cNvSpPr/>
            <p:nvPr/>
          </p:nvSpPr>
          <p:spPr>
            <a:xfrm>
              <a:off x="5780722" y="2829877"/>
              <a:ext cx="51434" cy="74295"/>
            </a:xfrm>
            <a:custGeom>
              <a:avLst/>
              <a:gdLst>
                <a:gd name="connsiteX0" fmla="*/ 51435 w 51434"/>
                <a:gd name="connsiteY0" fmla="*/ 37148 h 74295"/>
                <a:gd name="connsiteX1" fmla="*/ 25717 w 51434"/>
                <a:gd name="connsiteY1" fmla="*/ 74295 h 74295"/>
                <a:gd name="connsiteX2" fmla="*/ 0 w 51434"/>
                <a:gd name="connsiteY2" fmla="*/ 37148 h 74295"/>
                <a:gd name="connsiteX3" fmla="*/ 25717 w 51434"/>
                <a:gd name="connsiteY3" fmla="*/ 0 h 74295"/>
                <a:gd name="connsiteX4" fmla="*/ 51435 w 51434"/>
                <a:gd name="connsiteY4" fmla="*/ 37148 h 7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" h="74295">
                  <a:moveTo>
                    <a:pt x="51435" y="37148"/>
                  </a:moveTo>
                  <a:cubicBezTo>
                    <a:pt x="51435" y="57664"/>
                    <a:pt x="39921" y="74295"/>
                    <a:pt x="25717" y="74295"/>
                  </a:cubicBezTo>
                  <a:cubicBezTo>
                    <a:pt x="11514" y="74295"/>
                    <a:pt x="0" y="57663"/>
                    <a:pt x="0" y="37148"/>
                  </a:cubicBezTo>
                  <a:cubicBezTo>
                    <a:pt x="0" y="16631"/>
                    <a:pt x="11514" y="0"/>
                    <a:pt x="25717" y="0"/>
                  </a:cubicBezTo>
                  <a:cubicBezTo>
                    <a:pt x="39921" y="0"/>
                    <a:pt x="51435" y="16632"/>
                    <a:pt x="51435" y="37148"/>
                  </a:cubicBezTo>
                  <a:close/>
                </a:path>
              </a:pathLst>
            </a:custGeom>
            <a:solidFill>
              <a:srgbClr val="B1B1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8C4F5CE-6BEF-88DA-942E-EADCD8341955}"/>
                </a:ext>
              </a:extLst>
            </p:cNvPr>
            <p:cNvSpPr/>
            <p:nvPr/>
          </p:nvSpPr>
          <p:spPr>
            <a:xfrm rot="-2142131">
              <a:off x="6498973" y="2718335"/>
              <a:ext cx="34291" cy="49532"/>
            </a:xfrm>
            <a:custGeom>
              <a:avLst/>
              <a:gdLst>
                <a:gd name="connsiteX0" fmla="*/ 34292 w 34291"/>
                <a:gd name="connsiteY0" fmla="*/ 24766 h 49532"/>
                <a:gd name="connsiteX1" fmla="*/ 17146 w 34291"/>
                <a:gd name="connsiteY1" fmla="*/ 49532 h 49532"/>
                <a:gd name="connsiteX2" fmla="*/ 0 w 34291"/>
                <a:gd name="connsiteY2" fmla="*/ 24766 h 49532"/>
                <a:gd name="connsiteX3" fmla="*/ 17146 w 34291"/>
                <a:gd name="connsiteY3" fmla="*/ 0 h 49532"/>
                <a:gd name="connsiteX4" fmla="*/ 34292 w 34291"/>
                <a:gd name="connsiteY4" fmla="*/ 24766 h 4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1" h="49532">
                  <a:moveTo>
                    <a:pt x="34292" y="24766"/>
                  </a:moveTo>
                  <a:cubicBezTo>
                    <a:pt x="34292" y="38444"/>
                    <a:pt x="26615" y="49532"/>
                    <a:pt x="17146" y="49532"/>
                  </a:cubicBezTo>
                  <a:cubicBezTo>
                    <a:pt x="7677" y="49532"/>
                    <a:pt x="0" y="38444"/>
                    <a:pt x="0" y="24766"/>
                  </a:cubicBezTo>
                  <a:cubicBezTo>
                    <a:pt x="0" y="11088"/>
                    <a:pt x="7677" y="0"/>
                    <a:pt x="17146" y="0"/>
                  </a:cubicBezTo>
                  <a:cubicBezTo>
                    <a:pt x="26615" y="0"/>
                    <a:pt x="34292" y="11088"/>
                    <a:pt x="34292" y="24766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E62134B-BCF0-2D85-F960-4E79F53DFB26}"/>
                </a:ext>
              </a:extLst>
            </p:cNvPr>
            <p:cNvSpPr/>
            <p:nvPr/>
          </p:nvSpPr>
          <p:spPr>
            <a:xfrm>
              <a:off x="6199822" y="2207644"/>
              <a:ext cx="219570" cy="358638"/>
            </a:xfrm>
            <a:custGeom>
              <a:avLst/>
              <a:gdLst>
                <a:gd name="connsiteX0" fmla="*/ 101918 w 219570"/>
                <a:gd name="connsiteY0" fmla="*/ 354580 h 358638"/>
                <a:gd name="connsiteX1" fmla="*/ 91440 w 219570"/>
                <a:gd name="connsiteY1" fmla="*/ 358390 h 358638"/>
                <a:gd name="connsiteX2" fmla="*/ 58103 w 219570"/>
                <a:gd name="connsiteY2" fmla="*/ 341246 h 358638"/>
                <a:gd name="connsiteX3" fmla="*/ 31433 w 219570"/>
                <a:gd name="connsiteY3" fmla="*/ 195513 h 358638"/>
                <a:gd name="connsiteX4" fmla="*/ 11430 w 219570"/>
                <a:gd name="connsiteY4" fmla="*/ 37398 h 358638"/>
                <a:gd name="connsiteX5" fmla="*/ 1905 w 219570"/>
                <a:gd name="connsiteY5" fmla="*/ 11680 h 358638"/>
                <a:gd name="connsiteX6" fmla="*/ 0 w 219570"/>
                <a:gd name="connsiteY6" fmla="*/ 250 h 358638"/>
                <a:gd name="connsiteX7" fmla="*/ 32385 w 219570"/>
                <a:gd name="connsiteY7" fmla="*/ 9775 h 358638"/>
                <a:gd name="connsiteX8" fmla="*/ 219075 w 219570"/>
                <a:gd name="connsiteY8" fmla="*/ 286000 h 358638"/>
                <a:gd name="connsiteX9" fmla="*/ 211455 w 219570"/>
                <a:gd name="connsiteY9" fmla="*/ 299335 h 358638"/>
                <a:gd name="connsiteX10" fmla="*/ 197168 w 219570"/>
                <a:gd name="connsiteY10" fmla="*/ 303146 h 358638"/>
                <a:gd name="connsiteX11" fmla="*/ 184785 w 219570"/>
                <a:gd name="connsiteY11" fmla="*/ 295525 h 358638"/>
                <a:gd name="connsiteX12" fmla="*/ 67628 w 219570"/>
                <a:gd name="connsiteY12" fmla="*/ 89785 h 358638"/>
                <a:gd name="connsiteX13" fmla="*/ 67628 w 219570"/>
                <a:gd name="connsiteY13" fmla="*/ 199323 h 358638"/>
                <a:gd name="connsiteX14" fmla="*/ 84772 w 219570"/>
                <a:gd name="connsiteY14" fmla="*/ 315528 h 358638"/>
                <a:gd name="connsiteX15" fmla="*/ 99060 w 219570"/>
                <a:gd name="connsiteY15" fmla="*/ 323148 h 358638"/>
                <a:gd name="connsiteX16" fmla="*/ 113347 w 219570"/>
                <a:gd name="connsiteY16" fmla="*/ 339340 h 358638"/>
                <a:gd name="connsiteX17" fmla="*/ 101918 w 219570"/>
                <a:gd name="connsiteY17" fmla="*/ 354580 h 35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570" h="358638">
                  <a:moveTo>
                    <a:pt x="101918" y="354580"/>
                  </a:moveTo>
                  <a:cubicBezTo>
                    <a:pt x="99060" y="357438"/>
                    <a:pt x="95250" y="359343"/>
                    <a:pt x="91440" y="358390"/>
                  </a:cubicBezTo>
                  <a:cubicBezTo>
                    <a:pt x="82868" y="357438"/>
                    <a:pt x="69533" y="353628"/>
                    <a:pt x="58103" y="341246"/>
                  </a:cubicBezTo>
                  <a:cubicBezTo>
                    <a:pt x="32385" y="315528"/>
                    <a:pt x="23813" y="266950"/>
                    <a:pt x="31433" y="195513"/>
                  </a:cubicBezTo>
                  <a:cubicBezTo>
                    <a:pt x="43815" y="77403"/>
                    <a:pt x="17145" y="43113"/>
                    <a:pt x="11430" y="37398"/>
                  </a:cubicBezTo>
                  <a:cubicBezTo>
                    <a:pt x="11430" y="37398"/>
                    <a:pt x="3810" y="17396"/>
                    <a:pt x="1905" y="11680"/>
                  </a:cubicBezTo>
                  <a:cubicBezTo>
                    <a:pt x="953" y="7871"/>
                    <a:pt x="0" y="250"/>
                    <a:pt x="0" y="250"/>
                  </a:cubicBezTo>
                  <a:cubicBezTo>
                    <a:pt x="7620" y="-1654"/>
                    <a:pt x="29528" y="7871"/>
                    <a:pt x="32385" y="9775"/>
                  </a:cubicBezTo>
                  <a:cubicBezTo>
                    <a:pt x="56197" y="26921"/>
                    <a:pt x="170497" y="117408"/>
                    <a:pt x="219075" y="286000"/>
                  </a:cubicBezTo>
                  <a:cubicBezTo>
                    <a:pt x="220980" y="291715"/>
                    <a:pt x="217170" y="297430"/>
                    <a:pt x="211455" y="299335"/>
                  </a:cubicBezTo>
                  <a:lnTo>
                    <a:pt x="197168" y="303146"/>
                  </a:lnTo>
                  <a:cubicBezTo>
                    <a:pt x="191453" y="305050"/>
                    <a:pt x="185738" y="301240"/>
                    <a:pt x="184785" y="295525"/>
                  </a:cubicBezTo>
                  <a:cubicBezTo>
                    <a:pt x="157163" y="201228"/>
                    <a:pt x="106680" y="132648"/>
                    <a:pt x="67628" y="89785"/>
                  </a:cubicBezTo>
                  <a:cubicBezTo>
                    <a:pt x="71438" y="117408"/>
                    <a:pt x="72390" y="152650"/>
                    <a:pt x="67628" y="199323"/>
                  </a:cubicBezTo>
                  <a:cubicBezTo>
                    <a:pt x="59055" y="277428"/>
                    <a:pt x="74295" y="306003"/>
                    <a:pt x="84772" y="315528"/>
                  </a:cubicBezTo>
                  <a:cubicBezTo>
                    <a:pt x="92393" y="323148"/>
                    <a:pt x="99060" y="323148"/>
                    <a:pt x="99060" y="323148"/>
                  </a:cubicBezTo>
                  <a:cubicBezTo>
                    <a:pt x="99060" y="323148"/>
                    <a:pt x="111443" y="325053"/>
                    <a:pt x="113347" y="339340"/>
                  </a:cubicBezTo>
                  <a:cubicBezTo>
                    <a:pt x="111443" y="343150"/>
                    <a:pt x="105728" y="349818"/>
                    <a:pt x="101918" y="3545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92FC26B-E124-C7C0-27C8-33D61E15BBF7}"/>
                </a:ext>
              </a:extLst>
            </p:cNvPr>
            <p:cNvSpPr/>
            <p:nvPr/>
          </p:nvSpPr>
          <p:spPr>
            <a:xfrm>
              <a:off x="5518401" y="3592829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758591C-27C7-56D2-1A4B-0463817F089A}"/>
                </a:ext>
              </a:extLst>
            </p:cNvPr>
            <p:cNvSpPr/>
            <p:nvPr/>
          </p:nvSpPr>
          <p:spPr>
            <a:xfrm>
              <a:off x="6463709" y="3592829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3CF6905-5884-D87F-9296-3F7AFFC8D0BC}"/>
                </a:ext>
              </a:extLst>
            </p:cNvPr>
            <p:cNvSpPr/>
            <p:nvPr/>
          </p:nvSpPr>
          <p:spPr>
            <a:xfrm>
              <a:off x="6151283" y="1456015"/>
              <a:ext cx="266661" cy="382309"/>
            </a:xfrm>
            <a:custGeom>
              <a:avLst/>
              <a:gdLst>
                <a:gd name="connsiteX0" fmla="*/ 9486 w 266661"/>
                <a:gd name="connsiteY0" fmla="*/ 15597 h 382309"/>
                <a:gd name="connsiteX1" fmla="*/ 266661 w 266661"/>
                <a:gd name="connsiteY1" fmla="*/ 382310 h 382309"/>
                <a:gd name="connsiteX2" fmla="*/ 200939 w 266661"/>
                <a:gd name="connsiteY2" fmla="*/ 90845 h 382309"/>
                <a:gd name="connsiteX3" fmla="*/ 9486 w 266661"/>
                <a:gd name="connsiteY3" fmla="*/ 15597 h 38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661" h="382309">
                  <a:moveTo>
                    <a:pt x="9486" y="15597"/>
                  </a:moveTo>
                  <a:cubicBezTo>
                    <a:pt x="-59094" y="139422"/>
                    <a:pt x="266661" y="382310"/>
                    <a:pt x="266661" y="382310"/>
                  </a:cubicBezTo>
                  <a:cubicBezTo>
                    <a:pt x="266661" y="382310"/>
                    <a:pt x="110451" y="132755"/>
                    <a:pt x="200939" y="90845"/>
                  </a:cubicBezTo>
                  <a:cubicBezTo>
                    <a:pt x="320954" y="33695"/>
                    <a:pt x="34251" y="-30123"/>
                    <a:pt x="9486" y="15597"/>
                  </a:cubicBezTo>
                  <a:close/>
                </a:path>
              </a:pathLst>
            </a:custGeom>
            <a:solidFill>
              <a:srgbClr val="E533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图形 69">
            <a:extLst>
              <a:ext uri="{FF2B5EF4-FFF2-40B4-BE49-F238E27FC236}">
                <a16:creationId xmlns:a16="http://schemas.microsoft.com/office/drawing/2014/main" id="{B8120953-0388-2927-022B-E10840D06A17}"/>
              </a:ext>
            </a:extLst>
          </p:cNvPr>
          <p:cNvGrpSpPr/>
          <p:nvPr/>
        </p:nvGrpSpPr>
        <p:grpSpPr>
          <a:xfrm>
            <a:off x="8160372" y="1335448"/>
            <a:ext cx="1156148" cy="4460663"/>
            <a:chOff x="5517449" y="1198958"/>
            <a:chExt cx="1156148" cy="4460663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64FB557-3B9A-A03E-2062-035083E05764}"/>
                </a:ext>
              </a:extLst>
            </p:cNvPr>
            <p:cNvSpPr/>
            <p:nvPr/>
          </p:nvSpPr>
          <p:spPr>
            <a:xfrm>
              <a:off x="5669647" y="1562912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118296-8BB2-0AA2-4CC8-488FE245F99F}"/>
                </a:ext>
              </a:extLst>
            </p:cNvPr>
            <p:cNvSpPr/>
            <p:nvPr/>
          </p:nvSpPr>
          <p:spPr>
            <a:xfrm>
              <a:off x="5680709" y="1380345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045309A-3BDE-2F4F-4EC2-7016A4AD1EEF}"/>
                </a:ext>
              </a:extLst>
            </p:cNvPr>
            <p:cNvSpPr/>
            <p:nvPr/>
          </p:nvSpPr>
          <p:spPr>
            <a:xfrm>
              <a:off x="5517449" y="1591716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81E4703-DA07-94AA-9811-5E3BC1249339}"/>
                </a:ext>
              </a:extLst>
            </p:cNvPr>
            <p:cNvSpPr/>
            <p:nvPr/>
          </p:nvSpPr>
          <p:spPr>
            <a:xfrm>
              <a:off x="5692634" y="3637596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37C3966-8BC6-268B-B035-8E27AADD3182}"/>
                </a:ext>
              </a:extLst>
            </p:cNvPr>
            <p:cNvSpPr/>
            <p:nvPr/>
          </p:nvSpPr>
          <p:spPr>
            <a:xfrm>
              <a:off x="5555850" y="5373862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6B2F5C1-E512-B7BC-CE4E-BEF5AF6912E5}"/>
                </a:ext>
              </a:extLst>
            </p:cNvPr>
            <p:cNvSpPr/>
            <p:nvPr/>
          </p:nvSpPr>
          <p:spPr>
            <a:xfrm>
              <a:off x="6117907" y="5370055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F975642-62CD-94FF-72EB-E1B458E208C9}"/>
                </a:ext>
              </a:extLst>
            </p:cNvPr>
            <p:cNvSpPr/>
            <p:nvPr/>
          </p:nvSpPr>
          <p:spPr>
            <a:xfrm>
              <a:off x="5531167" y="2347912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2DAC9AC-2A48-AF8B-261C-3B352EEE94E9}"/>
                </a:ext>
              </a:extLst>
            </p:cNvPr>
            <p:cNvSpPr/>
            <p:nvPr/>
          </p:nvSpPr>
          <p:spPr>
            <a:xfrm>
              <a:off x="5518401" y="3683317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A1B8B8E-E22C-1D4F-047D-2A4A9D01B39F}"/>
                </a:ext>
              </a:extLst>
            </p:cNvPr>
            <p:cNvSpPr/>
            <p:nvPr/>
          </p:nvSpPr>
          <p:spPr>
            <a:xfrm>
              <a:off x="6463709" y="3683317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43338F2-091C-1AA6-1B2B-BFAAC1922379}"/>
                </a:ext>
              </a:extLst>
            </p:cNvPr>
            <p:cNvSpPr/>
            <p:nvPr/>
          </p:nvSpPr>
          <p:spPr>
            <a:xfrm>
              <a:off x="6109335" y="2930842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EDEC327-8084-ADD9-0E2F-8EF54F61FBFF}"/>
                </a:ext>
              </a:extLst>
            </p:cNvPr>
            <p:cNvSpPr/>
            <p:nvPr/>
          </p:nvSpPr>
          <p:spPr>
            <a:xfrm>
              <a:off x="6109335" y="3123247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BF64B20-E43C-0204-7DE3-F71BCD6C2F0B}"/>
                </a:ext>
              </a:extLst>
            </p:cNvPr>
            <p:cNvSpPr/>
            <p:nvPr/>
          </p:nvSpPr>
          <p:spPr>
            <a:xfrm>
              <a:off x="6109335" y="3316604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0429C5E-25CB-DBD7-E370-22169FF2CC55}"/>
                </a:ext>
              </a:extLst>
            </p:cNvPr>
            <p:cNvSpPr/>
            <p:nvPr/>
          </p:nvSpPr>
          <p:spPr>
            <a:xfrm>
              <a:off x="6109335" y="3529964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F254D01-3ADC-388E-0871-4CB4FF14FE34}"/>
                </a:ext>
              </a:extLst>
            </p:cNvPr>
            <p:cNvSpPr/>
            <p:nvPr/>
          </p:nvSpPr>
          <p:spPr>
            <a:xfrm>
              <a:off x="5659578" y="1547879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7CDC9BB-5A4A-6A21-F535-124200E6C6A8}"/>
                </a:ext>
              </a:extLst>
            </p:cNvPr>
            <p:cNvSpPr/>
            <p:nvPr/>
          </p:nvSpPr>
          <p:spPr>
            <a:xfrm>
              <a:off x="5799772" y="1198958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70BB8F2-0B5B-540D-B670-95A8B853A142}"/>
                </a:ext>
              </a:extLst>
            </p:cNvPr>
            <p:cNvSpPr/>
            <p:nvPr/>
          </p:nvSpPr>
          <p:spPr>
            <a:xfrm>
              <a:off x="6032182" y="1240154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E1C80C5-0976-B606-5D11-0068908D98D3}"/>
                </a:ext>
              </a:extLst>
            </p:cNvPr>
            <p:cNvSpPr/>
            <p:nvPr/>
          </p:nvSpPr>
          <p:spPr>
            <a:xfrm>
              <a:off x="5835967" y="1209674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32DFB49-6FD3-B82F-DBE9-033D4B68C6B2}"/>
                </a:ext>
              </a:extLst>
            </p:cNvPr>
            <p:cNvSpPr/>
            <p:nvPr/>
          </p:nvSpPr>
          <p:spPr>
            <a:xfrm>
              <a:off x="5840730" y="3428999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391F9AD-CA2A-1F55-DDA9-436D8A37DD60}"/>
                </a:ext>
              </a:extLst>
            </p:cNvPr>
            <p:cNvSpPr/>
            <p:nvPr/>
          </p:nvSpPr>
          <p:spPr>
            <a:xfrm>
              <a:off x="5870257" y="3297554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3B4A80-CDFD-0233-A57D-4F23447C49FE}"/>
                </a:ext>
              </a:extLst>
            </p:cNvPr>
            <p:cNvSpPr/>
            <p:nvPr/>
          </p:nvSpPr>
          <p:spPr>
            <a:xfrm>
              <a:off x="5849302" y="3446144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561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图形 62">
            <a:extLst>
              <a:ext uri="{FF2B5EF4-FFF2-40B4-BE49-F238E27FC236}">
                <a16:creationId xmlns:a16="http://schemas.microsoft.com/office/drawing/2014/main" id="{2D980A22-BEC9-BA75-6104-34329C6F4807}"/>
              </a:ext>
            </a:extLst>
          </p:cNvPr>
          <p:cNvGrpSpPr/>
          <p:nvPr/>
        </p:nvGrpSpPr>
        <p:grpSpPr>
          <a:xfrm>
            <a:off x="1986262" y="1601943"/>
            <a:ext cx="8219475" cy="5256057"/>
            <a:chOff x="5293281" y="1248597"/>
            <a:chExt cx="5050692" cy="3229735"/>
          </a:xfrm>
        </p:grpSpPr>
        <p:grpSp>
          <p:nvGrpSpPr>
            <p:cNvPr id="160" name="图形 62">
              <a:extLst>
                <a:ext uri="{FF2B5EF4-FFF2-40B4-BE49-F238E27FC236}">
                  <a16:creationId xmlns:a16="http://schemas.microsoft.com/office/drawing/2014/main" id="{A6755726-2A2A-EF53-4EE6-37E849F163E5}"/>
                </a:ext>
              </a:extLst>
            </p:cNvPr>
            <p:cNvGrpSpPr/>
            <p:nvPr/>
          </p:nvGrpSpPr>
          <p:grpSpPr>
            <a:xfrm>
              <a:off x="8421005" y="1359884"/>
              <a:ext cx="1922968" cy="3118448"/>
              <a:chOff x="8421005" y="1359884"/>
              <a:chExt cx="1922968" cy="3118448"/>
            </a:xfrm>
          </p:grpSpPr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7BD4F569-0EB7-A014-E890-142E7FD8F6BA}"/>
                  </a:ext>
                </a:extLst>
              </p:cNvPr>
              <p:cNvSpPr/>
              <p:nvPr/>
            </p:nvSpPr>
            <p:spPr>
              <a:xfrm>
                <a:off x="8944975" y="2789741"/>
                <a:ext cx="232981" cy="189357"/>
              </a:xfrm>
              <a:custGeom>
                <a:avLst/>
                <a:gdLst>
                  <a:gd name="connsiteX0" fmla="*/ 228219 w 232981"/>
                  <a:gd name="connsiteY0" fmla="*/ 0 h 189357"/>
                  <a:gd name="connsiteX1" fmla="*/ 0 w 232981"/>
                  <a:gd name="connsiteY1" fmla="*/ 189357 h 189357"/>
                  <a:gd name="connsiteX2" fmla="*/ 232981 w 232981"/>
                  <a:gd name="connsiteY2" fmla="*/ 189357 h 189357"/>
                  <a:gd name="connsiteX3" fmla="*/ 228219 w 232981"/>
                  <a:gd name="connsiteY3" fmla="*/ 0 h 18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981" h="189357">
                    <a:moveTo>
                      <a:pt x="228219" y="0"/>
                    </a:moveTo>
                    <a:cubicBezTo>
                      <a:pt x="228219" y="0"/>
                      <a:pt x="93345" y="83344"/>
                      <a:pt x="0" y="189357"/>
                    </a:cubicBezTo>
                    <a:lnTo>
                      <a:pt x="232981" y="189357"/>
                    </a:lnTo>
                    <a:lnTo>
                      <a:pt x="228219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BD1B677C-1ED9-FB0F-2677-E3D0909ECE03}"/>
                  </a:ext>
                </a:extLst>
              </p:cNvPr>
              <p:cNvSpPr/>
              <p:nvPr/>
            </p:nvSpPr>
            <p:spPr>
              <a:xfrm>
                <a:off x="9523904" y="2789741"/>
                <a:ext cx="172688" cy="166592"/>
              </a:xfrm>
              <a:custGeom>
                <a:avLst/>
                <a:gdLst>
                  <a:gd name="connsiteX0" fmla="*/ 13621 w 172688"/>
                  <a:gd name="connsiteY0" fmla="*/ 0 h 166592"/>
                  <a:gd name="connsiteX1" fmla="*/ 172688 w 172688"/>
                  <a:gd name="connsiteY1" fmla="*/ 166592 h 166592"/>
                  <a:gd name="connsiteX2" fmla="*/ 0 w 172688"/>
                  <a:gd name="connsiteY2" fmla="*/ 166592 h 166592"/>
                  <a:gd name="connsiteX3" fmla="*/ 13621 w 172688"/>
                  <a:gd name="connsiteY3" fmla="*/ 0 h 16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688" h="166592">
                    <a:moveTo>
                      <a:pt x="13621" y="0"/>
                    </a:moveTo>
                    <a:cubicBezTo>
                      <a:pt x="13621" y="0"/>
                      <a:pt x="126397" y="74104"/>
                      <a:pt x="172688" y="166592"/>
                    </a:cubicBezTo>
                    <a:lnTo>
                      <a:pt x="0" y="166592"/>
                    </a:lnTo>
                    <a:lnTo>
                      <a:pt x="13621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BE97549-8861-C498-25B8-2142FE6AE93C}"/>
                  </a:ext>
                </a:extLst>
              </p:cNvPr>
              <p:cNvSpPr/>
              <p:nvPr/>
            </p:nvSpPr>
            <p:spPr>
              <a:xfrm>
                <a:off x="8708380" y="2072984"/>
                <a:ext cx="383851" cy="657285"/>
              </a:xfrm>
              <a:custGeom>
                <a:avLst/>
                <a:gdLst>
                  <a:gd name="connsiteX0" fmla="*/ 35046 w 383851"/>
                  <a:gd name="connsiteY0" fmla="*/ 266700 h 657285"/>
                  <a:gd name="connsiteX1" fmla="*/ 21901 w 383851"/>
                  <a:gd name="connsiteY1" fmla="*/ 571595 h 657285"/>
                  <a:gd name="connsiteX2" fmla="*/ 79051 w 383851"/>
                  <a:gd name="connsiteY2" fmla="*/ 657225 h 657285"/>
                  <a:gd name="connsiteX3" fmla="*/ 383851 w 383851"/>
                  <a:gd name="connsiteY3" fmla="*/ 590550 h 657285"/>
                  <a:gd name="connsiteX4" fmla="*/ 49714 w 383851"/>
                  <a:gd name="connsiteY4" fmla="*/ 0 h 657285"/>
                  <a:gd name="connsiteX5" fmla="*/ 21901 w 383851"/>
                  <a:gd name="connsiteY5" fmla="*/ 69056 h 657285"/>
                  <a:gd name="connsiteX6" fmla="*/ 35046 w 383851"/>
                  <a:gd name="connsiteY6" fmla="*/ 266700 h 657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851" h="657285">
                    <a:moveTo>
                      <a:pt x="35046" y="266700"/>
                    </a:moveTo>
                    <a:cubicBezTo>
                      <a:pt x="35046" y="266700"/>
                      <a:pt x="60001" y="485870"/>
                      <a:pt x="21901" y="571595"/>
                    </a:cubicBezTo>
                    <a:cubicBezTo>
                      <a:pt x="-16199" y="657320"/>
                      <a:pt x="-9055" y="654844"/>
                      <a:pt x="79051" y="657225"/>
                    </a:cubicBezTo>
                    <a:cubicBezTo>
                      <a:pt x="167157" y="659606"/>
                      <a:pt x="383851" y="590550"/>
                      <a:pt x="383851" y="590550"/>
                    </a:cubicBezTo>
                    <a:lnTo>
                      <a:pt x="49714" y="0"/>
                    </a:lnTo>
                    <a:lnTo>
                      <a:pt x="21901" y="69056"/>
                    </a:lnTo>
                    <a:lnTo>
                      <a:pt x="35046" y="266700"/>
                    </a:lnTo>
                    <a:close/>
                  </a:path>
                </a:pathLst>
              </a:custGeom>
              <a:solidFill>
                <a:srgbClr val="261E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6" name="图形 62">
                <a:extLst>
                  <a:ext uri="{FF2B5EF4-FFF2-40B4-BE49-F238E27FC236}">
                    <a16:creationId xmlns:a16="http://schemas.microsoft.com/office/drawing/2014/main" id="{55D04877-520D-19EA-ABD5-A490E4D337CB}"/>
                  </a:ext>
                </a:extLst>
              </p:cNvPr>
              <p:cNvGrpSpPr/>
              <p:nvPr/>
            </p:nvGrpSpPr>
            <p:grpSpPr>
              <a:xfrm>
                <a:off x="9089366" y="2584858"/>
                <a:ext cx="521351" cy="783431"/>
                <a:chOff x="9089366" y="2584858"/>
                <a:chExt cx="521351" cy="783431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FF02AD5C-0BAB-19A1-A674-112F5FF61ECC}"/>
                    </a:ext>
                  </a:extLst>
                </p:cNvPr>
                <p:cNvSpPr/>
                <p:nvPr/>
              </p:nvSpPr>
              <p:spPr>
                <a:xfrm>
                  <a:off x="9089366" y="2584858"/>
                  <a:ext cx="521351" cy="783431"/>
                </a:xfrm>
                <a:custGeom>
                  <a:avLst/>
                  <a:gdLst>
                    <a:gd name="connsiteX0" fmla="*/ 464828 w 521351"/>
                    <a:gd name="connsiteY0" fmla="*/ 261557 h 783431"/>
                    <a:gd name="connsiteX1" fmla="*/ 464828 w 521351"/>
                    <a:gd name="connsiteY1" fmla="*/ 0 h 783431"/>
                    <a:gd name="connsiteX2" fmla="*/ 64968 w 521351"/>
                    <a:gd name="connsiteY2" fmla="*/ 0 h 783431"/>
                    <a:gd name="connsiteX3" fmla="*/ 64968 w 521351"/>
                    <a:gd name="connsiteY3" fmla="*/ 254603 h 783431"/>
                    <a:gd name="connsiteX4" fmla="*/ 2865 w 521351"/>
                    <a:gd name="connsiteY4" fmla="*/ 352425 h 783431"/>
                    <a:gd name="connsiteX5" fmla="*/ 100496 w 521351"/>
                    <a:gd name="connsiteY5" fmla="*/ 783431 h 783431"/>
                    <a:gd name="connsiteX6" fmla="*/ 512453 w 521351"/>
                    <a:gd name="connsiteY6" fmla="*/ 476250 h 783431"/>
                    <a:gd name="connsiteX7" fmla="*/ 464828 w 521351"/>
                    <a:gd name="connsiteY7" fmla="*/ 261557 h 783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1351" h="783431">
                      <a:moveTo>
                        <a:pt x="464828" y="261557"/>
                      </a:moveTo>
                      <a:lnTo>
                        <a:pt x="464828" y="0"/>
                      </a:lnTo>
                      <a:lnTo>
                        <a:pt x="64968" y="0"/>
                      </a:lnTo>
                      <a:lnTo>
                        <a:pt x="64968" y="254603"/>
                      </a:lnTo>
                      <a:cubicBezTo>
                        <a:pt x="64968" y="254603"/>
                        <a:pt x="14771" y="328613"/>
                        <a:pt x="2865" y="352425"/>
                      </a:cubicBezTo>
                      <a:cubicBezTo>
                        <a:pt x="-9041" y="376238"/>
                        <a:pt x="14771" y="628650"/>
                        <a:pt x="100496" y="783431"/>
                      </a:cubicBezTo>
                      <a:cubicBezTo>
                        <a:pt x="100496" y="783431"/>
                        <a:pt x="476734" y="531019"/>
                        <a:pt x="512453" y="476250"/>
                      </a:cubicBezTo>
                      <a:cubicBezTo>
                        <a:pt x="548172" y="421481"/>
                        <a:pt x="464828" y="261557"/>
                        <a:pt x="464828" y="261557"/>
                      </a:cubicBezTo>
                      <a:close/>
                    </a:path>
                  </a:pathLst>
                </a:custGeom>
                <a:solidFill>
                  <a:srgbClr val="FFD2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E577576D-1A76-5ABC-F075-52471BCCC408}"/>
                    </a:ext>
                  </a:extLst>
                </p:cNvPr>
                <p:cNvSpPr/>
                <p:nvPr/>
              </p:nvSpPr>
              <p:spPr>
                <a:xfrm>
                  <a:off x="9092231" y="2620767"/>
                  <a:ext cx="445544" cy="227621"/>
                </a:xfrm>
                <a:custGeom>
                  <a:avLst/>
                  <a:gdLst>
                    <a:gd name="connsiteX0" fmla="*/ 431673 w 445544"/>
                    <a:gd name="connsiteY0" fmla="*/ 0 h 227621"/>
                    <a:gd name="connsiteX1" fmla="*/ 0 w 445544"/>
                    <a:gd name="connsiteY1" fmla="*/ 225647 h 227621"/>
                    <a:gd name="connsiteX2" fmla="*/ 0 w 445544"/>
                    <a:gd name="connsiteY2" fmla="*/ 0 h 227621"/>
                    <a:gd name="connsiteX3" fmla="*/ 431673 w 445544"/>
                    <a:gd name="connsiteY3" fmla="*/ 0 h 2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544" h="227621">
                      <a:moveTo>
                        <a:pt x="431673" y="0"/>
                      </a:moveTo>
                      <a:cubicBezTo>
                        <a:pt x="431673" y="0"/>
                        <a:pt x="565785" y="252317"/>
                        <a:pt x="0" y="225647"/>
                      </a:cubicBezTo>
                      <a:lnTo>
                        <a:pt x="0" y="0"/>
                      </a:lnTo>
                      <a:lnTo>
                        <a:pt x="431673" y="0"/>
                      </a:lnTo>
                      <a:close/>
                    </a:path>
                  </a:pathLst>
                </a:custGeom>
                <a:solidFill>
                  <a:srgbClr val="DDA9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D82BB95E-B3C1-2426-C379-0B28EF665752}"/>
                  </a:ext>
                </a:extLst>
              </p:cNvPr>
              <p:cNvSpPr/>
              <p:nvPr/>
            </p:nvSpPr>
            <p:spPr>
              <a:xfrm>
                <a:off x="8757237" y="1622928"/>
                <a:ext cx="946213" cy="1076325"/>
              </a:xfrm>
              <a:custGeom>
                <a:avLst/>
                <a:gdLst>
                  <a:gd name="connsiteX0" fmla="*/ 946214 w 946213"/>
                  <a:gd name="connsiteY0" fmla="*/ 538162 h 1076325"/>
                  <a:gd name="connsiteX1" fmla="*/ 473107 w 946213"/>
                  <a:gd name="connsiteY1" fmla="*/ 1076325 h 1076325"/>
                  <a:gd name="connsiteX2" fmla="*/ 0 w 946213"/>
                  <a:gd name="connsiteY2" fmla="*/ 538162 h 1076325"/>
                  <a:gd name="connsiteX3" fmla="*/ 473107 w 946213"/>
                  <a:gd name="connsiteY3" fmla="*/ 0 h 1076325"/>
                  <a:gd name="connsiteX4" fmla="*/ 946214 w 946213"/>
                  <a:gd name="connsiteY4" fmla="*/ 538162 h 107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213" h="1076325">
                    <a:moveTo>
                      <a:pt x="946214" y="538162"/>
                    </a:moveTo>
                    <a:cubicBezTo>
                      <a:pt x="946214" y="835381"/>
                      <a:pt x="734397" y="1076325"/>
                      <a:pt x="473107" y="1076325"/>
                    </a:cubicBezTo>
                    <a:cubicBezTo>
                      <a:pt x="211817" y="1076325"/>
                      <a:pt x="0" y="835381"/>
                      <a:pt x="0" y="538162"/>
                    </a:cubicBezTo>
                    <a:cubicBezTo>
                      <a:pt x="0" y="240944"/>
                      <a:pt x="211817" y="0"/>
                      <a:pt x="473107" y="0"/>
                    </a:cubicBezTo>
                    <a:cubicBezTo>
                      <a:pt x="734396" y="0"/>
                      <a:pt x="946214" y="240944"/>
                      <a:pt x="946214" y="538162"/>
                    </a:cubicBez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07EEC6DB-F588-533C-6258-877E4E5FACCB}"/>
                  </a:ext>
                </a:extLst>
              </p:cNvPr>
              <p:cNvSpPr/>
              <p:nvPr/>
            </p:nvSpPr>
            <p:spPr>
              <a:xfrm>
                <a:off x="8896969" y="2125277"/>
                <a:ext cx="112013" cy="112013"/>
              </a:xfrm>
              <a:custGeom>
                <a:avLst/>
                <a:gdLst>
                  <a:gd name="connsiteX0" fmla="*/ 112014 w 112013"/>
                  <a:gd name="connsiteY0" fmla="*/ 56007 h 112013"/>
                  <a:gd name="connsiteX1" fmla="*/ 56007 w 112013"/>
                  <a:gd name="connsiteY1" fmla="*/ 112014 h 112013"/>
                  <a:gd name="connsiteX2" fmla="*/ 0 w 112013"/>
                  <a:gd name="connsiteY2" fmla="*/ 56007 h 112013"/>
                  <a:gd name="connsiteX3" fmla="*/ 56007 w 112013"/>
                  <a:gd name="connsiteY3" fmla="*/ 0 h 112013"/>
                  <a:gd name="connsiteX4" fmla="*/ 112014 w 112013"/>
                  <a:gd name="connsiteY4" fmla="*/ 56007 h 11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013" h="112013">
                    <a:moveTo>
                      <a:pt x="112014" y="56007"/>
                    </a:moveTo>
                    <a:cubicBezTo>
                      <a:pt x="112014" y="86939"/>
                      <a:pt x="86939" y="112014"/>
                      <a:pt x="56007" y="112014"/>
                    </a:cubicBezTo>
                    <a:cubicBezTo>
                      <a:pt x="25075" y="112014"/>
                      <a:pt x="0" y="86939"/>
                      <a:pt x="0" y="56007"/>
                    </a:cubicBezTo>
                    <a:cubicBezTo>
                      <a:pt x="0" y="25075"/>
                      <a:pt x="25075" y="0"/>
                      <a:pt x="56007" y="0"/>
                    </a:cubicBezTo>
                    <a:cubicBezTo>
                      <a:pt x="86939" y="0"/>
                      <a:pt x="112014" y="25075"/>
                      <a:pt x="112014" y="56007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B50BAF75-AECA-9228-6FBC-000F12F27B4D}"/>
                  </a:ext>
                </a:extLst>
              </p:cNvPr>
              <p:cNvSpPr/>
              <p:nvPr/>
            </p:nvSpPr>
            <p:spPr>
              <a:xfrm>
                <a:off x="9350073" y="1821591"/>
                <a:ext cx="248024" cy="856702"/>
              </a:xfrm>
              <a:custGeom>
                <a:avLst/>
                <a:gdLst>
                  <a:gd name="connsiteX0" fmla="*/ 0 w 248024"/>
                  <a:gd name="connsiteY0" fmla="*/ 29 h 856702"/>
                  <a:gd name="connsiteX1" fmla="*/ 146971 w 248024"/>
                  <a:gd name="connsiteY1" fmla="*/ 447132 h 856702"/>
                  <a:gd name="connsiteX2" fmla="*/ 65532 w 248024"/>
                  <a:gd name="connsiteY2" fmla="*/ 851945 h 856702"/>
                  <a:gd name="connsiteX3" fmla="*/ 105537 w 248024"/>
                  <a:gd name="connsiteY3" fmla="*/ 849659 h 856702"/>
                  <a:gd name="connsiteX4" fmla="*/ 231743 w 248024"/>
                  <a:gd name="connsiteY4" fmla="*/ 763457 h 856702"/>
                  <a:gd name="connsiteX5" fmla="*/ 173831 w 248024"/>
                  <a:gd name="connsiteY5" fmla="*/ 133283 h 856702"/>
                  <a:gd name="connsiteX6" fmla="*/ 0 w 248024"/>
                  <a:gd name="connsiteY6" fmla="*/ 29 h 85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024" h="856702">
                    <a:moveTo>
                      <a:pt x="0" y="29"/>
                    </a:moveTo>
                    <a:cubicBezTo>
                      <a:pt x="0" y="29"/>
                      <a:pt x="152686" y="223295"/>
                      <a:pt x="146971" y="447132"/>
                    </a:cubicBezTo>
                    <a:cubicBezTo>
                      <a:pt x="141256" y="670970"/>
                      <a:pt x="110300" y="840038"/>
                      <a:pt x="65532" y="851945"/>
                    </a:cubicBezTo>
                    <a:cubicBezTo>
                      <a:pt x="20764" y="863851"/>
                      <a:pt x="105537" y="849659"/>
                      <a:pt x="105537" y="849659"/>
                    </a:cubicBezTo>
                    <a:lnTo>
                      <a:pt x="231743" y="763457"/>
                    </a:lnTo>
                    <a:cubicBezTo>
                      <a:pt x="231743" y="763457"/>
                      <a:pt x="294418" y="271872"/>
                      <a:pt x="173831" y="133283"/>
                    </a:cubicBezTo>
                    <a:cubicBezTo>
                      <a:pt x="53245" y="-5401"/>
                      <a:pt x="0" y="29"/>
                      <a:pt x="0" y="29"/>
                    </a:cubicBezTo>
                    <a:close/>
                  </a:path>
                </a:pathLst>
              </a:custGeom>
              <a:solidFill>
                <a:srgbClr val="DDA9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2E5A11F6-E617-2DBB-8A17-1F35960E106F}"/>
                  </a:ext>
                </a:extLst>
              </p:cNvPr>
              <p:cNvSpPr/>
              <p:nvPr/>
            </p:nvSpPr>
            <p:spPr>
              <a:xfrm>
                <a:off x="9230344" y="2125277"/>
                <a:ext cx="112013" cy="112013"/>
              </a:xfrm>
              <a:custGeom>
                <a:avLst/>
                <a:gdLst>
                  <a:gd name="connsiteX0" fmla="*/ 112014 w 112013"/>
                  <a:gd name="connsiteY0" fmla="*/ 56007 h 112013"/>
                  <a:gd name="connsiteX1" fmla="*/ 56007 w 112013"/>
                  <a:gd name="connsiteY1" fmla="*/ 112014 h 112013"/>
                  <a:gd name="connsiteX2" fmla="*/ 0 w 112013"/>
                  <a:gd name="connsiteY2" fmla="*/ 56007 h 112013"/>
                  <a:gd name="connsiteX3" fmla="*/ 56007 w 112013"/>
                  <a:gd name="connsiteY3" fmla="*/ 0 h 112013"/>
                  <a:gd name="connsiteX4" fmla="*/ 112014 w 112013"/>
                  <a:gd name="connsiteY4" fmla="*/ 56007 h 11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013" h="112013">
                    <a:moveTo>
                      <a:pt x="112014" y="56007"/>
                    </a:moveTo>
                    <a:cubicBezTo>
                      <a:pt x="112014" y="86939"/>
                      <a:pt x="86939" y="112014"/>
                      <a:pt x="56007" y="112014"/>
                    </a:cubicBezTo>
                    <a:cubicBezTo>
                      <a:pt x="25075" y="112014"/>
                      <a:pt x="0" y="86939"/>
                      <a:pt x="0" y="56007"/>
                    </a:cubicBezTo>
                    <a:cubicBezTo>
                      <a:pt x="0" y="25075"/>
                      <a:pt x="25075" y="0"/>
                      <a:pt x="56007" y="0"/>
                    </a:cubicBezTo>
                    <a:cubicBezTo>
                      <a:pt x="86939" y="0"/>
                      <a:pt x="112014" y="25075"/>
                      <a:pt x="112014" y="56007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8422841B-47A7-870C-0A39-4A4A44F56873}"/>
                  </a:ext>
                </a:extLst>
              </p:cNvPr>
              <p:cNvSpPr/>
              <p:nvPr/>
            </p:nvSpPr>
            <p:spPr>
              <a:xfrm>
                <a:off x="9027998" y="2196809"/>
                <a:ext cx="64233" cy="200025"/>
              </a:xfrm>
              <a:custGeom>
                <a:avLst/>
                <a:gdLst>
                  <a:gd name="connsiteX0" fmla="*/ 64233 w 64233"/>
                  <a:gd name="connsiteY0" fmla="*/ 0 h 200025"/>
                  <a:gd name="connsiteX1" fmla="*/ 2321 w 64233"/>
                  <a:gd name="connsiteY1" fmla="*/ 164783 h 200025"/>
                  <a:gd name="connsiteX2" fmla="*/ 64233 w 64233"/>
                  <a:gd name="connsiteY2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233" h="200025">
                    <a:moveTo>
                      <a:pt x="64233" y="0"/>
                    </a:moveTo>
                    <a:cubicBezTo>
                      <a:pt x="64233" y="0"/>
                      <a:pt x="-14348" y="134207"/>
                      <a:pt x="2321" y="164783"/>
                    </a:cubicBezTo>
                    <a:cubicBezTo>
                      <a:pt x="18990" y="195358"/>
                      <a:pt x="64233" y="200025"/>
                      <a:pt x="64233" y="200025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BE00A8E-FA9F-DBE9-D73E-05D68EFC9496}"/>
                  </a:ext>
                </a:extLst>
              </p:cNvPr>
              <p:cNvSpPr/>
              <p:nvPr/>
            </p:nvSpPr>
            <p:spPr>
              <a:xfrm>
                <a:off x="9106519" y="2484941"/>
                <a:ext cx="166687" cy="39839"/>
              </a:xfrm>
              <a:custGeom>
                <a:avLst/>
                <a:gdLst>
                  <a:gd name="connsiteX0" fmla="*/ 0 w 166687"/>
                  <a:gd name="connsiteY0" fmla="*/ 16669 h 39839"/>
                  <a:gd name="connsiteX1" fmla="*/ 166688 w 166687"/>
                  <a:gd name="connsiteY1" fmla="*/ 0 h 39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39839">
                    <a:moveTo>
                      <a:pt x="0" y="16669"/>
                    </a:moveTo>
                    <a:cubicBezTo>
                      <a:pt x="0" y="16669"/>
                      <a:pt x="85725" y="78581"/>
                      <a:pt x="166688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8436CA9-2B30-D7A9-8181-7C32D8EC452F}"/>
                  </a:ext>
                </a:extLst>
              </p:cNvPr>
              <p:cNvSpPr/>
              <p:nvPr/>
            </p:nvSpPr>
            <p:spPr>
              <a:xfrm>
                <a:off x="9201769" y="1990964"/>
                <a:ext cx="159543" cy="29633"/>
              </a:xfrm>
              <a:custGeom>
                <a:avLst/>
                <a:gdLst>
                  <a:gd name="connsiteX0" fmla="*/ 0 w 159543"/>
                  <a:gd name="connsiteY0" fmla="*/ 29633 h 29633"/>
                  <a:gd name="connsiteX1" fmla="*/ 159544 w 159543"/>
                  <a:gd name="connsiteY1" fmla="*/ 29633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543" h="29633">
                    <a:moveTo>
                      <a:pt x="0" y="29633"/>
                    </a:moveTo>
                    <a:cubicBezTo>
                      <a:pt x="0" y="29633"/>
                      <a:pt x="78581" y="-37042"/>
                      <a:pt x="159544" y="29633"/>
                    </a:cubicBezTo>
                  </a:path>
                </a:pathLst>
              </a:custGeom>
              <a:noFill/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218F0338-F2D9-AFAB-5E9F-E75B785B04E0}"/>
                  </a:ext>
                </a:extLst>
              </p:cNvPr>
              <p:cNvSpPr/>
              <p:nvPr/>
            </p:nvSpPr>
            <p:spPr>
              <a:xfrm>
                <a:off x="8880300" y="1997314"/>
                <a:ext cx="109537" cy="23283"/>
              </a:xfrm>
              <a:custGeom>
                <a:avLst/>
                <a:gdLst>
                  <a:gd name="connsiteX0" fmla="*/ 109538 w 109537"/>
                  <a:gd name="connsiteY0" fmla="*/ 23283 h 23283"/>
                  <a:gd name="connsiteX1" fmla="*/ 0 w 109537"/>
                  <a:gd name="connsiteY1" fmla="*/ 23283 h 2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 h="23283">
                    <a:moveTo>
                      <a:pt x="109538" y="23283"/>
                    </a:moveTo>
                    <a:cubicBezTo>
                      <a:pt x="109538" y="23283"/>
                      <a:pt x="54769" y="-29104"/>
                      <a:pt x="0" y="23283"/>
                    </a:cubicBezTo>
                  </a:path>
                </a:pathLst>
              </a:custGeom>
              <a:noFill/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944B8329-B690-ED3A-1F06-10AEEFFAAF49}"/>
                  </a:ext>
                </a:extLst>
              </p:cNvPr>
              <p:cNvSpPr/>
              <p:nvPr/>
            </p:nvSpPr>
            <p:spPr>
              <a:xfrm>
                <a:off x="8933060" y="1589754"/>
                <a:ext cx="442540" cy="245105"/>
              </a:xfrm>
              <a:custGeom>
                <a:avLst/>
                <a:gdLst>
                  <a:gd name="connsiteX0" fmla="*/ 19916 w 442540"/>
                  <a:gd name="connsiteY0" fmla="*/ 215292 h 245105"/>
                  <a:gd name="connsiteX1" fmla="*/ 197272 w 442540"/>
                  <a:gd name="connsiteY1" fmla="*/ 166524 h 245105"/>
                  <a:gd name="connsiteX2" fmla="*/ 442541 w 442540"/>
                  <a:gd name="connsiteY2" fmla="*/ 245105 h 245105"/>
                  <a:gd name="connsiteX3" fmla="*/ 231181 w 442540"/>
                  <a:gd name="connsiteY3" fmla="*/ 7076 h 245105"/>
                  <a:gd name="connsiteX4" fmla="*/ 2009 w 442540"/>
                  <a:gd name="connsiteY4" fmla="*/ 80799 h 245105"/>
                  <a:gd name="connsiteX5" fmla="*/ 19916 w 442540"/>
                  <a:gd name="connsiteY5" fmla="*/ 215292 h 24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2540" h="245105">
                    <a:moveTo>
                      <a:pt x="19916" y="215292"/>
                    </a:moveTo>
                    <a:cubicBezTo>
                      <a:pt x="19916" y="215292"/>
                      <a:pt x="78209" y="159285"/>
                      <a:pt x="197272" y="166524"/>
                    </a:cubicBezTo>
                    <a:cubicBezTo>
                      <a:pt x="316334" y="173763"/>
                      <a:pt x="442541" y="245105"/>
                      <a:pt x="442541" y="245105"/>
                    </a:cubicBezTo>
                    <a:cubicBezTo>
                      <a:pt x="442541" y="245105"/>
                      <a:pt x="341385" y="33460"/>
                      <a:pt x="231181" y="7076"/>
                    </a:cubicBezTo>
                    <a:cubicBezTo>
                      <a:pt x="120977" y="-19309"/>
                      <a:pt x="11534" y="33174"/>
                      <a:pt x="2009" y="80799"/>
                    </a:cubicBezTo>
                    <a:cubicBezTo>
                      <a:pt x="-7516" y="128424"/>
                      <a:pt x="19916" y="215292"/>
                      <a:pt x="19916" y="215292"/>
                    </a:cubicBezTo>
                    <a:close/>
                  </a:path>
                </a:pathLst>
              </a:custGeom>
              <a:solidFill>
                <a:srgbClr val="261E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9B3EA0E-A696-319A-89D9-ADBE1438B69E}"/>
                  </a:ext>
                </a:extLst>
              </p:cNvPr>
              <p:cNvSpPr/>
              <p:nvPr/>
            </p:nvSpPr>
            <p:spPr>
              <a:xfrm>
                <a:off x="8875970" y="1359884"/>
                <a:ext cx="950408" cy="1459193"/>
              </a:xfrm>
              <a:custGeom>
                <a:avLst/>
                <a:gdLst>
                  <a:gd name="connsiteX0" fmla="*/ 77006 w 950408"/>
                  <a:gd name="connsiteY0" fmla="*/ 445162 h 1459193"/>
                  <a:gd name="connsiteX1" fmla="*/ 201307 w 950408"/>
                  <a:gd name="connsiteY1" fmla="*/ 276093 h 1459193"/>
                  <a:gd name="connsiteX2" fmla="*/ 637742 w 950408"/>
                  <a:gd name="connsiteY2" fmla="*/ 765488 h 1459193"/>
                  <a:gd name="connsiteX3" fmla="*/ 549636 w 950408"/>
                  <a:gd name="connsiteY3" fmla="*/ 1459193 h 1459193"/>
                  <a:gd name="connsiteX4" fmla="*/ 742517 w 950408"/>
                  <a:gd name="connsiteY4" fmla="*/ 1388518 h 1459193"/>
                  <a:gd name="connsiteX5" fmla="*/ 949686 w 950408"/>
                  <a:gd name="connsiteY5" fmla="*/ 765392 h 1459193"/>
                  <a:gd name="connsiteX6" fmla="*/ 242455 w 950408"/>
                  <a:gd name="connsiteY6" fmla="*/ 2726 h 1459193"/>
                  <a:gd name="connsiteX7" fmla="*/ 4330 w 950408"/>
                  <a:gd name="connsiteY7" fmla="*/ 160555 h 1459193"/>
                  <a:gd name="connsiteX8" fmla="*/ 77006 w 950408"/>
                  <a:gd name="connsiteY8" fmla="*/ 445162 h 145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0408" h="1459193">
                    <a:moveTo>
                      <a:pt x="77006" y="445162"/>
                    </a:moveTo>
                    <a:cubicBezTo>
                      <a:pt x="77006" y="445162"/>
                      <a:pt x="42525" y="273902"/>
                      <a:pt x="201307" y="276093"/>
                    </a:cubicBezTo>
                    <a:cubicBezTo>
                      <a:pt x="360184" y="278284"/>
                      <a:pt x="582974" y="553556"/>
                      <a:pt x="637742" y="765488"/>
                    </a:cubicBezTo>
                    <a:cubicBezTo>
                      <a:pt x="692511" y="977419"/>
                      <a:pt x="599642" y="1393376"/>
                      <a:pt x="549636" y="1459193"/>
                    </a:cubicBezTo>
                    <a:cubicBezTo>
                      <a:pt x="549636" y="1459193"/>
                      <a:pt x="661555" y="1454431"/>
                      <a:pt x="742517" y="1388518"/>
                    </a:cubicBezTo>
                    <a:cubicBezTo>
                      <a:pt x="823480" y="1322605"/>
                      <a:pt x="961592" y="1134486"/>
                      <a:pt x="949686" y="765392"/>
                    </a:cubicBezTo>
                    <a:cubicBezTo>
                      <a:pt x="937780" y="396299"/>
                      <a:pt x="782999" y="-38518"/>
                      <a:pt x="242455" y="2726"/>
                    </a:cubicBezTo>
                    <a:cubicBezTo>
                      <a:pt x="20999" y="22442"/>
                      <a:pt x="4330" y="160555"/>
                      <a:pt x="4330" y="160555"/>
                    </a:cubicBezTo>
                    <a:cubicBezTo>
                      <a:pt x="4330" y="160555"/>
                      <a:pt x="-26626" y="374963"/>
                      <a:pt x="77006" y="445162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8CD66AC-1C50-6315-4544-A23521392A22}"/>
                  </a:ext>
                </a:extLst>
              </p:cNvPr>
              <p:cNvSpPr/>
              <p:nvPr/>
            </p:nvSpPr>
            <p:spPr>
              <a:xfrm>
                <a:off x="8686738" y="1518085"/>
                <a:ext cx="266238" cy="1006670"/>
              </a:xfrm>
              <a:custGeom>
                <a:avLst/>
                <a:gdLst>
                  <a:gd name="connsiteX0" fmla="*/ 266238 w 266238"/>
                  <a:gd name="connsiteY0" fmla="*/ 286961 h 1006670"/>
                  <a:gd name="connsiteX1" fmla="*/ 94312 w 266238"/>
                  <a:gd name="connsiteY1" fmla="*/ 410024 h 1006670"/>
                  <a:gd name="connsiteX2" fmla="*/ 70595 w 266238"/>
                  <a:gd name="connsiteY2" fmla="*/ 1006670 h 1006670"/>
                  <a:gd name="connsiteX3" fmla="*/ 776 w 266238"/>
                  <a:gd name="connsiteY3" fmla="*/ 433456 h 1006670"/>
                  <a:gd name="connsiteX4" fmla="*/ 210326 w 266238"/>
                  <a:gd name="connsiteY4" fmla="*/ 68 h 1006670"/>
                  <a:gd name="connsiteX5" fmla="*/ 266238 w 266238"/>
                  <a:gd name="connsiteY5" fmla="*/ 286961 h 100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238" h="1006670">
                    <a:moveTo>
                      <a:pt x="266238" y="286961"/>
                    </a:moveTo>
                    <a:cubicBezTo>
                      <a:pt x="266238" y="286961"/>
                      <a:pt x="145080" y="265244"/>
                      <a:pt x="94312" y="410024"/>
                    </a:cubicBezTo>
                    <a:cubicBezTo>
                      <a:pt x="94312" y="410024"/>
                      <a:pt x="28494" y="710729"/>
                      <a:pt x="70595" y="1006670"/>
                    </a:cubicBezTo>
                    <a:cubicBezTo>
                      <a:pt x="70595" y="1006670"/>
                      <a:pt x="10301" y="626337"/>
                      <a:pt x="776" y="433456"/>
                    </a:cubicBezTo>
                    <a:cubicBezTo>
                      <a:pt x="-8749" y="240574"/>
                      <a:pt x="69833" y="-4694"/>
                      <a:pt x="210326" y="68"/>
                    </a:cubicBezTo>
                    <a:lnTo>
                      <a:pt x="266238" y="286961"/>
                    </a:ln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2298A2AA-6F88-5583-48C3-D1F579131735}"/>
                  </a:ext>
                </a:extLst>
              </p:cNvPr>
              <p:cNvSpPr/>
              <p:nvPr/>
            </p:nvSpPr>
            <p:spPr>
              <a:xfrm>
                <a:off x="8676275" y="2870703"/>
                <a:ext cx="1223200" cy="1607343"/>
              </a:xfrm>
              <a:custGeom>
                <a:avLst/>
                <a:gdLst>
                  <a:gd name="connsiteX0" fmla="*/ 457295 w 1223200"/>
                  <a:gd name="connsiteY0" fmla="*/ 0 h 1607343"/>
                  <a:gd name="connsiteX1" fmla="*/ 513588 w 1223200"/>
                  <a:gd name="connsiteY1" fmla="*/ 461677 h 1607343"/>
                  <a:gd name="connsiteX2" fmla="*/ 894588 w 1223200"/>
                  <a:gd name="connsiteY2" fmla="*/ 10954 h 1607343"/>
                  <a:gd name="connsiteX3" fmla="*/ 1223201 w 1223200"/>
                  <a:gd name="connsiteY3" fmla="*/ 329946 h 1607343"/>
                  <a:gd name="connsiteX4" fmla="*/ 1096994 w 1223200"/>
                  <a:gd name="connsiteY4" fmla="*/ 1607344 h 1607343"/>
                  <a:gd name="connsiteX5" fmla="*/ 0 w 1223200"/>
                  <a:gd name="connsiteY5" fmla="*/ 1607344 h 1607343"/>
                  <a:gd name="connsiteX6" fmla="*/ 118300 w 1223200"/>
                  <a:gd name="connsiteY6" fmla="*/ 266700 h 1607343"/>
                  <a:gd name="connsiteX7" fmla="*/ 351758 w 1223200"/>
                  <a:gd name="connsiteY7" fmla="*/ 57150 h 1607343"/>
                  <a:gd name="connsiteX8" fmla="*/ 457295 w 1223200"/>
                  <a:gd name="connsiteY8" fmla="*/ 0 h 1607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3200" h="1607343">
                    <a:moveTo>
                      <a:pt x="457295" y="0"/>
                    </a:moveTo>
                    <a:cubicBezTo>
                      <a:pt x="457295" y="0"/>
                      <a:pt x="446913" y="294704"/>
                      <a:pt x="513588" y="461677"/>
                    </a:cubicBezTo>
                    <a:cubicBezTo>
                      <a:pt x="513588" y="461677"/>
                      <a:pt x="811244" y="57626"/>
                      <a:pt x="894588" y="10954"/>
                    </a:cubicBezTo>
                    <a:lnTo>
                      <a:pt x="1223201" y="329946"/>
                    </a:lnTo>
                    <a:lnTo>
                      <a:pt x="1096994" y="1607344"/>
                    </a:lnTo>
                    <a:lnTo>
                      <a:pt x="0" y="1607344"/>
                    </a:lnTo>
                    <a:cubicBezTo>
                      <a:pt x="0" y="1607344"/>
                      <a:pt x="34957" y="404813"/>
                      <a:pt x="118300" y="266700"/>
                    </a:cubicBezTo>
                    <a:cubicBezTo>
                      <a:pt x="201644" y="128588"/>
                      <a:pt x="351758" y="57150"/>
                      <a:pt x="351758" y="57150"/>
                    </a:cubicBezTo>
                    <a:lnTo>
                      <a:pt x="457295" y="0"/>
                    </a:lnTo>
                    <a:close/>
                  </a:path>
                </a:pathLst>
              </a:custGeom>
              <a:solidFill>
                <a:srgbClr val="D161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5978E75-DDC6-25FB-64D9-FFBBE1D844E1}"/>
                  </a:ext>
                </a:extLst>
              </p:cNvPr>
              <p:cNvSpPr/>
              <p:nvPr/>
            </p:nvSpPr>
            <p:spPr>
              <a:xfrm>
                <a:off x="8739140" y="2870703"/>
                <a:ext cx="394430" cy="1607629"/>
              </a:xfrm>
              <a:custGeom>
                <a:avLst/>
                <a:gdLst>
                  <a:gd name="connsiteX0" fmla="*/ 394430 w 394430"/>
                  <a:gd name="connsiteY0" fmla="*/ 0 h 1607629"/>
                  <a:gd name="connsiteX1" fmla="*/ 195929 w 394430"/>
                  <a:gd name="connsiteY1" fmla="*/ 803720 h 1607629"/>
                  <a:gd name="connsiteX2" fmla="*/ 124396 w 394430"/>
                  <a:gd name="connsiteY2" fmla="*/ 1607630 h 1607629"/>
                  <a:gd name="connsiteX3" fmla="*/ 0 w 394430"/>
                  <a:gd name="connsiteY3" fmla="*/ 1607630 h 1607629"/>
                  <a:gd name="connsiteX4" fmla="*/ 195929 w 394430"/>
                  <a:gd name="connsiteY4" fmla="*/ 312039 h 1607629"/>
                  <a:gd name="connsiteX5" fmla="*/ 353092 w 394430"/>
                  <a:gd name="connsiteY5" fmla="*/ 22479 h 1607629"/>
                  <a:gd name="connsiteX6" fmla="*/ 394430 w 394430"/>
                  <a:gd name="connsiteY6" fmla="*/ 0 h 160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30" h="1607629">
                    <a:moveTo>
                      <a:pt x="394430" y="0"/>
                    </a:moveTo>
                    <a:cubicBezTo>
                      <a:pt x="394430" y="0"/>
                      <a:pt x="232600" y="498062"/>
                      <a:pt x="195929" y="803720"/>
                    </a:cubicBezTo>
                    <a:cubicBezTo>
                      <a:pt x="159258" y="1109377"/>
                      <a:pt x="124396" y="1607630"/>
                      <a:pt x="124396" y="1607630"/>
                    </a:cubicBezTo>
                    <a:lnTo>
                      <a:pt x="0" y="1607630"/>
                    </a:lnTo>
                    <a:lnTo>
                      <a:pt x="195929" y="312039"/>
                    </a:lnTo>
                    <a:lnTo>
                      <a:pt x="353092" y="22479"/>
                    </a:lnTo>
                    <a:lnTo>
                      <a:pt x="394430" y="0"/>
                    </a:lnTo>
                    <a:close/>
                  </a:path>
                </a:pathLst>
              </a:custGeom>
              <a:solidFill>
                <a:srgbClr val="BC53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AB7751C-42DA-BA7C-B772-D49D579E422F}"/>
                  </a:ext>
                </a:extLst>
              </p:cNvPr>
              <p:cNvSpPr/>
              <p:nvPr/>
            </p:nvSpPr>
            <p:spPr>
              <a:xfrm>
                <a:off x="9470184" y="2881657"/>
                <a:ext cx="128111" cy="1596580"/>
              </a:xfrm>
              <a:custGeom>
                <a:avLst/>
                <a:gdLst>
                  <a:gd name="connsiteX0" fmla="*/ 100679 w 128111"/>
                  <a:gd name="connsiteY0" fmla="*/ 0 h 1596580"/>
                  <a:gd name="connsiteX1" fmla="*/ 53721 w 128111"/>
                  <a:gd name="connsiteY1" fmla="*/ 596932 h 1596580"/>
                  <a:gd name="connsiteX2" fmla="*/ 0 w 128111"/>
                  <a:gd name="connsiteY2" fmla="*/ 1596581 h 1596580"/>
                  <a:gd name="connsiteX3" fmla="*/ 79915 w 128111"/>
                  <a:gd name="connsiteY3" fmla="*/ 1596581 h 1596580"/>
                  <a:gd name="connsiteX4" fmla="*/ 128111 w 128111"/>
                  <a:gd name="connsiteY4" fmla="*/ 26575 h 159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111" h="1596580">
                    <a:moveTo>
                      <a:pt x="100679" y="0"/>
                    </a:moveTo>
                    <a:lnTo>
                      <a:pt x="53721" y="596932"/>
                    </a:lnTo>
                    <a:lnTo>
                      <a:pt x="0" y="1596581"/>
                    </a:lnTo>
                    <a:lnTo>
                      <a:pt x="79915" y="1596581"/>
                    </a:lnTo>
                    <a:lnTo>
                      <a:pt x="128111" y="26575"/>
                    </a:lnTo>
                    <a:close/>
                  </a:path>
                </a:pathLst>
              </a:custGeom>
              <a:solidFill>
                <a:srgbClr val="BC53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0E969E23-7017-8AE8-D3E5-1A61ADC1335C}"/>
                  </a:ext>
                </a:extLst>
              </p:cNvPr>
              <p:cNvSpPr/>
              <p:nvPr/>
            </p:nvSpPr>
            <p:spPr>
              <a:xfrm>
                <a:off x="9497044" y="2881657"/>
                <a:ext cx="586859" cy="1596389"/>
              </a:xfrm>
              <a:custGeom>
                <a:avLst/>
                <a:gdLst>
                  <a:gd name="connsiteX0" fmla="*/ 73819 w 586859"/>
                  <a:gd name="connsiteY0" fmla="*/ 0 h 1596389"/>
                  <a:gd name="connsiteX1" fmla="*/ 26194 w 586859"/>
                  <a:gd name="connsiteY1" fmla="*/ 1025461 h 1596389"/>
                  <a:gd name="connsiteX2" fmla="*/ 0 w 586859"/>
                  <a:gd name="connsiteY2" fmla="*/ 1596390 h 1596389"/>
                  <a:gd name="connsiteX3" fmla="*/ 419100 w 586859"/>
                  <a:gd name="connsiteY3" fmla="*/ 1596390 h 1596389"/>
                  <a:gd name="connsiteX4" fmla="*/ 585788 w 586859"/>
                  <a:gd name="connsiteY4" fmla="*/ 318992 h 1596389"/>
                  <a:gd name="connsiteX5" fmla="*/ 73819 w 586859"/>
                  <a:gd name="connsiteY5" fmla="*/ 0 h 159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859" h="1596389">
                    <a:moveTo>
                      <a:pt x="73819" y="0"/>
                    </a:moveTo>
                    <a:cubicBezTo>
                      <a:pt x="73819" y="0"/>
                      <a:pt x="33338" y="804577"/>
                      <a:pt x="26194" y="1025461"/>
                    </a:cubicBezTo>
                    <a:cubicBezTo>
                      <a:pt x="19050" y="1246346"/>
                      <a:pt x="0" y="1596390"/>
                      <a:pt x="0" y="1596390"/>
                    </a:cubicBezTo>
                    <a:lnTo>
                      <a:pt x="419100" y="1596390"/>
                    </a:lnTo>
                    <a:cubicBezTo>
                      <a:pt x="419100" y="1596390"/>
                      <a:pt x="602457" y="346519"/>
                      <a:pt x="585788" y="318992"/>
                    </a:cubicBezTo>
                    <a:cubicBezTo>
                      <a:pt x="569119" y="291465"/>
                      <a:pt x="73819" y="0"/>
                      <a:pt x="73819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15CE859-5C4A-8ABA-C877-CDF0248895D2}"/>
                  </a:ext>
                </a:extLst>
              </p:cNvPr>
              <p:cNvSpPr/>
              <p:nvPr/>
            </p:nvSpPr>
            <p:spPr>
              <a:xfrm>
                <a:off x="8421005" y="2892992"/>
                <a:ext cx="671226" cy="1584960"/>
              </a:xfrm>
              <a:custGeom>
                <a:avLst/>
                <a:gdLst>
                  <a:gd name="connsiteX0" fmla="*/ 671227 w 671226"/>
                  <a:gd name="connsiteY0" fmla="*/ 0 h 1584960"/>
                  <a:gd name="connsiteX1" fmla="*/ 495014 w 671226"/>
                  <a:gd name="connsiteY1" fmla="*/ 740854 h 1584960"/>
                  <a:gd name="connsiteX2" fmla="*/ 411671 w 671226"/>
                  <a:gd name="connsiteY2" fmla="*/ 1584960 h 1584960"/>
                  <a:gd name="connsiteX3" fmla="*/ 0 w 671226"/>
                  <a:gd name="connsiteY3" fmla="*/ 1584960 h 1584960"/>
                  <a:gd name="connsiteX4" fmla="*/ 199739 w 671226"/>
                  <a:gd name="connsiteY4" fmla="*/ 372904 h 1584960"/>
                  <a:gd name="connsiteX5" fmla="*/ 455009 w 671226"/>
                  <a:gd name="connsiteY5" fmla="*/ 103346 h 1584960"/>
                  <a:gd name="connsiteX6" fmla="*/ 671227 w 671226"/>
                  <a:gd name="connsiteY6" fmla="*/ 0 h 158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26" h="1584960">
                    <a:moveTo>
                      <a:pt x="671227" y="0"/>
                    </a:moveTo>
                    <a:cubicBezTo>
                      <a:pt x="671227" y="0"/>
                      <a:pt x="535496" y="470535"/>
                      <a:pt x="495014" y="740854"/>
                    </a:cubicBezTo>
                    <a:cubicBezTo>
                      <a:pt x="454533" y="1011174"/>
                      <a:pt x="411671" y="1584960"/>
                      <a:pt x="411671" y="1584960"/>
                    </a:cubicBezTo>
                    <a:lnTo>
                      <a:pt x="0" y="1584960"/>
                    </a:lnTo>
                    <a:cubicBezTo>
                      <a:pt x="0" y="1584960"/>
                      <a:pt x="97346" y="630079"/>
                      <a:pt x="199739" y="372904"/>
                    </a:cubicBezTo>
                    <a:cubicBezTo>
                      <a:pt x="302133" y="115729"/>
                      <a:pt x="407766" y="131445"/>
                      <a:pt x="455009" y="103346"/>
                    </a:cubicBezTo>
                    <a:cubicBezTo>
                      <a:pt x="502158" y="75343"/>
                      <a:pt x="671227" y="0"/>
                      <a:pt x="671227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61B79DC0-9493-849E-1C79-3D2BFFE9723C}"/>
                  </a:ext>
                </a:extLst>
              </p:cNvPr>
              <p:cNvSpPr/>
              <p:nvPr/>
            </p:nvSpPr>
            <p:spPr>
              <a:xfrm>
                <a:off x="9550098" y="3304105"/>
                <a:ext cx="276371" cy="271448"/>
              </a:xfrm>
              <a:custGeom>
                <a:avLst/>
                <a:gdLst>
                  <a:gd name="connsiteX0" fmla="*/ 0 w 276371"/>
                  <a:gd name="connsiteY0" fmla="*/ 81 h 271448"/>
                  <a:gd name="connsiteX1" fmla="*/ 123158 w 276371"/>
                  <a:gd name="connsiteY1" fmla="*/ 28275 h 271448"/>
                  <a:gd name="connsiteX2" fmla="*/ 276320 w 276371"/>
                  <a:gd name="connsiteY2" fmla="*/ 111905 h 271448"/>
                  <a:gd name="connsiteX3" fmla="*/ 240411 w 276371"/>
                  <a:gd name="connsiteY3" fmla="*/ 271448 h 27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371" h="271448">
                    <a:moveTo>
                      <a:pt x="0" y="81"/>
                    </a:moveTo>
                    <a:cubicBezTo>
                      <a:pt x="0" y="81"/>
                      <a:pt x="85058" y="-2967"/>
                      <a:pt x="123158" y="28275"/>
                    </a:cubicBezTo>
                    <a:cubicBezTo>
                      <a:pt x="161258" y="59517"/>
                      <a:pt x="274606" y="88092"/>
                      <a:pt x="276320" y="111905"/>
                    </a:cubicBezTo>
                    <a:cubicBezTo>
                      <a:pt x="277939" y="135717"/>
                      <a:pt x="240411" y="271448"/>
                      <a:pt x="240411" y="271448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72876977-9D7C-5EB4-3747-BA5016AC6272}"/>
                  </a:ext>
                </a:extLst>
              </p:cNvPr>
              <p:cNvSpPr/>
              <p:nvPr/>
            </p:nvSpPr>
            <p:spPr>
              <a:xfrm>
                <a:off x="9089374" y="2980622"/>
                <a:ext cx="460724" cy="460991"/>
              </a:xfrm>
              <a:custGeom>
                <a:avLst/>
                <a:gdLst>
                  <a:gd name="connsiteX0" fmla="*/ 0 w 460724"/>
                  <a:gd name="connsiteY0" fmla="*/ 33338 h 460991"/>
                  <a:gd name="connsiteX1" fmla="*/ 88582 w 460724"/>
                  <a:gd name="connsiteY1" fmla="*/ 459200 h 460991"/>
                  <a:gd name="connsiteX2" fmla="*/ 460724 w 460724"/>
                  <a:gd name="connsiteY2" fmla="*/ 0 h 46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0724" h="460991">
                    <a:moveTo>
                      <a:pt x="0" y="33338"/>
                    </a:moveTo>
                    <a:cubicBezTo>
                      <a:pt x="0" y="33338"/>
                      <a:pt x="1143" y="432435"/>
                      <a:pt x="88582" y="459200"/>
                    </a:cubicBezTo>
                    <a:cubicBezTo>
                      <a:pt x="176022" y="485965"/>
                      <a:pt x="277368" y="207169"/>
                      <a:pt x="460724" y="0"/>
                    </a:cubicBezTo>
                  </a:path>
                </a:pathLst>
              </a:custGeom>
              <a:noFill/>
              <a:ln w="9525" cap="flat">
                <a:solidFill>
                  <a:srgbClr val="BC536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6A8C21C-597A-BCEF-082D-56C5FABF6796}"/>
                  </a:ext>
                </a:extLst>
              </p:cNvPr>
              <p:cNvSpPr/>
              <p:nvPr/>
            </p:nvSpPr>
            <p:spPr>
              <a:xfrm>
                <a:off x="9918525" y="3168359"/>
                <a:ext cx="419100" cy="995362"/>
              </a:xfrm>
              <a:custGeom>
                <a:avLst/>
                <a:gdLst>
                  <a:gd name="connsiteX0" fmla="*/ 121920 w 419100"/>
                  <a:gd name="connsiteY0" fmla="*/ 0 h 995362"/>
                  <a:gd name="connsiteX1" fmla="*/ 297656 w 419100"/>
                  <a:gd name="connsiteY1" fmla="*/ 283559 h 995362"/>
                  <a:gd name="connsiteX2" fmla="*/ 419100 w 419100"/>
                  <a:gd name="connsiteY2" fmla="*/ 995363 h 995362"/>
                  <a:gd name="connsiteX3" fmla="*/ 0 w 419100"/>
                  <a:gd name="connsiteY3" fmla="*/ 995363 h 995362"/>
                  <a:gd name="connsiteX4" fmla="*/ 121920 w 419100"/>
                  <a:gd name="connsiteY4" fmla="*/ 0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995362">
                    <a:moveTo>
                      <a:pt x="121920" y="0"/>
                    </a:moveTo>
                    <a:cubicBezTo>
                      <a:pt x="121920" y="0"/>
                      <a:pt x="226219" y="36195"/>
                      <a:pt x="297656" y="283559"/>
                    </a:cubicBezTo>
                    <a:cubicBezTo>
                      <a:pt x="369094" y="530924"/>
                      <a:pt x="411956" y="921544"/>
                      <a:pt x="419100" y="995363"/>
                    </a:cubicBezTo>
                    <a:lnTo>
                      <a:pt x="0" y="995363"/>
                    </a:lnTo>
                    <a:cubicBezTo>
                      <a:pt x="0" y="995363"/>
                      <a:pt x="12859" y="157163"/>
                      <a:pt x="121920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B4B2563-B66E-42C1-37F5-E8717FDD929C}"/>
                  </a:ext>
                </a:extLst>
              </p:cNvPr>
              <p:cNvSpPr/>
              <p:nvPr/>
            </p:nvSpPr>
            <p:spPr>
              <a:xfrm>
                <a:off x="9189863" y="3368384"/>
                <a:ext cx="894016" cy="1109662"/>
              </a:xfrm>
              <a:custGeom>
                <a:avLst/>
                <a:gdLst>
                  <a:gd name="connsiteX0" fmla="*/ 83344 w 894016"/>
                  <a:gd name="connsiteY0" fmla="*/ 0 h 1109662"/>
                  <a:gd name="connsiteX1" fmla="*/ 894017 w 894016"/>
                  <a:gd name="connsiteY1" fmla="*/ 178118 h 1109662"/>
                  <a:gd name="connsiteX2" fmla="*/ 726282 w 894016"/>
                  <a:gd name="connsiteY2" fmla="*/ 1109663 h 1109662"/>
                  <a:gd name="connsiteX3" fmla="*/ 0 w 894016"/>
                  <a:gd name="connsiteY3" fmla="*/ 1047750 h 11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016" h="1109662">
                    <a:moveTo>
                      <a:pt x="83344" y="0"/>
                    </a:moveTo>
                    <a:lnTo>
                      <a:pt x="894017" y="178118"/>
                    </a:lnTo>
                    <a:lnTo>
                      <a:pt x="726282" y="1109663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rgbClr val="202B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0731C4B0-0DC5-B2EF-B6C3-4EDE02656BE2}"/>
                  </a:ext>
                </a:extLst>
              </p:cNvPr>
              <p:cNvSpPr/>
              <p:nvPr/>
            </p:nvSpPr>
            <p:spPr>
              <a:xfrm>
                <a:off x="9149823" y="3737678"/>
                <a:ext cx="640686" cy="602256"/>
              </a:xfrm>
              <a:custGeom>
                <a:avLst/>
                <a:gdLst>
                  <a:gd name="connsiteX0" fmla="*/ 640686 w 640686"/>
                  <a:gd name="connsiteY0" fmla="*/ 279835 h 602256"/>
                  <a:gd name="connsiteX1" fmla="*/ 530577 w 640686"/>
                  <a:gd name="connsiteY1" fmla="*/ 228400 h 602256"/>
                  <a:gd name="connsiteX2" fmla="*/ 460854 w 640686"/>
                  <a:gd name="connsiteY2" fmla="*/ 99813 h 602256"/>
                  <a:gd name="connsiteX3" fmla="*/ 356746 w 640686"/>
                  <a:gd name="connsiteY3" fmla="*/ 16469 h 602256"/>
                  <a:gd name="connsiteX4" fmla="*/ 240064 w 640686"/>
                  <a:gd name="connsiteY4" fmla="*/ 6182 h 602256"/>
                  <a:gd name="connsiteX5" fmla="*/ 123383 w 640686"/>
                  <a:gd name="connsiteY5" fmla="*/ 38377 h 602256"/>
                  <a:gd name="connsiteX6" fmla="*/ 138052 w 640686"/>
                  <a:gd name="connsiteY6" fmla="*/ 89431 h 602256"/>
                  <a:gd name="connsiteX7" fmla="*/ 28133 w 640686"/>
                  <a:gd name="connsiteY7" fmla="*/ 89431 h 602256"/>
                  <a:gd name="connsiteX8" fmla="*/ 40039 w 640686"/>
                  <a:gd name="connsiteY8" fmla="*/ 169441 h 602256"/>
                  <a:gd name="connsiteX9" fmla="*/ 1939 w 640686"/>
                  <a:gd name="connsiteY9" fmla="*/ 228400 h 602256"/>
                  <a:gd name="connsiteX10" fmla="*/ 23371 w 640686"/>
                  <a:gd name="connsiteY10" fmla="*/ 279835 h 602256"/>
                  <a:gd name="connsiteX11" fmla="*/ 1844 w 640686"/>
                  <a:gd name="connsiteY11" fmla="*/ 347463 h 602256"/>
                  <a:gd name="connsiteX12" fmla="*/ 28133 w 640686"/>
                  <a:gd name="connsiteY12" fmla="*/ 397469 h 602256"/>
                  <a:gd name="connsiteX13" fmla="*/ 47183 w 640686"/>
                  <a:gd name="connsiteY13" fmla="*/ 461763 h 602256"/>
                  <a:gd name="connsiteX14" fmla="*/ 159102 w 640686"/>
                  <a:gd name="connsiteY14" fmla="*/ 511769 h 602256"/>
                  <a:gd name="connsiteX15" fmla="*/ 444852 w 640686"/>
                  <a:gd name="connsiteY15" fmla="*/ 523676 h 602256"/>
                  <a:gd name="connsiteX16" fmla="*/ 621064 w 640686"/>
                  <a:gd name="connsiteY16" fmla="*/ 602257 h 602256"/>
                  <a:gd name="connsiteX17" fmla="*/ 640686 w 640686"/>
                  <a:gd name="connsiteY17" fmla="*/ 279835 h 60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40686" h="602256">
                    <a:moveTo>
                      <a:pt x="640686" y="279835"/>
                    </a:moveTo>
                    <a:lnTo>
                      <a:pt x="530577" y="228400"/>
                    </a:lnTo>
                    <a:cubicBezTo>
                      <a:pt x="530577" y="228400"/>
                      <a:pt x="491239" y="137913"/>
                      <a:pt x="460854" y="99813"/>
                    </a:cubicBezTo>
                    <a:cubicBezTo>
                      <a:pt x="430564" y="61713"/>
                      <a:pt x="411514" y="30757"/>
                      <a:pt x="356746" y="16469"/>
                    </a:cubicBezTo>
                    <a:cubicBezTo>
                      <a:pt x="301977" y="2182"/>
                      <a:pt x="275783" y="-6581"/>
                      <a:pt x="240064" y="6182"/>
                    </a:cubicBezTo>
                    <a:cubicBezTo>
                      <a:pt x="204346" y="18946"/>
                      <a:pt x="125764" y="7897"/>
                      <a:pt x="123383" y="38377"/>
                    </a:cubicBezTo>
                    <a:cubicBezTo>
                      <a:pt x="121002" y="68857"/>
                      <a:pt x="138052" y="89431"/>
                      <a:pt x="138052" y="89431"/>
                    </a:cubicBezTo>
                    <a:cubicBezTo>
                      <a:pt x="138052" y="89431"/>
                      <a:pt x="47183" y="52855"/>
                      <a:pt x="28133" y="89431"/>
                    </a:cubicBezTo>
                    <a:cubicBezTo>
                      <a:pt x="9083" y="126007"/>
                      <a:pt x="40039" y="169441"/>
                      <a:pt x="40039" y="169441"/>
                    </a:cubicBezTo>
                    <a:cubicBezTo>
                      <a:pt x="40039" y="169441"/>
                      <a:pt x="-442" y="199825"/>
                      <a:pt x="1939" y="228400"/>
                    </a:cubicBezTo>
                    <a:cubicBezTo>
                      <a:pt x="4321" y="256975"/>
                      <a:pt x="23371" y="279835"/>
                      <a:pt x="23371" y="279835"/>
                    </a:cubicBezTo>
                    <a:cubicBezTo>
                      <a:pt x="23371" y="279835"/>
                      <a:pt x="-7776" y="321269"/>
                      <a:pt x="1844" y="347463"/>
                    </a:cubicBezTo>
                    <a:cubicBezTo>
                      <a:pt x="11464" y="373657"/>
                      <a:pt x="28133" y="397469"/>
                      <a:pt x="28133" y="397469"/>
                    </a:cubicBezTo>
                    <a:cubicBezTo>
                      <a:pt x="28133" y="397469"/>
                      <a:pt x="16227" y="423663"/>
                      <a:pt x="47183" y="461763"/>
                    </a:cubicBezTo>
                    <a:cubicBezTo>
                      <a:pt x="78139" y="499863"/>
                      <a:pt x="116239" y="509388"/>
                      <a:pt x="159102" y="511769"/>
                    </a:cubicBezTo>
                    <a:cubicBezTo>
                      <a:pt x="201964" y="514151"/>
                      <a:pt x="413896" y="518913"/>
                      <a:pt x="444852" y="523676"/>
                    </a:cubicBezTo>
                    <a:cubicBezTo>
                      <a:pt x="475808" y="528438"/>
                      <a:pt x="621064" y="602257"/>
                      <a:pt x="621064" y="602257"/>
                    </a:cubicBezTo>
                    <a:lnTo>
                      <a:pt x="640686" y="279835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33FBE61-C913-51DC-E896-C4E83A678BA6}"/>
                  </a:ext>
                </a:extLst>
              </p:cNvPr>
              <p:cNvSpPr/>
              <p:nvPr/>
            </p:nvSpPr>
            <p:spPr>
              <a:xfrm>
                <a:off x="9189863" y="3907119"/>
                <a:ext cx="42862" cy="44672"/>
              </a:xfrm>
              <a:custGeom>
                <a:avLst/>
                <a:gdLst>
                  <a:gd name="connsiteX0" fmla="*/ 0 w 42862"/>
                  <a:gd name="connsiteY0" fmla="*/ 0 h 44672"/>
                  <a:gd name="connsiteX1" fmla="*/ 42862 w 42862"/>
                  <a:gd name="connsiteY1" fmla="*/ 44672 h 4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44672">
                    <a:moveTo>
                      <a:pt x="0" y="0"/>
                    </a:moveTo>
                    <a:lnTo>
                      <a:pt x="42862" y="44672"/>
                    </a:lnTo>
                  </a:path>
                </a:pathLst>
              </a:custGeom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5896186-AB00-CCFB-D8C8-D049AF2FA934}"/>
                  </a:ext>
                </a:extLst>
              </p:cNvPr>
              <p:cNvSpPr/>
              <p:nvPr/>
            </p:nvSpPr>
            <p:spPr>
              <a:xfrm>
                <a:off x="9173194" y="4017513"/>
                <a:ext cx="38100" cy="21240"/>
              </a:xfrm>
              <a:custGeom>
                <a:avLst/>
                <a:gdLst>
                  <a:gd name="connsiteX0" fmla="*/ 0 w 38100"/>
                  <a:gd name="connsiteY0" fmla="*/ 0 h 21240"/>
                  <a:gd name="connsiteX1" fmla="*/ 38100 w 38100"/>
                  <a:gd name="connsiteY1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100" h="21240">
                    <a:moveTo>
                      <a:pt x="0" y="0"/>
                    </a:moveTo>
                    <a:lnTo>
                      <a:pt x="38100" y="21241"/>
                    </a:lnTo>
                  </a:path>
                </a:pathLst>
              </a:custGeom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45B11CCD-8612-06AF-08F5-7A0B54512656}"/>
                  </a:ext>
                </a:extLst>
              </p:cNvPr>
              <p:cNvSpPr/>
              <p:nvPr/>
            </p:nvSpPr>
            <p:spPr>
              <a:xfrm>
                <a:off x="9177957" y="4135147"/>
                <a:ext cx="54768" cy="19050"/>
              </a:xfrm>
              <a:custGeom>
                <a:avLst/>
                <a:gdLst>
                  <a:gd name="connsiteX0" fmla="*/ 0 w 54768"/>
                  <a:gd name="connsiteY0" fmla="*/ 0 h 19050"/>
                  <a:gd name="connsiteX1" fmla="*/ 54769 w 54768"/>
                  <a:gd name="connsiteY1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768" h="19050">
                    <a:moveTo>
                      <a:pt x="0" y="0"/>
                    </a:moveTo>
                    <a:lnTo>
                      <a:pt x="54769" y="19050"/>
                    </a:lnTo>
                  </a:path>
                </a:pathLst>
              </a:custGeom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BD1B01B-F1AF-790C-5EF8-D066463DF0EA}"/>
                  </a:ext>
                </a:extLst>
              </p:cNvPr>
              <p:cNvSpPr/>
              <p:nvPr/>
            </p:nvSpPr>
            <p:spPr>
              <a:xfrm>
                <a:off x="9732788" y="3951791"/>
                <a:ext cx="611185" cy="526482"/>
              </a:xfrm>
              <a:custGeom>
                <a:avLst/>
                <a:gdLst>
                  <a:gd name="connsiteX0" fmla="*/ 600075 w 611185"/>
                  <a:gd name="connsiteY0" fmla="*/ 166402 h 526482"/>
                  <a:gd name="connsiteX1" fmla="*/ 604838 w 611185"/>
                  <a:gd name="connsiteY1" fmla="*/ 323850 h 526482"/>
                  <a:gd name="connsiteX2" fmla="*/ 395288 w 611185"/>
                  <a:gd name="connsiteY2" fmla="*/ 526256 h 526482"/>
                  <a:gd name="connsiteX3" fmla="*/ 0 w 611185"/>
                  <a:gd name="connsiteY3" fmla="*/ 442913 h 526482"/>
                  <a:gd name="connsiteX4" fmla="*/ 40481 w 611185"/>
                  <a:gd name="connsiteY4" fmla="*/ 0 h 526482"/>
                  <a:gd name="connsiteX5" fmla="*/ 600075 w 611185"/>
                  <a:gd name="connsiteY5" fmla="*/ 166402 h 5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185" h="526482">
                    <a:moveTo>
                      <a:pt x="600075" y="166402"/>
                    </a:moveTo>
                    <a:cubicBezTo>
                      <a:pt x="600075" y="166402"/>
                      <a:pt x="621507" y="278606"/>
                      <a:pt x="604838" y="323850"/>
                    </a:cubicBezTo>
                    <a:cubicBezTo>
                      <a:pt x="588169" y="369094"/>
                      <a:pt x="485775" y="533400"/>
                      <a:pt x="395288" y="526256"/>
                    </a:cubicBezTo>
                    <a:cubicBezTo>
                      <a:pt x="304800" y="519113"/>
                      <a:pt x="0" y="442913"/>
                      <a:pt x="0" y="442913"/>
                    </a:cubicBezTo>
                    <a:lnTo>
                      <a:pt x="40481" y="0"/>
                    </a:lnTo>
                    <a:lnTo>
                      <a:pt x="600075" y="166402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A52AC6C4-6402-81A0-F747-D2B5C972D926}"/>
                  </a:ext>
                </a:extLst>
              </p:cNvPr>
              <p:cNvSpPr/>
              <p:nvPr/>
            </p:nvSpPr>
            <p:spPr>
              <a:xfrm>
                <a:off x="9696688" y="2956238"/>
                <a:ext cx="94512" cy="412051"/>
              </a:xfrm>
              <a:custGeom>
                <a:avLst/>
                <a:gdLst>
                  <a:gd name="connsiteX0" fmla="*/ 0 w 94512"/>
                  <a:gd name="connsiteY0" fmla="*/ 0 h 412051"/>
                  <a:gd name="connsiteX1" fmla="*/ 93821 w 94512"/>
                  <a:gd name="connsiteY1" fmla="*/ 210217 h 412051"/>
                  <a:gd name="connsiteX2" fmla="*/ 36100 w 94512"/>
                  <a:gd name="connsiteY2" fmla="*/ 412052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512" h="412051">
                    <a:moveTo>
                      <a:pt x="0" y="0"/>
                    </a:moveTo>
                    <a:cubicBezTo>
                      <a:pt x="0" y="0"/>
                      <a:pt x="103918" y="179737"/>
                      <a:pt x="93821" y="210217"/>
                    </a:cubicBezTo>
                    <a:cubicBezTo>
                      <a:pt x="83725" y="240602"/>
                      <a:pt x="36100" y="412052"/>
                      <a:pt x="36100" y="412052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5C9A05BB-E2D4-ED6E-19E9-55A667A50AA0}"/>
                  </a:ext>
                </a:extLst>
              </p:cNvPr>
              <p:cNvSpPr/>
              <p:nvPr/>
            </p:nvSpPr>
            <p:spPr>
              <a:xfrm>
                <a:off x="8851725" y="2946332"/>
                <a:ext cx="124015" cy="236220"/>
              </a:xfrm>
              <a:custGeom>
                <a:avLst/>
                <a:gdLst>
                  <a:gd name="connsiteX0" fmla="*/ 124016 w 124015"/>
                  <a:gd name="connsiteY0" fmla="*/ 0 h 236220"/>
                  <a:gd name="connsiteX1" fmla="*/ 0 w 124015"/>
                  <a:gd name="connsiteY1" fmla="*/ 152876 h 236220"/>
                  <a:gd name="connsiteX2" fmla="*/ 24289 w 124015"/>
                  <a:gd name="connsiteY2" fmla="*/ 236220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015" h="236220">
                    <a:moveTo>
                      <a:pt x="124016" y="0"/>
                    </a:moveTo>
                    <a:cubicBezTo>
                      <a:pt x="124016" y="0"/>
                      <a:pt x="0" y="143351"/>
                      <a:pt x="0" y="152876"/>
                    </a:cubicBezTo>
                    <a:cubicBezTo>
                      <a:pt x="0" y="162401"/>
                      <a:pt x="24289" y="236220"/>
                      <a:pt x="24289" y="236220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6B050D72-4E23-4D39-0B61-71F8DEBF4EFA}"/>
                  </a:ext>
                </a:extLst>
              </p:cNvPr>
              <p:cNvSpPr/>
              <p:nvPr/>
            </p:nvSpPr>
            <p:spPr>
              <a:xfrm>
                <a:off x="9287875" y="3827013"/>
                <a:ext cx="87725" cy="31051"/>
              </a:xfrm>
              <a:custGeom>
                <a:avLst/>
                <a:gdLst>
                  <a:gd name="connsiteX0" fmla="*/ 0 w 87725"/>
                  <a:gd name="connsiteY0" fmla="*/ 0 h 31051"/>
                  <a:gd name="connsiteX1" fmla="*/ 87725 w 87725"/>
                  <a:gd name="connsiteY1" fmla="*/ 31052 h 3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725" h="31051">
                    <a:moveTo>
                      <a:pt x="0" y="0"/>
                    </a:moveTo>
                    <a:cubicBezTo>
                      <a:pt x="0" y="0"/>
                      <a:pt x="36100" y="24670"/>
                      <a:pt x="87725" y="31052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F0089D7D-8B9D-DDA0-A284-DC763B4DB002}"/>
                  </a:ext>
                </a:extLst>
              </p:cNvPr>
              <p:cNvSpPr/>
              <p:nvPr/>
            </p:nvSpPr>
            <p:spPr>
              <a:xfrm>
                <a:off x="8784034" y="3159874"/>
                <a:ext cx="235235" cy="727528"/>
              </a:xfrm>
              <a:custGeom>
                <a:avLst/>
                <a:gdLst>
                  <a:gd name="connsiteX0" fmla="*/ 235236 w 235235"/>
                  <a:gd name="connsiteY0" fmla="*/ 2390 h 727528"/>
                  <a:gd name="connsiteX1" fmla="*/ 116268 w 235235"/>
                  <a:gd name="connsiteY1" fmla="*/ 8391 h 727528"/>
                  <a:gd name="connsiteX2" fmla="*/ 254 w 235235"/>
                  <a:gd name="connsiteY2" fmla="*/ 50491 h 727528"/>
                  <a:gd name="connsiteX3" fmla="*/ 81216 w 235235"/>
                  <a:gd name="connsiteY3" fmla="*/ 727528 h 727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235" h="727528">
                    <a:moveTo>
                      <a:pt x="235236" y="2390"/>
                    </a:moveTo>
                    <a:cubicBezTo>
                      <a:pt x="235236" y="2390"/>
                      <a:pt x="140652" y="-5897"/>
                      <a:pt x="116268" y="8391"/>
                    </a:cubicBezTo>
                    <a:cubicBezTo>
                      <a:pt x="91884" y="22678"/>
                      <a:pt x="5016" y="31441"/>
                      <a:pt x="254" y="50491"/>
                    </a:cubicBezTo>
                    <a:cubicBezTo>
                      <a:pt x="-4509" y="69541"/>
                      <a:pt x="59023" y="626754"/>
                      <a:pt x="81216" y="727528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BFD74AE1-9343-C740-3004-274222C9C8CC}"/>
                  </a:ext>
                </a:extLst>
              </p:cNvPr>
              <p:cNvSpPr/>
              <p:nvPr/>
            </p:nvSpPr>
            <p:spPr>
              <a:xfrm>
                <a:off x="9957586" y="3200554"/>
                <a:ext cx="65619" cy="318134"/>
              </a:xfrm>
              <a:custGeom>
                <a:avLst/>
                <a:gdLst>
                  <a:gd name="connsiteX0" fmla="*/ 65619 w 65619"/>
                  <a:gd name="connsiteY0" fmla="*/ 0 h 318134"/>
                  <a:gd name="connsiteX1" fmla="*/ 87 w 65619"/>
                  <a:gd name="connsiteY1" fmla="*/ 318135 h 31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619" h="318134">
                    <a:moveTo>
                      <a:pt x="65619" y="0"/>
                    </a:moveTo>
                    <a:cubicBezTo>
                      <a:pt x="65619" y="0"/>
                      <a:pt x="-2770" y="169354"/>
                      <a:pt x="87" y="318135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93E9304D-83CE-5E91-734B-7E198EB623AF}"/>
                  </a:ext>
                </a:extLst>
              </p:cNvPr>
              <p:cNvSpPr/>
              <p:nvPr/>
            </p:nvSpPr>
            <p:spPr>
              <a:xfrm>
                <a:off x="8421005" y="3006911"/>
                <a:ext cx="430720" cy="1471136"/>
              </a:xfrm>
              <a:custGeom>
                <a:avLst/>
                <a:gdLst>
                  <a:gd name="connsiteX0" fmla="*/ 430721 w 430720"/>
                  <a:gd name="connsiteY0" fmla="*/ 0 h 1471136"/>
                  <a:gd name="connsiteX1" fmla="*/ 430721 w 430720"/>
                  <a:gd name="connsiteY1" fmla="*/ 0 h 1471136"/>
                  <a:gd name="connsiteX2" fmla="*/ 199739 w 430720"/>
                  <a:gd name="connsiteY2" fmla="*/ 259080 h 1471136"/>
                  <a:gd name="connsiteX3" fmla="*/ 0 w 430720"/>
                  <a:gd name="connsiteY3" fmla="*/ 1471136 h 1471136"/>
                  <a:gd name="connsiteX4" fmla="*/ 156210 w 430720"/>
                  <a:gd name="connsiteY4" fmla="*/ 1471136 h 1471136"/>
                  <a:gd name="connsiteX5" fmla="*/ 250508 w 430720"/>
                  <a:gd name="connsiteY5" fmla="*/ 619411 h 1471136"/>
                  <a:gd name="connsiteX6" fmla="*/ 430721 w 430720"/>
                  <a:gd name="connsiteY6" fmla="*/ 0 h 1471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0720" h="1471136">
                    <a:moveTo>
                      <a:pt x="430721" y="0"/>
                    </a:moveTo>
                    <a:lnTo>
                      <a:pt x="430721" y="0"/>
                    </a:lnTo>
                    <a:cubicBezTo>
                      <a:pt x="376904" y="18859"/>
                      <a:pt x="287179" y="39433"/>
                      <a:pt x="199739" y="259080"/>
                    </a:cubicBezTo>
                    <a:cubicBezTo>
                      <a:pt x="97346" y="516255"/>
                      <a:pt x="0" y="1471136"/>
                      <a:pt x="0" y="1471136"/>
                    </a:cubicBezTo>
                    <a:lnTo>
                      <a:pt x="156210" y="1471136"/>
                    </a:lnTo>
                    <a:cubicBezTo>
                      <a:pt x="161258" y="1407319"/>
                      <a:pt x="188214" y="1086802"/>
                      <a:pt x="250508" y="619411"/>
                    </a:cubicBezTo>
                    <a:cubicBezTo>
                      <a:pt x="320421" y="95536"/>
                      <a:pt x="430721" y="0"/>
                      <a:pt x="430721" y="0"/>
                    </a:cubicBezTo>
                    <a:close/>
                  </a:path>
                </a:pathLst>
              </a:custGeom>
              <a:solidFill>
                <a:srgbClr val="D1DD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483107E5-682C-BD06-F874-8F17AD91A2EC}"/>
                  </a:ext>
                </a:extLst>
              </p:cNvPr>
              <p:cNvSpPr/>
              <p:nvPr/>
            </p:nvSpPr>
            <p:spPr>
              <a:xfrm>
                <a:off x="10120741" y="4102000"/>
                <a:ext cx="223231" cy="376177"/>
              </a:xfrm>
              <a:custGeom>
                <a:avLst/>
                <a:gdLst>
                  <a:gd name="connsiteX0" fmla="*/ 212122 w 223231"/>
                  <a:gd name="connsiteY0" fmla="*/ 16192 h 376177"/>
                  <a:gd name="connsiteX1" fmla="*/ 157829 w 223231"/>
                  <a:gd name="connsiteY1" fmla="*/ 0 h 376177"/>
                  <a:gd name="connsiteX2" fmla="*/ 163735 w 223231"/>
                  <a:gd name="connsiteY2" fmla="*/ 112966 h 376177"/>
                  <a:gd name="connsiteX3" fmla="*/ 0 w 223231"/>
                  <a:gd name="connsiteY3" fmla="*/ 375285 h 376177"/>
                  <a:gd name="connsiteX4" fmla="*/ 7334 w 223231"/>
                  <a:gd name="connsiteY4" fmla="*/ 375952 h 376177"/>
                  <a:gd name="connsiteX5" fmla="*/ 216884 w 223231"/>
                  <a:gd name="connsiteY5" fmla="*/ 173546 h 376177"/>
                  <a:gd name="connsiteX6" fmla="*/ 212122 w 223231"/>
                  <a:gd name="connsiteY6" fmla="*/ 16192 h 376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231" h="376177">
                    <a:moveTo>
                      <a:pt x="212122" y="16192"/>
                    </a:moveTo>
                    <a:lnTo>
                      <a:pt x="157829" y="0"/>
                    </a:lnTo>
                    <a:cubicBezTo>
                      <a:pt x="162306" y="47720"/>
                      <a:pt x="164782" y="87154"/>
                      <a:pt x="163735" y="112966"/>
                    </a:cubicBezTo>
                    <a:cubicBezTo>
                      <a:pt x="160973" y="180118"/>
                      <a:pt x="77534" y="325850"/>
                      <a:pt x="0" y="375285"/>
                    </a:cubicBezTo>
                    <a:cubicBezTo>
                      <a:pt x="2572" y="375571"/>
                      <a:pt x="5049" y="375761"/>
                      <a:pt x="7334" y="375952"/>
                    </a:cubicBezTo>
                    <a:cubicBezTo>
                      <a:pt x="97822" y="383096"/>
                      <a:pt x="200216" y="218789"/>
                      <a:pt x="216884" y="173546"/>
                    </a:cubicBezTo>
                    <a:cubicBezTo>
                      <a:pt x="233553" y="128302"/>
                      <a:pt x="212122" y="16192"/>
                      <a:pt x="212122" y="16192"/>
                    </a:cubicBezTo>
                    <a:close/>
                  </a:path>
                </a:pathLst>
              </a:custGeom>
              <a:solidFill>
                <a:srgbClr val="F5FB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BE4CC162-A462-FB81-5C35-7F681BF88445}"/>
                  </a:ext>
                </a:extLst>
              </p:cNvPr>
              <p:cNvSpPr/>
              <p:nvPr/>
            </p:nvSpPr>
            <p:spPr>
              <a:xfrm>
                <a:off x="10024729" y="3168359"/>
                <a:ext cx="312896" cy="995362"/>
              </a:xfrm>
              <a:custGeom>
                <a:avLst/>
                <a:gdLst>
                  <a:gd name="connsiteX0" fmla="*/ 191453 w 312896"/>
                  <a:gd name="connsiteY0" fmla="*/ 283559 h 995362"/>
                  <a:gd name="connsiteX1" fmla="*/ 15716 w 312896"/>
                  <a:gd name="connsiteY1" fmla="*/ 0 h 995362"/>
                  <a:gd name="connsiteX2" fmla="*/ 0 w 312896"/>
                  <a:gd name="connsiteY2" fmla="*/ 28861 h 995362"/>
                  <a:gd name="connsiteX3" fmla="*/ 31147 w 312896"/>
                  <a:gd name="connsiteY3" fmla="*/ 55054 h 995362"/>
                  <a:gd name="connsiteX4" fmla="*/ 212122 w 312896"/>
                  <a:gd name="connsiteY4" fmla="*/ 585788 h 995362"/>
                  <a:gd name="connsiteX5" fmla="*/ 258699 w 312896"/>
                  <a:gd name="connsiteY5" fmla="*/ 995363 h 995362"/>
                  <a:gd name="connsiteX6" fmla="*/ 312897 w 312896"/>
                  <a:gd name="connsiteY6" fmla="*/ 995363 h 995362"/>
                  <a:gd name="connsiteX7" fmla="*/ 191453 w 312896"/>
                  <a:gd name="connsiteY7" fmla="*/ 283559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2896" h="995362">
                    <a:moveTo>
                      <a:pt x="191453" y="283559"/>
                    </a:moveTo>
                    <a:cubicBezTo>
                      <a:pt x="120015" y="36100"/>
                      <a:pt x="15716" y="0"/>
                      <a:pt x="15716" y="0"/>
                    </a:cubicBezTo>
                    <a:cubicBezTo>
                      <a:pt x="10192" y="7906"/>
                      <a:pt x="4953" y="17621"/>
                      <a:pt x="0" y="28861"/>
                    </a:cubicBezTo>
                    <a:cubicBezTo>
                      <a:pt x="14954" y="40386"/>
                      <a:pt x="26098" y="49625"/>
                      <a:pt x="31147" y="55054"/>
                    </a:cubicBezTo>
                    <a:cubicBezTo>
                      <a:pt x="66104" y="92869"/>
                      <a:pt x="189929" y="405575"/>
                      <a:pt x="212122" y="585788"/>
                    </a:cubicBezTo>
                    <a:cubicBezTo>
                      <a:pt x="230505" y="734663"/>
                      <a:pt x="253175" y="898779"/>
                      <a:pt x="258699" y="995363"/>
                    </a:cubicBezTo>
                    <a:lnTo>
                      <a:pt x="312897" y="995363"/>
                    </a:lnTo>
                    <a:cubicBezTo>
                      <a:pt x="305753" y="921544"/>
                      <a:pt x="262890" y="531019"/>
                      <a:pt x="191453" y="283559"/>
                    </a:cubicBezTo>
                    <a:close/>
                  </a:path>
                </a:pathLst>
              </a:custGeom>
              <a:solidFill>
                <a:srgbClr val="F5FB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61665A4-29CE-226A-F08D-5309D9076495}"/>
                  </a:ext>
                </a:extLst>
              </p:cNvPr>
              <p:cNvSpPr/>
              <p:nvPr/>
            </p:nvSpPr>
            <p:spPr>
              <a:xfrm>
                <a:off x="8583025" y="3612606"/>
                <a:ext cx="255718" cy="865441"/>
              </a:xfrm>
              <a:custGeom>
                <a:avLst/>
                <a:gdLst>
                  <a:gd name="connsiteX0" fmla="*/ 116396 w 255718"/>
                  <a:gd name="connsiteY0" fmla="*/ 0 h 865441"/>
                  <a:gd name="connsiteX1" fmla="*/ 255270 w 255718"/>
                  <a:gd name="connsiteY1" fmla="*/ 621411 h 865441"/>
                  <a:gd name="connsiteX2" fmla="*/ 156210 w 255718"/>
                  <a:gd name="connsiteY2" fmla="*/ 865441 h 865441"/>
                  <a:gd name="connsiteX3" fmla="*/ 0 w 255718"/>
                  <a:gd name="connsiteY3" fmla="*/ 865441 h 865441"/>
                  <a:gd name="connsiteX4" fmla="*/ 116396 w 255718"/>
                  <a:gd name="connsiteY4" fmla="*/ 0 h 86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718" h="865441">
                    <a:moveTo>
                      <a:pt x="116396" y="0"/>
                    </a:moveTo>
                    <a:cubicBezTo>
                      <a:pt x="116396" y="0"/>
                      <a:pt x="264890" y="405479"/>
                      <a:pt x="255270" y="621411"/>
                    </a:cubicBezTo>
                    <a:cubicBezTo>
                      <a:pt x="245650" y="837343"/>
                      <a:pt x="156210" y="865441"/>
                      <a:pt x="156210" y="865441"/>
                    </a:cubicBezTo>
                    <a:lnTo>
                      <a:pt x="0" y="865441"/>
                    </a:lnTo>
                    <a:lnTo>
                      <a:pt x="116396" y="0"/>
                    </a:lnTo>
                    <a:close/>
                  </a:path>
                </a:pathLst>
              </a:custGeom>
              <a:solidFill>
                <a:srgbClr val="D1DD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48F77020-738A-DE42-C842-D7AA74020610}"/>
                  </a:ext>
                </a:extLst>
              </p:cNvPr>
              <p:cNvSpPr/>
              <p:nvPr/>
            </p:nvSpPr>
            <p:spPr>
              <a:xfrm>
                <a:off x="8583025" y="3478589"/>
                <a:ext cx="242762" cy="698654"/>
              </a:xfrm>
              <a:custGeom>
                <a:avLst/>
                <a:gdLst>
                  <a:gd name="connsiteX0" fmla="*/ 91630 w 242762"/>
                  <a:gd name="connsiteY0" fmla="*/ 0 h 698654"/>
                  <a:gd name="connsiteX1" fmla="*/ 242411 w 242762"/>
                  <a:gd name="connsiteY1" fmla="*/ 594551 h 698654"/>
                  <a:gd name="connsiteX2" fmla="*/ 0 w 242762"/>
                  <a:gd name="connsiteY2" fmla="*/ 656558 h 698654"/>
                  <a:gd name="connsiteX3" fmla="*/ 91630 w 242762"/>
                  <a:gd name="connsiteY3" fmla="*/ 0 h 69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762" h="698654">
                    <a:moveTo>
                      <a:pt x="91630" y="0"/>
                    </a:moveTo>
                    <a:cubicBezTo>
                      <a:pt x="91630" y="0"/>
                      <a:pt x="231362" y="404717"/>
                      <a:pt x="242411" y="594551"/>
                    </a:cubicBezTo>
                    <a:cubicBezTo>
                      <a:pt x="253460" y="784384"/>
                      <a:pt x="0" y="656558"/>
                      <a:pt x="0" y="656558"/>
                    </a:cubicBezTo>
                    <a:lnTo>
                      <a:pt x="91630" y="0"/>
                    </a:lnTo>
                    <a:close/>
                  </a:path>
                </a:pathLst>
              </a:custGeom>
              <a:solidFill>
                <a:srgbClr val="D1DD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7A170DB1-0D41-8D14-8987-485CCF97E18A}"/>
                  </a:ext>
                </a:extLst>
              </p:cNvPr>
              <p:cNvSpPr/>
              <p:nvPr/>
            </p:nvSpPr>
            <p:spPr>
              <a:xfrm>
                <a:off x="9189809" y="2550379"/>
                <a:ext cx="51050" cy="15667"/>
              </a:xfrm>
              <a:custGeom>
                <a:avLst/>
                <a:gdLst>
                  <a:gd name="connsiteX0" fmla="*/ 54 w 51050"/>
                  <a:gd name="connsiteY0" fmla="*/ 13524 h 15667"/>
                  <a:gd name="connsiteX1" fmla="*/ 46727 w 51050"/>
                  <a:gd name="connsiteY1" fmla="*/ 7142 h 15667"/>
                  <a:gd name="connsiteX2" fmla="*/ 54 w 51050"/>
                  <a:gd name="connsiteY2" fmla="*/ 13524 h 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050" h="15667">
                    <a:moveTo>
                      <a:pt x="54" y="13524"/>
                    </a:moveTo>
                    <a:cubicBezTo>
                      <a:pt x="54" y="13524"/>
                      <a:pt x="24533" y="21334"/>
                      <a:pt x="46727" y="7142"/>
                    </a:cubicBezTo>
                    <a:cubicBezTo>
                      <a:pt x="69015" y="-7050"/>
                      <a:pt x="-2232" y="2475"/>
                      <a:pt x="54" y="13524"/>
                    </a:cubicBezTo>
                    <a:close/>
                  </a:path>
                </a:pathLst>
              </a:custGeom>
              <a:solidFill>
                <a:srgbClr val="E0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2" name="图形 62">
              <a:extLst>
                <a:ext uri="{FF2B5EF4-FFF2-40B4-BE49-F238E27FC236}">
                  <a16:creationId xmlns:a16="http://schemas.microsoft.com/office/drawing/2014/main" id="{11023D37-EE05-0108-4A43-8139717D4616}"/>
                </a:ext>
              </a:extLst>
            </p:cNvPr>
            <p:cNvGrpSpPr/>
            <p:nvPr/>
          </p:nvGrpSpPr>
          <p:grpSpPr>
            <a:xfrm>
              <a:off x="5293281" y="1447097"/>
              <a:ext cx="1881187" cy="3031140"/>
              <a:chOff x="5293281" y="1447097"/>
              <a:chExt cx="1881187" cy="3031140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86955B9F-A90E-3379-423C-CE675013D093}"/>
                  </a:ext>
                </a:extLst>
              </p:cNvPr>
              <p:cNvSpPr/>
              <p:nvPr/>
            </p:nvSpPr>
            <p:spPr>
              <a:xfrm>
                <a:off x="6545151" y="2952047"/>
                <a:ext cx="124017" cy="165417"/>
              </a:xfrm>
              <a:custGeom>
                <a:avLst/>
                <a:gdLst>
                  <a:gd name="connsiteX0" fmla="*/ 0 w 124017"/>
                  <a:gd name="connsiteY0" fmla="*/ 0 h 165417"/>
                  <a:gd name="connsiteX1" fmla="*/ 112014 w 124017"/>
                  <a:gd name="connsiteY1" fmla="*/ 164402 h 165417"/>
                  <a:gd name="connsiteX2" fmla="*/ 0 w 124017"/>
                  <a:gd name="connsiteY2" fmla="*/ 164402 h 165417"/>
                  <a:gd name="connsiteX3" fmla="*/ 0 w 124017"/>
                  <a:gd name="connsiteY3" fmla="*/ 0 h 16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017" h="165417">
                    <a:moveTo>
                      <a:pt x="0" y="0"/>
                    </a:moveTo>
                    <a:cubicBezTo>
                      <a:pt x="0" y="0"/>
                      <a:pt x="169831" y="159639"/>
                      <a:pt x="112014" y="164402"/>
                    </a:cubicBezTo>
                    <a:cubicBezTo>
                      <a:pt x="84011" y="166688"/>
                      <a:pt x="0" y="164402"/>
                      <a:pt x="0" y="1644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608EBC5B-B9C5-D4A8-9D48-24D42F536CEC}"/>
                  </a:ext>
                </a:extLst>
              </p:cNvPr>
              <p:cNvSpPr/>
              <p:nvPr/>
            </p:nvSpPr>
            <p:spPr>
              <a:xfrm>
                <a:off x="6077378" y="2937759"/>
                <a:ext cx="113633" cy="124586"/>
              </a:xfrm>
              <a:custGeom>
                <a:avLst/>
                <a:gdLst>
                  <a:gd name="connsiteX0" fmla="*/ 88487 w 113633"/>
                  <a:gd name="connsiteY0" fmla="*/ 0 h 124586"/>
                  <a:gd name="connsiteX1" fmla="*/ 0 w 113633"/>
                  <a:gd name="connsiteY1" fmla="*/ 124587 h 124586"/>
                  <a:gd name="connsiteX2" fmla="*/ 113633 w 113633"/>
                  <a:gd name="connsiteY2" fmla="*/ 114300 h 124586"/>
                  <a:gd name="connsiteX3" fmla="*/ 88487 w 113633"/>
                  <a:gd name="connsiteY3" fmla="*/ 0 h 1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633" h="124586">
                    <a:moveTo>
                      <a:pt x="88487" y="0"/>
                    </a:moveTo>
                    <a:cubicBezTo>
                      <a:pt x="88487" y="0"/>
                      <a:pt x="14954" y="80200"/>
                      <a:pt x="0" y="124587"/>
                    </a:cubicBezTo>
                    <a:lnTo>
                      <a:pt x="113633" y="114300"/>
                    </a:lnTo>
                    <a:lnTo>
                      <a:pt x="88487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ACABC55-A003-1B1A-A3B9-B302DE5A44E1}"/>
                  </a:ext>
                </a:extLst>
              </p:cNvPr>
              <p:cNvSpPr/>
              <p:nvPr/>
            </p:nvSpPr>
            <p:spPr>
              <a:xfrm>
                <a:off x="5852779" y="1447097"/>
                <a:ext cx="1051845" cy="771525"/>
              </a:xfrm>
              <a:custGeom>
                <a:avLst/>
                <a:gdLst>
                  <a:gd name="connsiteX0" fmla="*/ 684276 w 1051845"/>
                  <a:gd name="connsiteY0" fmla="*/ 0 h 771525"/>
                  <a:gd name="connsiteX1" fmla="*/ 367570 w 1051845"/>
                  <a:gd name="connsiteY1" fmla="*/ 0 h 771525"/>
                  <a:gd name="connsiteX2" fmla="*/ 0 w 1051845"/>
                  <a:gd name="connsiteY2" fmla="*/ 367570 h 771525"/>
                  <a:gd name="connsiteX3" fmla="*/ 0 w 1051845"/>
                  <a:gd name="connsiteY3" fmla="*/ 771525 h 771525"/>
                  <a:gd name="connsiteX4" fmla="*/ 1051846 w 1051845"/>
                  <a:gd name="connsiteY4" fmla="*/ 771525 h 771525"/>
                  <a:gd name="connsiteX5" fmla="*/ 1051846 w 1051845"/>
                  <a:gd name="connsiteY5" fmla="*/ 367570 h 771525"/>
                  <a:gd name="connsiteX6" fmla="*/ 684276 w 1051845"/>
                  <a:gd name="connsiteY6" fmla="*/ 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845" h="771525">
                    <a:moveTo>
                      <a:pt x="684276" y="0"/>
                    </a:moveTo>
                    <a:lnTo>
                      <a:pt x="367570" y="0"/>
                    </a:lnTo>
                    <a:cubicBezTo>
                      <a:pt x="164592" y="0"/>
                      <a:pt x="0" y="164592"/>
                      <a:pt x="0" y="367570"/>
                    </a:cubicBezTo>
                    <a:lnTo>
                      <a:pt x="0" y="771525"/>
                    </a:lnTo>
                    <a:lnTo>
                      <a:pt x="1051846" y="771525"/>
                    </a:lnTo>
                    <a:lnTo>
                      <a:pt x="1051846" y="367570"/>
                    </a:lnTo>
                    <a:cubicBezTo>
                      <a:pt x="1051846" y="164592"/>
                      <a:pt x="887254" y="0"/>
                      <a:pt x="684276" y="0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24B4DF1-A589-4360-D144-7D3C71901019}"/>
                  </a:ext>
                </a:extLst>
              </p:cNvPr>
              <p:cNvSpPr/>
              <p:nvPr/>
            </p:nvSpPr>
            <p:spPr>
              <a:xfrm>
                <a:off x="6164818" y="2687728"/>
                <a:ext cx="402431" cy="528637"/>
              </a:xfrm>
              <a:custGeom>
                <a:avLst/>
                <a:gdLst>
                  <a:gd name="connsiteX0" fmla="*/ 0 w 402431"/>
                  <a:gd name="connsiteY0" fmla="*/ 0 h 528637"/>
                  <a:gd name="connsiteX1" fmla="*/ 402431 w 402431"/>
                  <a:gd name="connsiteY1" fmla="*/ 0 h 528637"/>
                  <a:gd name="connsiteX2" fmla="*/ 402431 w 402431"/>
                  <a:gd name="connsiteY2" fmla="*/ 528638 h 528637"/>
                  <a:gd name="connsiteX3" fmla="*/ 0 w 402431"/>
                  <a:gd name="connsiteY3" fmla="*/ 528638 h 52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431" h="528637">
                    <a:moveTo>
                      <a:pt x="0" y="0"/>
                    </a:moveTo>
                    <a:lnTo>
                      <a:pt x="402431" y="0"/>
                    </a:lnTo>
                    <a:lnTo>
                      <a:pt x="402431" y="528638"/>
                    </a:lnTo>
                    <a:lnTo>
                      <a:pt x="0" y="528638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4E5C257-4D13-BB76-89C5-4EEF8A147E7D}"/>
                  </a:ext>
                </a:extLst>
              </p:cNvPr>
              <p:cNvSpPr/>
              <p:nvPr/>
            </p:nvSpPr>
            <p:spPr>
              <a:xfrm>
                <a:off x="6165866" y="2687728"/>
                <a:ext cx="401383" cy="254333"/>
              </a:xfrm>
              <a:custGeom>
                <a:avLst/>
                <a:gdLst>
                  <a:gd name="connsiteX0" fmla="*/ 401384 w 401383"/>
                  <a:gd name="connsiteY0" fmla="*/ 87344 h 254333"/>
                  <a:gd name="connsiteX1" fmla="*/ 0 w 401383"/>
                  <a:gd name="connsiteY1" fmla="*/ 250031 h 254333"/>
                  <a:gd name="connsiteX2" fmla="*/ 0 w 401383"/>
                  <a:gd name="connsiteY2" fmla="*/ 0 h 254333"/>
                  <a:gd name="connsiteX3" fmla="*/ 401384 w 401383"/>
                  <a:gd name="connsiteY3" fmla="*/ 0 h 254333"/>
                  <a:gd name="connsiteX4" fmla="*/ 401384 w 401383"/>
                  <a:gd name="connsiteY4" fmla="*/ 87344 h 25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383" h="254333">
                    <a:moveTo>
                      <a:pt x="401384" y="87344"/>
                    </a:moveTo>
                    <a:cubicBezTo>
                      <a:pt x="401384" y="87344"/>
                      <a:pt x="234410" y="285750"/>
                      <a:pt x="0" y="250031"/>
                    </a:cubicBezTo>
                    <a:lnTo>
                      <a:pt x="0" y="0"/>
                    </a:lnTo>
                    <a:lnTo>
                      <a:pt x="401384" y="0"/>
                    </a:lnTo>
                    <a:lnTo>
                      <a:pt x="401384" y="87344"/>
                    </a:lnTo>
                    <a:close/>
                  </a:path>
                </a:pathLst>
              </a:custGeom>
              <a:solidFill>
                <a:srgbClr val="DDA9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14B21E4-6E9E-D36E-815F-9BCE7E911C62}"/>
                  </a:ext>
                </a:extLst>
              </p:cNvPr>
              <p:cNvSpPr/>
              <p:nvPr/>
            </p:nvSpPr>
            <p:spPr>
              <a:xfrm>
                <a:off x="5936218" y="1589781"/>
                <a:ext cx="928687" cy="1185291"/>
              </a:xfrm>
              <a:custGeom>
                <a:avLst/>
                <a:gdLst>
                  <a:gd name="connsiteX0" fmla="*/ 601599 w 928687"/>
                  <a:gd name="connsiteY0" fmla="*/ 1185291 h 1185291"/>
                  <a:gd name="connsiteX1" fmla="*/ 329375 w 928687"/>
                  <a:gd name="connsiteY1" fmla="*/ 1185291 h 1185291"/>
                  <a:gd name="connsiteX2" fmla="*/ 0 w 928687"/>
                  <a:gd name="connsiteY2" fmla="*/ 855917 h 1185291"/>
                  <a:gd name="connsiteX3" fmla="*/ 0 w 928687"/>
                  <a:gd name="connsiteY3" fmla="*/ 211646 h 1185291"/>
                  <a:gd name="connsiteX4" fmla="*/ 211646 w 928687"/>
                  <a:gd name="connsiteY4" fmla="*/ 0 h 1185291"/>
                  <a:gd name="connsiteX5" fmla="*/ 717042 w 928687"/>
                  <a:gd name="connsiteY5" fmla="*/ 0 h 1185291"/>
                  <a:gd name="connsiteX6" fmla="*/ 928688 w 928687"/>
                  <a:gd name="connsiteY6" fmla="*/ 211646 h 1185291"/>
                  <a:gd name="connsiteX7" fmla="*/ 928688 w 928687"/>
                  <a:gd name="connsiteY7" fmla="*/ 858298 h 1185291"/>
                  <a:gd name="connsiteX8" fmla="*/ 601599 w 928687"/>
                  <a:gd name="connsiteY8" fmla="*/ 1185291 h 118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8687" h="1185291">
                    <a:moveTo>
                      <a:pt x="601599" y="1185291"/>
                    </a:moveTo>
                    <a:lnTo>
                      <a:pt x="329375" y="1185291"/>
                    </a:lnTo>
                    <a:cubicBezTo>
                      <a:pt x="147447" y="1185291"/>
                      <a:pt x="0" y="1037844"/>
                      <a:pt x="0" y="855917"/>
                    </a:cubicBezTo>
                    <a:lnTo>
                      <a:pt x="0" y="211646"/>
                    </a:lnTo>
                    <a:cubicBezTo>
                      <a:pt x="0" y="94774"/>
                      <a:pt x="94774" y="0"/>
                      <a:pt x="211646" y="0"/>
                    </a:cubicBezTo>
                    <a:lnTo>
                      <a:pt x="717042" y="0"/>
                    </a:lnTo>
                    <a:cubicBezTo>
                      <a:pt x="833914" y="0"/>
                      <a:pt x="928688" y="94774"/>
                      <a:pt x="928688" y="211646"/>
                    </a:cubicBezTo>
                    <a:lnTo>
                      <a:pt x="928688" y="858298"/>
                    </a:lnTo>
                    <a:cubicBezTo>
                      <a:pt x="928688" y="1038892"/>
                      <a:pt x="782193" y="1185291"/>
                      <a:pt x="601599" y="1185291"/>
                    </a:cubicBez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154B0742-88CB-C8DF-E034-45A004C0FD47}"/>
                  </a:ext>
                </a:extLst>
              </p:cNvPr>
              <p:cNvSpPr/>
              <p:nvPr/>
            </p:nvSpPr>
            <p:spPr>
              <a:xfrm>
                <a:off x="6864906" y="2145365"/>
                <a:ext cx="79539" cy="242229"/>
              </a:xfrm>
              <a:custGeom>
                <a:avLst/>
                <a:gdLst>
                  <a:gd name="connsiteX0" fmla="*/ 0 w 79539"/>
                  <a:gd name="connsiteY0" fmla="*/ 11344 h 242229"/>
                  <a:gd name="connsiteX1" fmla="*/ 73819 w 79539"/>
                  <a:gd name="connsiteY1" fmla="*/ 25632 h 242229"/>
                  <a:gd name="connsiteX2" fmla="*/ 0 w 79539"/>
                  <a:gd name="connsiteY2" fmla="*/ 242230 h 242229"/>
                  <a:gd name="connsiteX3" fmla="*/ 0 w 79539"/>
                  <a:gd name="connsiteY3" fmla="*/ 11344 h 24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39" h="242229">
                    <a:moveTo>
                      <a:pt x="0" y="11344"/>
                    </a:moveTo>
                    <a:cubicBezTo>
                      <a:pt x="0" y="11344"/>
                      <a:pt x="42863" y="-21993"/>
                      <a:pt x="73819" y="25632"/>
                    </a:cubicBezTo>
                    <a:cubicBezTo>
                      <a:pt x="104775" y="73257"/>
                      <a:pt x="0" y="242230"/>
                      <a:pt x="0" y="242230"/>
                    </a:cubicBezTo>
                    <a:lnTo>
                      <a:pt x="0" y="11344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4824C380-E579-D0A4-2264-EC0B29DB5526}"/>
                  </a:ext>
                </a:extLst>
              </p:cNvPr>
              <p:cNvSpPr/>
              <p:nvPr/>
            </p:nvSpPr>
            <p:spPr>
              <a:xfrm>
                <a:off x="6864906" y="2227194"/>
                <a:ext cx="39814" cy="50958"/>
              </a:xfrm>
              <a:custGeom>
                <a:avLst/>
                <a:gdLst>
                  <a:gd name="connsiteX0" fmla="*/ 0 w 39814"/>
                  <a:gd name="connsiteY0" fmla="*/ 50959 h 50958"/>
                  <a:gd name="connsiteX1" fmla="*/ 39814 w 39814"/>
                  <a:gd name="connsiteY1" fmla="*/ 0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814" h="50958">
                    <a:moveTo>
                      <a:pt x="0" y="50959"/>
                    </a:moveTo>
                    <a:cubicBezTo>
                      <a:pt x="0" y="50959"/>
                      <a:pt x="2953" y="8001"/>
                      <a:pt x="39814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99868431-7E61-10A4-B90F-106FA7DCCA4A}"/>
                  </a:ext>
                </a:extLst>
              </p:cNvPr>
              <p:cNvSpPr/>
              <p:nvPr/>
            </p:nvSpPr>
            <p:spPr>
              <a:xfrm>
                <a:off x="6612398" y="2145375"/>
                <a:ext cx="115443" cy="132778"/>
              </a:xfrm>
              <a:custGeom>
                <a:avLst/>
                <a:gdLst>
                  <a:gd name="connsiteX0" fmla="*/ 115443 w 115443"/>
                  <a:gd name="connsiteY0" fmla="*/ 66389 h 132778"/>
                  <a:gd name="connsiteX1" fmla="*/ 57722 w 115443"/>
                  <a:gd name="connsiteY1" fmla="*/ 132779 h 132778"/>
                  <a:gd name="connsiteX2" fmla="*/ 0 w 115443"/>
                  <a:gd name="connsiteY2" fmla="*/ 66389 h 132778"/>
                  <a:gd name="connsiteX3" fmla="*/ 57722 w 115443"/>
                  <a:gd name="connsiteY3" fmla="*/ 0 h 132778"/>
                  <a:gd name="connsiteX4" fmla="*/ 115443 w 115443"/>
                  <a:gd name="connsiteY4" fmla="*/ 66389 h 13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43" h="132778">
                    <a:moveTo>
                      <a:pt x="115443" y="66389"/>
                    </a:moveTo>
                    <a:cubicBezTo>
                      <a:pt x="115443" y="103055"/>
                      <a:pt x="89600" y="132779"/>
                      <a:pt x="57722" y="132779"/>
                    </a:cubicBezTo>
                    <a:cubicBezTo>
                      <a:pt x="25843" y="132779"/>
                      <a:pt x="0" y="103055"/>
                      <a:pt x="0" y="66389"/>
                    </a:cubicBezTo>
                    <a:cubicBezTo>
                      <a:pt x="0" y="29723"/>
                      <a:pt x="25843" y="0"/>
                      <a:pt x="57722" y="0"/>
                    </a:cubicBezTo>
                    <a:cubicBezTo>
                      <a:pt x="89600" y="0"/>
                      <a:pt x="115443" y="29723"/>
                      <a:pt x="115443" y="66389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81D1E20-40C4-FC21-D993-2699786F0E6E}"/>
                  </a:ext>
                </a:extLst>
              </p:cNvPr>
              <p:cNvSpPr/>
              <p:nvPr/>
            </p:nvSpPr>
            <p:spPr>
              <a:xfrm>
                <a:off x="6183773" y="2145375"/>
                <a:ext cx="115443" cy="132778"/>
              </a:xfrm>
              <a:custGeom>
                <a:avLst/>
                <a:gdLst>
                  <a:gd name="connsiteX0" fmla="*/ 115443 w 115443"/>
                  <a:gd name="connsiteY0" fmla="*/ 66389 h 132778"/>
                  <a:gd name="connsiteX1" fmla="*/ 57722 w 115443"/>
                  <a:gd name="connsiteY1" fmla="*/ 132779 h 132778"/>
                  <a:gd name="connsiteX2" fmla="*/ 0 w 115443"/>
                  <a:gd name="connsiteY2" fmla="*/ 66389 h 132778"/>
                  <a:gd name="connsiteX3" fmla="*/ 57722 w 115443"/>
                  <a:gd name="connsiteY3" fmla="*/ 0 h 132778"/>
                  <a:gd name="connsiteX4" fmla="*/ 115443 w 115443"/>
                  <a:gd name="connsiteY4" fmla="*/ 66389 h 13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43" h="132778">
                    <a:moveTo>
                      <a:pt x="115443" y="66389"/>
                    </a:moveTo>
                    <a:cubicBezTo>
                      <a:pt x="115443" y="103055"/>
                      <a:pt x="89600" y="132779"/>
                      <a:pt x="57722" y="132779"/>
                    </a:cubicBezTo>
                    <a:cubicBezTo>
                      <a:pt x="25843" y="132779"/>
                      <a:pt x="0" y="103055"/>
                      <a:pt x="0" y="66389"/>
                    </a:cubicBezTo>
                    <a:cubicBezTo>
                      <a:pt x="0" y="29723"/>
                      <a:pt x="25843" y="0"/>
                      <a:pt x="57722" y="0"/>
                    </a:cubicBezTo>
                    <a:cubicBezTo>
                      <a:pt x="89600" y="0"/>
                      <a:pt x="115443" y="29723"/>
                      <a:pt x="115443" y="66389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4E82002-11EE-5644-8C4F-8EE98A2D1CA3}"/>
                  </a:ext>
                </a:extLst>
              </p:cNvPr>
              <p:cNvSpPr/>
              <p:nvPr/>
            </p:nvSpPr>
            <p:spPr>
              <a:xfrm>
                <a:off x="6505337" y="2192428"/>
                <a:ext cx="79660" cy="233362"/>
              </a:xfrm>
              <a:custGeom>
                <a:avLst/>
                <a:gdLst>
                  <a:gd name="connsiteX0" fmla="*/ 0 w 79660"/>
                  <a:gd name="connsiteY0" fmla="*/ 0 h 233362"/>
                  <a:gd name="connsiteX1" fmla="*/ 78581 w 79660"/>
                  <a:gd name="connsiteY1" fmla="*/ 173831 h 233362"/>
                  <a:gd name="connsiteX2" fmla="*/ 0 w 79660"/>
                  <a:gd name="connsiteY2" fmla="*/ 233363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660" h="233362">
                    <a:moveTo>
                      <a:pt x="0" y="0"/>
                    </a:moveTo>
                    <a:cubicBezTo>
                      <a:pt x="0" y="0"/>
                      <a:pt x="90488" y="147638"/>
                      <a:pt x="78581" y="173831"/>
                    </a:cubicBezTo>
                    <a:cubicBezTo>
                      <a:pt x="66675" y="200025"/>
                      <a:pt x="0" y="233363"/>
                      <a:pt x="0" y="233363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D9392A5-0817-DF5F-16C0-B6E56587720A}"/>
                  </a:ext>
                </a:extLst>
              </p:cNvPr>
              <p:cNvSpPr/>
              <p:nvPr/>
            </p:nvSpPr>
            <p:spPr>
              <a:xfrm>
                <a:off x="6584966" y="2015892"/>
                <a:ext cx="113252" cy="40805"/>
              </a:xfrm>
              <a:custGeom>
                <a:avLst/>
                <a:gdLst>
                  <a:gd name="connsiteX0" fmla="*/ 0 w 113252"/>
                  <a:gd name="connsiteY0" fmla="*/ 40805 h 40805"/>
                  <a:gd name="connsiteX1" fmla="*/ 113252 w 113252"/>
                  <a:gd name="connsiteY1" fmla="*/ 2514 h 4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252" h="40805">
                    <a:moveTo>
                      <a:pt x="0" y="40805"/>
                    </a:moveTo>
                    <a:cubicBezTo>
                      <a:pt x="0" y="40805"/>
                      <a:pt x="58483" y="-11964"/>
                      <a:pt x="113252" y="2514"/>
                    </a:cubicBezTo>
                  </a:path>
                </a:pathLst>
              </a:custGeom>
              <a:noFill/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D80BDF92-A160-25AC-C2BB-300A5AA1FD96}"/>
                  </a:ext>
                </a:extLst>
              </p:cNvPr>
              <p:cNvSpPr/>
              <p:nvPr/>
            </p:nvSpPr>
            <p:spPr>
              <a:xfrm>
                <a:off x="6145768" y="2014982"/>
                <a:ext cx="153447" cy="32190"/>
              </a:xfrm>
              <a:custGeom>
                <a:avLst/>
                <a:gdLst>
                  <a:gd name="connsiteX0" fmla="*/ 153448 w 153447"/>
                  <a:gd name="connsiteY0" fmla="*/ 32190 h 32190"/>
                  <a:gd name="connsiteX1" fmla="*/ 0 w 153447"/>
                  <a:gd name="connsiteY1" fmla="*/ 948 h 32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447" h="32190">
                    <a:moveTo>
                      <a:pt x="153448" y="32190"/>
                    </a:moveTo>
                    <a:cubicBezTo>
                      <a:pt x="153448" y="32190"/>
                      <a:pt x="69056" y="-6481"/>
                      <a:pt x="0" y="948"/>
                    </a:cubicBezTo>
                  </a:path>
                </a:pathLst>
              </a:custGeom>
              <a:noFill/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42755A3C-7DBB-8A8C-0C1C-D3E93490E0AC}"/>
                  </a:ext>
                </a:extLst>
              </p:cNvPr>
              <p:cNvSpPr/>
              <p:nvPr/>
            </p:nvSpPr>
            <p:spPr>
              <a:xfrm>
                <a:off x="6324362" y="2557521"/>
                <a:ext cx="142875" cy="36644"/>
              </a:xfrm>
              <a:custGeom>
                <a:avLst/>
                <a:gdLst>
                  <a:gd name="connsiteX0" fmla="*/ 142875 w 142875"/>
                  <a:gd name="connsiteY0" fmla="*/ 34957 h 36644"/>
                  <a:gd name="connsiteX1" fmla="*/ 0 w 142875"/>
                  <a:gd name="connsiteY1" fmla="*/ 0 h 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5" h="36644">
                    <a:moveTo>
                      <a:pt x="142875" y="34957"/>
                    </a:moveTo>
                    <a:cubicBezTo>
                      <a:pt x="142875" y="34957"/>
                      <a:pt x="50006" y="48292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FAA5D19-3949-BA4D-33FC-30A48D5CE05C}"/>
                  </a:ext>
                </a:extLst>
              </p:cNvPr>
              <p:cNvSpPr/>
              <p:nvPr/>
            </p:nvSpPr>
            <p:spPr>
              <a:xfrm>
                <a:off x="5905167" y="1553422"/>
                <a:ext cx="979614" cy="673867"/>
              </a:xfrm>
              <a:custGeom>
                <a:avLst/>
                <a:gdLst>
                  <a:gd name="connsiteX0" fmla="*/ 317278 w 979614"/>
                  <a:gd name="connsiteY0" fmla="*/ 179425 h 673867"/>
                  <a:gd name="connsiteX1" fmla="*/ 876300 w 979614"/>
                  <a:gd name="connsiteY1" fmla="*/ 284200 h 673867"/>
                  <a:gd name="connsiteX2" fmla="*/ 959644 w 979614"/>
                  <a:gd name="connsiteY2" fmla="*/ 386594 h 673867"/>
                  <a:gd name="connsiteX3" fmla="*/ 979551 w 979614"/>
                  <a:gd name="connsiteY3" fmla="*/ 386594 h 673867"/>
                  <a:gd name="connsiteX4" fmla="*/ 969169 w 979614"/>
                  <a:gd name="connsiteY4" fmla="*/ 179425 h 673867"/>
                  <a:gd name="connsiteX5" fmla="*/ 764953 w 979614"/>
                  <a:gd name="connsiteY5" fmla="*/ 5594 h 673867"/>
                  <a:gd name="connsiteX6" fmla="*/ 119063 w 979614"/>
                  <a:gd name="connsiteY6" fmla="*/ 22262 h 673867"/>
                  <a:gd name="connsiteX7" fmla="*/ 0 w 979614"/>
                  <a:gd name="connsiteY7" fmla="*/ 193331 h 673867"/>
                  <a:gd name="connsiteX8" fmla="*/ 14288 w 979614"/>
                  <a:gd name="connsiteY8" fmla="*/ 673868 h 673867"/>
                  <a:gd name="connsiteX9" fmla="*/ 69056 w 979614"/>
                  <a:gd name="connsiteY9" fmla="*/ 603383 h 673867"/>
                  <a:gd name="connsiteX10" fmla="*/ 73819 w 979614"/>
                  <a:gd name="connsiteY10" fmla="*/ 401453 h 673867"/>
                  <a:gd name="connsiteX11" fmla="*/ 317278 w 979614"/>
                  <a:gd name="connsiteY11" fmla="*/ 179425 h 67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9614" h="673867">
                    <a:moveTo>
                      <a:pt x="317278" y="179425"/>
                    </a:moveTo>
                    <a:cubicBezTo>
                      <a:pt x="317278" y="179425"/>
                      <a:pt x="659606" y="400881"/>
                      <a:pt x="876300" y="284200"/>
                    </a:cubicBezTo>
                    <a:cubicBezTo>
                      <a:pt x="876300" y="284200"/>
                      <a:pt x="897731" y="386594"/>
                      <a:pt x="959644" y="386594"/>
                    </a:cubicBezTo>
                    <a:lnTo>
                      <a:pt x="979551" y="386594"/>
                    </a:lnTo>
                    <a:cubicBezTo>
                      <a:pt x="979551" y="386594"/>
                      <a:pt x="981075" y="229431"/>
                      <a:pt x="969169" y="179425"/>
                    </a:cubicBezTo>
                    <a:cubicBezTo>
                      <a:pt x="957262" y="129419"/>
                      <a:pt x="939260" y="24644"/>
                      <a:pt x="764953" y="5594"/>
                    </a:cubicBezTo>
                    <a:cubicBezTo>
                      <a:pt x="590645" y="-13456"/>
                      <a:pt x="119063" y="22262"/>
                      <a:pt x="119063" y="22262"/>
                    </a:cubicBezTo>
                    <a:lnTo>
                      <a:pt x="0" y="193331"/>
                    </a:lnTo>
                    <a:lnTo>
                      <a:pt x="14288" y="673868"/>
                    </a:lnTo>
                    <a:cubicBezTo>
                      <a:pt x="14288" y="673868"/>
                      <a:pt x="54769" y="662914"/>
                      <a:pt x="69056" y="603383"/>
                    </a:cubicBezTo>
                    <a:cubicBezTo>
                      <a:pt x="83344" y="543851"/>
                      <a:pt x="73819" y="401453"/>
                      <a:pt x="73819" y="401453"/>
                    </a:cubicBezTo>
                    <a:cubicBezTo>
                      <a:pt x="73819" y="401453"/>
                      <a:pt x="253841" y="352304"/>
                      <a:pt x="317278" y="179425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9019FC1-22DC-D268-0DC7-2CB4963CBC52}"/>
                  </a:ext>
                </a:extLst>
              </p:cNvPr>
              <p:cNvSpPr/>
              <p:nvPr/>
            </p:nvSpPr>
            <p:spPr>
              <a:xfrm>
                <a:off x="5801833" y="2133138"/>
                <a:ext cx="134385" cy="255228"/>
              </a:xfrm>
              <a:custGeom>
                <a:avLst/>
                <a:gdLst>
                  <a:gd name="connsiteX0" fmla="*/ 134385 w 134385"/>
                  <a:gd name="connsiteY0" fmla="*/ 35478 h 255228"/>
                  <a:gd name="connsiteX1" fmla="*/ 22466 w 134385"/>
                  <a:gd name="connsiteY1" fmla="*/ 12237 h 255228"/>
                  <a:gd name="connsiteX2" fmla="*/ 134385 w 134385"/>
                  <a:gd name="connsiteY2" fmla="*/ 255029 h 255228"/>
                  <a:gd name="connsiteX3" fmla="*/ 134385 w 134385"/>
                  <a:gd name="connsiteY3" fmla="*/ 35478 h 255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85" h="255228">
                    <a:moveTo>
                      <a:pt x="134385" y="35478"/>
                    </a:moveTo>
                    <a:cubicBezTo>
                      <a:pt x="134385" y="35478"/>
                      <a:pt x="79616" y="-25292"/>
                      <a:pt x="22466" y="12237"/>
                    </a:cubicBezTo>
                    <a:cubicBezTo>
                      <a:pt x="-34684" y="49765"/>
                      <a:pt x="22466" y="262649"/>
                      <a:pt x="134385" y="255029"/>
                    </a:cubicBezTo>
                    <a:lnTo>
                      <a:pt x="134385" y="35478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7BAE690-A0AB-EB9A-508F-2472D0622497}"/>
                  </a:ext>
                </a:extLst>
              </p:cNvPr>
              <p:cNvSpPr/>
              <p:nvPr/>
            </p:nvSpPr>
            <p:spPr>
              <a:xfrm>
                <a:off x="5852874" y="2227228"/>
                <a:ext cx="83343" cy="50924"/>
              </a:xfrm>
              <a:custGeom>
                <a:avLst/>
                <a:gdLst>
                  <a:gd name="connsiteX0" fmla="*/ 0 w 83343"/>
                  <a:gd name="connsiteY0" fmla="*/ 919 h 50924"/>
                  <a:gd name="connsiteX1" fmla="*/ 83344 w 83343"/>
                  <a:gd name="connsiteY1" fmla="*/ 50925 h 50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343" h="50924">
                    <a:moveTo>
                      <a:pt x="0" y="919"/>
                    </a:moveTo>
                    <a:cubicBezTo>
                      <a:pt x="0" y="919"/>
                      <a:pt x="64294" y="-10988"/>
                      <a:pt x="83344" y="50925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D76E31D6-B4D8-C93C-08E0-3DB0410DDFE4}"/>
                  </a:ext>
                </a:extLst>
              </p:cNvPr>
              <p:cNvSpPr/>
              <p:nvPr/>
            </p:nvSpPr>
            <p:spPr>
              <a:xfrm>
                <a:off x="5794229" y="3005673"/>
                <a:ext cx="1174178" cy="1463325"/>
              </a:xfrm>
              <a:custGeom>
                <a:avLst/>
                <a:gdLst>
                  <a:gd name="connsiteX0" fmla="*/ 370589 w 1174178"/>
                  <a:gd name="connsiteY0" fmla="*/ 0 h 1463325"/>
                  <a:gd name="connsiteX1" fmla="*/ 773021 w 1174178"/>
                  <a:gd name="connsiteY1" fmla="*/ 56769 h 1463325"/>
                  <a:gd name="connsiteX2" fmla="*/ 773021 w 1174178"/>
                  <a:gd name="connsiteY2" fmla="*/ 17907 h 1463325"/>
                  <a:gd name="connsiteX3" fmla="*/ 1058771 w 1174178"/>
                  <a:gd name="connsiteY3" fmla="*/ 147352 h 1463325"/>
                  <a:gd name="connsiteX4" fmla="*/ 1173071 w 1174178"/>
                  <a:gd name="connsiteY4" fmla="*/ 1463326 h 1463325"/>
                  <a:gd name="connsiteX5" fmla="*/ 8639 w 1174178"/>
                  <a:gd name="connsiteY5" fmla="*/ 1463326 h 1463325"/>
                  <a:gd name="connsiteX6" fmla="*/ 46739 w 1174178"/>
                  <a:gd name="connsiteY6" fmla="*/ 251270 h 1463325"/>
                  <a:gd name="connsiteX7" fmla="*/ 370589 w 1174178"/>
                  <a:gd name="connsiteY7" fmla="*/ 0 h 146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4178" h="1463325">
                    <a:moveTo>
                      <a:pt x="370589" y="0"/>
                    </a:moveTo>
                    <a:cubicBezTo>
                      <a:pt x="370589" y="0"/>
                      <a:pt x="561089" y="188500"/>
                      <a:pt x="773021" y="56769"/>
                    </a:cubicBezTo>
                    <a:lnTo>
                      <a:pt x="773021" y="17907"/>
                    </a:lnTo>
                    <a:lnTo>
                      <a:pt x="1058771" y="147352"/>
                    </a:lnTo>
                    <a:cubicBezTo>
                      <a:pt x="1058771" y="147352"/>
                      <a:pt x="1187358" y="1175195"/>
                      <a:pt x="1173071" y="1463326"/>
                    </a:cubicBezTo>
                    <a:lnTo>
                      <a:pt x="8639" y="1463326"/>
                    </a:lnTo>
                    <a:cubicBezTo>
                      <a:pt x="8639" y="1463326"/>
                      <a:pt x="-27079" y="348901"/>
                      <a:pt x="46739" y="251270"/>
                    </a:cubicBezTo>
                    <a:cubicBezTo>
                      <a:pt x="120558" y="153638"/>
                      <a:pt x="370589" y="0"/>
                      <a:pt x="370589" y="0"/>
                    </a:cubicBezTo>
                    <a:close/>
                  </a:path>
                </a:pathLst>
              </a:custGeom>
              <a:solidFill>
                <a:srgbClr val="AFD7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39FFD4DA-E454-3E77-758D-9BD9473F6524}"/>
                  </a:ext>
                </a:extLst>
              </p:cNvPr>
              <p:cNvSpPr/>
              <p:nvPr/>
            </p:nvSpPr>
            <p:spPr>
              <a:xfrm>
                <a:off x="6567249" y="3023484"/>
                <a:ext cx="226218" cy="845343"/>
              </a:xfrm>
              <a:custGeom>
                <a:avLst/>
                <a:gdLst>
                  <a:gd name="connsiteX0" fmla="*/ 0 w 226218"/>
                  <a:gd name="connsiteY0" fmla="*/ 0 h 845343"/>
                  <a:gd name="connsiteX1" fmla="*/ 139255 w 226218"/>
                  <a:gd name="connsiteY1" fmla="*/ 845344 h 845343"/>
                  <a:gd name="connsiteX2" fmla="*/ 226219 w 226218"/>
                  <a:gd name="connsiteY2" fmla="*/ 845344 h 845343"/>
                  <a:gd name="connsiteX3" fmla="*/ 0 w 226218"/>
                  <a:gd name="connsiteY3" fmla="*/ 0 h 84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18" h="845343">
                    <a:moveTo>
                      <a:pt x="0" y="0"/>
                    </a:moveTo>
                    <a:cubicBezTo>
                      <a:pt x="0" y="0"/>
                      <a:pt x="144304" y="499300"/>
                      <a:pt x="139255" y="845344"/>
                    </a:cubicBezTo>
                    <a:lnTo>
                      <a:pt x="226219" y="845344"/>
                    </a:lnTo>
                    <a:cubicBezTo>
                      <a:pt x="226219" y="845344"/>
                      <a:pt x="119825" y="59531"/>
                      <a:pt x="0" y="0"/>
                    </a:cubicBezTo>
                    <a:close/>
                  </a:path>
                </a:pathLst>
              </a:custGeom>
              <a:solidFill>
                <a:srgbClr val="9CC4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F7193ACD-C089-2C8D-5E07-6BC2D2B8CC11}"/>
                  </a:ext>
                </a:extLst>
              </p:cNvPr>
              <p:cNvSpPr/>
              <p:nvPr/>
            </p:nvSpPr>
            <p:spPr>
              <a:xfrm>
                <a:off x="6567249" y="3023484"/>
                <a:ext cx="607218" cy="1445418"/>
              </a:xfrm>
              <a:custGeom>
                <a:avLst/>
                <a:gdLst>
                  <a:gd name="connsiteX0" fmla="*/ 0 w 607218"/>
                  <a:gd name="connsiteY0" fmla="*/ 0 h 1445418"/>
                  <a:gd name="connsiteX1" fmla="*/ 401193 w 607218"/>
                  <a:gd name="connsiteY1" fmla="*/ 142875 h 1445418"/>
                  <a:gd name="connsiteX2" fmla="*/ 607219 w 607218"/>
                  <a:gd name="connsiteY2" fmla="*/ 1445419 h 1445418"/>
                  <a:gd name="connsiteX3" fmla="*/ 211931 w 607218"/>
                  <a:gd name="connsiteY3" fmla="*/ 1445419 h 1445418"/>
                  <a:gd name="connsiteX4" fmla="*/ 0 w 607218"/>
                  <a:gd name="connsiteY4" fmla="*/ 0 h 1445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8" h="1445418">
                    <a:moveTo>
                      <a:pt x="0" y="0"/>
                    </a:moveTo>
                    <a:cubicBezTo>
                      <a:pt x="0" y="0"/>
                      <a:pt x="352234" y="116014"/>
                      <a:pt x="401193" y="142875"/>
                    </a:cubicBezTo>
                    <a:cubicBezTo>
                      <a:pt x="450056" y="169736"/>
                      <a:pt x="604838" y="914400"/>
                      <a:pt x="607219" y="1445419"/>
                    </a:cubicBezTo>
                    <a:lnTo>
                      <a:pt x="211931" y="1445419"/>
                    </a:lnTo>
                    <a:cubicBezTo>
                      <a:pt x="211931" y="1445419"/>
                      <a:pt x="195263" y="280988"/>
                      <a:pt x="0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AF6386C2-C29A-1F48-186B-7B2968C84A8A}"/>
                  </a:ext>
                </a:extLst>
              </p:cNvPr>
              <p:cNvSpPr/>
              <p:nvPr/>
            </p:nvSpPr>
            <p:spPr>
              <a:xfrm>
                <a:off x="6624780" y="3034724"/>
                <a:ext cx="266687" cy="1155573"/>
              </a:xfrm>
              <a:custGeom>
                <a:avLst/>
                <a:gdLst>
                  <a:gd name="connsiteX0" fmla="*/ 0 w 266687"/>
                  <a:gd name="connsiteY0" fmla="*/ 0 h 1155573"/>
                  <a:gd name="connsiteX1" fmla="*/ 221075 w 266687"/>
                  <a:gd name="connsiteY1" fmla="*/ 305467 h 1155573"/>
                  <a:gd name="connsiteX2" fmla="*/ 163925 w 266687"/>
                  <a:gd name="connsiteY2" fmla="*/ 486442 h 1155573"/>
                  <a:gd name="connsiteX3" fmla="*/ 266319 w 266687"/>
                  <a:gd name="connsiteY3" fmla="*/ 567404 h 1155573"/>
                  <a:gd name="connsiteX4" fmla="*/ 161544 w 266687"/>
                  <a:gd name="connsiteY4" fmla="*/ 1155573 h 115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687" h="1155573">
                    <a:moveTo>
                      <a:pt x="0" y="0"/>
                    </a:moveTo>
                    <a:cubicBezTo>
                      <a:pt x="0" y="0"/>
                      <a:pt x="221266" y="270891"/>
                      <a:pt x="221075" y="305467"/>
                    </a:cubicBezTo>
                    <a:cubicBezTo>
                      <a:pt x="220885" y="339947"/>
                      <a:pt x="163925" y="486442"/>
                      <a:pt x="163925" y="486442"/>
                    </a:cubicBezTo>
                    <a:cubicBezTo>
                      <a:pt x="163925" y="486442"/>
                      <a:pt x="259175" y="512636"/>
                      <a:pt x="266319" y="567404"/>
                    </a:cubicBezTo>
                    <a:cubicBezTo>
                      <a:pt x="273463" y="622173"/>
                      <a:pt x="174593" y="1070229"/>
                      <a:pt x="161544" y="1155573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10F8861-96EC-330C-10A5-4C4ADCE5DD33}"/>
                  </a:ext>
                </a:extLst>
              </p:cNvPr>
              <p:cNvSpPr/>
              <p:nvPr/>
            </p:nvSpPr>
            <p:spPr>
              <a:xfrm>
                <a:off x="5293281" y="3005673"/>
                <a:ext cx="872595" cy="1467897"/>
              </a:xfrm>
              <a:custGeom>
                <a:avLst/>
                <a:gdLst>
                  <a:gd name="connsiteX0" fmla="*/ 871537 w 872595"/>
                  <a:gd name="connsiteY0" fmla="*/ 0 h 1467897"/>
                  <a:gd name="connsiteX1" fmla="*/ 871537 w 872595"/>
                  <a:gd name="connsiteY1" fmla="*/ 848011 h 1467897"/>
                  <a:gd name="connsiteX2" fmla="*/ 859631 w 872595"/>
                  <a:gd name="connsiteY2" fmla="*/ 1467898 h 1467897"/>
                  <a:gd name="connsiteX3" fmla="*/ 0 w 872595"/>
                  <a:gd name="connsiteY3" fmla="*/ 1467898 h 1467897"/>
                  <a:gd name="connsiteX4" fmla="*/ 295275 w 872595"/>
                  <a:gd name="connsiteY4" fmla="*/ 299371 h 1467897"/>
                  <a:gd name="connsiteX5" fmla="*/ 871537 w 872595"/>
                  <a:gd name="connsiteY5" fmla="*/ 0 h 146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2595" h="1467897">
                    <a:moveTo>
                      <a:pt x="871537" y="0"/>
                    </a:moveTo>
                    <a:cubicBezTo>
                      <a:pt x="871537" y="0"/>
                      <a:pt x="873919" y="618554"/>
                      <a:pt x="871537" y="848011"/>
                    </a:cubicBezTo>
                    <a:cubicBezTo>
                      <a:pt x="869156" y="1077468"/>
                      <a:pt x="859631" y="1467898"/>
                      <a:pt x="859631" y="1467898"/>
                    </a:cubicBezTo>
                    <a:lnTo>
                      <a:pt x="0" y="1467898"/>
                    </a:lnTo>
                    <a:cubicBezTo>
                      <a:pt x="0" y="1467898"/>
                      <a:pt x="11906" y="533209"/>
                      <a:pt x="295275" y="299371"/>
                    </a:cubicBezTo>
                    <a:cubicBezTo>
                      <a:pt x="578644" y="65437"/>
                      <a:pt x="871537" y="0"/>
                      <a:pt x="871537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172C55AD-0D44-7DBE-495B-0427CB152F58}"/>
                  </a:ext>
                </a:extLst>
              </p:cNvPr>
              <p:cNvSpPr/>
              <p:nvPr/>
            </p:nvSpPr>
            <p:spPr>
              <a:xfrm>
                <a:off x="5960006" y="3041772"/>
                <a:ext cx="174141" cy="1084230"/>
              </a:xfrm>
              <a:custGeom>
                <a:avLst/>
                <a:gdLst>
                  <a:gd name="connsiteX0" fmla="*/ 126803 w 174141"/>
                  <a:gd name="connsiteY0" fmla="*/ 0 h 1084230"/>
                  <a:gd name="connsiteX1" fmla="*/ 21456 w 174141"/>
                  <a:gd name="connsiteY1" fmla="*/ 317183 h 1084230"/>
                  <a:gd name="connsiteX2" fmla="*/ 97656 w 174141"/>
                  <a:gd name="connsiteY2" fmla="*/ 469868 h 1084230"/>
                  <a:gd name="connsiteX3" fmla="*/ 25 w 174141"/>
                  <a:gd name="connsiteY3" fmla="*/ 618744 h 1084230"/>
                  <a:gd name="connsiteX4" fmla="*/ 174142 w 174141"/>
                  <a:gd name="connsiteY4" fmla="*/ 1084231 h 108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141" h="1084230">
                    <a:moveTo>
                      <a:pt x="126803" y="0"/>
                    </a:moveTo>
                    <a:cubicBezTo>
                      <a:pt x="126803" y="0"/>
                      <a:pt x="11931" y="276511"/>
                      <a:pt x="21456" y="317183"/>
                    </a:cubicBezTo>
                    <a:cubicBezTo>
                      <a:pt x="30981" y="357854"/>
                      <a:pt x="97656" y="469868"/>
                      <a:pt x="97656" y="469868"/>
                    </a:cubicBezTo>
                    <a:cubicBezTo>
                      <a:pt x="97656" y="469868"/>
                      <a:pt x="2406" y="560356"/>
                      <a:pt x="25" y="618744"/>
                    </a:cubicBezTo>
                    <a:cubicBezTo>
                      <a:pt x="-2356" y="677037"/>
                      <a:pt x="167379" y="1034225"/>
                      <a:pt x="174142" y="1084231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4340F429-631C-E086-3A24-B817EA2EC01C}"/>
                  </a:ext>
                </a:extLst>
              </p:cNvPr>
              <p:cNvSpPr/>
              <p:nvPr/>
            </p:nvSpPr>
            <p:spPr>
              <a:xfrm>
                <a:off x="6345793" y="3737288"/>
                <a:ext cx="711993" cy="731615"/>
              </a:xfrm>
              <a:custGeom>
                <a:avLst/>
                <a:gdLst>
                  <a:gd name="connsiteX0" fmla="*/ 0 w 711993"/>
                  <a:gd name="connsiteY0" fmla="*/ 79153 h 731615"/>
                  <a:gd name="connsiteX1" fmla="*/ 622554 w 711993"/>
                  <a:gd name="connsiteY1" fmla="*/ 0 h 731615"/>
                  <a:gd name="connsiteX2" fmla="*/ 711994 w 711993"/>
                  <a:gd name="connsiteY2" fmla="*/ 731615 h 731615"/>
                  <a:gd name="connsiteX3" fmla="*/ 85725 w 711993"/>
                  <a:gd name="connsiteY3" fmla="*/ 731615 h 7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993" h="731615">
                    <a:moveTo>
                      <a:pt x="0" y="79153"/>
                    </a:moveTo>
                    <a:lnTo>
                      <a:pt x="622554" y="0"/>
                    </a:lnTo>
                    <a:lnTo>
                      <a:pt x="711994" y="731615"/>
                    </a:lnTo>
                    <a:lnTo>
                      <a:pt x="85725" y="731615"/>
                    </a:lnTo>
                    <a:close/>
                  </a:path>
                </a:pathLst>
              </a:custGeom>
              <a:solidFill>
                <a:srgbClr val="202B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C6598C4-323C-A79F-0A5F-38E8272BAD80}"/>
                  </a:ext>
                </a:extLst>
              </p:cNvPr>
              <p:cNvSpPr/>
              <p:nvPr/>
            </p:nvSpPr>
            <p:spPr>
              <a:xfrm>
                <a:off x="5593318" y="3368766"/>
                <a:ext cx="181053" cy="1109472"/>
              </a:xfrm>
              <a:custGeom>
                <a:avLst/>
                <a:gdLst>
                  <a:gd name="connsiteX0" fmla="*/ 0 w 181053"/>
                  <a:gd name="connsiteY0" fmla="*/ 0 h 1109472"/>
                  <a:gd name="connsiteX1" fmla="*/ 161925 w 181053"/>
                  <a:gd name="connsiteY1" fmla="*/ 484918 h 1109472"/>
                  <a:gd name="connsiteX2" fmla="*/ 180975 w 181053"/>
                  <a:gd name="connsiteY2" fmla="*/ 1109472 h 11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1053" h="1109472">
                    <a:moveTo>
                      <a:pt x="0" y="0"/>
                    </a:moveTo>
                    <a:cubicBezTo>
                      <a:pt x="0" y="0"/>
                      <a:pt x="140494" y="164973"/>
                      <a:pt x="161925" y="484918"/>
                    </a:cubicBezTo>
                    <a:cubicBezTo>
                      <a:pt x="183356" y="804863"/>
                      <a:pt x="180975" y="1109472"/>
                      <a:pt x="180975" y="1109472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DFDBB05E-91E3-841D-5825-5A8F10841BF2}"/>
                  </a:ext>
                </a:extLst>
              </p:cNvPr>
              <p:cNvSpPr/>
              <p:nvPr/>
            </p:nvSpPr>
            <p:spPr>
              <a:xfrm>
                <a:off x="5845730" y="2897278"/>
                <a:ext cx="319087" cy="576262"/>
              </a:xfrm>
              <a:custGeom>
                <a:avLst/>
                <a:gdLst>
                  <a:gd name="connsiteX0" fmla="*/ 319088 w 319087"/>
                  <a:gd name="connsiteY0" fmla="*/ 0 h 576262"/>
                  <a:gd name="connsiteX1" fmla="*/ 126206 w 319087"/>
                  <a:gd name="connsiteY1" fmla="*/ 200025 h 576262"/>
                  <a:gd name="connsiteX2" fmla="*/ 0 w 319087"/>
                  <a:gd name="connsiteY2" fmla="*/ 576263 h 57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9087" h="576262">
                    <a:moveTo>
                      <a:pt x="319088" y="0"/>
                    </a:moveTo>
                    <a:cubicBezTo>
                      <a:pt x="319088" y="0"/>
                      <a:pt x="209550" y="42958"/>
                      <a:pt x="126206" y="200025"/>
                    </a:cubicBezTo>
                    <a:cubicBezTo>
                      <a:pt x="42863" y="357188"/>
                      <a:pt x="0" y="576263"/>
                      <a:pt x="0" y="576263"/>
                    </a:cubicBezTo>
                  </a:path>
                </a:pathLst>
              </a:custGeom>
              <a:noFill/>
              <a:ln w="19050" cap="flat">
                <a:solidFill>
                  <a:srgbClr val="13282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E12C779-2AE1-1EF0-E63F-2884D78F4728}"/>
                  </a:ext>
                </a:extLst>
              </p:cNvPr>
              <p:cNvSpPr/>
              <p:nvPr/>
            </p:nvSpPr>
            <p:spPr>
              <a:xfrm>
                <a:off x="6567249" y="2923472"/>
                <a:ext cx="278415" cy="451199"/>
              </a:xfrm>
              <a:custGeom>
                <a:avLst/>
                <a:gdLst>
                  <a:gd name="connsiteX0" fmla="*/ 0 w 278415"/>
                  <a:gd name="connsiteY0" fmla="*/ 0 h 451199"/>
                  <a:gd name="connsiteX1" fmla="*/ 278416 w 278415"/>
                  <a:gd name="connsiteY1" fmla="*/ 451199 h 45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8415" h="451199">
                    <a:moveTo>
                      <a:pt x="0" y="0"/>
                    </a:moveTo>
                    <a:cubicBezTo>
                      <a:pt x="0" y="0"/>
                      <a:pt x="261556" y="149923"/>
                      <a:pt x="278416" y="451199"/>
                    </a:cubicBezTo>
                  </a:path>
                </a:pathLst>
              </a:custGeom>
              <a:noFill/>
              <a:ln w="19050" cap="flat">
                <a:solidFill>
                  <a:srgbClr val="13282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BABA5BE-9448-B866-B092-8E854D72D85F}"/>
                  </a:ext>
                </a:extLst>
              </p:cNvPr>
              <p:cNvSpPr/>
              <p:nvPr/>
            </p:nvSpPr>
            <p:spPr>
              <a:xfrm>
                <a:off x="5736288" y="3902070"/>
                <a:ext cx="277844" cy="292703"/>
              </a:xfrm>
              <a:custGeom>
                <a:avLst/>
                <a:gdLst>
                  <a:gd name="connsiteX0" fmla="*/ 0 w 277844"/>
                  <a:gd name="connsiteY0" fmla="*/ 0 h 292703"/>
                  <a:gd name="connsiteX1" fmla="*/ 25432 w 277844"/>
                  <a:gd name="connsiteY1" fmla="*/ 179451 h 292703"/>
                  <a:gd name="connsiteX2" fmla="*/ 277844 w 277844"/>
                  <a:gd name="connsiteY2" fmla="*/ 292703 h 29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844" h="292703">
                    <a:moveTo>
                      <a:pt x="0" y="0"/>
                    </a:moveTo>
                    <a:cubicBezTo>
                      <a:pt x="5239" y="89059"/>
                      <a:pt x="13716" y="165163"/>
                      <a:pt x="25432" y="179451"/>
                    </a:cubicBezTo>
                    <a:cubicBezTo>
                      <a:pt x="54007" y="214122"/>
                      <a:pt x="215932" y="287941"/>
                      <a:pt x="277844" y="292703"/>
                    </a:cubicBezTo>
                  </a:path>
                </a:pathLst>
              </a:custGeom>
              <a:noFill/>
              <a:ln w="19050" cap="flat">
                <a:solidFill>
                  <a:srgbClr val="A3A3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3409BB3-0550-8C5D-DAF1-AB9EE9555FD1}"/>
                  </a:ext>
                </a:extLst>
              </p:cNvPr>
              <p:cNvSpPr/>
              <p:nvPr/>
            </p:nvSpPr>
            <p:spPr>
              <a:xfrm>
                <a:off x="5729479" y="3473634"/>
                <a:ext cx="269794" cy="428531"/>
              </a:xfrm>
              <a:custGeom>
                <a:avLst/>
                <a:gdLst>
                  <a:gd name="connsiteX0" fmla="*/ 269795 w 269794"/>
                  <a:gd name="connsiteY0" fmla="*/ 417483 h 428531"/>
                  <a:gd name="connsiteX1" fmla="*/ 232171 w 269794"/>
                  <a:gd name="connsiteY1" fmla="*/ 64010 h 428531"/>
                  <a:gd name="connsiteX2" fmla="*/ 94058 w 269794"/>
                  <a:gd name="connsiteY2" fmla="*/ 2097 h 428531"/>
                  <a:gd name="connsiteX3" fmla="*/ 2809 w 269794"/>
                  <a:gd name="connsiteY3" fmla="*/ 109254 h 428531"/>
                  <a:gd name="connsiteX4" fmla="*/ 6714 w 269794"/>
                  <a:gd name="connsiteY4" fmla="*/ 428532 h 42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794" h="428531">
                    <a:moveTo>
                      <a:pt x="269795" y="417483"/>
                    </a:moveTo>
                    <a:cubicBezTo>
                      <a:pt x="268747" y="271179"/>
                      <a:pt x="251983" y="95633"/>
                      <a:pt x="232171" y="64010"/>
                    </a:cubicBezTo>
                    <a:cubicBezTo>
                      <a:pt x="184546" y="-12190"/>
                      <a:pt x="140064" y="-284"/>
                      <a:pt x="94058" y="2097"/>
                    </a:cubicBezTo>
                    <a:cubicBezTo>
                      <a:pt x="48053" y="4479"/>
                      <a:pt x="10715" y="42579"/>
                      <a:pt x="2809" y="109254"/>
                    </a:cubicBezTo>
                    <a:cubicBezTo>
                      <a:pt x="-1858" y="148401"/>
                      <a:pt x="-811" y="301659"/>
                      <a:pt x="6714" y="428532"/>
                    </a:cubicBezTo>
                  </a:path>
                </a:pathLst>
              </a:custGeom>
              <a:noFill/>
              <a:ln w="23813" cap="flat">
                <a:solidFill>
                  <a:srgbClr val="13282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391E10E1-2217-2B8E-5BAA-78D3254E4FC0}"/>
                  </a:ext>
                </a:extLst>
              </p:cNvPr>
              <p:cNvSpPr/>
              <p:nvPr/>
            </p:nvSpPr>
            <p:spPr>
              <a:xfrm>
                <a:off x="5823632" y="3891021"/>
                <a:ext cx="175783" cy="327564"/>
              </a:xfrm>
              <a:custGeom>
                <a:avLst/>
                <a:gdLst>
                  <a:gd name="connsiteX0" fmla="*/ 0 w 175783"/>
                  <a:gd name="connsiteY0" fmla="*/ 327565 h 327564"/>
                  <a:gd name="connsiteX1" fmla="*/ 159544 w 175783"/>
                  <a:gd name="connsiteY1" fmla="*/ 190500 h 327564"/>
                  <a:gd name="connsiteX2" fmla="*/ 175736 w 175783"/>
                  <a:gd name="connsiteY2" fmla="*/ 0 h 32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783" h="327564">
                    <a:moveTo>
                      <a:pt x="0" y="327565"/>
                    </a:moveTo>
                    <a:cubicBezTo>
                      <a:pt x="0" y="327565"/>
                      <a:pt x="126206" y="277273"/>
                      <a:pt x="159544" y="190500"/>
                    </a:cubicBezTo>
                    <a:cubicBezTo>
                      <a:pt x="171736" y="158782"/>
                      <a:pt x="176308" y="84296"/>
                      <a:pt x="175736" y="0"/>
                    </a:cubicBezTo>
                  </a:path>
                </a:pathLst>
              </a:custGeom>
              <a:noFill/>
              <a:ln w="19050" cap="flat">
                <a:solidFill>
                  <a:srgbClr val="A3A3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E46FBFF6-9922-D33A-02A8-D582C6DF066B}"/>
                  </a:ext>
                </a:extLst>
              </p:cNvPr>
              <p:cNvSpPr/>
              <p:nvPr/>
            </p:nvSpPr>
            <p:spPr>
              <a:xfrm>
                <a:off x="6353699" y="2610004"/>
                <a:ext cx="46862" cy="22583"/>
              </a:xfrm>
              <a:custGeom>
                <a:avLst/>
                <a:gdLst>
                  <a:gd name="connsiteX0" fmla="*/ 0 w 46862"/>
                  <a:gd name="connsiteY0" fmla="*/ 0 h 22583"/>
                  <a:gd name="connsiteX1" fmla="*/ 46863 w 46862"/>
                  <a:gd name="connsiteY1" fmla="*/ 14288 h 22583"/>
                  <a:gd name="connsiteX2" fmla="*/ 0 w 46862"/>
                  <a:gd name="connsiteY2" fmla="*/ 0 h 2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862" h="22583">
                    <a:moveTo>
                      <a:pt x="0" y="0"/>
                    </a:moveTo>
                    <a:cubicBezTo>
                      <a:pt x="0" y="0"/>
                      <a:pt x="23813" y="14288"/>
                      <a:pt x="46863" y="14288"/>
                    </a:cubicBezTo>
                    <a:cubicBezTo>
                      <a:pt x="46863" y="14288"/>
                      <a:pt x="14383" y="40386"/>
                      <a:pt x="0" y="0"/>
                    </a:cubicBezTo>
                    <a:close/>
                  </a:path>
                </a:pathLst>
              </a:custGeom>
              <a:solidFill>
                <a:srgbClr val="E0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49B5B7C-B86C-7F1A-0924-F3B9CC4BEA99}"/>
                  </a:ext>
                </a:extLst>
              </p:cNvPr>
              <p:cNvSpPr/>
              <p:nvPr/>
            </p:nvSpPr>
            <p:spPr>
              <a:xfrm>
                <a:off x="5293281" y="3087492"/>
                <a:ext cx="644461" cy="1386077"/>
              </a:xfrm>
              <a:custGeom>
                <a:avLst/>
                <a:gdLst>
                  <a:gd name="connsiteX0" fmla="*/ 295275 w 644461"/>
                  <a:gd name="connsiteY0" fmla="*/ 217551 h 1386077"/>
                  <a:gd name="connsiteX1" fmla="*/ 0 w 644461"/>
                  <a:gd name="connsiteY1" fmla="*/ 1386078 h 1386077"/>
                  <a:gd name="connsiteX2" fmla="*/ 95440 w 644461"/>
                  <a:gd name="connsiteY2" fmla="*/ 1386078 h 1386077"/>
                  <a:gd name="connsiteX3" fmla="*/ 214313 w 644461"/>
                  <a:gd name="connsiteY3" fmla="*/ 525113 h 1386077"/>
                  <a:gd name="connsiteX4" fmla="*/ 644462 w 644461"/>
                  <a:gd name="connsiteY4" fmla="*/ 0 h 1386077"/>
                  <a:gd name="connsiteX5" fmla="*/ 295275 w 644461"/>
                  <a:gd name="connsiteY5" fmla="*/ 217551 h 138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461" h="1386077">
                    <a:moveTo>
                      <a:pt x="295275" y="217551"/>
                    </a:moveTo>
                    <a:cubicBezTo>
                      <a:pt x="11906" y="451485"/>
                      <a:pt x="0" y="1386078"/>
                      <a:pt x="0" y="1386078"/>
                    </a:cubicBezTo>
                    <a:lnTo>
                      <a:pt x="95440" y="1386078"/>
                    </a:lnTo>
                    <a:cubicBezTo>
                      <a:pt x="97060" y="1260157"/>
                      <a:pt x="110680" y="847249"/>
                      <a:pt x="214313" y="525113"/>
                    </a:cubicBezTo>
                    <a:cubicBezTo>
                      <a:pt x="318706" y="200787"/>
                      <a:pt x="568452" y="41910"/>
                      <a:pt x="644462" y="0"/>
                    </a:cubicBezTo>
                    <a:cubicBezTo>
                      <a:pt x="542639" y="46482"/>
                      <a:pt x="418052" y="116205"/>
                      <a:pt x="295275" y="217551"/>
                    </a:cubicBezTo>
                    <a:close/>
                  </a:path>
                </a:pathLst>
              </a:custGeom>
              <a:solidFill>
                <a:srgbClr val="D1DD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3" name="图形 62">
              <a:extLst>
                <a:ext uri="{FF2B5EF4-FFF2-40B4-BE49-F238E27FC236}">
                  <a16:creationId xmlns:a16="http://schemas.microsoft.com/office/drawing/2014/main" id="{3BE32BEF-C13B-F58F-DBE6-0844370B2CDC}"/>
                </a:ext>
              </a:extLst>
            </p:cNvPr>
            <p:cNvGrpSpPr/>
            <p:nvPr/>
          </p:nvGrpSpPr>
          <p:grpSpPr>
            <a:xfrm>
              <a:off x="6830497" y="1248597"/>
              <a:ext cx="1966916" cy="3229619"/>
              <a:chOff x="6830497" y="1248597"/>
              <a:chExt cx="1966916" cy="3229619"/>
            </a:xfrm>
          </p:grpSpPr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64325DEA-78EB-67F7-4F4C-92CEF1B20604}"/>
                  </a:ext>
                </a:extLst>
              </p:cNvPr>
              <p:cNvSpPr/>
              <p:nvPr/>
            </p:nvSpPr>
            <p:spPr>
              <a:xfrm>
                <a:off x="7325281" y="1248597"/>
                <a:ext cx="1066387" cy="743805"/>
              </a:xfrm>
              <a:custGeom>
                <a:avLst/>
                <a:gdLst>
                  <a:gd name="connsiteX0" fmla="*/ 161131 w 1066387"/>
                  <a:gd name="connsiteY0" fmla="*/ 112775 h 743805"/>
                  <a:gd name="connsiteX1" fmla="*/ 346869 w 1066387"/>
                  <a:gd name="connsiteY1" fmla="*/ 856 h 743805"/>
                  <a:gd name="connsiteX2" fmla="*/ 834358 w 1066387"/>
                  <a:gd name="connsiteY2" fmla="*/ 12762 h 743805"/>
                  <a:gd name="connsiteX3" fmla="*/ 1057243 w 1066387"/>
                  <a:gd name="connsiteY3" fmla="*/ 246125 h 743805"/>
                  <a:gd name="connsiteX4" fmla="*/ 1057243 w 1066387"/>
                  <a:gd name="connsiteY4" fmla="*/ 743806 h 743805"/>
                  <a:gd name="connsiteX5" fmla="*/ 6350 w 1066387"/>
                  <a:gd name="connsiteY5" fmla="*/ 743806 h 743805"/>
                  <a:gd name="connsiteX6" fmla="*/ 6350 w 1066387"/>
                  <a:gd name="connsiteY6" fmla="*/ 219931 h 743805"/>
                  <a:gd name="connsiteX7" fmla="*/ 161131 w 1066387"/>
                  <a:gd name="connsiteY7" fmla="*/ 112775 h 74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387" h="743805">
                    <a:moveTo>
                      <a:pt x="161131" y="112775"/>
                    </a:moveTo>
                    <a:cubicBezTo>
                      <a:pt x="161131" y="112775"/>
                      <a:pt x="213519" y="5618"/>
                      <a:pt x="346869" y="856"/>
                    </a:cubicBezTo>
                    <a:cubicBezTo>
                      <a:pt x="480219" y="-3907"/>
                      <a:pt x="793305" y="12762"/>
                      <a:pt x="834358" y="12762"/>
                    </a:cubicBezTo>
                    <a:cubicBezTo>
                      <a:pt x="875506" y="12762"/>
                      <a:pt x="1036669" y="87152"/>
                      <a:pt x="1057243" y="246125"/>
                    </a:cubicBezTo>
                    <a:cubicBezTo>
                      <a:pt x="1077817" y="405097"/>
                      <a:pt x="1057243" y="743806"/>
                      <a:pt x="1057243" y="743806"/>
                    </a:cubicBezTo>
                    <a:lnTo>
                      <a:pt x="6350" y="743806"/>
                    </a:lnTo>
                    <a:cubicBezTo>
                      <a:pt x="6350" y="743806"/>
                      <a:pt x="-7938" y="308037"/>
                      <a:pt x="6350" y="219931"/>
                    </a:cubicBezTo>
                    <a:cubicBezTo>
                      <a:pt x="20638" y="131825"/>
                      <a:pt x="101600" y="91343"/>
                      <a:pt x="161131" y="112775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05DEC8A-77ED-580B-6628-0255D8F9C8BD}"/>
                  </a:ext>
                </a:extLst>
              </p:cNvPr>
              <p:cNvSpPr/>
              <p:nvPr/>
            </p:nvSpPr>
            <p:spPr>
              <a:xfrm>
                <a:off x="7508605" y="2787741"/>
                <a:ext cx="72199" cy="85343"/>
              </a:xfrm>
              <a:custGeom>
                <a:avLst/>
                <a:gdLst>
                  <a:gd name="connsiteX0" fmla="*/ 50006 w 72199"/>
                  <a:gd name="connsiteY0" fmla="*/ 0 h 85343"/>
                  <a:gd name="connsiteX1" fmla="*/ 0 w 72199"/>
                  <a:gd name="connsiteY1" fmla="*/ 85344 h 85343"/>
                  <a:gd name="connsiteX2" fmla="*/ 72199 w 72199"/>
                  <a:gd name="connsiteY2" fmla="*/ 85344 h 85343"/>
                  <a:gd name="connsiteX3" fmla="*/ 50006 w 72199"/>
                  <a:gd name="connsiteY3" fmla="*/ 0 h 8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99" h="85343">
                    <a:moveTo>
                      <a:pt x="50006" y="0"/>
                    </a:moveTo>
                    <a:cubicBezTo>
                      <a:pt x="50006" y="0"/>
                      <a:pt x="18288" y="43625"/>
                      <a:pt x="0" y="85344"/>
                    </a:cubicBezTo>
                    <a:lnTo>
                      <a:pt x="72199" y="85344"/>
                    </a:lnTo>
                    <a:lnTo>
                      <a:pt x="50006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449DCDB-999B-E2FF-14D3-F8BDE82C6363}"/>
                  </a:ext>
                </a:extLst>
              </p:cNvPr>
              <p:cNvSpPr/>
              <p:nvPr/>
            </p:nvSpPr>
            <p:spPr>
              <a:xfrm>
                <a:off x="8006286" y="2794122"/>
                <a:ext cx="104775" cy="103155"/>
              </a:xfrm>
              <a:custGeom>
                <a:avLst/>
                <a:gdLst>
                  <a:gd name="connsiteX0" fmla="*/ 22670 w 104775"/>
                  <a:gd name="connsiteY0" fmla="*/ 0 h 103155"/>
                  <a:gd name="connsiteX1" fmla="*/ 104775 w 104775"/>
                  <a:gd name="connsiteY1" fmla="*/ 103156 h 103155"/>
                  <a:gd name="connsiteX2" fmla="*/ 0 w 104775"/>
                  <a:gd name="connsiteY2" fmla="*/ 103156 h 103155"/>
                  <a:gd name="connsiteX3" fmla="*/ 0 w 104775"/>
                  <a:gd name="connsiteY3" fmla="*/ 22193 h 103155"/>
                  <a:gd name="connsiteX4" fmla="*/ 22670 w 104775"/>
                  <a:gd name="connsiteY4" fmla="*/ 0 h 10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3155">
                    <a:moveTo>
                      <a:pt x="22670" y="0"/>
                    </a:moveTo>
                    <a:cubicBezTo>
                      <a:pt x="22670" y="0"/>
                      <a:pt x="85725" y="71438"/>
                      <a:pt x="104775" y="103156"/>
                    </a:cubicBezTo>
                    <a:lnTo>
                      <a:pt x="0" y="103156"/>
                    </a:lnTo>
                    <a:lnTo>
                      <a:pt x="0" y="22193"/>
                    </a:lnTo>
                    <a:lnTo>
                      <a:pt x="22670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051A8CE-DBA0-797C-C227-977B1A2AD8C0}"/>
                  </a:ext>
                </a:extLst>
              </p:cNvPr>
              <p:cNvSpPr/>
              <p:nvPr/>
            </p:nvSpPr>
            <p:spPr>
              <a:xfrm>
                <a:off x="7558611" y="2487703"/>
                <a:ext cx="470344" cy="574643"/>
              </a:xfrm>
              <a:custGeom>
                <a:avLst/>
                <a:gdLst>
                  <a:gd name="connsiteX0" fmla="*/ 0 w 470344"/>
                  <a:gd name="connsiteY0" fmla="*/ 0 h 574643"/>
                  <a:gd name="connsiteX1" fmla="*/ 470345 w 470344"/>
                  <a:gd name="connsiteY1" fmla="*/ 0 h 574643"/>
                  <a:gd name="connsiteX2" fmla="*/ 470345 w 470344"/>
                  <a:gd name="connsiteY2" fmla="*/ 574643 h 574643"/>
                  <a:gd name="connsiteX3" fmla="*/ 0 w 470344"/>
                  <a:gd name="connsiteY3" fmla="*/ 574643 h 5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0344" h="574643">
                    <a:moveTo>
                      <a:pt x="0" y="0"/>
                    </a:moveTo>
                    <a:lnTo>
                      <a:pt x="470345" y="0"/>
                    </a:lnTo>
                    <a:lnTo>
                      <a:pt x="470345" y="574643"/>
                    </a:lnTo>
                    <a:lnTo>
                      <a:pt x="0" y="574643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D0A131B8-CF60-D6EA-4676-515F4A14DE53}"/>
                  </a:ext>
                </a:extLst>
              </p:cNvPr>
              <p:cNvSpPr/>
              <p:nvPr/>
            </p:nvSpPr>
            <p:spPr>
              <a:xfrm>
                <a:off x="7269718" y="2892516"/>
                <a:ext cx="1122045" cy="1576387"/>
              </a:xfrm>
              <a:custGeom>
                <a:avLst/>
                <a:gdLst>
                  <a:gd name="connsiteX0" fmla="*/ 266319 w 1122045"/>
                  <a:gd name="connsiteY0" fmla="*/ 0 h 1576387"/>
                  <a:gd name="connsiteX1" fmla="*/ 0 w 1122045"/>
                  <a:gd name="connsiteY1" fmla="*/ 183356 h 1576387"/>
                  <a:gd name="connsiteX2" fmla="*/ 287941 w 1122045"/>
                  <a:gd name="connsiteY2" fmla="*/ 1576388 h 1576387"/>
                  <a:gd name="connsiteX3" fmla="*/ 1122045 w 1122045"/>
                  <a:gd name="connsiteY3" fmla="*/ 1576388 h 1576387"/>
                  <a:gd name="connsiteX4" fmla="*/ 985837 w 1122045"/>
                  <a:gd name="connsiteY4" fmla="*/ 88106 h 1576387"/>
                  <a:gd name="connsiteX5" fmla="*/ 788956 w 1122045"/>
                  <a:gd name="connsiteY5" fmla="*/ 476 h 1576387"/>
                  <a:gd name="connsiteX6" fmla="*/ 609600 w 1122045"/>
                  <a:gd name="connsiteY6" fmla="*/ 88106 h 157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2045" h="1576387">
                    <a:moveTo>
                      <a:pt x="266319" y="0"/>
                    </a:moveTo>
                    <a:lnTo>
                      <a:pt x="0" y="183356"/>
                    </a:lnTo>
                    <a:lnTo>
                      <a:pt x="287941" y="1576388"/>
                    </a:lnTo>
                    <a:lnTo>
                      <a:pt x="1122045" y="1576388"/>
                    </a:lnTo>
                    <a:lnTo>
                      <a:pt x="985837" y="88106"/>
                    </a:lnTo>
                    <a:lnTo>
                      <a:pt x="788956" y="476"/>
                    </a:lnTo>
                    <a:lnTo>
                      <a:pt x="609600" y="88106"/>
                    </a:lnTo>
                    <a:close/>
                  </a:path>
                </a:pathLst>
              </a:custGeom>
              <a:solidFill>
                <a:srgbClr val="239B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C19AFFE-D520-5F6F-585E-ABDE241DF495}"/>
                  </a:ext>
                </a:extLst>
              </p:cNvPr>
              <p:cNvSpPr/>
              <p:nvPr/>
            </p:nvSpPr>
            <p:spPr>
              <a:xfrm>
                <a:off x="7558611" y="2557521"/>
                <a:ext cx="470344" cy="227276"/>
              </a:xfrm>
              <a:custGeom>
                <a:avLst/>
                <a:gdLst>
                  <a:gd name="connsiteX0" fmla="*/ 0 w 470344"/>
                  <a:gd name="connsiteY0" fmla="*/ 0 h 227276"/>
                  <a:gd name="connsiteX1" fmla="*/ 470345 w 470344"/>
                  <a:gd name="connsiteY1" fmla="*/ 217551 h 227276"/>
                  <a:gd name="connsiteX2" fmla="*/ 470345 w 470344"/>
                  <a:gd name="connsiteY2" fmla="*/ 0 h 227276"/>
                  <a:gd name="connsiteX3" fmla="*/ 0 w 470344"/>
                  <a:gd name="connsiteY3" fmla="*/ 0 h 22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0344" h="227276">
                    <a:moveTo>
                      <a:pt x="0" y="0"/>
                    </a:moveTo>
                    <a:cubicBezTo>
                      <a:pt x="0" y="0"/>
                      <a:pt x="105632" y="282607"/>
                      <a:pt x="470345" y="217551"/>
                    </a:cubicBezTo>
                    <a:lnTo>
                      <a:pt x="4703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A9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7684702D-066B-623B-1A36-4A1E4F397866}"/>
                  </a:ext>
                </a:extLst>
              </p:cNvPr>
              <p:cNvSpPr/>
              <p:nvPr/>
            </p:nvSpPr>
            <p:spPr>
              <a:xfrm>
                <a:off x="7417355" y="1468528"/>
                <a:ext cx="924020" cy="1204912"/>
              </a:xfrm>
              <a:custGeom>
                <a:avLst/>
                <a:gdLst>
                  <a:gd name="connsiteX0" fmla="*/ 483394 w 924020"/>
                  <a:gd name="connsiteY0" fmla="*/ 1204913 h 1204912"/>
                  <a:gd name="connsiteX1" fmla="*/ 438150 w 924020"/>
                  <a:gd name="connsiteY1" fmla="*/ 1204913 h 1204912"/>
                  <a:gd name="connsiteX2" fmla="*/ 0 w 924020"/>
                  <a:gd name="connsiteY2" fmla="*/ 766763 h 1204912"/>
                  <a:gd name="connsiteX3" fmla="*/ 0 w 924020"/>
                  <a:gd name="connsiteY3" fmla="*/ 104013 h 1204912"/>
                  <a:gd name="connsiteX4" fmla="*/ 104013 w 924020"/>
                  <a:gd name="connsiteY4" fmla="*/ 0 h 1204912"/>
                  <a:gd name="connsiteX5" fmla="*/ 820007 w 924020"/>
                  <a:gd name="connsiteY5" fmla="*/ 0 h 1204912"/>
                  <a:gd name="connsiteX6" fmla="*/ 924020 w 924020"/>
                  <a:gd name="connsiteY6" fmla="*/ 104013 h 1204912"/>
                  <a:gd name="connsiteX7" fmla="*/ 924020 w 924020"/>
                  <a:gd name="connsiteY7" fmla="*/ 764381 h 1204912"/>
                  <a:gd name="connsiteX8" fmla="*/ 483394 w 924020"/>
                  <a:gd name="connsiteY8" fmla="*/ 1204913 h 120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4020" h="1204912">
                    <a:moveTo>
                      <a:pt x="483394" y="1204913"/>
                    </a:moveTo>
                    <a:lnTo>
                      <a:pt x="438150" y="1204913"/>
                    </a:lnTo>
                    <a:cubicBezTo>
                      <a:pt x="196120" y="1204913"/>
                      <a:pt x="0" y="1008793"/>
                      <a:pt x="0" y="766763"/>
                    </a:cubicBezTo>
                    <a:lnTo>
                      <a:pt x="0" y="104013"/>
                    </a:lnTo>
                    <a:cubicBezTo>
                      <a:pt x="0" y="46577"/>
                      <a:pt x="46577" y="0"/>
                      <a:pt x="104013" y="0"/>
                    </a:cubicBezTo>
                    <a:lnTo>
                      <a:pt x="820007" y="0"/>
                    </a:lnTo>
                    <a:cubicBezTo>
                      <a:pt x="877443" y="0"/>
                      <a:pt x="924020" y="46577"/>
                      <a:pt x="924020" y="104013"/>
                    </a:cubicBezTo>
                    <a:lnTo>
                      <a:pt x="924020" y="764381"/>
                    </a:lnTo>
                    <a:cubicBezTo>
                      <a:pt x="923925" y="1007745"/>
                      <a:pt x="726662" y="1204913"/>
                      <a:pt x="483394" y="1204913"/>
                    </a:cubicBez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899B4DE-2D2F-9703-F344-ACD9A1C0FA6B}"/>
                  </a:ext>
                </a:extLst>
              </p:cNvPr>
              <p:cNvSpPr/>
              <p:nvPr/>
            </p:nvSpPr>
            <p:spPr>
              <a:xfrm>
                <a:off x="8341280" y="1963441"/>
                <a:ext cx="82651" cy="245656"/>
              </a:xfrm>
              <a:custGeom>
                <a:avLst/>
                <a:gdLst>
                  <a:gd name="connsiteX0" fmla="*/ 0 w 82651"/>
                  <a:gd name="connsiteY0" fmla="*/ 36106 h 245656"/>
                  <a:gd name="connsiteX1" fmla="*/ 57150 w 82651"/>
                  <a:gd name="connsiteY1" fmla="*/ 5150 h 245656"/>
                  <a:gd name="connsiteX2" fmla="*/ 0 w 82651"/>
                  <a:gd name="connsiteY2" fmla="*/ 245656 h 245656"/>
                  <a:gd name="connsiteX3" fmla="*/ 0 w 82651"/>
                  <a:gd name="connsiteY3" fmla="*/ 36106 h 24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51" h="245656">
                    <a:moveTo>
                      <a:pt x="0" y="36106"/>
                    </a:moveTo>
                    <a:cubicBezTo>
                      <a:pt x="0" y="36106"/>
                      <a:pt x="16669" y="-16281"/>
                      <a:pt x="57150" y="5150"/>
                    </a:cubicBezTo>
                    <a:cubicBezTo>
                      <a:pt x="97631" y="26581"/>
                      <a:pt x="97631" y="214700"/>
                      <a:pt x="0" y="245656"/>
                    </a:cubicBezTo>
                    <a:lnTo>
                      <a:pt x="0" y="36106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B6C6E46-A491-1880-F9F5-67ED49D29AE6}"/>
                  </a:ext>
                </a:extLst>
              </p:cNvPr>
              <p:cNvSpPr/>
              <p:nvPr/>
            </p:nvSpPr>
            <p:spPr>
              <a:xfrm>
                <a:off x="7546229" y="3005673"/>
                <a:ext cx="247554" cy="221551"/>
              </a:xfrm>
              <a:custGeom>
                <a:avLst/>
                <a:gdLst>
                  <a:gd name="connsiteX0" fmla="*/ 49721 w 247554"/>
                  <a:gd name="connsiteY0" fmla="*/ 120205 h 221551"/>
                  <a:gd name="connsiteX1" fmla="*/ 166402 w 247554"/>
                  <a:gd name="connsiteY1" fmla="*/ 221551 h 221551"/>
                  <a:gd name="connsiteX2" fmla="*/ 247555 w 247554"/>
                  <a:gd name="connsiteY2" fmla="*/ 120205 h 221551"/>
                  <a:gd name="connsiteX3" fmla="*/ 216408 w 247554"/>
                  <a:gd name="connsiteY3" fmla="*/ 74962 h 221551"/>
                  <a:gd name="connsiteX4" fmla="*/ 0 w 247554"/>
                  <a:gd name="connsiteY4" fmla="*/ 0 h 22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554" h="221551">
                    <a:moveTo>
                      <a:pt x="49721" y="120205"/>
                    </a:moveTo>
                    <a:lnTo>
                      <a:pt x="166402" y="221551"/>
                    </a:lnTo>
                    <a:lnTo>
                      <a:pt x="247555" y="120205"/>
                    </a:lnTo>
                    <a:lnTo>
                      <a:pt x="216408" y="749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8B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4060ADDD-E86C-D048-C898-CD2721AA1F0C}"/>
                  </a:ext>
                </a:extLst>
              </p:cNvPr>
              <p:cNvSpPr/>
              <p:nvPr/>
            </p:nvSpPr>
            <p:spPr>
              <a:xfrm>
                <a:off x="8341280" y="2047172"/>
                <a:ext cx="41338" cy="52387"/>
              </a:xfrm>
              <a:custGeom>
                <a:avLst/>
                <a:gdLst>
                  <a:gd name="connsiteX0" fmla="*/ 0 w 41338"/>
                  <a:gd name="connsiteY0" fmla="*/ 52388 h 52387"/>
                  <a:gd name="connsiteX1" fmla="*/ 41338 w 41338"/>
                  <a:gd name="connsiteY1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8" h="52387">
                    <a:moveTo>
                      <a:pt x="0" y="52388"/>
                    </a:moveTo>
                    <a:cubicBezTo>
                      <a:pt x="0" y="52388"/>
                      <a:pt x="13621" y="0"/>
                      <a:pt x="41338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8FC07E16-78D4-31BC-8F2B-F12D80B42186}"/>
                  </a:ext>
                </a:extLst>
              </p:cNvPr>
              <p:cNvSpPr/>
              <p:nvPr/>
            </p:nvSpPr>
            <p:spPr>
              <a:xfrm>
                <a:off x="7993618" y="1978116"/>
                <a:ext cx="70703" cy="269081"/>
              </a:xfrm>
              <a:custGeom>
                <a:avLst/>
                <a:gdLst>
                  <a:gd name="connsiteX0" fmla="*/ 0 w 70703"/>
                  <a:gd name="connsiteY0" fmla="*/ 0 h 269081"/>
                  <a:gd name="connsiteX1" fmla="*/ 69056 w 70703"/>
                  <a:gd name="connsiteY1" fmla="*/ 211931 h 269081"/>
                  <a:gd name="connsiteX2" fmla="*/ 0 w 70703"/>
                  <a:gd name="connsiteY2" fmla="*/ 269081 h 26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703" h="269081">
                    <a:moveTo>
                      <a:pt x="0" y="0"/>
                    </a:moveTo>
                    <a:cubicBezTo>
                      <a:pt x="0" y="0"/>
                      <a:pt x="83344" y="173831"/>
                      <a:pt x="69056" y="211931"/>
                    </a:cubicBezTo>
                    <a:cubicBezTo>
                      <a:pt x="54769" y="250031"/>
                      <a:pt x="0" y="269081"/>
                      <a:pt x="0" y="269081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3F52576-85AB-DD1D-B810-33DAEE3374E8}"/>
                  </a:ext>
                </a:extLst>
              </p:cNvPr>
              <p:cNvSpPr/>
              <p:nvPr/>
            </p:nvSpPr>
            <p:spPr>
              <a:xfrm>
                <a:off x="8111061" y="3041772"/>
                <a:ext cx="238696" cy="1427130"/>
              </a:xfrm>
              <a:custGeom>
                <a:avLst/>
                <a:gdLst>
                  <a:gd name="connsiteX0" fmla="*/ 0 w 238696"/>
                  <a:gd name="connsiteY0" fmla="*/ 67342 h 1427130"/>
                  <a:gd name="connsiteX1" fmla="*/ 120682 w 238696"/>
                  <a:gd name="connsiteY1" fmla="*/ 531305 h 1427130"/>
                  <a:gd name="connsiteX2" fmla="*/ 156400 w 238696"/>
                  <a:gd name="connsiteY2" fmla="*/ 950881 h 1427130"/>
                  <a:gd name="connsiteX3" fmla="*/ 165925 w 238696"/>
                  <a:gd name="connsiteY3" fmla="*/ 1427131 h 1427130"/>
                  <a:gd name="connsiteX4" fmla="*/ 238696 w 238696"/>
                  <a:gd name="connsiteY4" fmla="*/ 1427131 h 1427130"/>
                  <a:gd name="connsiteX5" fmla="*/ 184213 w 238696"/>
                  <a:gd name="connsiteY5" fmla="*/ 341281 h 1427130"/>
                  <a:gd name="connsiteX6" fmla="*/ 59722 w 238696"/>
                  <a:gd name="connsiteY6" fmla="*/ 0 h 1427130"/>
                  <a:gd name="connsiteX7" fmla="*/ 0 w 238696"/>
                  <a:gd name="connsiteY7" fmla="*/ 67342 h 142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96" h="1427130">
                    <a:moveTo>
                      <a:pt x="0" y="67342"/>
                    </a:moveTo>
                    <a:cubicBezTo>
                      <a:pt x="0" y="67342"/>
                      <a:pt x="101632" y="419005"/>
                      <a:pt x="120682" y="531305"/>
                    </a:cubicBezTo>
                    <a:cubicBezTo>
                      <a:pt x="139732" y="643700"/>
                      <a:pt x="151638" y="869918"/>
                      <a:pt x="156400" y="950881"/>
                    </a:cubicBezTo>
                    <a:cubicBezTo>
                      <a:pt x="161163" y="1031843"/>
                      <a:pt x="165925" y="1427131"/>
                      <a:pt x="165925" y="1427131"/>
                    </a:cubicBezTo>
                    <a:lnTo>
                      <a:pt x="238696" y="1427131"/>
                    </a:lnTo>
                    <a:lnTo>
                      <a:pt x="184213" y="341281"/>
                    </a:lnTo>
                    <a:lnTo>
                      <a:pt x="59722" y="0"/>
                    </a:lnTo>
                    <a:lnTo>
                      <a:pt x="0" y="67342"/>
                    </a:lnTo>
                    <a:close/>
                  </a:path>
                </a:pathLst>
              </a:custGeom>
              <a:solidFill>
                <a:srgbClr val="1D8B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274F13-3EED-1464-00E7-B3D9CD636BA1}"/>
                  </a:ext>
                </a:extLst>
              </p:cNvPr>
              <p:cNvSpPr/>
              <p:nvPr/>
            </p:nvSpPr>
            <p:spPr>
              <a:xfrm>
                <a:off x="8096012" y="1954779"/>
                <a:ext cx="127254" cy="127254"/>
              </a:xfrm>
              <a:custGeom>
                <a:avLst/>
                <a:gdLst>
                  <a:gd name="connsiteX0" fmla="*/ 127254 w 127254"/>
                  <a:gd name="connsiteY0" fmla="*/ 63627 h 127254"/>
                  <a:gd name="connsiteX1" fmla="*/ 63627 w 127254"/>
                  <a:gd name="connsiteY1" fmla="*/ 127254 h 127254"/>
                  <a:gd name="connsiteX2" fmla="*/ 0 w 127254"/>
                  <a:gd name="connsiteY2" fmla="*/ 63627 h 127254"/>
                  <a:gd name="connsiteX3" fmla="*/ 63627 w 127254"/>
                  <a:gd name="connsiteY3" fmla="*/ 0 h 127254"/>
                  <a:gd name="connsiteX4" fmla="*/ 127254 w 127254"/>
                  <a:gd name="connsiteY4" fmla="*/ 63627 h 1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254" h="127254">
                    <a:moveTo>
                      <a:pt x="127254" y="63627"/>
                    </a:moveTo>
                    <a:cubicBezTo>
                      <a:pt x="127254" y="98767"/>
                      <a:pt x="98767" y="127254"/>
                      <a:pt x="63627" y="127254"/>
                    </a:cubicBezTo>
                    <a:cubicBezTo>
                      <a:pt x="28487" y="127254"/>
                      <a:pt x="0" y="98767"/>
                      <a:pt x="0" y="63627"/>
                    </a:cubicBezTo>
                    <a:cubicBezTo>
                      <a:pt x="0" y="28487"/>
                      <a:pt x="28487" y="0"/>
                      <a:pt x="63627" y="0"/>
                    </a:cubicBezTo>
                    <a:cubicBezTo>
                      <a:pt x="98767" y="0"/>
                      <a:pt x="127254" y="28487"/>
                      <a:pt x="127254" y="63627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77FB7A1-7870-7A3F-0D26-DBEBE8D023DC}"/>
                  </a:ext>
                </a:extLst>
              </p:cNvPr>
              <p:cNvSpPr/>
              <p:nvPr/>
            </p:nvSpPr>
            <p:spPr>
              <a:xfrm>
                <a:off x="7672149" y="1954779"/>
                <a:ext cx="127254" cy="127254"/>
              </a:xfrm>
              <a:custGeom>
                <a:avLst/>
                <a:gdLst>
                  <a:gd name="connsiteX0" fmla="*/ 127254 w 127254"/>
                  <a:gd name="connsiteY0" fmla="*/ 63627 h 127254"/>
                  <a:gd name="connsiteX1" fmla="*/ 63627 w 127254"/>
                  <a:gd name="connsiteY1" fmla="*/ 127254 h 127254"/>
                  <a:gd name="connsiteX2" fmla="*/ 0 w 127254"/>
                  <a:gd name="connsiteY2" fmla="*/ 63627 h 127254"/>
                  <a:gd name="connsiteX3" fmla="*/ 63627 w 127254"/>
                  <a:gd name="connsiteY3" fmla="*/ 0 h 127254"/>
                  <a:gd name="connsiteX4" fmla="*/ 127254 w 127254"/>
                  <a:gd name="connsiteY4" fmla="*/ 63627 h 12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254" h="127254">
                    <a:moveTo>
                      <a:pt x="127254" y="63627"/>
                    </a:moveTo>
                    <a:cubicBezTo>
                      <a:pt x="127254" y="98767"/>
                      <a:pt x="98767" y="127254"/>
                      <a:pt x="63627" y="127254"/>
                    </a:cubicBezTo>
                    <a:cubicBezTo>
                      <a:pt x="28487" y="127254"/>
                      <a:pt x="0" y="98767"/>
                      <a:pt x="0" y="63627"/>
                    </a:cubicBezTo>
                    <a:cubicBezTo>
                      <a:pt x="0" y="28487"/>
                      <a:pt x="28487" y="0"/>
                      <a:pt x="63627" y="0"/>
                    </a:cubicBezTo>
                    <a:cubicBezTo>
                      <a:pt x="98767" y="0"/>
                      <a:pt x="127254" y="28487"/>
                      <a:pt x="127254" y="63627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A3913C3-7068-41A5-F17E-F85BD39A838A}"/>
                  </a:ext>
                </a:extLst>
              </p:cNvPr>
              <p:cNvSpPr/>
              <p:nvPr/>
            </p:nvSpPr>
            <p:spPr>
              <a:xfrm>
                <a:off x="7467362" y="3005673"/>
                <a:ext cx="442912" cy="1463325"/>
              </a:xfrm>
              <a:custGeom>
                <a:avLst/>
                <a:gdLst>
                  <a:gd name="connsiteX0" fmla="*/ 78867 w 442912"/>
                  <a:gd name="connsiteY0" fmla="*/ 0 h 1463325"/>
                  <a:gd name="connsiteX1" fmla="*/ 233363 w 442912"/>
                  <a:gd name="connsiteY1" fmla="*/ 346520 h 1463325"/>
                  <a:gd name="connsiteX2" fmla="*/ 363379 w 442912"/>
                  <a:gd name="connsiteY2" fmla="*/ 944213 h 1463325"/>
                  <a:gd name="connsiteX3" fmla="*/ 442913 w 442912"/>
                  <a:gd name="connsiteY3" fmla="*/ 1463326 h 1463325"/>
                  <a:gd name="connsiteX4" fmla="*/ 326422 w 442912"/>
                  <a:gd name="connsiteY4" fmla="*/ 1463326 h 1463325"/>
                  <a:gd name="connsiteX5" fmla="*/ 0 w 442912"/>
                  <a:gd name="connsiteY5" fmla="*/ 70295 h 1463325"/>
                  <a:gd name="connsiteX6" fmla="*/ 78867 w 442912"/>
                  <a:gd name="connsiteY6" fmla="*/ 0 h 146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2912" h="1463325">
                    <a:moveTo>
                      <a:pt x="78867" y="0"/>
                    </a:moveTo>
                    <a:cubicBezTo>
                      <a:pt x="78867" y="0"/>
                      <a:pt x="207169" y="298895"/>
                      <a:pt x="233363" y="346520"/>
                    </a:cubicBezTo>
                    <a:cubicBezTo>
                      <a:pt x="259556" y="394145"/>
                      <a:pt x="350520" y="837057"/>
                      <a:pt x="363379" y="944213"/>
                    </a:cubicBezTo>
                    <a:cubicBezTo>
                      <a:pt x="376238" y="1051370"/>
                      <a:pt x="442913" y="1463326"/>
                      <a:pt x="442913" y="1463326"/>
                    </a:cubicBezTo>
                    <a:lnTo>
                      <a:pt x="326422" y="1463326"/>
                    </a:lnTo>
                    <a:lnTo>
                      <a:pt x="0" y="70295"/>
                    </a:lnTo>
                    <a:lnTo>
                      <a:pt x="78867" y="0"/>
                    </a:lnTo>
                    <a:close/>
                  </a:path>
                </a:pathLst>
              </a:custGeom>
              <a:solidFill>
                <a:srgbClr val="1D8B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54FB7EC7-5796-E754-860E-17A64FB0D8A1}"/>
                  </a:ext>
                </a:extLst>
              </p:cNvPr>
              <p:cNvSpPr/>
              <p:nvPr/>
            </p:nvSpPr>
            <p:spPr>
              <a:xfrm>
                <a:off x="8084106" y="1813809"/>
                <a:ext cx="119062" cy="47625"/>
              </a:xfrm>
              <a:custGeom>
                <a:avLst/>
                <a:gdLst>
                  <a:gd name="connsiteX0" fmla="*/ 0 w 119062"/>
                  <a:gd name="connsiteY0" fmla="*/ 47625 h 47625"/>
                  <a:gd name="connsiteX1" fmla="*/ 119062 w 119062"/>
                  <a:gd name="connsiteY1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62" h="47625">
                    <a:moveTo>
                      <a:pt x="0" y="47625"/>
                    </a:moveTo>
                    <a:lnTo>
                      <a:pt x="119062" y="0"/>
                    </a:lnTo>
                  </a:path>
                </a:pathLst>
              </a:custGeom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85ECD0D-4CC2-E4FB-B7E5-EE112259D8D9}"/>
                  </a:ext>
                </a:extLst>
              </p:cNvPr>
              <p:cNvSpPr/>
              <p:nvPr/>
            </p:nvSpPr>
            <p:spPr>
              <a:xfrm>
                <a:off x="7775210" y="3097303"/>
                <a:ext cx="218408" cy="756380"/>
              </a:xfrm>
              <a:custGeom>
                <a:avLst/>
                <a:gdLst>
                  <a:gd name="connsiteX0" fmla="*/ 0 w 218408"/>
                  <a:gd name="connsiteY0" fmla="*/ 51816 h 756380"/>
                  <a:gd name="connsiteX1" fmla="*/ 87439 w 218408"/>
                  <a:gd name="connsiteY1" fmla="*/ 173831 h 756380"/>
                  <a:gd name="connsiteX2" fmla="*/ 135064 w 218408"/>
                  <a:gd name="connsiteY2" fmla="*/ 745236 h 756380"/>
                  <a:gd name="connsiteX3" fmla="*/ 218408 w 218408"/>
                  <a:gd name="connsiteY3" fmla="*/ 756380 h 756380"/>
                  <a:gd name="connsiteX4" fmla="*/ 128302 w 218408"/>
                  <a:gd name="connsiteY4" fmla="*/ 119063 h 756380"/>
                  <a:gd name="connsiteX5" fmla="*/ 18574 w 218408"/>
                  <a:gd name="connsiteY5" fmla="*/ 0 h 75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408" h="756380">
                    <a:moveTo>
                      <a:pt x="0" y="51816"/>
                    </a:moveTo>
                    <a:lnTo>
                      <a:pt x="87439" y="173831"/>
                    </a:lnTo>
                    <a:lnTo>
                      <a:pt x="135064" y="745236"/>
                    </a:lnTo>
                    <a:lnTo>
                      <a:pt x="218408" y="756380"/>
                    </a:lnTo>
                    <a:lnTo>
                      <a:pt x="128302" y="119063"/>
                    </a:lnTo>
                    <a:lnTo>
                      <a:pt x="18574" y="0"/>
                    </a:lnTo>
                    <a:close/>
                  </a:path>
                </a:pathLst>
              </a:custGeom>
              <a:solidFill>
                <a:srgbClr val="1D8B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38725166-F308-BF27-F0F6-A801E83CB799}"/>
                  </a:ext>
                </a:extLst>
              </p:cNvPr>
              <p:cNvSpPr/>
              <p:nvPr/>
            </p:nvSpPr>
            <p:spPr>
              <a:xfrm>
                <a:off x="8015811" y="3041772"/>
                <a:ext cx="116776" cy="111156"/>
              </a:xfrm>
              <a:custGeom>
                <a:avLst/>
                <a:gdLst>
                  <a:gd name="connsiteX0" fmla="*/ 107728 w 116776"/>
                  <a:gd name="connsiteY0" fmla="*/ 111157 h 111156"/>
                  <a:gd name="connsiteX1" fmla="*/ 0 w 116776"/>
                  <a:gd name="connsiteY1" fmla="*/ 22193 h 111156"/>
                  <a:gd name="connsiteX2" fmla="*/ 32861 w 116776"/>
                  <a:gd name="connsiteY2" fmla="*/ 0 h 111156"/>
                  <a:gd name="connsiteX3" fmla="*/ 116776 w 116776"/>
                  <a:gd name="connsiteY3" fmla="*/ 65246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776" h="111156">
                    <a:moveTo>
                      <a:pt x="107728" y="111157"/>
                    </a:moveTo>
                    <a:lnTo>
                      <a:pt x="0" y="22193"/>
                    </a:lnTo>
                    <a:lnTo>
                      <a:pt x="32861" y="0"/>
                    </a:lnTo>
                    <a:lnTo>
                      <a:pt x="116776" y="65246"/>
                    </a:lnTo>
                    <a:close/>
                  </a:path>
                </a:pathLst>
              </a:custGeom>
              <a:solidFill>
                <a:srgbClr val="1D8B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D0D8C903-62B2-2E44-BEEC-5B3F1F36338E}"/>
                  </a:ext>
                </a:extLst>
              </p:cNvPr>
              <p:cNvSpPr/>
              <p:nvPr/>
            </p:nvSpPr>
            <p:spPr>
              <a:xfrm>
                <a:off x="7624429" y="1813809"/>
                <a:ext cx="174974" cy="35718"/>
              </a:xfrm>
              <a:custGeom>
                <a:avLst/>
                <a:gdLst>
                  <a:gd name="connsiteX0" fmla="*/ 174974 w 174974"/>
                  <a:gd name="connsiteY0" fmla="*/ 35719 h 35718"/>
                  <a:gd name="connsiteX1" fmla="*/ 0 w 174974"/>
                  <a:gd name="connsiteY1" fmla="*/ 0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974" h="35718">
                    <a:moveTo>
                      <a:pt x="174974" y="35719"/>
                    </a:moveTo>
                    <a:cubicBezTo>
                      <a:pt x="174974" y="35719"/>
                      <a:pt x="40481" y="2381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rgbClr val="352A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916734B-FA12-CA67-AA63-F014B92E5F63}"/>
                  </a:ext>
                </a:extLst>
              </p:cNvPr>
              <p:cNvSpPr/>
              <p:nvPr/>
            </p:nvSpPr>
            <p:spPr>
              <a:xfrm>
                <a:off x="7838837" y="2366259"/>
                <a:ext cx="154781" cy="43763"/>
              </a:xfrm>
              <a:custGeom>
                <a:avLst/>
                <a:gdLst>
                  <a:gd name="connsiteX0" fmla="*/ 154781 w 154781"/>
                  <a:gd name="connsiteY0" fmla="*/ 35719 h 43763"/>
                  <a:gd name="connsiteX1" fmla="*/ 0 w 154781"/>
                  <a:gd name="connsiteY1" fmla="*/ 0 h 4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4781" h="43763">
                    <a:moveTo>
                      <a:pt x="154781" y="35719"/>
                    </a:moveTo>
                    <a:cubicBezTo>
                      <a:pt x="154781" y="35719"/>
                      <a:pt x="57150" y="69056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9AB2C1B-23A0-C61D-3C09-293F198CBEA7}"/>
                  </a:ext>
                </a:extLst>
              </p:cNvPr>
              <p:cNvSpPr/>
              <p:nvPr/>
            </p:nvSpPr>
            <p:spPr>
              <a:xfrm>
                <a:off x="7385605" y="1433338"/>
                <a:ext cx="976344" cy="666220"/>
              </a:xfrm>
              <a:custGeom>
                <a:avLst/>
                <a:gdLst>
                  <a:gd name="connsiteX0" fmla="*/ 577056 w 976344"/>
                  <a:gd name="connsiteY0" fmla="*/ 144727 h 666220"/>
                  <a:gd name="connsiteX1" fmla="*/ 774034 w 976344"/>
                  <a:gd name="connsiteY1" fmla="*/ 113771 h 666220"/>
                  <a:gd name="connsiteX2" fmla="*/ 955675 w 976344"/>
                  <a:gd name="connsiteY2" fmla="*/ 337608 h 666220"/>
                  <a:gd name="connsiteX3" fmla="*/ 976344 w 976344"/>
                  <a:gd name="connsiteY3" fmla="*/ 337608 h 666220"/>
                  <a:gd name="connsiteX4" fmla="*/ 976344 w 976344"/>
                  <a:gd name="connsiteY4" fmla="*/ 106056 h 666220"/>
                  <a:gd name="connsiteX5" fmla="*/ 867569 w 976344"/>
                  <a:gd name="connsiteY5" fmla="*/ 4233 h 666220"/>
                  <a:gd name="connsiteX6" fmla="*/ 53181 w 976344"/>
                  <a:gd name="connsiteY6" fmla="*/ 4233 h 666220"/>
                  <a:gd name="connsiteX7" fmla="*/ 127 w 976344"/>
                  <a:gd name="connsiteY7" fmla="*/ 128058 h 666220"/>
                  <a:gd name="connsiteX8" fmla="*/ 127 w 976344"/>
                  <a:gd name="connsiteY8" fmla="*/ 666221 h 666220"/>
                  <a:gd name="connsiteX9" fmla="*/ 93663 w 976344"/>
                  <a:gd name="connsiteY9" fmla="*/ 585068 h 666220"/>
                  <a:gd name="connsiteX10" fmla="*/ 103188 w 976344"/>
                  <a:gd name="connsiteY10" fmla="*/ 333132 h 666220"/>
                  <a:gd name="connsiteX11" fmla="*/ 326359 w 976344"/>
                  <a:gd name="connsiteY11" fmla="*/ 111390 h 666220"/>
                  <a:gd name="connsiteX12" fmla="*/ 577056 w 976344"/>
                  <a:gd name="connsiteY12" fmla="*/ 144727 h 66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6344" h="666220">
                    <a:moveTo>
                      <a:pt x="577056" y="144727"/>
                    </a:moveTo>
                    <a:cubicBezTo>
                      <a:pt x="577056" y="144727"/>
                      <a:pt x="697262" y="85196"/>
                      <a:pt x="774034" y="113771"/>
                    </a:cubicBezTo>
                    <a:cubicBezTo>
                      <a:pt x="850900" y="142346"/>
                      <a:pt x="922338" y="311415"/>
                      <a:pt x="955675" y="337608"/>
                    </a:cubicBezTo>
                    <a:lnTo>
                      <a:pt x="976344" y="337608"/>
                    </a:lnTo>
                    <a:lnTo>
                      <a:pt x="976344" y="106056"/>
                    </a:lnTo>
                    <a:cubicBezTo>
                      <a:pt x="976344" y="106056"/>
                      <a:pt x="943769" y="13758"/>
                      <a:pt x="867569" y="4233"/>
                    </a:cubicBezTo>
                    <a:cubicBezTo>
                      <a:pt x="791369" y="-5292"/>
                      <a:pt x="53181" y="4233"/>
                      <a:pt x="53181" y="4233"/>
                    </a:cubicBezTo>
                    <a:cubicBezTo>
                      <a:pt x="53181" y="4233"/>
                      <a:pt x="-3016" y="68527"/>
                      <a:pt x="127" y="128058"/>
                    </a:cubicBezTo>
                    <a:cubicBezTo>
                      <a:pt x="3270" y="187590"/>
                      <a:pt x="127" y="666221"/>
                      <a:pt x="127" y="666221"/>
                    </a:cubicBezTo>
                    <a:cubicBezTo>
                      <a:pt x="127" y="666221"/>
                      <a:pt x="79375" y="646790"/>
                      <a:pt x="93663" y="585068"/>
                    </a:cubicBezTo>
                    <a:cubicBezTo>
                      <a:pt x="107950" y="523346"/>
                      <a:pt x="96044" y="352372"/>
                      <a:pt x="103188" y="333132"/>
                    </a:cubicBezTo>
                    <a:cubicBezTo>
                      <a:pt x="110331" y="313796"/>
                      <a:pt x="221012" y="116152"/>
                      <a:pt x="326359" y="111390"/>
                    </a:cubicBezTo>
                    <a:cubicBezTo>
                      <a:pt x="431800" y="106627"/>
                      <a:pt x="577056" y="144727"/>
                      <a:pt x="577056" y="144727"/>
                    </a:cubicBezTo>
                    <a:close/>
                  </a:path>
                </a:pathLst>
              </a:custGeom>
              <a:solidFill>
                <a:srgbClr val="35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8BE96E-F8A3-0F91-0605-D425B607E58C}"/>
                  </a:ext>
                </a:extLst>
              </p:cNvPr>
              <p:cNvSpPr/>
              <p:nvPr/>
            </p:nvSpPr>
            <p:spPr>
              <a:xfrm>
                <a:off x="7762637" y="2980622"/>
                <a:ext cx="266319" cy="290512"/>
              </a:xfrm>
              <a:custGeom>
                <a:avLst/>
                <a:gdLst>
                  <a:gd name="connsiteX0" fmla="*/ 0 w 266319"/>
                  <a:gd name="connsiteY0" fmla="*/ 100013 h 290512"/>
                  <a:gd name="connsiteX1" fmla="*/ 116681 w 266319"/>
                  <a:gd name="connsiteY1" fmla="*/ 290513 h 290512"/>
                  <a:gd name="connsiteX2" fmla="*/ 266319 w 266319"/>
                  <a:gd name="connsiteY2" fmla="*/ 276225 h 290512"/>
                  <a:gd name="connsiteX3" fmla="*/ 266319 w 266319"/>
                  <a:gd name="connsiteY3" fmla="*/ 54769 h 290512"/>
                  <a:gd name="connsiteX4" fmla="*/ 116681 w 266319"/>
                  <a:gd name="connsiteY4" fmla="*/ 0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319" h="290512">
                    <a:moveTo>
                      <a:pt x="0" y="100013"/>
                    </a:moveTo>
                    <a:lnTo>
                      <a:pt x="116681" y="290513"/>
                    </a:lnTo>
                    <a:lnTo>
                      <a:pt x="266319" y="276225"/>
                    </a:lnTo>
                    <a:lnTo>
                      <a:pt x="266319" y="54769"/>
                    </a:lnTo>
                    <a:lnTo>
                      <a:pt x="116681" y="0"/>
                    </a:lnTo>
                    <a:close/>
                  </a:path>
                </a:pathLst>
              </a:custGeom>
              <a:solidFill>
                <a:srgbClr val="2A6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0BBB87AC-6192-210D-B746-5156EDC433AD}"/>
                  </a:ext>
                </a:extLst>
              </p:cNvPr>
              <p:cNvSpPr/>
              <p:nvPr/>
            </p:nvSpPr>
            <p:spPr>
              <a:xfrm>
                <a:off x="7879318" y="3256847"/>
                <a:ext cx="316706" cy="657225"/>
              </a:xfrm>
              <a:custGeom>
                <a:avLst/>
                <a:gdLst>
                  <a:gd name="connsiteX0" fmla="*/ 149638 w 316706"/>
                  <a:gd name="connsiteY0" fmla="*/ 0 h 657225"/>
                  <a:gd name="connsiteX1" fmla="*/ 316706 w 316706"/>
                  <a:gd name="connsiteY1" fmla="*/ 657225 h 657225"/>
                  <a:gd name="connsiteX2" fmla="*/ 64294 w 316706"/>
                  <a:gd name="connsiteY2" fmla="*/ 657225 h 657225"/>
                  <a:gd name="connsiteX3" fmla="*/ 0 w 316706"/>
                  <a:gd name="connsiteY3" fmla="*/ 14288 h 657225"/>
                  <a:gd name="connsiteX4" fmla="*/ 149638 w 316706"/>
                  <a:gd name="connsiteY4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06" h="657225">
                    <a:moveTo>
                      <a:pt x="149638" y="0"/>
                    </a:moveTo>
                    <a:cubicBezTo>
                      <a:pt x="149638" y="0"/>
                      <a:pt x="297656" y="423863"/>
                      <a:pt x="316706" y="657225"/>
                    </a:cubicBezTo>
                    <a:lnTo>
                      <a:pt x="64294" y="657225"/>
                    </a:lnTo>
                    <a:cubicBezTo>
                      <a:pt x="64294" y="657225"/>
                      <a:pt x="26194" y="92869"/>
                      <a:pt x="0" y="14288"/>
                    </a:cubicBezTo>
                    <a:lnTo>
                      <a:pt x="149638" y="0"/>
                    </a:lnTo>
                    <a:close/>
                  </a:path>
                </a:pathLst>
              </a:custGeom>
              <a:solidFill>
                <a:srgbClr val="2A6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6FC8A9B-262D-1956-6FB1-96EFBB45C139}"/>
                  </a:ext>
                </a:extLst>
              </p:cNvPr>
              <p:cNvSpPr/>
              <p:nvPr/>
            </p:nvSpPr>
            <p:spPr>
              <a:xfrm>
                <a:off x="7519749" y="2816316"/>
                <a:ext cx="605650" cy="378618"/>
              </a:xfrm>
              <a:custGeom>
                <a:avLst/>
                <a:gdLst>
                  <a:gd name="connsiteX0" fmla="*/ 38862 w 605650"/>
                  <a:gd name="connsiteY0" fmla="*/ 0 h 378618"/>
                  <a:gd name="connsiteX1" fmla="*/ 359569 w 605650"/>
                  <a:gd name="connsiteY1" fmla="*/ 145256 h 378618"/>
                  <a:gd name="connsiteX2" fmla="*/ 509207 w 605650"/>
                  <a:gd name="connsiteY2" fmla="*/ 21431 h 378618"/>
                  <a:gd name="connsiteX3" fmla="*/ 578644 w 605650"/>
                  <a:gd name="connsiteY3" fmla="*/ 130969 h 378618"/>
                  <a:gd name="connsiteX4" fmla="*/ 604361 w 605650"/>
                  <a:gd name="connsiteY4" fmla="*/ 300038 h 378618"/>
                  <a:gd name="connsiteX5" fmla="*/ 359569 w 605650"/>
                  <a:gd name="connsiteY5" fmla="*/ 164306 h 378618"/>
                  <a:gd name="connsiteX6" fmla="*/ 195263 w 605650"/>
                  <a:gd name="connsiteY6" fmla="*/ 378619 h 378618"/>
                  <a:gd name="connsiteX7" fmla="*/ 0 w 605650"/>
                  <a:gd name="connsiteY7" fmla="*/ 128588 h 378618"/>
                  <a:gd name="connsiteX8" fmla="*/ 38862 w 605650"/>
                  <a:gd name="connsiteY8" fmla="*/ 0 h 378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5650" h="378618">
                    <a:moveTo>
                      <a:pt x="38862" y="0"/>
                    </a:moveTo>
                    <a:cubicBezTo>
                      <a:pt x="38862" y="0"/>
                      <a:pt x="233363" y="171450"/>
                      <a:pt x="359569" y="145256"/>
                    </a:cubicBezTo>
                    <a:cubicBezTo>
                      <a:pt x="359569" y="145256"/>
                      <a:pt x="454057" y="102394"/>
                      <a:pt x="509207" y="21431"/>
                    </a:cubicBezTo>
                    <a:cubicBezTo>
                      <a:pt x="509207" y="21431"/>
                      <a:pt x="542925" y="66675"/>
                      <a:pt x="578644" y="130969"/>
                    </a:cubicBezTo>
                    <a:cubicBezTo>
                      <a:pt x="614363" y="195263"/>
                      <a:pt x="604361" y="300038"/>
                      <a:pt x="604361" y="300038"/>
                    </a:cubicBezTo>
                    <a:lnTo>
                      <a:pt x="359569" y="164306"/>
                    </a:lnTo>
                    <a:cubicBezTo>
                      <a:pt x="359569" y="164306"/>
                      <a:pt x="216694" y="321469"/>
                      <a:pt x="195263" y="378619"/>
                    </a:cubicBezTo>
                    <a:cubicBezTo>
                      <a:pt x="195263" y="378619"/>
                      <a:pt x="16669" y="207169"/>
                      <a:pt x="0" y="128588"/>
                    </a:cubicBezTo>
                    <a:cubicBezTo>
                      <a:pt x="0" y="128588"/>
                      <a:pt x="20574" y="2381"/>
                      <a:pt x="38862" y="0"/>
                    </a:cubicBezTo>
                    <a:close/>
                  </a:path>
                </a:pathLst>
              </a:custGeom>
              <a:solidFill>
                <a:srgbClr val="2FA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8534A480-93B6-F160-F0C1-0BB5E6E6AE89}"/>
                  </a:ext>
                </a:extLst>
              </p:cNvPr>
              <p:cNvSpPr/>
              <p:nvPr/>
            </p:nvSpPr>
            <p:spPr>
              <a:xfrm>
                <a:off x="6938724" y="2852034"/>
                <a:ext cx="940593" cy="1616868"/>
              </a:xfrm>
              <a:custGeom>
                <a:avLst/>
                <a:gdLst>
                  <a:gd name="connsiteX0" fmla="*/ 601313 w 940593"/>
                  <a:gd name="connsiteY0" fmla="*/ 0 h 1616868"/>
                  <a:gd name="connsiteX1" fmla="*/ 581025 w 940593"/>
                  <a:gd name="connsiteY1" fmla="*/ 0 h 1616868"/>
                  <a:gd name="connsiteX2" fmla="*/ 559594 w 940593"/>
                  <a:gd name="connsiteY2" fmla="*/ 40481 h 1616868"/>
                  <a:gd name="connsiteX3" fmla="*/ 0 w 940593"/>
                  <a:gd name="connsiteY3" fmla="*/ 361950 h 1616868"/>
                  <a:gd name="connsiteX4" fmla="*/ 183356 w 940593"/>
                  <a:gd name="connsiteY4" fmla="*/ 1616869 h 1616868"/>
                  <a:gd name="connsiteX5" fmla="*/ 940594 w 940593"/>
                  <a:gd name="connsiteY5" fmla="*/ 1616869 h 1616868"/>
                  <a:gd name="connsiteX6" fmla="*/ 702469 w 940593"/>
                  <a:gd name="connsiteY6" fmla="*/ 432625 h 1616868"/>
                  <a:gd name="connsiteX7" fmla="*/ 601313 w 940593"/>
                  <a:gd name="connsiteY7" fmla="*/ 0 h 16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0593" h="1616868">
                    <a:moveTo>
                      <a:pt x="601313" y="0"/>
                    </a:moveTo>
                    <a:lnTo>
                      <a:pt x="581025" y="0"/>
                    </a:lnTo>
                    <a:lnTo>
                      <a:pt x="559594" y="40481"/>
                    </a:lnTo>
                    <a:cubicBezTo>
                      <a:pt x="559594" y="40481"/>
                      <a:pt x="250031" y="154781"/>
                      <a:pt x="0" y="361950"/>
                    </a:cubicBezTo>
                    <a:lnTo>
                      <a:pt x="183356" y="1616869"/>
                    </a:lnTo>
                    <a:lnTo>
                      <a:pt x="940594" y="1616869"/>
                    </a:lnTo>
                    <a:cubicBezTo>
                      <a:pt x="940594" y="1616869"/>
                      <a:pt x="838962" y="721519"/>
                      <a:pt x="702469" y="432625"/>
                    </a:cubicBezTo>
                    <a:cubicBezTo>
                      <a:pt x="565880" y="143732"/>
                      <a:pt x="601313" y="0"/>
                      <a:pt x="601313" y="0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05C0BB28-2E27-B82F-5FFC-C67C7494BD87}"/>
                  </a:ext>
                </a:extLst>
              </p:cNvPr>
              <p:cNvSpPr/>
              <p:nvPr/>
            </p:nvSpPr>
            <p:spPr>
              <a:xfrm>
                <a:off x="8048672" y="2866131"/>
                <a:ext cx="602075" cy="1602771"/>
              </a:xfrm>
              <a:custGeom>
                <a:avLst/>
                <a:gdLst>
                  <a:gd name="connsiteX0" fmla="*/ 0 w 602075"/>
                  <a:gd name="connsiteY0" fmla="*/ 0 h 1602771"/>
                  <a:gd name="connsiteX1" fmla="*/ 211550 w 602075"/>
                  <a:gd name="connsiteY1" fmla="*/ 752666 h 1602771"/>
                  <a:gd name="connsiteX2" fmla="*/ 261557 w 602075"/>
                  <a:gd name="connsiteY2" fmla="*/ 1602772 h 1602771"/>
                  <a:gd name="connsiteX3" fmla="*/ 602075 w 602075"/>
                  <a:gd name="connsiteY3" fmla="*/ 1602772 h 1602771"/>
                  <a:gd name="connsiteX4" fmla="*/ 423482 w 602075"/>
                  <a:gd name="connsiteY4" fmla="*/ 174022 h 1602771"/>
                  <a:gd name="connsiteX5" fmla="*/ 47244 w 602075"/>
                  <a:gd name="connsiteY5" fmla="*/ 14478 h 1602771"/>
                  <a:gd name="connsiteX6" fmla="*/ 0 w 602075"/>
                  <a:gd name="connsiteY6" fmla="*/ 0 h 160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2075" h="1602771">
                    <a:moveTo>
                      <a:pt x="0" y="0"/>
                    </a:moveTo>
                    <a:cubicBezTo>
                      <a:pt x="0" y="0"/>
                      <a:pt x="180594" y="476441"/>
                      <a:pt x="211550" y="752666"/>
                    </a:cubicBezTo>
                    <a:cubicBezTo>
                      <a:pt x="242507" y="1028891"/>
                      <a:pt x="261557" y="1602772"/>
                      <a:pt x="261557" y="1602772"/>
                    </a:cubicBezTo>
                    <a:lnTo>
                      <a:pt x="602075" y="1602772"/>
                    </a:lnTo>
                    <a:cubicBezTo>
                      <a:pt x="602075" y="1602772"/>
                      <a:pt x="478250" y="233553"/>
                      <a:pt x="423482" y="174022"/>
                    </a:cubicBezTo>
                    <a:cubicBezTo>
                      <a:pt x="368713" y="114491"/>
                      <a:pt x="47244" y="14478"/>
                      <a:pt x="47244" y="144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BFACEF55-CA44-65C0-EC5A-2E0C7899D491}"/>
                  </a:ext>
                </a:extLst>
              </p:cNvPr>
              <p:cNvSpPr/>
              <p:nvPr/>
            </p:nvSpPr>
            <p:spPr>
              <a:xfrm>
                <a:off x="6830497" y="3193089"/>
                <a:ext cx="765357" cy="1275814"/>
              </a:xfrm>
              <a:custGeom>
                <a:avLst/>
                <a:gdLst>
                  <a:gd name="connsiteX0" fmla="*/ 131659 w 765357"/>
                  <a:gd name="connsiteY0" fmla="*/ 1846 h 1275814"/>
                  <a:gd name="connsiteX1" fmla="*/ 976 w 765357"/>
                  <a:gd name="connsiteY1" fmla="*/ 263783 h 1275814"/>
                  <a:gd name="connsiteX2" fmla="*/ 186713 w 765357"/>
                  <a:gd name="connsiteY2" fmla="*/ 1275814 h 1275814"/>
                  <a:gd name="connsiteX3" fmla="*/ 765357 w 765357"/>
                  <a:gd name="connsiteY3" fmla="*/ 1275814 h 1275814"/>
                  <a:gd name="connsiteX4" fmla="*/ 491513 w 765357"/>
                  <a:gd name="connsiteY4" fmla="*/ 213777 h 1275814"/>
                  <a:gd name="connsiteX5" fmla="*/ 131659 w 765357"/>
                  <a:gd name="connsiteY5" fmla="*/ 1846 h 127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5357" h="1275814">
                    <a:moveTo>
                      <a:pt x="131659" y="1846"/>
                    </a:moveTo>
                    <a:cubicBezTo>
                      <a:pt x="131659" y="1846"/>
                      <a:pt x="17645" y="68521"/>
                      <a:pt x="976" y="263783"/>
                    </a:cubicBezTo>
                    <a:cubicBezTo>
                      <a:pt x="-15693" y="459046"/>
                      <a:pt x="186713" y="1275814"/>
                      <a:pt x="186713" y="1275814"/>
                    </a:cubicBezTo>
                    <a:lnTo>
                      <a:pt x="765357" y="1275814"/>
                    </a:lnTo>
                    <a:cubicBezTo>
                      <a:pt x="765357" y="1275814"/>
                      <a:pt x="584382" y="394752"/>
                      <a:pt x="491513" y="213777"/>
                    </a:cubicBezTo>
                    <a:cubicBezTo>
                      <a:pt x="398645" y="32802"/>
                      <a:pt x="274248" y="-10061"/>
                      <a:pt x="131659" y="1846"/>
                    </a:cubicBez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DD95756-D924-1887-5B84-02541AF84260}"/>
                  </a:ext>
                </a:extLst>
              </p:cNvPr>
              <p:cNvSpPr/>
              <p:nvPr/>
            </p:nvSpPr>
            <p:spPr>
              <a:xfrm>
                <a:off x="7017306" y="3193220"/>
                <a:ext cx="482536" cy="838295"/>
              </a:xfrm>
              <a:custGeom>
                <a:avLst/>
                <a:gdLst>
                  <a:gd name="connsiteX0" fmla="*/ 482536 w 482536"/>
                  <a:gd name="connsiteY0" fmla="*/ 838295 h 838295"/>
                  <a:gd name="connsiteX1" fmla="*/ 304800 w 482536"/>
                  <a:gd name="connsiteY1" fmla="*/ 213646 h 838295"/>
                  <a:gd name="connsiteX2" fmla="*/ 0 w 482536"/>
                  <a:gd name="connsiteY2" fmla="*/ 0 h 838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2536" h="838295">
                    <a:moveTo>
                      <a:pt x="482536" y="838295"/>
                    </a:moveTo>
                    <a:cubicBezTo>
                      <a:pt x="424529" y="588740"/>
                      <a:pt x="352901" y="307372"/>
                      <a:pt x="304800" y="213646"/>
                    </a:cubicBezTo>
                    <a:cubicBezTo>
                      <a:pt x="224123" y="56388"/>
                      <a:pt x="119539" y="3429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14A5342A-3ADD-5D20-53A6-AA8FAC488A86}"/>
                  </a:ext>
                </a:extLst>
              </p:cNvPr>
              <p:cNvSpPr/>
              <p:nvPr/>
            </p:nvSpPr>
            <p:spPr>
              <a:xfrm>
                <a:off x="7290723" y="1954756"/>
                <a:ext cx="126632" cy="254677"/>
              </a:xfrm>
              <a:custGeom>
                <a:avLst/>
                <a:gdLst>
                  <a:gd name="connsiteX0" fmla="*/ 126633 w 126632"/>
                  <a:gd name="connsiteY0" fmla="*/ 35266 h 254677"/>
                  <a:gd name="connsiteX1" fmla="*/ 21858 w 126632"/>
                  <a:gd name="connsiteY1" fmla="*/ 18597 h 254677"/>
                  <a:gd name="connsiteX2" fmla="*/ 126633 w 126632"/>
                  <a:gd name="connsiteY2" fmla="*/ 254341 h 254677"/>
                  <a:gd name="connsiteX3" fmla="*/ 126633 w 126632"/>
                  <a:gd name="connsiteY3" fmla="*/ 35266 h 25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632" h="254677">
                    <a:moveTo>
                      <a:pt x="126633" y="35266"/>
                    </a:moveTo>
                    <a:cubicBezTo>
                      <a:pt x="126633" y="35266"/>
                      <a:pt x="79008" y="-31409"/>
                      <a:pt x="21858" y="18597"/>
                    </a:cubicBezTo>
                    <a:cubicBezTo>
                      <a:pt x="-35292" y="68604"/>
                      <a:pt x="26620" y="263866"/>
                      <a:pt x="126633" y="254341"/>
                    </a:cubicBezTo>
                    <a:lnTo>
                      <a:pt x="126633" y="35266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8554C512-FC25-F0DB-3670-3CA22446B717}"/>
                  </a:ext>
                </a:extLst>
              </p:cNvPr>
              <p:cNvSpPr/>
              <p:nvPr/>
            </p:nvSpPr>
            <p:spPr>
              <a:xfrm>
                <a:off x="7354014" y="2047172"/>
                <a:ext cx="63341" cy="52387"/>
              </a:xfrm>
              <a:custGeom>
                <a:avLst/>
                <a:gdLst>
                  <a:gd name="connsiteX0" fmla="*/ 0 w 63341"/>
                  <a:gd name="connsiteY0" fmla="*/ 0 h 52387"/>
                  <a:gd name="connsiteX1" fmla="*/ 63341 w 63341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341" h="52387">
                    <a:moveTo>
                      <a:pt x="0" y="0"/>
                    </a:moveTo>
                    <a:cubicBezTo>
                      <a:pt x="0" y="0"/>
                      <a:pt x="53816" y="11906"/>
                      <a:pt x="63341" y="52388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6E35767-7DE9-618F-73C2-8E677DC826D0}"/>
                  </a:ext>
                </a:extLst>
              </p:cNvPr>
              <p:cNvSpPr/>
              <p:nvPr/>
            </p:nvSpPr>
            <p:spPr>
              <a:xfrm>
                <a:off x="8451104" y="3023008"/>
                <a:ext cx="346310" cy="1445894"/>
              </a:xfrm>
              <a:custGeom>
                <a:avLst/>
                <a:gdLst>
                  <a:gd name="connsiteX0" fmla="*/ 0 w 346310"/>
                  <a:gd name="connsiteY0" fmla="*/ 0 h 1445894"/>
                  <a:gd name="connsiteX1" fmla="*/ 128302 w 346310"/>
                  <a:gd name="connsiteY1" fmla="*/ 233839 h 1445894"/>
                  <a:gd name="connsiteX2" fmla="*/ 335471 w 346310"/>
                  <a:gd name="connsiteY2" fmla="*/ 1000601 h 1445894"/>
                  <a:gd name="connsiteX3" fmla="*/ 233077 w 346310"/>
                  <a:gd name="connsiteY3" fmla="*/ 1445895 h 1445894"/>
                  <a:gd name="connsiteX4" fmla="*/ 9239 w 346310"/>
                  <a:gd name="connsiteY4" fmla="*/ 1445895 h 1445894"/>
                  <a:gd name="connsiteX5" fmla="*/ 0 w 346310"/>
                  <a:gd name="connsiteY5" fmla="*/ 0 h 1445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6310" h="1445894">
                    <a:moveTo>
                      <a:pt x="0" y="0"/>
                    </a:moveTo>
                    <a:cubicBezTo>
                      <a:pt x="0" y="0"/>
                      <a:pt x="87821" y="57626"/>
                      <a:pt x="128302" y="233839"/>
                    </a:cubicBezTo>
                    <a:cubicBezTo>
                      <a:pt x="168783" y="410051"/>
                      <a:pt x="304514" y="748189"/>
                      <a:pt x="335471" y="1000601"/>
                    </a:cubicBezTo>
                    <a:cubicBezTo>
                      <a:pt x="366427" y="1253014"/>
                      <a:pt x="330708" y="1419701"/>
                      <a:pt x="233077" y="1445895"/>
                    </a:cubicBezTo>
                    <a:lnTo>
                      <a:pt x="9239" y="14458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69B3CE8-8A80-4A1E-59FF-8C6625980855}"/>
                  </a:ext>
                </a:extLst>
              </p:cNvPr>
              <p:cNvSpPr/>
              <p:nvPr/>
            </p:nvSpPr>
            <p:spPr>
              <a:xfrm>
                <a:off x="7491174" y="3816441"/>
                <a:ext cx="271462" cy="234505"/>
              </a:xfrm>
              <a:custGeom>
                <a:avLst/>
                <a:gdLst>
                  <a:gd name="connsiteX0" fmla="*/ 271463 w 271462"/>
                  <a:gd name="connsiteY0" fmla="*/ 0 h 234505"/>
                  <a:gd name="connsiteX1" fmla="*/ 67437 w 271462"/>
                  <a:gd name="connsiteY1" fmla="*/ 133350 h 234505"/>
                  <a:gd name="connsiteX2" fmla="*/ 0 w 271462"/>
                  <a:gd name="connsiteY2" fmla="*/ 214313 h 234505"/>
                  <a:gd name="connsiteX3" fmla="*/ 238411 w 271462"/>
                  <a:gd name="connsiteY3" fmla="*/ 234505 h 234505"/>
                  <a:gd name="connsiteX4" fmla="*/ 271463 w 271462"/>
                  <a:gd name="connsiteY4" fmla="*/ 0 h 23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2" h="234505">
                    <a:moveTo>
                      <a:pt x="271463" y="0"/>
                    </a:moveTo>
                    <a:cubicBezTo>
                      <a:pt x="271463" y="0"/>
                      <a:pt x="128016" y="59341"/>
                      <a:pt x="67437" y="133350"/>
                    </a:cubicBezTo>
                    <a:cubicBezTo>
                      <a:pt x="6858" y="207359"/>
                      <a:pt x="0" y="214313"/>
                      <a:pt x="0" y="214313"/>
                    </a:cubicBezTo>
                    <a:lnTo>
                      <a:pt x="238411" y="234505"/>
                    </a:lnTo>
                    <a:lnTo>
                      <a:pt x="271463" y="0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0B6C477-6DBE-8EDD-76B9-99D6D72DF039}"/>
                  </a:ext>
                </a:extLst>
              </p:cNvPr>
              <p:cNvSpPr/>
              <p:nvPr/>
            </p:nvSpPr>
            <p:spPr>
              <a:xfrm>
                <a:off x="8451104" y="3023008"/>
                <a:ext cx="346310" cy="1445894"/>
              </a:xfrm>
              <a:custGeom>
                <a:avLst/>
                <a:gdLst>
                  <a:gd name="connsiteX0" fmla="*/ 335471 w 346310"/>
                  <a:gd name="connsiteY0" fmla="*/ 1000601 h 1445894"/>
                  <a:gd name="connsiteX1" fmla="*/ 128302 w 346310"/>
                  <a:gd name="connsiteY1" fmla="*/ 233839 h 1445894"/>
                  <a:gd name="connsiteX2" fmla="*/ 0 w 346310"/>
                  <a:gd name="connsiteY2" fmla="*/ 0 h 1445894"/>
                  <a:gd name="connsiteX3" fmla="*/ 237839 w 346310"/>
                  <a:gd name="connsiteY3" fmla="*/ 769620 h 1445894"/>
                  <a:gd name="connsiteX4" fmla="*/ 233077 w 346310"/>
                  <a:gd name="connsiteY4" fmla="*/ 1445895 h 1445894"/>
                  <a:gd name="connsiteX5" fmla="*/ 335471 w 346310"/>
                  <a:gd name="connsiteY5" fmla="*/ 1000601 h 1445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6310" h="1445894">
                    <a:moveTo>
                      <a:pt x="335471" y="1000601"/>
                    </a:moveTo>
                    <a:cubicBezTo>
                      <a:pt x="304514" y="748189"/>
                      <a:pt x="168783" y="410051"/>
                      <a:pt x="128302" y="233839"/>
                    </a:cubicBezTo>
                    <a:cubicBezTo>
                      <a:pt x="87821" y="57626"/>
                      <a:pt x="0" y="0"/>
                      <a:pt x="0" y="0"/>
                    </a:cubicBezTo>
                    <a:cubicBezTo>
                      <a:pt x="0" y="0"/>
                      <a:pt x="190214" y="481489"/>
                      <a:pt x="237839" y="769620"/>
                    </a:cubicBezTo>
                    <a:cubicBezTo>
                      <a:pt x="285464" y="1057751"/>
                      <a:pt x="337852" y="1236345"/>
                      <a:pt x="233077" y="1445895"/>
                    </a:cubicBezTo>
                    <a:cubicBezTo>
                      <a:pt x="330708" y="1419701"/>
                      <a:pt x="366427" y="1253014"/>
                      <a:pt x="335471" y="1000601"/>
                    </a:cubicBezTo>
                    <a:close/>
                  </a:path>
                </a:pathLst>
              </a:custGeom>
              <a:solidFill>
                <a:srgbClr val="F5FB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90EE756-884C-D11E-58B8-10FB550064E3}"/>
                  </a:ext>
                </a:extLst>
              </p:cNvPr>
              <p:cNvSpPr/>
              <p:nvPr/>
            </p:nvSpPr>
            <p:spPr>
              <a:xfrm>
                <a:off x="8255651" y="3612568"/>
                <a:ext cx="520741" cy="380085"/>
              </a:xfrm>
              <a:custGeom>
                <a:avLst/>
                <a:gdLst>
                  <a:gd name="connsiteX0" fmla="*/ 9430 w 520741"/>
                  <a:gd name="connsiteY0" fmla="*/ 289598 h 380085"/>
                  <a:gd name="connsiteX1" fmla="*/ 178498 w 520741"/>
                  <a:gd name="connsiteY1" fmla="*/ 80048 h 380085"/>
                  <a:gd name="connsiteX2" fmla="*/ 419005 w 520741"/>
                  <a:gd name="connsiteY2" fmla="*/ 1467 h 380085"/>
                  <a:gd name="connsiteX3" fmla="*/ 450913 w 520741"/>
                  <a:gd name="connsiteY3" fmla="*/ 64808 h 380085"/>
                  <a:gd name="connsiteX4" fmla="*/ 506349 w 520741"/>
                  <a:gd name="connsiteY4" fmla="*/ 105479 h 380085"/>
                  <a:gd name="connsiteX5" fmla="*/ 450818 w 520741"/>
                  <a:gd name="connsiteY5" fmla="*/ 157867 h 380085"/>
                  <a:gd name="connsiteX6" fmla="*/ 520637 w 520741"/>
                  <a:gd name="connsiteY6" fmla="*/ 203873 h 380085"/>
                  <a:gd name="connsiteX7" fmla="*/ 479393 w 520741"/>
                  <a:gd name="connsiteY7" fmla="*/ 251498 h 380085"/>
                  <a:gd name="connsiteX8" fmla="*/ 450818 w 520741"/>
                  <a:gd name="connsiteY8" fmla="*/ 321126 h 380085"/>
                  <a:gd name="connsiteX9" fmla="*/ 319088 w 520741"/>
                  <a:gd name="connsiteY9" fmla="*/ 380085 h 380085"/>
                  <a:gd name="connsiteX10" fmla="*/ 0 w 520741"/>
                  <a:gd name="connsiteY10" fmla="*/ 294360 h 380085"/>
                  <a:gd name="connsiteX11" fmla="*/ 9430 w 520741"/>
                  <a:gd name="connsiteY11" fmla="*/ 289598 h 38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0741" h="380085">
                    <a:moveTo>
                      <a:pt x="9430" y="289598"/>
                    </a:moveTo>
                    <a:cubicBezTo>
                      <a:pt x="9430" y="289598"/>
                      <a:pt x="123730" y="130054"/>
                      <a:pt x="178498" y="80048"/>
                    </a:cubicBezTo>
                    <a:cubicBezTo>
                      <a:pt x="233267" y="30042"/>
                      <a:pt x="373761" y="-8058"/>
                      <a:pt x="419005" y="1467"/>
                    </a:cubicBezTo>
                    <a:cubicBezTo>
                      <a:pt x="464248" y="10992"/>
                      <a:pt x="473297" y="51854"/>
                      <a:pt x="450913" y="64808"/>
                    </a:cubicBezTo>
                    <a:cubicBezTo>
                      <a:pt x="450913" y="64808"/>
                      <a:pt x="493586" y="64236"/>
                      <a:pt x="506349" y="105479"/>
                    </a:cubicBezTo>
                    <a:cubicBezTo>
                      <a:pt x="519017" y="146723"/>
                      <a:pt x="450818" y="157867"/>
                      <a:pt x="450818" y="157867"/>
                    </a:cubicBezTo>
                    <a:cubicBezTo>
                      <a:pt x="450818" y="157867"/>
                      <a:pt x="523875" y="157867"/>
                      <a:pt x="520637" y="203873"/>
                    </a:cubicBezTo>
                    <a:cubicBezTo>
                      <a:pt x="517493" y="249879"/>
                      <a:pt x="479393" y="251498"/>
                      <a:pt x="479393" y="251498"/>
                    </a:cubicBezTo>
                    <a:cubicBezTo>
                      <a:pt x="479393" y="251498"/>
                      <a:pt x="500063" y="297123"/>
                      <a:pt x="450818" y="321126"/>
                    </a:cubicBezTo>
                    <a:cubicBezTo>
                      <a:pt x="401574" y="345129"/>
                      <a:pt x="344424" y="345129"/>
                      <a:pt x="319088" y="380085"/>
                    </a:cubicBezTo>
                    <a:lnTo>
                      <a:pt x="0" y="294360"/>
                    </a:lnTo>
                    <a:lnTo>
                      <a:pt x="9430" y="289598"/>
                    </a:lnTo>
                    <a:close/>
                  </a:path>
                </a:pathLst>
              </a:custGeom>
              <a:solidFill>
                <a:srgbClr val="FFD2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FDAA6EB3-A29D-4F5B-1441-6378F0060C09}"/>
                  </a:ext>
                </a:extLst>
              </p:cNvPr>
              <p:cNvSpPr/>
              <p:nvPr/>
            </p:nvSpPr>
            <p:spPr>
              <a:xfrm>
                <a:off x="8441293" y="3677375"/>
                <a:ext cx="265271" cy="153638"/>
              </a:xfrm>
              <a:custGeom>
                <a:avLst/>
                <a:gdLst>
                  <a:gd name="connsiteX0" fmla="*/ 0 w 265271"/>
                  <a:gd name="connsiteY0" fmla="*/ 153638 h 153638"/>
                  <a:gd name="connsiteX1" fmla="*/ 123825 w 265271"/>
                  <a:gd name="connsiteY1" fmla="*/ 37529 h 153638"/>
                  <a:gd name="connsiteX2" fmla="*/ 265271 w 265271"/>
                  <a:gd name="connsiteY2" fmla="*/ 0 h 15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5271" h="153638">
                    <a:moveTo>
                      <a:pt x="0" y="153638"/>
                    </a:moveTo>
                    <a:cubicBezTo>
                      <a:pt x="0" y="153638"/>
                      <a:pt x="50768" y="67628"/>
                      <a:pt x="123825" y="37529"/>
                    </a:cubicBezTo>
                    <a:cubicBezTo>
                      <a:pt x="196882" y="7334"/>
                      <a:pt x="265271" y="0"/>
                      <a:pt x="265271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50F224F-FDCD-09D3-82C9-1AAFD9E169E2}"/>
                  </a:ext>
                </a:extLst>
              </p:cNvPr>
              <p:cNvSpPr/>
              <p:nvPr/>
            </p:nvSpPr>
            <p:spPr>
              <a:xfrm>
                <a:off x="7686437" y="3780722"/>
                <a:ext cx="988218" cy="661987"/>
              </a:xfrm>
              <a:custGeom>
                <a:avLst/>
                <a:gdLst>
                  <a:gd name="connsiteX0" fmla="*/ 988219 w 988218"/>
                  <a:gd name="connsiteY0" fmla="*/ 288131 h 661987"/>
                  <a:gd name="connsiteX1" fmla="*/ 819150 w 988218"/>
                  <a:gd name="connsiteY1" fmla="*/ 145256 h 661987"/>
                  <a:gd name="connsiteX2" fmla="*/ 61913 w 988218"/>
                  <a:gd name="connsiteY2" fmla="*/ 0 h 661987"/>
                  <a:gd name="connsiteX3" fmla="*/ 0 w 988218"/>
                  <a:gd name="connsiteY3" fmla="*/ 407194 h 661987"/>
                  <a:gd name="connsiteX4" fmla="*/ 862013 w 988218"/>
                  <a:gd name="connsiteY4" fmla="*/ 661988 h 661987"/>
                  <a:gd name="connsiteX5" fmla="*/ 988219 w 988218"/>
                  <a:gd name="connsiteY5" fmla="*/ 288131 h 661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8218" h="661987">
                    <a:moveTo>
                      <a:pt x="988219" y="288131"/>
                    </a:moveTo>
                    <a:cubicBezTo>
                      <a:pt x="988219" y="288131"/>
                      <a:pt x="940594" y="185738"/>
                      <a:pt x="819150" y="145256"/>
                    </a:cubicBezTo>
                    <a:cubicBezTo>
                      <a:pt x="697706" y="104775"/>
                      <a:pt x="61913" y="0"/>
                      <a:pt x="61913" y="0"/>
                    </a:cubicBezTo>
                    <a:cubicBezTo>
                      <a:pt x="61913" y="0"/>
                      <a:pt x="0" y="400050"/>
                      <a:pt x="0" y="407194"/>
                    </a:cubicBezTo>
                    <a:cubicBezTo>
                      <a:pt x="0" y="414338"/>
                      <a:pt x="862013" y="661988"/>
                      <a:pt x="862013" y="661988"/>
                    </a:cubicBezTo>
                    <a:lnTo>
                      <a:pt x="988219" y="288131"/>
                    </a:lnTo>
                    <a:close/>
                  </a:path>
                </a:pathLst>
              </a:custGeom>
              <a:solidFill>
                <a:srgbClr val="EDF5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7AE47DD5-2529-F863-C043-32A3FBFE83D8}"/>
                  </a:ext>
                </a:extLst>
              </p:cNvPr>
              <p:cNvSpPr/>
              <p:nvPr/>
            </p:nvSpPr>
            <p:spPr>
              <a:xfrm>
                <a:off x="8506349" y="3770435"/>
                <a:ext cx="200025" cy="88868"/>
              </a:xfrm>
              <a:custGeom>
                <a:avLst/>
                <a:gdLst>
                  <a:gd name="connsiteX0" fmla="*/ 0 w 200025"/>
                  <a:gd name="connsiteY0" fmla="*/ 88868 h 88868"/>
                  <a:gd name="connsiteX1" fmla="*/ 95250 w 200025"/>
                  <a:gd name="connsiteY1" fmla="*/ 19050 h 88868"/>
                  <a:gd name="connsiteX2" fmla="*/ 200025 w 200025"/>
                  <a:gd name="connsiteY2" fmla="*/ 0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25" h="88868">
                    <a:moveTo>
                      <a:pt x="0" y="88868"/>
                    </a:moveTo>
                    <a:cubicBezTo>
                      <a:pt x="0" y="88868"/>
                      <a:pt x="49244" y="38100"/>
                      <a:pt x="95250" y="19050"/>
                    </a:cubicBezTo>
                    <a:cubicBezTo>
                      <a:pt x="141256" y="0"/>
                      <a:pt x="200025" y="0"/>
                      <a:pt x="200025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32D7FE9-DC15-1509-A46F-78B92BD30C7A}"/>
                  </a:ext>
                </a:extLst>
              </p:cNvPr>
              <p:cNvSpPr/>
              <p:nvPr/>
            </p:nvSpPr>
            <p:spPr>
              <a:xfrm>
                <a:off x="8552354" y="3863970"/>
                <a:ext cx="182499" cy="69723"/>
              </a:xfrm>
              <a:custGeom>
                <a:avLst/>
                <a:gdLst>
                  <a:gd name="connsiteX0" fmla="*/ 0 w 182499"/>
                  <a:gd name="connsiteY0" fmla="*/ 69723 h 69723"/>
                  <a:gd name="connsiteX1" fmla="*/ 71819 w 182499"/>
                  <a:gd name="connsiteY1" fmla="*/ 15907 h 69723"/>
                  <a:gd name="connsiteX2" fmla="*/ 182499 w 182499"/>
                  <a:gd name="connsiteY2" fmla="*/ 0 h 69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2499" h="69723">
                    <a:moveTo>
                      <a:pt x="0" y="69723"/>
                    </a:moveTo>
                    <a:cubicBezTo>
                      <a:pt x="0" y="69723"/>
                      <a:pt x="29432" y="30194"/>
                      <a:pt x="71819" y="15907"/>
                    </a:cubicBezTo>
                    <a:cubicBezTo>
                      <a:pt x="114205" y="1619"/>
                      <a:pt x="182499" y="0"/>
                      <a:pt x="182499" y="0"/>
                    </a:cubicBezTo>
                  </a:path>
                </a:pathLst>
              </a:custGeom>
              <a:noFill/>
              <a:ln w="19050" cap="flat">
                <a:solidFill>
                  <a:srgbClr val="E0A2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68E6522D-AE6B-9259-B8C3-929BFF3C49A2}"/>
                  </a:ext>
                </a:extLst>
              </p:cNvPr>
              <p:cNvSpPr/>
              <p:nvPr/>
            </p:nvSpPr>
            <p:spPr>
              <a:xfrm>
                <a:off x="7416301" y="2892516"/>
                <a:ext cx="142310" cy="447675"/>
              </a:xfrm>
              <a:custGeom>
                <a:avLst/>
                <a:gdLst>
                  <a:gd name="connsiteX0" fmla="*/ 82017 w 142310"/>
                  <a:gd name="connsiteY0" fmla="*/ 0 h 447675"/>
                  <a:gd name="connsiteX1" fmla="*/ 1054 w 142310"/>
                  <a:gd name="connsiteY1" fmla="*/ 300609 h 447675"/>
                  <a:gd name="connsiteX2" fmla="*/ 142310 w 142310"/>
                  <a:gd name="connsiteY2" fmla="*/ 4476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310" h="447675">
                    <a:moveTo>
                      <a:pt x="82017" y="0"/>
                    </a:moveTo>
                    <a:cubicBezTo>
                      <a:pt x="82017" y="0"/>
                      <a:pt x="-10852" y="274891"/>
                      <a:pt x="1054" y="300609"/>
                    </a:cubicBezTo>
                    <a:cubicBezTo>
                      <a:pt x="12960" y="326231"/>
                      <a:pt x="142310" y="447675"/>
                      <a:pt x="142310" y="447675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A241EEE-1146-425F-B4A0-CCDF8C36CA6F}"/>
                  </a:ext>
                </a:extLst>
              </p:cNvPr>
              <p:cNvSpPr/>
              <p:nvPr/>
            </p:nvSpPr>
            <p:spPr>
              <a:xfrm>
                <a:off x="7429040" y="3292566"/>
                <a:ext cx="257396" cy="561117"/>
              </a:xfrm>
              <a:custGeom>
                <a:avLst/>
                <a:gdLst>
                  <a:gd name="connsiteX0" fmla="*/ 178815 w 257396"/>
                  <a:gd name="connsiteY0" fmla="*/ 0 h 561117"/>
                  <a:gd name="connsiteX1" fmla="*/ 7365 w 257396"/>
                  <a:gd name="connsiteY1" fmla="*/ 159544 h 561117"/>
                  <a:gd name="connsiteX2" fmla="*/ 62134 w 257396"/>
                  <a:gd name="connsiteY2" fmla="*/ 269081 h 561117"/>
                  <a:gd name="connsiteX3" fmla="*/ 257396 w 257396"/>
                  <a:gd name="connsiteY3" fmla="*/ 561118 h 561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396" h="561117">
                    <a:moveTo>
                      <a:pt x="178815" y="0"/>
                    </a:moveTo>
                    <a:cubicBezTo>
                      <a:pt x="178815" y="0"/>
                      <a:pt x="31177" y="135731"/>
                      <a:pt x="7365" y="159544"/>
                    </a:cubicBezTo>
                    <a:cubicBezTo>
                      <a:pt x="-16447" y="183356"/>
                      <a:pt x="21652" y="223838"/>
                      <a:pt x="62134" y="269081"/>
                    </a:cubicBezTo>
                    <a:cubicBezTo>
                      <a:pt x="102615" y="314325"/>
                      <a:pt x="233584" y="498348"/>
                      <a:pt x="257396" y="561118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82971DCA-0861-8077-0F57-9E136495366C}"/>
                  </a:ext>
                </a:extLst>
              </p:cNvPr>
              <p:cNvSpPr/>
              <p:nvPr/>
            </p:nvSpPr>
            <p:spPr>
              <a:xfrm>
                <a:off x="8096012" y="2880609"/>
                <a:ext cx="229985" cy="390525"/>
              </a:xfrm>
              <a:custGeom>
                <a:avLst/>
                <a:gdLst>
                  <a:gd name="connsiteX0" fmla="*/ 0 w 229985"/>
                  <a:gd name="connsiteY0" fmla="*/ 0 h 390525"/>
                  <a:gd name="connsiteX1" fmla="*/ 221456 w 229985"/>
                  <a:gd name="connsiteY1" fmla="*/ 245269 h 390525"/>
                  <a:gd name="connsiteX2" fmla="*/ 197644 w 229985"/>
                  <a:gd name="connsiteY2" fmla="*/ 39052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985" h="390525">
                    <a:moveTo>
                      <a:pt x="0" y="0"/>
                    </a:moveTo>
                    <a:cubicBezTo>
                      <a:pt x="0" y="0"/>
                      <a:pt x="192881" y="204788"/>
                      <a:pt x="221456" y="245269"/>
                    </a:cubicBezTo>
                    <a:cubicBezTo>
                      <a:pt x="250031" y="285750"/>
                      <a:pt x="197644" y="390525"/>
                      <a:pt x="197644" y="390525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86C9E1E4-F27B-7344-B2EA-C327C187D997}"/>
                  </a:ext>
                </a:extLst>
              </p:cNvPr>
              <p:cNvSpPr/>
              <p:nvPr/>
            </p:nvSpPr>
            <p:spPr>
              <a:xfrm>
                <a:off x="8170688" y="3227243"/>
                <a:ext cx="249120" cy="502615"/>
              </a:xfrm>
              <a:custGeom>
                <a:avLst/>
                <a:gdLst>
                  <a:gd name="connsiteX0" fmla="*/ 0 w 249120"/>
                  <a:gd name="connsiteY0" fmla="*/ 1505 h 502615"/>
                  <a:gd name="connsiteX1" fmla="*/ 75343 w 249120"/>
                  <a:gd name="connsiteY1" fmla="*/ 12935 h 502615"/>
                  <a:gd name="connsiteX2" fmla="*/ 238887 w 249120"/>
                  <a:gd name="connsiteY2" fmla="*/ 79610 h 502615"/>
                  <a:gd name="connsiteX3" fmla="*/ 238887 w 249120"/>
                  <a:gd name="connsiteY3" fmla="*/ 366979 h 502615"/>
                  <a:gd name="connsiteX4" fmla="*/ 228124 w 249120"/>
                  <a:gd name="connsiteY4" fmla="*/ 502616 h 50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120" h="502615">
                    <a:moveTo>
                      <a:pt x="0" y="1505"/>
                    </a:moveTo>
                    <a:cubicBezTo>
                      <a:pt x="0" y="1505"/>
                      <a:pt x="51530" y="-6115"/>
                      <a:pt x="75343" y="12935"/>
                    </a:cubicBezTo>
                    <a:cubicBezTo>
                      <a:pt x="99155" y="31985"/>
                      <a:pt x="195453" y="73228"/>
                      <a:pt x="238887" y="79610"/>
                    </a:cubicBezTo>
                    <a:cubicBezTo>
                      <a:pt x="261080" y="85992"/>
                      <a:pt x="240506" y="314592"/>
                      <a:pt x="238887" y="366979"/>
                    </a:cubicBezTo>
                    <a:cubicBezTo>
                      <a:pt x="237268" y="419367"/>
                      <a:pt x="228124" y="502616"/>
                      <a:pt x="228124" y="502616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7CFA53F-5352-966E-E922-88730F7FF1D5}"/>
                  </a:ext>
                </a:extLst>
              </p:cNvPr>
              <p:cNvSpPr/>
              <p:nvPr/>
            </p:nvSpPr>
            <p:spPr>
              <a:xfrm>
                <a:off x="7112556" y="4013820"/>
                <a:ext cx="378618" cy="159808"/>
              </a:xfrm>
              <a:custGeom>
                <a:avLst/>
                <a:gdLst>
                  <a:gd name="connsiteX0" fmla="*/ 378619 w 378618"/>
                  <a:gd name="connsiteY0" fmla="*/ 16933 h 159808"/>
                  <a:gd name="connsiteX1" fmla="*/ 142875 w 378618"/>
                  <a:gd name="connsiteY1" fmla="*/ 16933 h 159808"/>
                  <a:gd name="connsiteX2" fmla="*/ 0 w 378618"/>
                  <a:gd name="connsiteY2" fmla="*/ 159808 h 159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618" h="159808">
                    <a:moveTo>
                      <a:pt x="378619" y="16933"/>
                    </a:moveTo>
                    <a:cubicBezTo>
                      <a:pt x="378619" y="16933"/>
                      <a:pt x="233363" y="-21167"/>
                      <a:pt x="142875" y="16933"/>
                    </a:cubicBezTo>
                    <a:cubicBezTo>
                      <a:pt x="52388" y="55033"/>
                      <a:pt x="0" y="159808"/>
                      <a:pt x="0" y="159808"/>
                    </a:cubicBezTo>
                  </a:path>
                </a:pathLst>
              </a:custGeom>
              <a:noFill/>
              <a:ln w="19050" cap="flat">
                <a:solidFill>
                  <a:srgbClr val="CEDA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DEB8144-076A-6C45-08CF-A670AC9FB9E6}"/>
                  </a:ext>
                </a:extLst>
              </p:cNvPr>
              <p:cNvSpPr/>
              <p:nvPr/>
            </p:nvSpPr>
            <p:spPr>
              <a:xfrm>
                <a:off x="7873698" y="2440078"/>
                <a:ext cx="59663" cy="20881"/>
              </a:xfrm>
              <a:custGeom>
                <a:avLst/>
                <a:gdLst>
                  <a:gd name="connsiteX0" fmla="*/ 0 w 59663"/>
                  <a:gd name="connsiteY0" fmla="*/ 0 h 20881"/>
                  <a:gd name="connsiteX1" fmla="*/ 59531 w 59663"/>
                  <a:gd name="connsiteY1" fmla="*/ 12668 h 20881"/>
                  <a:gd name="connsiteX2" fmla="*/ 0 w 59663"/>
                  <a:gd name="connsiteY2" fmla="*/ 0 h 20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663" h="20881">
                    <a:moveTo>
                      <a:pt x="0" y="0"/>
                    </a:moveTo>
                    <a:cubicBezTo>
                      <a:pt x="0" y="0"/>
                      <a:pt x="56388" y="1619"/>
                      <a:pt x="59531" y="12668"/>
                    </a:cubicBezTo>
                    <a:cubicBezTo>
                      <a:pt x="62770" y="23813"/>
                      <a:pt x="5620" y="27051"/>
                      <a:pt x="0" y="0"/>
                    </a:cubicBezTo>
                    <a:close/>
                  </a:path>
                </a:pathLst>
              </a:custGeom>
              <a:solidFill>
                <a:srgbClr val="E0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4" name="图形 62">
                <a:extLst>
                  <a:ext uri="{FF2B5EF4-FFF2-40B4-BE49-F238E27FC236}">
                    <a16:creationId xmlns:a16="http://schemas.microsoft.com/office/drawing/2014/main" id="{1372001D-4F61-7377-A135-592AF0020483}"/>
                  </a:ext>
                </a:extLst>
              </p:cNvPr>
              <p:cNvGrpSpPr/>
              <p:nvPr/>
            </p:nvGrpSpPr>
            <p:grpSpPr>
              <a:xfrm>
                <a:off x="6830592" y="2908327"/>
                <a:ext cx="765261" cy="1569889"/>
                <a:chOff x="6830592" y="2908327"/>
                <a:chExt cx="765261" cy="1569889"/>
              </a:xfrm>
              <a:solidFill>
                <a:srgbClr val="D1DDE0"/>
              </a:solidFill>
            </p:grpSpPr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B00C11DF-5DC5-4E82-7B84-A1DF1984433E}"/>
                    </a:ext>
                  </a:extLst>
                </p:cNvPr>
                <p:cNvSpPr/>
                <p:nvPr/>
              </p:nvSpPr>
              <p:spPr>
                <a:xfrm>
                  <a:off x="7566136" y="4468903"/>
                  <a:ext cx="22955" cy="251"/>
                </a:xfrm>
                <a:custGeom>
                  <a:avLst/>
                  <a:gdLst>
                    <a:gd name="connsiteX0" fmla="*/ 22955 w 22955"/>
                    <a:gd name="connsiteY0" fmla="*/ 0 h 251"/>
                    <a:gd name="connsiteX1" fmla="*/ 0 w 22955"/>
                    <a:gd name="connsiteY1" fmla="*/ 0 h 251"/>
                    <a:gd name="connsiteX2" fmla="*/ 22955 w 22955"/>
                    <a:gd name="connsiteY2" fmla="*/ 0 h 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955" h="251">
                      <a:moveTo>
                        <a:pt x="22955" y="0"/>
                      </a:moveTo>
                      <a:lnTo>
                        <a:pt x="0" y="0"/>
                      </a:lnTo>
                      <a:cubicBezTo>
                        <a:pt x="7620" y="286"/>
                        <a:pt x="15335" y="381"/>
                        <a:pt x="22955" y="0"/>
                      </a:cubicBezTo>
                      <a:close/>
                    </a:path>
                  </a:pathLst>
                </a:custGeom>
                <a:solidFill>
                  <a:srgbClr val="D1DD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6CD5C181-ABAE-EE23-5008-9B4981366D38}"/>
                    </a:ext>
                  </a:extLst>
                </p:cNvPr>
                <p:cNvSpPr/>
                <p:nvPr/>
              </p:nvSpPr>
              <p:spPr>
                <a:xfrm>
                  <a:off x="7589091" y="4468903"/>
                  <a:ext cx="6762" cy="9313"/>
                </a:xfrm>
                <a:custGeom>
                  <a:avLst/>
                  <a:gdLst>
                    <a:gd name="connsiteX0" fmla="*/ 0 w 6762"/>
                    <a:gd name="connsiteY0" fmla="*/ 0 h 9313"/>
                    <a:gd name="connsiteX1" fmla="*/ 6763 w 6762"/>
                    <a:gd name="connsiteY1" fmla="*/ 0 h 9313"/>
                    <a:gd name="connsiteX2" fmla="*/ 0 w 6762"/>
                    <a:gd name="connsiteY2" fmla="*/ 0 h 9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62" h="9313">
                      <a:moveTo>
                        <a:pt x="0" y="0"/>
                      </a:moveTo>
                      <a:cubicBezTo>
                        <a:pt x="4382" y="20955"/>
                        <a:pt x="6763" y="0"/>
                        <a:pt x="676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DD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C5EEBB4-D9B1-6259-579F-13A2F529F11F}"/>
                    </a:ext>
                  </a:extLst>
                </p:cNvPr>
                <p:cNvSpPr/>
                <p:nvPr/>
              </p:nvSpPr>
              <p:spPr>
                <a:xfrm>
                  <a:off x="6830592" y="2908327"/>
                  <a:ext cx="735543" cy="1560671"/>
                </a:xfrm>
                <a:custGeom>
                  <a:avLst/>
                  <a:gdLst>
                    <a:gd name="connsiteX0" fmla="*/ 373308 w 735543"/>
                    <a:gd name="connsiteY0" fmla="*/ 1337405 h 1560671"/>
                    <a:gd name="connsiteX1" fmla="*/ 372832 w 735543"/>
                    <a:gd name="connsiteY1" fmla="*/ 1199198 h 1560671"/>
                    <a:gd name="connsiteX2" fmla="*/ 416933 w 735543"/>
                    <a:gd name="connsiteY2" fmla="*/ 1127379 h 1560671"/>
                    <a:gd name="connsiteX3" fmla="*/ 322063 w 735543"/>
                    <a:gd name="connsiteY3" fmla="*/ 1198436 h 1560671"/>
                    <a:gd name="connsiteX4" fmla="*/ 144137 w 735543"/>
                    <a:gd name="connsiteY4" fmla="*/ 456724 h 1560671"/>
                    <a:gd name="connsiteX5" fmla="*/ 166806 w 735543"/>
                    <a:gd name="connsiteY5" fmla="*/ 342995 h 1560671"/>
                    <a:gd name="connsiteX6" fmla="*/ 628197 w 735543"/>
                    <a:gd name="connsiteY6" fmla="*/ 0 h 1560671"/>
                    <a:gd name="connsiteX7" fmla="*/ 108132 w 735543"/>
                    <a:gd name="connsiteY7" fmla="*/ 305753 h 1560671"/>
                    <a:gd name="connsiteX8" fmla="*/ 107942 w 735543"/>
                    <a:gd name="connsiteY8" fmla="*/ 305086 h 1560671"/>
                    <a:gd name="connsiteX9" fmla="*/ 976 w 735543"/>
                    <a:gd name="connsiteY9" fmla="*/ 548640 h 1560671"/>
                    <a:gd name="connsiteX10" fmla="*/ 186713 w 735543"/>
                    <a:gd name="connsiteY10" fmla="*/ 1560671 h 1560671"/>
                    <a:gd name="connsiteX11" fmla="*/ 735544 w 735543"/>
                    <a:gd name="connsiteY11" fmla="*/ 1560671 h 1560671"/>
                    <a:gd name="connsiteX12" fmla="*/ 598384 w 735543"/>
                    <a:gd name="connsiteY12" fmla="*/ 1534478 h 1560671"/>
                    <a:gd name="connsiteX13" fmla="*/ 373308 w 735543"/>
                    <a:gd name="connsiteY13" fmla="*/ 1337405 h 1560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35543" h="1560671">
                      <a:moveTo>
                        <a:pt x="373308" y="1337405"/>
                      </a:moveTo>
                      <a:cubicBezTo>
                        <a:pt x="352353" y="1293876"/>
                        <a:pt x="352258" y="1242917"/>
                        <a:pt x="372832" y="1199198"/>
                      </a:cubicBezTo>
                      <a:cubicBezTo>
                        <a:pt x="387596" y="1167765"/>
                        <a:pt x="403597" y="1138904"/>
                        <a:pt x="416933" y="1127379"/>
                      </a:cubicBezTo>
                      <a:cubicBezTo>
                        <a:pt x="397406" y="1137380"/>
                        <a:pt x="358449" y="1159764"/>
                        <a:pt x="322063" y="1198436"/>
                      </a:cubicBezTo>
                      <a:cubicBezTo>
                        <a:pt x="303204" y="1122902"/>
                        <a:pt x="200048" y="690944"/>
                        <a:pt x="144137" y="456724"/>
                      </a:cubicBezTo>
                      <a:cubicBezTo>
                        <a:pt x="134707" y="417290"/>
                        <a:pt x="143184" y="375856"/>
                        <a:pt x="166806" y="342995"/>
                      </a:cubicBezTo>
                      <a:cubicBezTo>
                        <a:pt x="301871" y="154781"/>
                        <a:pt x="626864" y="667"/>
                        <a:pt x="628197" y="0"/>
                      </a:cubicBezTo>
                      <a:cubicBezTo>
                        <a:pt x="536947" y="37909"/>
                        <a:pt x="304252" y="143161"/>
                        <a:pt x="108132" y="305753"/>
                      </a:cubicBezTo>
                      <a:lnTo>
                        <a:pt x="107942" y="305086"/>
                      </a:lnTo>
                      <a:cubicBezTo>
                        <a:pt x="73651" y="336232"/>
                        <a:pt x="12787" y="410051"/>
                        <a:pt x="976" y="548640"/>
                      </a:cubicBezTo>
                      <a:cubicBezTo>
                        <a:pt x="-15693" y="743903"/>
                        <a:pt x="186713" y="1560671"/>
                        <a:pt x="186713" y="1560671"/>
                      </a:cubicBezTo>
                      <a:lnTo>
                        <a:pt x="735544" y="1560671"/>
                      </a:lnTo>
                      <a:cubicBezTo>
                        <a:pt x="686014" y="1558766"/>
                        <a:pt x="637151" y="1544764"/>
                        <a:pt x="598384" y="1534478"/>
                      </a:cubicBezTo>
                      <a:cubicBezTo>
                        <a:pt x="481798" y="1503426"/>
                        <a:pt x="419790" y="1433894"/>
                        <a:pt x="373308" y="1337405"/>
                      </a:cubicBezTo>
                      <a:close/>
                    </a:path>
                  </a:pathLst>
                </a:custGeom>
                <a:solidFill>
                  <a:srgbClr val="D1DD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68524E79-3512-6B8E-9331-C5C675560C92}"/>
                    </a:ext>
                  </a:extLst>
                </p:cNvPr>
                <p:cNvSpPr/>
                <p:nvPr/>
              </p:nvSpPr>
              <p:spPr>
                <a:xfrm>
                  <a:off x="7247525" y="4029348"/>
                  <a:ext cx="12761" cy="6357"/>
                </a:xfrm>
                <a:custGeom>
                  <a:avLst/>
                  <a:gdLst>
                    <a:gd name="connsiteX0" fmla="*/ 7906 w 12761"/>
                    <a:gd name="connsiteY0" fmla="*/ 1405 h 6357"/>
                    <a:gd name="connsiteX1" fmla="*/ 0 w 12761"/>
                    <a:gd name="connsiteY1" fmla="*/ 6358 h 6357"/>
                    <a:gd name="connsiteX2" fmla="*/ 7906 w 12761"/>
                    <a:gd name="connsiteY2" fmla="*/ 1405 h 6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61" h="6357">
                      <a:moveTo>
                        <a:pt x="7906" y="1405"/>
                      </a:moveTo>
                      <a:cubicBezTo>
                        <a:pt x="5429" y="2167"/>
                        <a:pt x="2762" y="3882"/>
                        <a:pt x="0" y="6358"/>
                      </a:cubicBezTo>
                      <a:cubicBezTo>
                        <a:pt x="12478" y="-24"/>
                        <a:pt x="17145" y="-1452"/>
                        <a:pt x="7906" y="1405"/>
                      </a:cubicBezTo>
                      <a:close/>
                    </a:path>
                  </a:pathLst>
                </a:custGeom>
                <a:solidFill>
                  <a:srgbClr val="D1DD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ED29C9E0-2788-0B6F-22B0-185247550013}"/>
                  </a:ext>
                </a:extLst>
              </p:cNvPr>
              <p:cNvSpPr/>
              <p:nvPr/>
            </p:nvSpPr>
            <p:spPr>
              <a:xfrm>
                <a:off x="7879318" y="3249999"/>
                <a:ext cx="149637" cy="21135"/>
              </a:xfrm>
              <a:custGeom>
                <a:avLst/>
                <a:gdLst>
                  <a:gd name="connsiteX0" fmla="*/ 0 w 149637"/>
                  <a:gd name="connsiteY0" fmla="*/ 21135 h 21135"/>
                  <a:gd name="connsiteX1" fmla="*/ 149638 w 149637"/>
                  <a:gd name="connsiteY1" fmla="*/ 6848 h 21135"/>
                  <a:gd name="connsiteX2" fmla="*/ 0 w 149637"/>
                  <a:gd name="connsiteY2" fmla="*/ 21135 h 2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637" h="21135">
                    <a:moveTo>
                      <a:pt x="0" y="21135"/>
                    </a:moveTo>
                    <a:cubicBezTo>
                      <a:pt x="0" y="21135"/>
                      <a:pt x="92964" y="-14583"/>
                      <a:pt x="149638" y="6848"/>
                    </a:cubicBezTo>
                    <a:lnTo>
                      <a:pt x="0" y="21135"/>
                    </a:lnTo>
                    <a:close/>
                  </a:path>
                </a:pathLst>
              </a:custGeom>
              <a:solidFill>
                <a:srgbClr val="2254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3DE368C8-C12D-EFF7-A329-347069B2C021}"/>
                  </a:ext>
                </a:extLst>
              </p:cNvPr>
              <p:cNvSpPr/>
              <p:nvPr/>
            </p:nvSpPr>
            <p:spPr>
              <a:xfrm>
                <a:off x="7963995" y="3251036"/>
                <a:ext cx="30930" cy="107930"/>
              </a:xfrm>
              <a:custGeom>
                <a:avLst/>
                <a:gdLst>
                  <a:gd name="connsiteX0" fmla="*/ 0 w 30930"/>
                  <a:gd name="connsiteY0" fmla="*/ 0 h 107930"/>
                  <a:gd name="connsiteX1" fmla="*/ 19240 w 30930"/>
                  <a:gd name="connsiteY1" fmla="*/ 105823 h 107930"/>
                  <a:gd name="connsiteX2" fmla="*/ 0 w 30930"/>
                  <a:gd name="connsiteY2" fmla="*/ 0 h 10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930" h="107930">
                    <a:moveTo>
                      <a:pt x="0" y="0"/>
                    </a:moveTo>
                    <a:cubicBezTo>
                      <a:pt x="0" y="0"/>
                      <a:pt x="190" y="89154"/>
                      <a:pt x="19240" y="105823"/>
                    </a:cubicBezTo>
                    <a:cubicBezTo>
                      <a:pt x="38290" y="122492"/>
                      <a:pt x="35528" y="35909"/>
                      <a:pt x="0" y="0"/>
                    </a:cubicBezTo>
                    <a:close/>
                  </a:path>
                </a:pathLst>
              </a:custGeom>
              <a:solidFill>
                <a:srgbClr val="2254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8C8A93C-77D2-2344-C76B-4B7AB986CA9A}"/>
                </a:ext>
              </a:extLst>
            </p:cNvPr>
            <p:cNvSpPr/>
            <p:nvPr/>
          </p:nvSpPr>
          <p:spPr>
            <a:xfrm>
              <a:off x="8171355" y="1974210"/>
              <a:ext cx="36385" cy="36385"/>
            </a:xfrm>
            <a:custGeom>
              <a:avLst/>
              <a:gdLst>
                <a:gd name="connsiteX0" fmla="*/ 36386 w 36385"/>
                <a:gd name="connsiteY0" fmla="*/ 18193 h 36385"/>
                <a:gd name="connsiteX1" fmla="*/ 18193 w 36385"/>
                <a:gd name="connsiteY1" fmla="*/ 36386 h 36385"/>
                <a:gd name="connsiteX2" fmla="*/ 0 w 36385"/>
                <a:gd name="connsiteY2" fmla="*/ 18193 h 36385"/>
                <a:gd name="connsiteX3" fmla="*/ 18193 w 36385"/>
                <a:gd name="connsiteY3" fmla="*/ 0 h 36385"/>
                <a:gd name="connsiteX4" fmla="*/ 36386 w 36385"/>
                <a:gd name="connsiteY4" fmla="*/ 18193 h 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5" h="36385">
                  <a:moveTo>
                    <a:pt x="36386" y="18193"/>
                  </a:moveTo>
                  <a:cubicBezTo>
                    <a:pt x="36386" y="28240"/>
                    <a:pt x="28240" y="36386"/>
                    <a:pt x="18193" y="36386"/>
                  </a:cubicBezTo>
                  <a:cubicBezTo>
                    <a:pt x="8145" y="36386"/>
                    <a:pt x="0" y="28240"/>
                    <a:pt x="0" y="18193"/>
                  </a:cubicBezTo>
                  <a:cubicBezTo>
                    <a:pt x="0" y="8145"/>
                    <a:pt x="8145" y="0"/>
                    <a:pt x="18193" y="0"/>
                  </a:cubicBezTo>
                  <a:cubicBezTo>
                    <a:pt x="28240" y="0"/>
                    <a:pt x="36386" y="8145"/>
                    <a:pt x="36386" y="18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5E24C21-7B4A-4526-480C-8CF6379A5221}"/>
                </a:ext>
              </a:extLst>
            </p:cNvPr>
            <p:cNvSpPr/>
            <p:nvPr/>
          </p:nvSpPr>
          <p:spPr>
            <a:xfrm>
              <a:off x="7747492" y="1974210"/>
              <a:ext cx="36385" cy="36385"/>
            </a:xfrm>
            <a:custGeom>
              <a:avLst/>
              <a:gdLst>
                <a:gd name="connsiteX0" fmla="*/ 36386 w 36385"/>
                <a:gd name="connsiteY0" fmla="*/ 18193 h 36385"/>
                <a:gd name="connsiteX1" fmla="*/ 18193 w 36385"/>
                <a:gd name="connsiteY1" fmla="*/ 36386 h 36385"/>
                <a:gd name="connsiteX2" fmla="*/ 0 w 36385"/>
                <a:gd name="connsiteY2" fmla="*/ 18193 h 36385"/>
                <a:gd name="connsiteX3" fmla="*/ 18193 w 36385"/>
                <a:gd name="connsiteY3" fmla="*/ 0 h 36385"/>
                <a:gd name="connsiteX4" fmla="*/ 36386 w 36385"/>
                <a:gd name="connsiteY4" fmla="*/ 18193 h 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5" h="36385">
                  <a:moveTo>
                    <a:pt x="36386" y="18193"/>
                  </a:moveTo>
                  <a:cubicBezTo>
                    <a:pt x="36386" y="28240"/>
                    <a:pt x="28240" y="36386"/>
                    <a:pt x="18193" y="36386"/>
                  </a:cubicBezTo>
                  <a:cubicBezTo>
                    <a:pt x="8145" y="36386"/>
                    <a:pt x="0" y="28240"/>
                    <a:pt x="0" y="18193"/>
                  </a:cubicBezTo>
                  <a:cubicBezTo>
                    <a:pt x="0" y="8145"/>
                    <a:pt x="8145" y="0"/>
                    <a:pt x="18193" y="0"/>
                  </a:cubicBezTo>
                  <a:cubicBezTo>
                    <a:pt x="28240" y="0"/>
                    <a:pt x="36386" y="8145"/>
                    <a:pt x="36386" y="181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FDBFB63-C487-53DA-6DEC-1503FABC7F98}"/>
                </a:ext>
              </a:extLst>
            </p:cNvPr>
            <p:cNvSpPr/>
            <p:nvPr/>
          </p:nvSpPr>
          <p:spPr>
            <a:xfrm>
              <a:off x="8967930" y="2157852"/>
              <a:ext cx="28575" cy="28575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7 w 28575"/>
                <a:gd name="connsiteY1" fmla="*/ 28575 h 28575"/>
                <a:gd name="connsiteX2" fmla="*/ 0 w 28575"/>
                <a:gd name="connsiteY2" fmla="*/ 14287 h 28575"/>
                <a:gd name="connsiteX3" fmla="*/ 14287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F5A6A84-2775-E8CF-8C8B-E633724D5BD0}"/>
                </a:ext>
              </a:extLst>
            </p:cNvPr>
            <p:cNvSpPr/>
            <p:nvPr/>
          </p:nvSpPr>
          <p:spPr>
            <a:xfrm>
              <a:off x="9310068" y="2157852"/>
              <a:ext cx="28575" cy="28575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8 w 28575"/>
                <a:gd name="connsiteY1" fmla="*/ 28575 h 28575"/>
                <a:gd name="connsiteX2" fmla="*/ 0 w 28575"/>
                <a:gd name="connsiteY2" fmla="*/ 14287 h 28575"/>
                <a:gd name="connsiteX3" fmla="*/ 14288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E640805-7098-B1B2-70C5-DB5A2140FACF}"/>
                </a:ext>
              </a:extLst>
            </p:cNvPr>
            <p:cNvSpPr/>
            <p:nvPr/>
          </p:nvSpPr>
          <p:spPr>
            <a:xfrm>
              <a:off x="6689074" y="2173283"/>
              <a:ext cx="27432" cy="35814"/>
            </a:xfrm>
            <a:custGeom>
              <a:avLst/>
              <a:gdLst>
                <a:gd name="connsiteX0" fmla="*/ 27432 w 27432"/>
                <a:gd name="connsiteY0" fmla="*/ 17907 h 35814"/>
                <a:gd name="connsiteX1" fmla="*/ 13716 w 27432"/>
                <a:gd name="connsiteY1" fmla="*/ 35814 h 35814"/>
                <a:gd name="connsiteX2" fmla="*/ 0 w 27432"/>
                <a:gd name="connsiteY2" fmla="*/ 17907 h 35814"/>
                <a:gd name="connsiteX3" fmla="*/ 13716 w 27432"/>
                <a:gd name="connsiteY3" fmla="*/ 0 h 35814"/>
                <a:gd name="connsiteX4" fmla="*/ 27432 w 27432"/>
                <a:gd name="connsiteY4" fmla="*/ 17907 h 3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" h="35814">
                  <a:moveTo>
                    <a:pt x="27432" y="17907"/>
                  </a:moveTo>
                  <a:cubicBezTo>
                    <a:pt x="27432" y="27813"/>
                    <a:pt x="21336" y="35814"/>
                    <a:pt x="13716" y="35814"/>
                  </a:cubicBezTo>
                  <a:cubicBezTo>
                    <a:pt x="6191" y="35814"/>
                    <a:pt x="0" y="27813"/>
                    <a:pt x="0" y="17907"/>
                  </a:cubicBezTo>
                  <a:cubicBezTo>
                    <a:pt x="0" y="8001"/>
                    <a:pt x="6096" y="0"/>
                    <a:pt x="13716" y="0"/>
                  </a:cubicBezTo>
                  <a:cubicBezTo>
                    <a:pt x="21336" y="0"/>
                    <a:pt x="27432" y="8001"/>
                    <a:pt x="27432" y="179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9FE2863-AE76-E5EA-19FE-A23595ECF7BE}"/>
                </a:ext>
              </a:extLst>
            </p:cNvPr>
            <p:cNvSpPr/>
            <p:nvPr/>
          </p:nvSpPr>
          <p:spPr>
            <a:xfrm>
              <a:off x="6256829" y="2173283"/>
              <a:ext cx="27432" cy="35814"/>
            </a:xfrm>
            <a:custGeom>
              <a:avLst/>
              <a:gdLst>
                <a:gd name="connsiteX0" fmla="*/ 27432 w 27432"/>
                <a:gd name="connsiteY0" fmla="*/ 17907 h 35814"/>
                <a:gd name="connsiteX1" fmla="*/ 13716 w 27432"/>
                <a:gd name="connsiteY1" fmla="*/ 35814 h 35814"/>
                <a:gd name="connsiteX2" fmla="*/ 0 w 27432"/>
                <a:gd name="connsiteY2" fmla="*/ 17907 h 35814"/>
                <a:gd name="connsiteX3" fmla="*/ 13716 w 27432"/>
                <a:gd name="connsiteY3" fmla="*/ 0 h 35814"/>
                <a:gd name="connsiteX4" fmla="*/ 27432 w 27432"/>
                <a:gd name="connsiteY4" fmla="*/ 17907 h 3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" h="35814">
                  <a:moveTo>
                    <a:pt x="27432" y="17907"/>
                  </a:moveTo>
                  <a:cubicBezTo>
                    <a:pt x="27432" y="27813"/>
                    <a:pt x="21336" y="35814"/>
                    <a:pt x="13716" y="35814"/>
                  </a:cubicBezTo>
                  <a:cubicBezTo>
                    <a:pt x="6191" y="35814"/>
                    <a:pt x="0" y="27813"/>
                    <a:pt x="0" y="17907"/>
                  </a:cubicBezTo>
                  <a:cubicBezTo>
                    <a:pt x="0" y="8001"/>
                    <a:pt x="6096" y="0"/>
                    <a:pt x="13716" y="0"/>
                  </a:cubicBezTo>
                  <a:cubicBezTo>
                    <a:pt x="21336" y="0"/>
                    <a:pt x="27432" y="8001"/>
                    <a:pt x="27432" y="179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0562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8CA9BC2A-7D7D-0CB6-12E1-719A8818A17D}"/>
              </a:ext>
            </a:extLst>
          </p:cNvPr>
          <p:cNvGrpSpPr/>
          <p:nvPr/>
        </p:nvGrpSpPr>
        <p:grpSpPr>
          <a:xfrm>
            <a:off x="6225089" y="823995"/>
            <a:ext cx="4854094" cy="5486228"/>
            <a:chOff x="1660070" y="2089409"/>
            <a:chExt cx="2210360" cy="2498209"/>
          </a:xfrm>
        </p:grpSpPr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BAAE728-05F6-664C-CEC5-1AADF9686958}"/>
                </a:ext>
              </a:extLst>
            </p:cNvPr>
            <p:cNvSpPr/>
            <p:nvPr/>
          </p:nvSpPr>
          <p:spPr>
            <a:xfrm>
              <a:off x="2612778" y="2202607"/>
              <a:ext cx="1117460" cy="2336092"/>
            </a:xfrm>
            <a:custGeom>
              <a:avLst/>
              <a:gdLst>
                <a:gd name="connsiteX0" fmla="*/ 402276 w 1117460"/>
                <a:gd name="connsiteY0" fmla="*/ 1416576 h 2336092"/>
                <a:gd name="connsiteX1" fmla="*/ 70942 w 1117460"/>
                <a:gd name="connsiteY1" fmla="*/ 1823739 h 2336092"/>
                <a:gd name="connsiteX2" fmla="*/ 0 w 1117460"/>
                <a:gd name="connsiteY2" fmla="*/ 1564406 h 2336092"/>
                <a:gd name="connsiteX3" fmla="*/ 340538 w 1117460"/>
                <a:gd name="connsiteY3" fmla="*/ 1203750 h 2336092"/>
                <a:gd name="connsiteX4" fmla="*/ 504413 w 1117460"/>
                <a:gd name="connsiteY4" fmla="*/ 1164166 h 2336092"/>
                <a:gd name="connsiteX5" fmla="*/ 553446 w 1117460"/>
                <a:gd name="connsiteY5" fmla="*/ 1153496 h 2336092"/>
                <a:gd name="connsiteX6" fmla="*/ 718868 w 1117460"/>
                <a:gd name="connsiteY6" fmla="*/ 1117577 h 2336092"/>
                <a:gd name="connsiteX7" fmla="*/ 792009 w 1117460"/>
                <a:gd name="connsiteY7" fmla="*/ 1046390 h 2336092"/>
                <a:gd name="connsiteX8" fmla="*/ 812616 w 1117460"/>
                <a:gd name="connsiteY8" fmla="*/ 1015847 h 2336092"/>
                <a:gd name="connsiteX9" fmla="*/ 494721 w 1117460"/>
                <a:gd name="connsiteY9" fmla="*/ 166172 h 2336092"/>
                <a:gd name="connsiteX10" fmla="*/ 473300 w 1117460"/>
                <a:gd name="connsiteY10" fmla="*/ 5473 h 2336092"/>
                <a:gd name="connsiteX11" fmla="*/ 992944 w 1117460"/>
                <a:gd name="connsiteY11" fmla="*/ 1141604 h 2336092"/>
                <a:gd name="connsiteX12" fmla="*/ 996365 w 1117460"/>
                <a:gd name="connsiteY12" fmla="*/ 1178256 h 2336092"/>
                <a:gd name="connsiteX13" fmla="*/ 1008256 w 1117460"/>
                <a:gd name="connsiteY13" fmla="*/ 1260031 h 2336092"/>
                <a:gd name="connsiteX14" fmla="*/ 1040510 w 1117460"/>
                <a:gd name="connsiteY14" fmla="*/ 1416902 h 2336092"/>
                <a:gd name="connsiteX15" fmla="*/ 1090194 w 1117460"/>
                <a:gd name="connsiteY15" fmla="*/ 2137073 h 2336092"/>
                <a:gd name="connsiteX16" fmla="*/ 282058 w 1117460"/>
                <a:gd name="connsiteY16" fmla="*/ 2302578 h 2336092"/>
                <a:gd name="connsiteX17" fmla="*/ 399588 w 1117460"/>
                <a:gd name="connsiteY17" fmla="*/ 1443128 h 2336092"/>
                <a:gd name="connsiteX18" fmla="*/ 402276 w 1117460"/>
                <a:gd name="connsiteY18" fmla="*/ 1416576 h 23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17460" h="2336092">
                  <a:moveTo>
                    <a:pt x="402276" y="1416576"/>
                  </a:moveTo>
                  <a:lnTo>
                    <a:pt x="70942" y="1823739"/>
                  </a:lnTo>
                  <a:lnTo>
                    <a:pt x="0" y="1564406"/>
                  </a:lnTo>
                  <a:lnTo>
                    <a:pt x="340538" y="1203750"/>
                  </a:lnTo>
                  <a:cubicBezTo>
                    <a:pt x="346728" y="1191940"/>
                    <a:pt x="497571" y="1175569"/>
                    <a:pt x="504413" y="1164166"/>
                  </a:cubicBezTo>
                  <a:lnTo>
                    <a:pt x="553446" y="1153496"/>
                  </a:lnTo>
                  <a:lnTo>
                    <a:pt x="718868" y="1117577"/>
                  </a:lnTo>
                  <a:cubicBezTo>
                    <a:pt x="741348" y="1106256"/>
                    <a:pt x="766760" y="1081251"/>
                    <a:pt x="792009" y="1046390"/>
                  </a:cubicBezTo>
                  <a:cubicBezTo>
                    <a:pt x="798933" y="1036861"/>
                    <a:pt x="805774" y="1026761"/>
                    <a:pt x="812616" y="1015847"/>
                  </a:cubicBezTo>
                  <a:cubicBezTo>
                    <a:pt x="966636" y="770523"/>
                    <a:pt x="1088321" y="192236"/>
                    <a:pt x="494721" y="166172"/>
                  </a:cubicBezTo>
                  <a:cubicBezTo>
                    <a:pt x="494721" y="166172"/>
                    <a:pt x="381833" y="72017"/>
                    <a:pt x="473300" y="5473"/>
                  </a:cubicBezTo>
                  <a:cubicBezTo>
                    <a:pt x="922816" y="-57487"/>
                    <a:pt x="1330468" y="429008"/>
                    <a:pt x="992944" y="1141604"/>
                  </a:cubicBezTo>
                  <a:cubicBezTo>
                    <a:pt x="993107" y="1149179"/>
                    <a:pt x="994328" y="1162048"/>
                    <a:pt x="996365" y="1178256"/>
                  </a:cubicBezTo>
                  <a:cubicBezTo>
                    <a:pt x="999134" y="1200818"/>
                    <a:pt x="1003369" y="1229895"/>
                    <a:pt x="1008256" y="1260031"/>
                  </a:cubicBezTo>
                  <a:cubicBezTo>
                    <a:pt x="1018600" y="1324213"/>
                    <a:pt x="1031876" y="1393526"/>
                    <a:pt x="1040510" y="1416902"/>
                  </a:cubicBezTo>
                  <a:cubicBezTo>
                    <a:pt x="1056067" y="1459255"/>
                    <a:pt x="1134991" y="1827404"/>
                    <a:pt x="1090194" y="2137073"/>
                  </a:cubicBezTo>
                  <a:cubicBezTo>
                    <a:pt x="1045397" y="2446742"/>
                    <a:pt x="282058" y="2302578"/>
                    <a:pt x="282058" y="2302578"/>
                  </a:cubicBezTo>
                  <a:cubicBezTo>
                    <a:pt x="282058" y="2302578"/>
                    <a:pt x="364158" y="1776254"/>
                    <a:pt x="399588" y="1443128"/>
                  </a:cubicBezTo>
                  <a:cubicBezTo>
                    <a:pt x="400484" y="1434169"/>
                    <a:pt x="401380" y="1425291"/>
                    <a:pt x="402276" y="1416576"/>
                  </a:cubicBezTo>
                  <a:close/>
                </a:path>
              </a:pathLst>
            </a:custGeom>
            <a:solidFill>
              <a:srgbClr val="BAE3F9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9951388-3AD6-CF9D-77F4-2372B77CCD49}"/>
                </a:ext>
              </a:extLst>
            </p:cNvPr>
            <p:cNvSpPr/>
            <p:nvPr/>
          </p:nvSpPr>
          <p:spPr>
            <a:xfrm>
              <a:off x="3184142" y="3388357"/>
              <a:ext cx="196699" cy="433471"/>
            </a:xfrm>
            <a:custGeom>
              <a:avLst/>
              <a:gdLst>
                <a:gd name="connsiteX0" fmla="*/ 0 w 196699"/>
                <a:gd name="connsiteY0" fmla="*/ 34127 h 433471"/>
                <a:gd name="connsiteX1" fmla="*/ 8878 w 196699"/>
                <a:gd name="connsiteY1" fmla="*/ 126979 h 433471"/>
                <a:gd name="connsiteX2" fmla="*/ 135368 w 196699"/>
                <a:gd name="connsiteY2" fmla="*/ 433471 h 433471"/>
                <a:gd name="connsiteX3" fmla="*/ 167378 w 196699"/>
                <a:gd name="connsiteY3" fmla="*/ 115820 h 433471"/>
                <a:gd name="connsiteX4" fmla="*/ 196699 w 196699"/>
                <a:gd name="connsiteY4" fmla="*/ 0 h 43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99" h="433471">
                  <a:moveTo>
                    <a:pt x="0" y="34127"/>
                  </a:moveTo>
                  <a:lnTo>
                    <a:pt x="8878" y="126979"/>
                  </a:lnTo>
                  <a:lnTo>
                    <a:pt x="135368" y="433471"/>
                  </a:lnTo>
                  <a:lnTo>
                    <a:pt x="167378" y="115820"/>
                  </a:lnTo>
                  <a:lnTo>
                    <a:pt x="196699" y="0"/>
                  </a:lnTo>
                  <a:close/>
                </a:path>
              </a:pathLst>
            </a:custGeom>
            <a:solidFill>
              <a:srgbClr val="FFFFFF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D6849333-5C5D-170F-D314-D05003095468}"/>
                </a:ext>
              </a:extLst>
            </p:cNvPr>
            <p:cNvSpPr/>
            <p:nvPr/>
          </p:nvSpPr>
          <p:spPr>
            <a:xfrm>
              <a:off x="3254584" y="3910677"/>
              <a:ext cx="35046" cy="35046"/>
            </a:xfrm>
            <a:custGeom>
              <a:avLst/>
              <a:gdLst>
                <a:gd name="connsiteX0" fmla="*/ 338 w 35046"/>
                <a:gd name="connsiteY0" fmla="*/ 20944 h 35046"/>
                <a:gd name="connsiteX1" fmla="*/ 20944 w 35046"/>
                <a:gd name="connsiteY1" fmla="*/ 34709 h 35046"/>
                <a:gd name="connsiteX2" fmla="*/ 34709 w 35046"/>
                <a:gd name="connsiteY2" fmla="*/ 14102 h 35046"/>
                <a:gd name="connsiteX3" fmla="*/ 14102 w 35046"/>
                <a:gd name="connsiteY3" fmla="*/ 337 h 35046"/>
                <a:gd name="connsiteX4" fmla="*/ 338 w 35046"/>
                <a:gd name="connsiteY4" fmla="*/ 20944 h 3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46" h="35046">
                  <a:moveTo>
                    <a:pt x="338" y="20944"/>
                  </a:moveTo>
                  <a:cubicBezTo>
                    <a:pt x="2211" y="30474"/>
                    <a:pt x="11496" y="36582"/>
                    <a:pt x="20944" y="34709"/>
                  </a:cubicBezTo>
                  <a:cubicBezTo>
                    <a:pt x="30474" y="32836"/>
                    <a:pt x="36582" y="23550"/>
                    <a:pt x="34709" y="14102"/>
                  </a:cubicBezTo>
                  <a:cubicBezTo>
                    <a:pt x="32836" y="4573"/>
                    <a:pt x="23551" y="-1536"/>
                    <a:pt x="14102" y="337"/>
                  </a:cubicBezTo>
                  <a:cubicBezTo>
                    <a:pt x="4573" y="2211"/>
                    <a:pt x="-1536" y="11415"/>
                    <a:pt x="338" y="20944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45FC8A-C037-78D2-A009-FA5E904BF283}"/>
                </a:ext>
              </a:extLst>
            </p:cNvPr>
            <p:cNvSpPr/>
            <p:nvPr/>
          </p:nvSpPr>
          <p:spPr>
            <a:xfrm>
              <a:off x="3082168" y="3448221"/>
              <a:ext cx="241037" cy="560042"/>
            </a:xfrm>
            <a:custGeom>
              <a:avLst/>
              <a:gdLst>
                <a:gd name="connsiteX0" fmla="*/ 116798 w 241037"/>
                <a:gd name="connsiteY0" fmla="*/ 0 h 560042"/>
                <a:gd name="connsiteX1" fmla="*/ 0 w 241037"/>
                <a:gd name="connsiteY1" fmla="*/ 95866 h 560042"/>
                <a:gd name="connsiteX2" fmla="*/ 146771 w 241037"/>
                <a:gd name="connsiteY2" fmla="*/ 134798 h 560042"/>
                <a:gd name="connsiteX3" fmla="*/ 221622 w 241037"/>
                <a:gd name="connsiteY3" fmla="*/ 356421 h 560042"/>
                <a:gd name="connsiteX4" fmla="*/ 239623 w 241037"/>
                <a:gd name="connsiteY4" fmla="*/ 560043 h 560042"/>
                <a:gd name="connsiteX5" fmla="*/ 116798 w 241037"/>
                <a:gd name="connsiteY5" fmla="*/ 0 h 56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037" h="560042">
                  <a:moveTo>
                    <a:pt x="116798" y="0"/>
                  </a:moveTo>
                  <a:lnTo>
                    <a:pt x="0" y="95866"/>
                  </a:lnTo>
                  <a:lnTo>
                    <a:pt x="146771" y="134798"/>
                  </a:lnTo>
                  <a:lnTo>
                    <a:pt x="221622" y="356421"/>
                  </a:lnTo>
                  <a:lnTo>
                    <a:pt x="239623" y="560043"/>
                  </a:lnTo>
                  <a:cubicBezTo>
                    <a:pt x="239541" y="560124"/>
                    <a:pt x="263569" y="293542"/>
                    <a:pt x="116798" y="0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FDE3F414-FCC4-E2DF-0D60-EE3B529A19EB}"/>
                </a:ext>
              </a:extLst>
            </p:cNvPr>
            <p:cNvSpPr/>
            <p:nvPr/>
          </p:nvSpPr>
          <p:spPr>
            <a:xfrm>
              <a:off x="3311578" y="3423787"/>
              <a:ext cx="206830" cy="896019"/>
            </a:xfrm>
            <a:custGeom>
              <a:avLst/>
              <a:gdLst>
                <a:gd name="connsiteX0" fmla="*/ 54521 w 206830"/>
                <a:gd name="connsiteY0" fmla="*/ 0 h 896019"/>
                <a:gd name="connsiteX1" fmla="*/ 206831 w 206830"/>
                <a:gd name="connsiteY1" fmla="*/ 67929 h 896019"/>
                <a:gd name="connsiteX2" fmla="*/ 47028 w 206830"/>
                <a:gd name="connsiteY2" fmla="*/ 140011 h 896019"/>
                <a:gd name="connsiteX3" fmla="*/ 28132 w 206830"/>
                <a:gd name="connsiteY3" fmla="*/ 380855 h 896019"/>
                <a:gd name="connsiteX4" fmla="*/ 34159 w 206830"/>
                <a:gd name="connsiteY4" fmla="*/ 896020 h 896019"/>
                <a:gd name="connsiteX5" fmla="*/ 54521 w 206830"/>
                <a:gd name="connsiteY5" fmla="*/ 0 h 89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830" h="896019">
                  <a:moveTo>
                    <a:pt x="54521" y="0"/>
                  </a:moveTo>
                  <a:lnTo>
                    <a:pt x="206831" y="67929"/>
                  </a:lnTo>
                  <a:lnTo>
                    <a:pt x="47028" y="140011"/>
                  </a:lnTo>
                  <a:lnTo>
                    <a:pt x="28132" y="380855"/>
                  </a:lnTo>
                  <a:lnTo>
                    <a:pt x="34159" y="896020"/>
                  </a:lnTo>
                  <a:cubicBezTo>
                    <a:pt x="34159" y="896020"/>
                    <a:pt x="-54865" y="323678"/>
                    <a:pt x="54521" y="0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69700979-9569-F3A4-87C8-88436FE6443A}"/>
                </a:ext>
              </a:extLst>
            </p:cNvPr>
            <p:cNvSpPr/>
            <p:nvPr/>
          </p:nvSpPr>
          <p:spPr>
            <a:xfrm>
              <a:off x="3146313" y="3397805"/>
              <a:ext cx="78797" cy="192056"/>
            </a:xfrm>
            <a:custGeom>
              <a:avLst/>
              <a:gdLst>
                <a:gd name="connsiteX0" fmla="*/ 70490 w 78797"/>
                <a:gd name="connsiteY0" fmla="*/ 192056 h 192056"/>
                <a:gd name="connsiteX1" fmla="*/ 607 w 78797"/>
                <a:gd name="connsiteY1" fmla="*/ 4887 h 192056"/>
                <a:gd name="connsiteX2" fmla="*/ 30988 w 78797"/>
                <a:gd name="connsiteY2" fmla="*/ 0 h 192056"/>
                <a:gd name="connsiteX3" fmla="*/ 32454 w 78797"/>
                <a:gd name="connsiteY3" fmla="*/ 18163 h 192056"/>
                <a:gd name="connsiteX4" fmla="*/ 18933 w 78797"/>
                <a:gd name="connsiteY4" fmla="*/ 23539 h 192056"/>
                <a:gd name="connsiteX5" fmla="*/ 78798 w 78797"/>
                <a:gd name="connsiteY5" fmla="*/ 172183 h 192056"/>
                <a:gd name="connsiteX6" fmla="*/ 70490 w 78797"/>
                <a:gd name="connsiteY6" fmla="*/ 192056 h 19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97" h="192056">
                  <a:moveTo>
                    <a:pt x="70490" y="192056"/>
                  </a:moveTo>
                  <a:cubicBezTo>
                    <a:pt x="70490" y="192056"/>
                    <a:pt x="-7619" y="163305"/>
                    <a:pt x="607" y="4887"/>
                  </a:cubicBezTo>
                  <a:lnTo>
                    <a:pt x="30988" y="0"/>
                  </a:lnTo>
                  <a:lnTo>
                    <a:pt x="32454" y="18163"/>
                  </a:lnTo>
                  <a:lnTo>
                    <a:pt x="18933" y="23539"/>
                  </a:lnTo>
                  <a:cubicBezTo>
                    <a:pt x="18933" y="23539"/>
                    <a:pt x="25775" y="152472"/>
                    <a:pt x="78798" y="172183"/>
                  </a:cubicBezTo>
                  <a:lnTo>
                    <a:pt x="70490" y="192056"/>
                  </a:lnTo>
                  <a:close/>
                </a:path>
              </a:pathLst>
            </a:custGeom>
            <a:solidFill>
              <a:srgbClr val="FFFFFF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A06A943-165E-3563-5B1A-31C33E142C06}"/>
                </a:ext>
              </a:extLst>
            </p:cNvPr>
            <p:cNvSpPr/>
            <p:nvPr/>
          </p:nvSpPr>
          <p:spPr>
            <a:xfrm>
              <a:off x="3303709" y="3391289"/>
              <a:ext cx="47881" cy="182771"/>
            </a:xfrm>
            <a:custGeom>
              <a:avLst/>
              <a:gdLst>
                <a:gd name="connsiteX0" fmla="*/ 0 w 47881"/>
                <a:gd name="connsiteY0" fmla="*/ 169495 h 182771"/>
                <a:gd name="connsiteX1" fmla="*/ 22562 w 47881"/>
                <a:gd name="connsiteY1" fmla="*/ 17511 h 182771"/>
                <a:gd name="connsiteX2" fmla="*/ 10181 w 47881"/>
                <a:gd name="connsiteY2" fmla="*/ 18815 h 182771"/>
                <a:gd name="connsiteX3" fmla="*/ 8226 w 47881"/>
                <a:gd name="connsiteY3" fmla="*/ 489 h 182771"/>
                <a:gd name="connsiteX4" fmla="*/ 39422 w 47881"/>
                <a:gd name="connsiteY4" fmla="*/ 0 h 182771"/>
                <a:gd name="connsiteX5" fmla="*/ 18000 w 47881"/>
                <a:gd name="connsiteY5" fmla="*/ 182771 h 182771"/>
                <a:gd name="connsiteX6" fmla="*/ 0 w 47881"/>
                <a:gd name="connsiteY6" fmla="*/ 169495 h 18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81" h="182771">
                  <a:moveTo>
                    <a:pt x="0" y="169495"/>
                  </a:moveTo>
                  <a:cubicBezTo>
                    <a:pt x="0" y="169495"/>
                    <a:pt x="37792" y="73711"/>
                    <a:pt x="22562" y="17511"/>
                  </a:cubicBezTo>
                  <a:lnTo>
                    <a:pt x="10181" y="18815"/>
                  </a:lnTo>
                  <a:lnTo>
                    <a:pt x="8226" y="489"/>
                  </a:lnTo>
                  <a:lnTo>
                    <a:pt x="39422" y="0"/>
                  </a:lnTo>
                  <a:cubicBezTo>
                    <a:pt x="39422" y="0"/>
                    <a:pt x="68824" y="119730"/>
                    <a:pt x="18000" y="182771"/>
                  </a:cubicBezTo>
                  <a:lnTo>
                    <a:pt x="0" y="169495"/>
                  </a:lnTo>
                  <a:close/>
                </a:path>
              </a:pathLst>
            </a:custGeom>
            <a:solidFill>
              <a:srgbClr val="FFFFFF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08E6508-FCA6-EA61-CB3E-C961A3DBFDA7}"/>
                </a:ext>
              </a:extLst>
            </p:cNvPr>
            <p:cNvSpPr/>
            <p:nvPr/>
          </p:nvSpPr>
          <p:spPr>
            <a:xfrm>
              <a:off x="3307130" y="3387379"/>
              <a:ext cx="56390" cy="185947"/>
            </a:xfrm>
            <a:custGeom>
              <a:avLst/>
              <a:gdLst>
                <a:gd name="connsiteX0" fmla="*/ 0 w 56390"/>
                <a:gd name="connsiteY0" fmla="*/ 178699 h 185947"/>
                <a:gd name="connsiteX1" fmla="*/ 28670 w 56390"/>
                <a:gd name="connsiteY1" fmla="*/ 21340 h 185947"/>
                <a:gd name="connsiteX2" fmla="*/ 19141 w 56390"/>
                <a:gd name="connsiteY2" fmla="*/ 21502 h 185947"/>
                <a:gd name="connsiteX3" fmla="*/ 23946 w 56390"/>
                <a:gd name="connsiteY3" fmla="*/ 0 h 185947"/>
                <a:gd name="connsiteX4" fmla="*/ 45856 w 56390"/>
                <a:gd name="connsiteY4" fmla="*/ 1710 h 185947"/>
                <a:gd name="connsiteX5" fmla="*/ 16290 w 56390"/>
                <a:gd name="connsiteY5" fmla="*/ 185948 h 185947"/>
                <a:gd name="connsiteX6" fmla="*/ 0 w 56390"/>
                <a:gd name="connsiteY6" fmla="*/ 178699 h 18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90" h="185947">
                  <a:moveTo>
                    <a:pt x="0" y="178699"/>
                  </a:moveTo>
                  <a:cubicBezTo>
                    <a:pt x="0" y="178699"/>
                    <a:pt x="44960" y="133169"/>
                    <a:pt x="28670" y="21340"/>
                  </a:cubicBezTo>
                  <a:lnTo>
                    <a:pt x="19141" y="21502"/>
                  </a:lnTo>
                  <a:lnTo>
                    <a:pt x="23946" y="0"/>
                  </a:lnTo>
                  <a:lnTo>
                    <a:pt x="45856" y="1710"/>
                  </a:lnTo>
                  <a:cubicBezTo>
                    <a:pt x="45856" y="1710"/>
                    <a:pt x="83567" y="129504"/>
                    <a:pt x="16290" y="185948"/>
                  </a:cubicBezTo>
                  <a:lnTo>
                    <a:pt x="0" y="178699"/>
                  </a:lnTo>
                  <a:close/>
                </a:path>
              </a:pathLst>
            </a:custGeom>
            <a:solidFill>
              <a:srgbClr val="E2E2E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064907F4-9F80-30D7-CB39-15CCB22C39F4}"/>
                </a:ext>
              </a:extLst>
            </p:cNvPr>
            <p:cNvSpPr/>
            <p:nvPr/>
          </p:nvSpPr>
          <p:spPr>
            <a:xfrm>
              <a:off x="3155623" y="3392022"/>
              <a:ext cx="72746" cy="193522"/>
            </a:xfrm>
            <a:custGeom>
              <a:avLst/>
              <a:gdLst>
                <a:gd name="connsiteX0" fmla="*/ 72746 w 72746"/>
                <a:gd name="connsiteY0" fmla="*/ 181061 h 193522"/>
                <a:gd name="connsiteX1" fmla="*/ 19560 w 72746"/>
                <a:gd name="connsiteY1" fmla="*/ 30299 h 193522"/>
                <a:gd name="connsiteX2" fmla="*/ 31370 w 72746"/>
                <a:gd name="connsiteY2" fmla="*/ 25738 h 193522"/>
                <a:gd name="connsiteX3" fmla="*/ 28927 w 72746"/>
                <a:gd name="connsiteY3" fmla="*/ 0 h 193522"/>
                <a:gd name="connsiteX4" fmla="*/ 908 w 72746"/>
                <a:gd name="connsiteY4" fmla="*/ 6842 h 193522"/>
                <a:gd name="connsiteX5" fmla="*/ 60529 w 72746"/>
                <a:gd name="connsiteY5" fmla="*/ 193523 h 193522"/>
                <a:gd name="connsiteX6" fmla="*/ 72746 w 72746"/>
                <a:gd name="connsiteY6" fmla="*/ 181061 h 19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746" h="193522">
                  <a:moveTo>
                    <a:pt x="72746" y="181061"/>
                  </a:moveTo>
                  <a:cubicBezTo>
                    <a:pt x="72746" y="181061"/>
                    <a:pt x="22004" y="128934"/>
                    <a:pt x="19560" y="30299"/>
                  </a:cubicBezTo>
                  <a:lnTo>
                    <a:pt x="31370" y="25738"/>
                  </a:lnTo>
                  <a:lnTo>
                    <a:pt x="28927" y="0"/>
                  </a:lnTo>
                  <a:lnTo>
                    <a:pt x="908" y="6842"/>
                  </a:lnTo>
                  <a:cubicBezTo>
                    <a:pt x="908" y="6842"/>
                    <a:pt x="-12123" y="133332"/>
                    <a:pt x="60529" y="193523"/>
                  </a:cubicBezTo>
                  <a:lnTo>
                    <a:pt x="72746" y="181061"/>
                  </a:lnTo>
                  <a:close/>
                </a:path>
              </a:pathLst>
            </a:custGeom>
            <a:solidFill>
              <a:srgbClr val="E2E2E3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1EBC771-7D6F-EAA0-41ED-61ECE4156F18}"/>
                </a:ext>
              </a:extLst>
            </p:cNvPr>
            <p:cNvSpPr/>
            <p:nvPr/>
          </p:nvSpPr>
          <p:spPr>
            <a:xfrm>
              <a:off x="3212079" y="3552395"/>
              <a:ext cx="114354" cy="68987"/>
            </a:xfrm>
            <a:custGeom>
              <a:avLst/>
              <a:gdLst>
                <a:gd name="connsiteX0" fmla="*/ 13032 w 114354"/>
                <a:gd name="connsiteY0" fmla="*/ 10670 h 68987"/>
                <a:gd name="connsiteX1" fmla="*/ 0 w 114354"/>
                <a:gd name="connsiteY1" fmla="*/ 34046 h 68987"/>
                <a:gd name="connsiteX2" fmla="*/ 40643 w 114354"/>
                <a:gd name="connsiteY2" fmla="*/ 48136 h 68987"/>
                <a:gd name="connsiteX3" fmla="*/ 42272 w 114354"/>
                <a:gd name="connsiteY3" fmla="*/ 68987 h 68987"/>
                <a:gd name="connsiteX4" fmla="*/ 79006 w 114354"/>
                <a:gd name="connsiteY4" fmla="*/ 66870 h 68987"/>
                <a:gd name="connsiteX5" fmla="*/ 79902 w 114354"/>
                <a:gd name="connsiteY5" fmla="*/ 50906 h 68987"/>
                <a:gd name="connsiteX6" fmla="*/ 114354 w 114354"/>
                <a:gd name="connsiteY6" fmla="*/ 23702 h 68987"/>
                <a:gd name="connsiteX7" fmla="*/ 89187 w 114354"/>
                <a:gd name="connsiteY7" fmla="*/ 0 h 68987"/>
                <a:gd name="connsiteX8" fmla="*/ 13032 w 114354"/>
                <a:gd name="connsiteY8" fmla="*/ 10670 h 6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54" h="68987">
                  <a:moveTo>
                    <a:pt x="13032" y="10670"/>
                  </a:moveTo>
                  <a:lnTo>
                    <a:pt x="0" y="34046"/>
                  </a:lnTo>
                  <a:cubicBezTo>
                    <a:pt x="0" y="34046"/>
                    <a:pt x="18245" y="49521"/>
                    <a:pt x="40643" y="48136"/>
                  </a:cubicBezTo>
                  <a:lnTo>
                    <a:pt x="42272" y="68987"/>
                  </a:lnTo>
                  <a:lnTo>
                    <a:pt x="79006" y="66870"/>
                  </a:lnTo>
                  <a:lnTo>
                    <a:pt x="79902" y="50906"/>
                  </a:lnTo>
                  <a:cubicBezTo>
                    <a:pt x="79902" y="50906"/>
                    <a:pt x="106535" y="45530"/>
                    <a:pt x="114354" y="23702"/>
                  </a:cubicBezTo>
                  <a:lnTo>
                    <a:pt x="89187" y="0"/>
                  </a:lnTo>
                  <a:cubicBezTo>
                    <a:pt x="89187" y="82"/>
                    <a:pt x="63042" y="46833"/>
                    <a:pt x="13032" y="10670"/>
                  </a:cubicBezTo>
                  <a:close/>
                </a:path>
              </a:pathLst>
            </a:custGeom>
            <a:solidFill>
              <a:srgbClr val="B5C0C6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5812633C-60A8-D28B-DEE8-26B25442B6FF}"/>
                </a:ext>
              </a:extLst>
            </p:cNvPr>
            <p:cNvSpPr/>
            <p:nvPr/>
          </p:nvSpPr>
          <p:spPr>
            <a:xfrm>
              <a:off x="3097562" y="2267945"/>
              <a:ext cx="41179" cy="81937"/>
            </a:xfrm>
            <a:custGeom>
              <a:avLst/>
              <a:gdLst>
                <a:gd name="connsiteX0" fmla="*/ 0 w 41179"/>
                <a:gd name="connsiteY0" fmla="*/ 0 h 81937"/>
                <a:gd name="connsiteX1" fmla="*/ 17919 w 41179"/>
                <a:gd name="connsiteY1" fmla="*/ 81938 h 8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79" h="81937">
                  <a:moveTo>
                    <a:pt x="0" y="0"/>
                  </a:moveTo>
                  <a:cubicBezTo>
                    <a:pt x="15883" y="10588"/>
                    <a:pt x="72571" y="80227"/>
                    <a:pt x="17919" y="81938"/>
                  </a:cubicBezTo>
                </a:path>
              </a:pathLst>
            </a:custGeom>
            <a:solidFill>
              <a:srgbClr val="D29CC5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815766C-DA53-AD9C-4F05-0647C3615E1E}"/>
                </a:ext>
              </a:extLst>
            </p:cNvPr>
            <p:cNvSpPr/>
            <p:nvPr/>
          </p:nvSpPr>
          <p:spPr>
            <a:xfrm>
              <a:off x="2783785" y="2225252"/>
              <a:ext cx="346274" cy="200320"/>
            </a:xfrm>
            <a:custGeom>
              <a:avLst/>
              <a:gdLst>
                <a:gd name="connsiteX0" fmla="*/ 312881 w 346274"/>
                <a:gd name="connsiteY0" fmla="*/ 45951 h 200320"/>
                <a:gd name="connsiteX1" fmla="*/ 189974 w 346274"/>
                <a:gd name="connsiteY1" fmla="*/ 4494 h 200320"/>
                <a:gd name="connsiteX2" fmla="*/ 107222 w 346274"/>
                <a:gd name="connsiteY2" fmla="*/ 12639 h 200320"/>
                <a:gd name="connsiteX3" fmla="*/ 36769 w 346274"/>
                <a:gd name="connsiteY3" fmla="*/ 97834 h 200320"/>
                <a:gd name="connsiteX4" fmla="*/ 768 w 346274"/>
                <a:gd name="connsiteY4" fmla="*/ 186288 h 200320"/>
                <a:gd name="connsiteX5" fmla="*/ 124408 w 346274"/>
                <a:gd name="connsiteY5" fmla="*/ 114043 h 200320"/>
                <a:gd name="connsiteX6" fmla="*/ 122046 w 346274"/>
                <a:gd name="connsiteY6" fmla="*/ 160550 h 200320"/>
                <a:gd name="connsiteX7" fmla="*/ 141268 w 346274"/>
                <a:gd name="connsiteY7" fmla="*/ 140188 h 200320"/>
                <a:gd name="connsiteX8" fmla="*/ 166436 w 346274"/>
                <a:gd name="connsiteY8" fmla="*/ 128703 h 200320"/>
                <a:gd name="connsiteX9" fmla="*/ 244952 w 346274"/>
                <a:gd name="connsiteY9" fmla="*/ 120314 h 200320"/>
                <a:gd name="connsiteX10" fmla="*/ 346275 w 346274"/>
                <a:gd name="connsiteY10" fmla="*/ 113635 h 200320"/>
                <a:gd name="connsiteX11" fmla="*/ 310600 w 346274"/>
                <a:gd name="connsiteY11" fmla="*/ 49454 h 20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6274" h="200320">
                  <a:moveTo>
                    <a:pt x="312881" y="45951"/>
                  </a:moveTo>
                  <a:cubicBezTo>
                    <a:pt x="278428" y="24042"/>
                    <a:pt x="230943" y="12557"/>
                    <a:pt x="189974" y="4494"/>
                  </a:cubicBezTo>
                  <a:cubicBezTo>
                    <a:pt x="161386" y="-1126"/>
                    <a:pt x="131657" y="-4303"/>
                    <a:pt x="107222" y="12639"/>
                  </a:cubicBezTo>
                  <a:cubicBezTo>
                    <a:pt x="75213" y="34793"/>
                    <a:pt x="54118" y="62730"/>
                    <a:pt x="36769" y="97834"/>
                  </a:cubicBezTo>
                  <a:cubicBezTo>
                    <a:pt x="26669" y="118196"/>
                    <a:pt x="-5340" y="161690"/>
                    <a:pt x="768" y="186288"/>
                  </a:cubicBezTo>
                  <a:cubicBezTo>
                    <a:pt x="13963" y="239718"/>
                    <a:pt x="109747" y="124061"/>
                    <a:pt x="124408" y="114043"/>
                  </a:cubicBezTo>
                  <a:cubicBezTo>
                    <a:pt x="114471" y="123165"/>
                    <a:pt x="94842" y="168451"/>
                    <a:pt x="122046" y="160550"/>
                  </a:cubicBezTo>
                  <a:cubicBezTo>
                    <a:pt x="131983" y="157618"/>
                    <a:pt x="134752" y="146704"/>
                    <a:pt x="141268" y="140188"/>
                  </a:cubicBezTo>
                  <a:cubicBezTo>
                    <a:pt x="147947" y="133509"/>
                    <a:pt x="156906" y="131065"/>
                    <a:pt x="166436" y="128703"/>
                  </a:cubicBezTo>
                  <a:cubicBezTo>
                    <a:pt x="192499" y="122187"/>
                    <a:pt x="218400" y="118522"/>
                    <a:pt x="244952" y="120314"/>
                  </a:cubicBezTo>
                  <a:cubicBezTo>
                    <a:pt x="279324" y="122595"/>
                    <a:pt x="312962" y="124712"/>
                    <a:pt x="346275" y="113635"/>
                  </a:cubicBezTo>
                  <a:cubicBezTo>
                    <a:pt x="335361" y="87490"/>
                    <a:pt x="336419" y="65336"/>
                    <a:pt x="310600" y="49454"/>
                  </a:cubicBezTo>
                </a:path>
              </a:pathLst>
            </a:custGeom>
            <a:solidFill>
              <a:srgbClr val="FCE4D6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0F8D46F-90DD-072E-44C7-41E24B02F6E4}"/>
                </a:ext>
              </a:extLst>
            </p:cNvPr>
            <p:cNvSpPr/>
            <p:nvPr/>
          </p:nvSpPr>
          <p:spPr>
            <a:xfrm>
              <a:off x="3259285" y="4062742"/>
              <a:ext cx="35069" cy="35046"/>
            </a:xfrm>
            <a:custGeom>
              <a:avLst/>
              <a:gdLst>
                <a:gd name="connsiteX0" fmla="*/ 361 w 35069"/>
                <a:gd name="connsiteY0" fmla="*/ 20944 h 35046"/>
                <a:gd name="connsiteX1" fmla="*/ 20967 w 35069"/>
                <a:gd name="connsiteY1" fmla="*/ 34709 h 35046"/>
                <a:gd name="connsiteX2" fmla="*/ 34732 w 35069"/>
                <a:gd name="connsiteY2" fmla="*/ 14102 h 35046"/>
                <a:gd name="connsiteX3" fmla="*/ 14125 w 35069"/>
                <a:gd name="connsiteY3" fmla="*/ 338 h 35046"/>
                <a:gd name="connsiteX4" fmla="*/ 361 w 35069"/>
                <a:gd name="connsiteY4" fmla="*/ 20944 h 3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69" h="35046">
                  <a:moveTo>
                    <a:pt x="361" y="20944"/>
                  </a:moveTo>
                  <a:cubicBezTo>
                    <a:pt x="2234" y="30473"/>
                    <a:pt x="11519" y="36582"/>
                    <a:pt x="20967" y="34709"/>
                  </a:cubicBezTo>
                  <a:cubicBezTo>
                    <a:pt x="30497" y="32836"/>
                    <a:pt x="36605" y="23551"/>
                    <a:pt x="34732" y="14102"/>
                  </a:cubicBezTo>
                  <a:cubicBezTo>
                    <a:pt x="32859" y="4573"/>
                    <a:pt x="23573" y="-1536"/>
                    <a:pt x="14125" y="338"/>
                  </a:cubicBezTo>
                  <a:cubicBezTo>
                    <a:pt x="4596" y="2211"/>
                    <a:pt x="-1594" y="11414"/>
                    <a:pt x="361" y="20944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BEBBD21-11EF-B464-EE9F-9DA9E4CC5F17}"/>
                </a:ext>
              </a:extLst>
            </p:cNvPr>
            <p:cNvSpPr/>
            <p:nvPr/>
          </p:nvSpPr>
          <p:spPr>
            <a:xfrm>
              <a:off x="1788825" y="2268515"/>
              <a:ext cx="1224437" cy="2319103"/>
            </a:xfrm>
            <a:custGeom>
              <a:avLst/>
              <a:gdLst>
                <a:gd name="connsiteX0" fmla="*/ 869239 w 1224437"/>
                <a:gd name="connsiteY0" fmla="*/ 1369890 h 2319103"/>
                <a:gd name="connsiteX1" fmla="*/ 1194464 w 1224437"/>
                <a:gd name="connsiteY1" fmla="*/ 1617739 h 2319103"/>
                <a:gd name="connsiteX2" fmla="*/ 1224438 w 1224437"/>
                <a:gd name="connsiteY2" fmla="*/ 1393103 h 2319103"/>
                <a:gd name="connsiteX3" fmla="*/ 921936 w 1224437"/>
                <a:gd name="connsiteY3" fmla="*/ 1179706 h 2319103"/>
                <a:gd name="connsiteX4" fmla="*/ 719698 w 1224437"/>
                <a:gd name="connsiteY4" fmla="*/ 1142321 h 2319103"/>
                <a:gd name="connsiteX5" fmla="*/ 669526 w 1224437"/>
                <a:gd name="connsiteY5" fmla="*/ 1141507 h 2319103"/>
                <a:gd name="connsiteX6" fmla="*/ 500275 w 1224437"/>
                <a:gd name="connsiteY6" fmla="*/ 1138738 h 2319103"/>
                <a:gd name="connsiteX7" fmla="*/ 414591 w 1224437"/>
                <a:gd name="connsiteY7" fmla="*/ 1083271 h 2319103"/>
                <a:gd name="connsiteX8" fmla="*/ 388364 w 1224437"/>
                <a:gd name="connsiteY8" fmla="*/ 1057370 h 2319103"/>
                <a:gd name="connsiteX9" fmla="*/ 533588 w 1224437"/>
                <a:gd name="connsiteY9" fmla="*/ 161839 h 2319103"/>
                <a:gd name="connsiteX10" fmla="*/ 523081 w 1224437"/>
                <a:gd name="connsiteY10" fmla="*/ 0 h 2319103"/>
                <a:gd name="connsiteX11" fmla="*/ 236218 w 1224437"/>
                <a:gd name="connsiteY11" fmla="*/ 1215951 h 2319103"/>
                <a:gd name="connsiteX12" fmla="*/ 240046 w 1224437"/>
                <a:gd name="connsiteY12" fmla="*/ 1252603 h 2319103"/>
                <a:gd name="connsiteX13" fmla="*/ 244444 w 1224437"/>
                <a:gd name="connsiteY13" fmla="*/ 1335111 h 2319103"/>
                <a:gd name="connsiteX14" fmla="*/ 243548 w 1224437"/>
                <a:gd name="connsiteY14" fmla="*/ 1495321 h 2319103"/>
                <a:gd name="connsiteX15" fmla="*/ 192724 w 1224437"/>
                <a:gd name="connsiteY15" fmla="*/ 2166297 h 2319103"/>
                <a:gd name="connsiteX16" fmla="*/ 1160907 w 1224437"/>
                <a:gd name="connsiteY16" fmla="*/ 2215167 h 2319103"/>
                <a:gd name="connsiteX17" fmla="*/ 877221 w 1224437"/>
                <a:gd name="connsiteY17" fmla="*/ 1395465 h 2319103"/>
                <a:gd name="connsiteX18" fmla="*/ 869239 w 1224437"/>
                <a:gd name="connsiteY18" fmla="*/ 1369890 h 231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24437" h="2319103">
                  <a:moveTo>
                    <a:pt x="869239" y="1369890"/>
                  </a:moveTo>
                  <a:lnTo>
                    <a:pt x="1194464" y="1617739"/>
                  </a:lnTo>
                  <a:lnTo>
                    <a:pt x="1224438" y="1393103"/>
                  </a:lnTo>
                  <a:lnTo>
                    <a:pt x="921936" y="1179706"/>
                  </a:lnTo>
                  <a:cubicBezTo>
                    <a:pt x="913547" y="1169362"/>
                    <a:pt x="728658" y="1152258"/>
                    <a:pt x="719698" y="1142321"/>
                  </a:cubicBezTo>
                  <a:lnTo>
                    <a:pt x="669526" y="1141507"/>
                  </a:lnTo>
                  <a:lnTo>
                    <a:pt x="500275" y="1138738"/>
                  </a:lnTo>
                  <a:cubicBezTo>
                    <a:pt x="476003" y="1132059"/>
                    <a:pt x="446193" y="1112430"/>
                    <a:pt x="414591" y="1083271"/>
                  </a:cubicBezTo>
                  <a:cubicBezTo>
                    <a:pt x="405957" y="1075289"/>
                    <a:pt x="397242" y="1066737"/>
                    <a:pt x="388364" y="1057370"/>
                  </a:cubicBezTo>
                  <a:cubicBezTo>
                    <a:pt x="189222" y="846988"/>
                    <a:pt x="-43397" y="303805"/>
                    <a:pt x="533588" y="161839"/>
                  </a:cubicBezTo>
                  <a:cubicBezTo>
                    <a:pt x="533588" y="161839"/>
                    <a:pt x="625869" y="47403"/>
                    <a:pt x="523081" y="0"/>
                  </a:cubicBezTo>
                  <a:cubicBezTo>
                    <a:pt x="69980" y="26390"/>
                    <a:pt x="-234394" y="583337"/>
                    <a:pt x="236218" y="1215951"/>
                  </a:cubicBezTo>
                  <a:cubicBezTo>
                    <a:pt x="237521" y="1223363"/>
                    <a:pt x="238824" y="1236232"/>
                    <a:pt x="240046" y="1252603"/>
                  </a:cubicBezTo>
                  <a:cubicBezTo>
                    <a:pt x="241756" y="1275246"/>
                    <a:pt x="243304" y="1304568"/>
                    <a:pt x="244444" y="1335111"/>
                  </a:cubicBezTo>
                  <a:cubicBezTo>
                    <a:pt x="246887" y="1400026"/>
                    <a:pt x="247376" y="1470642"/>
                    <a:pt x="243548" y="1495321"/>
                  </a:cubicBezTo>
                  <a:cubicBezTo>
                    <a:pt x="236543" y="1539955"/>
                    <a:pt x="209014" y="1816067"/>
                    <a:pt x="192724" y="2166297"/>
                  </a:cubicBezTo>
                  <a:cubicBezTo>
                    <a:pt x="178226" y="2478817"/>
                    <a:pt x="1160907" y="2215167"/>
                    <a:pt x="1160907" y="2215167"/>
                  </a:cubicBezTo>
                  <a:cubicBezTo>
                    <a:pt x="1160907" y="2215167"/>
                    <a:pt x="977240" y="1715152"/>
                    <a:pt x="877221" y="1395465"/>
                  </a:cubicBezTo>
                  <a:cubicBezTo>
                    <a:pt x="874533" y="1386831"/>
                    <a:pt x="871845" y="1378360"/>
                    <a:pt x="869239" y="1369890"/>
                  </a:cubicBezTo>
                  <a:close/>
                </a:path>
              </a:pathLst>
            </a:custGeom>
            <a:solidFill>
              <a:srgbClr val="F6BFD7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14ADABA2-B828-DEE9-B2C9-760BE31210D2}"/>
                </a:ext>
              </a:extLst>
            </p:cNvPr>
            <p:cNvSpPr/>
            <p:nvPr/>
          </p:nvSpPr>
          <p:spPr>
            <a:xfrm>
              <a:off x="2284150" y="2329602"/>
              <a:ext cx="28244" cy="84596"/>
            </a:xfrm>
            <a:custGeom>
              <a:avLst/>
              <a:gdLst>
                <a:gd name="connsiteX0" fmla="*/ 28244 w 28244"/>
                <a:gd name="connsiteY0" fmla="*/ 0 h 84596"/>
                <a:gd name="connsiteX1" fmla="*/ 26778 w 28244"/>
                <a:gd name="connsiteY1" fmla="*/ 83893 h 8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44" h="84596">
                  <a:moveTo>
                    <a:pt x="28244" y="0"/>
                  </a:moveTo>
                  <a:cubicBezTo>
                    <a:pt x="14805" y="13521"/>
                    <a:pt x="-27141" y="92852"/>
                    <a:pt x="26778" y="83893"/>
                  </a:cubicBezTo>
                </a:path>
              </a:pathLst>
            </a:custGeom>
            <a:solidFill>
              <a:srgbClr val="D29CC5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E6A531CC-4C31-D4EF-C8F8-DE785EDF16BE}"/>
                </a:ext>
              </a:extLst>
            </p:cNvPr>
            <p:cNvSpPr/>
            <p:nvPr/>
          </p:nvSpPr>
          <p:spPr>
            <a:xfrm>
              <a:off x="2294476" y="2253960"/>
              <a:ext cx="353023" cy="172177"/>
            </a:xfrm>
            <a:custGeom>
              <a:avLst/>
              <a:gdLst>
                <a:gd name="connsiteX0" fmla="*/ 19385 w 353023"/>
                <a:gd name="connsiteY0" fmla="*/ 78574 h 172177"/>
                <a:gd name="connsiteX1" fmla="*/ 131784 w 353023"/>
                <a:gd name="connsiteY1" fmla="*/ 13822 h 172177"/>
                <a:gd name="connsiteX2" fmla="*/ 214537 w 353023"/>
                <a:gd name="connsiteY2" fmla="*/ 5596 h 172177"/>
                <a:gd name="connsiteX3" fmla="*/ 300302 w 353023"/>
                <a:gd name="connsiteY3" fmla="*/ 75316 h 172177"/>
                <a:gd name="connsiteX4" fmla="*/ 353000 w 353023"/>
                <a:gd name="connsiteY4" fmla="*/ 155055 h 172177"/>
                <a:gd name="connsiteX5" fmla="*/ 217632 w 353023"/>
                <a:gd name="connsiteY5" fmla="*/ 108385 h 172177"/>
                <a:gd name="connsiteX6" fmla="*/ 229034 w 353023"/>
                <a:gd name="connsiteY6" fmla="*/ 153507 h 172177"/>
                <a:gd name="connsiteX7" fmla="*/ 206229 w 353023"/>
                <a:gd name="connsiteY7" fmla="*/ 137380 h 172177"/>
                <a:gd name="connsiteX8" fmla="*/ 179351 w 353023"/>
                <a:gd name="connsiteY8" fmla="*/ 131027 h 172177"/>
                <a:gd name="connsiteX9" fmla="*/ 100671 w 353023"/>
                <a:gd name="connsiteY9" fmla="*/ 138195 h 172177"/>
                <a:gd name="connsiteX10" fmla="*/ 0 w 353023"/>
                <a:gd name="connsiteY10" fmla="*/ 151552 h 172177"/>
                <a:gd name="connsiteX11" fmla="*/ 22398 w 353023"/>
                <a:gd name="connsiteY11" fmla="*/ 81669 h 17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023" h="172177">
                  <a:moveTo>
                    <a:pt x="19385" y="78574"/>
                  </a:moveTo>
                  <a:cubicBezTo>
                    <a:pt x="48869" y="50312"/>
                    <a:pt x="93259" y="29786"/>
                    <a:pt x="131784" y="13822"/>
                  </a:cubicBezTo>
                  <a:cubicBezTo>
                    <a:pt x="158744" y="2664"/>
                    <a:pt x="187251" y="-6214"/>
                    <a:pt x="214537" y="5596"/>
                  </a:cubicBezTo>
                  <a:cubicBezTo>
                    <a:pt x="250293" y="21071"/>
                    <a:pt x="276438" y="44284"/>
                    <a:pt x="300302" y="75316"/>
                  </a:cubicBezTo>
                  <a:cubicBezTo>
                    <a:pt x="314230" y="93317"/>
                    <a:pt x="354140" y="129724"/>
                    <a:pt x="353000" y="155055"/>
                  </a:cubicBezTo>
                  <a:cubicBezTo>
                    <a:pt x="350556" y="210114"/>
                    <a:pt x="233921" y="115389"/>
                    <a:pt x="217632" y="108385"/>
                  </a:cubicBezTo>
                  <a:cubicBezTo>
                    <a:pt x="229197" y="115389"/>
                    <a:pt x="257297" y="155951"/>
                    <a:pt x="229034" y="153507"/>
                  </a:cubicBezTo>
                  <a:cubicBezTo>
                    <a:pt x="218690" y="152611"/>
                    <a:pt x="213885" y="142430"/>
                    <a:pt x="206229" y="137380"/>
                  </a:cubicBezTo>
                  <a:cubicBezTo>
                    <a:pt x="198410" y="132168"/>
                    <a:pt x="189125" y="131516"/>
                    <a:pt x="179351" y="131027"/>
                  </a:cubicBezTo>
                  <a:cubicBezTo>
                    <a:pt x="152473" y="129724"/>
                    <a:pt x="126409" y="131272"/>
                    <a:pt x="100671" y="138195"/>
                  </a:cubicBezTo>
                  <a:cubicBezTo>
                    <a:pt x="67440" y="147154"/>
                    <a:pt x="34779" y="155869"/>
                    <a:pt x="0" y="151552"/>
                  </a:cubicBezTo>
                  <a:cubicBezTo>
                    <a:pt x="5539" y="123778"/>
                    <a:pt x="163" y="102276"/>
                    <a:pt x="22398" y="81669"/>
                  </a:cubicBezTo>
                </a:path>
              </a:pathLst>
            </a:custGeom>
            <a:solidFill>
              <a:srgbClr val="FCE4D6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0" name="图形 3">
              <a:extLst>
                <a:ext uri="{FF2B5EF4-FFF2-40B4-BE49-F238E27FC236}">
                  <a16:creationId xmlns:a16="http://schemas.microsoft.com/office/drawing/2014/main" id="{C587C7BC-5E1A-46A4-E474-0CB01F8CCC03}"/>
                </a:ext>
              </a:extLst>
            </p:cNvPr>
            <p:cNvGrpSpPr/>
            <p:nvPr/>
          </p:nvGrpSpPr>
          <p:grpSpPr>
            <a:xfrm>
              <a:off x="2092957" y="3434406"/>
              <a:ext cx="357212" cy="170864"/>
              <a:chOff x="2092957" y="3434406"/>
              <a:chExt cx="357212" cy="17086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228613B8-1BC1-2DA0-F977-253D45B7D1BB}"/>
                  </a:ext>
                </a:extLst>
              </p:cNvPr>
              <p:cNvSpPr/>
              <p:nvPr/>
            </p:nvSpPr>
            <p:spPr>
              <a:xfrm>
                <a:off x="2192583" y="3449331"/>
                <a:ext cx="257586" cy="116068"/>
              </a:xfrm>
              <a:custGeom>
                <a:avLst/>
                <a:gdLst>
                  <a:gd name="connsiteX0" fmla="*/ 0 w 257586"/>
                  <a:gd name="connsiteY0" fmla="*/ 58837 h 116068"/>
                  <a:gd name="connsiteX1" fmla="*/ 197676 w 257586"/>
                  <a:gd name="connsiteY1" fmla="*/ 58837 h 116068"/>
                  <a:gd name="connsiteX2" fmla="*/ 197676 w 257586"/>
                  <a:gd name="connsiteY2" fmla="*/ 52810 h 116068"/>
                  <a:gd name="connsiteX3" fmla="*/ 0 w 257586"/>
                  <a:gd name="connsiteY3" fmla="*/ 58837 h 116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586" h="116068">
                    <a:moveTo>
                      <a:pt x="0" y="58837"/>
                    </a:moveTo>
                    <a:cubicBezTo>
                      <a:pt x="0" y="58837"/>
                      <a:pt x="62879" y="187608"/>
                      <a:pt x="197676" y="58837"/>
                    </a:cubicBezTo>
                    <a:cubicBezTo>
                      <a:pt x="332475" y="-69934"/>
                      <a:pt x="197676" y="52810"/>
                      <a:pt x="197676" y="52810"/>
                    </a:cubicBezTo>
                    <a:lnTo>
                      <a:pt x="0" y="58837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D2E3B22-04E3-BF5D-28F5-F6D52AB6DD1F}"/>
                  </a:ext>
                </a:extLst>
              </p:cNvPr>
              <p:cNvSpPr/>
              <p:nvPr/>
            </p:nvSpPr>
            <p:spPr>
              <a:xfrm>
                <a:off x="2092957" y="3434406"/>
                <a:ext cx="183518" cy="170864"/>
              </a:xfrm>
              <a:custGeom>
                <a:avLst/>
                <a:gdLst>
                  <a:gd name="connsiteX0" fmla="*/ 9788 w 183518"/>
                  <a:gd name="connsiteY0" fmla="*/ 37843 h 170864"/>
                  <a:gd name="connsiteX1" fmla="*/ 183518 w 183518"/>
                  <a:gd name="connsiteY1" fmla="*/ 142667 h 170864"/>
                  <a:gd name="connsiteX2" fmla="*/ 81707 w 183518"/>
                  <a:gd name="connsiteY2" fmla="*/ 31816 h 170864"/>
                  <a:gd name="connsiteX3" fmla="*/ 9788 w 183518"/>
                  <a:gd name="connsiteY3" fmla="*/ 37843 h 17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518" h="170864">
                    <a:moveTo>
                      <a:pt x="9788" y="37843"/>
                    </a:moveTo>
                    <a:cubicBezTo>
                      <a:pt x="9788" y="37843"/>
                      <a:pt x="-62050" y="244479"/>
                      <a:pt x="183518" y="142667"/>
                    </a:cubicBezTo>
                    <a:cubicBezTo>
                      <a:pt x="183518" y="142667"/>
                      <a:pt x="72666" y="73762"/>
                      <a:pt x="81707" y="31816"/>
                    </a:cubicBezTo>
                    <a:cubicBezTo>
                      <a:pt x="90666" y="-10131"/>
                      <a:pt x="12801" y="-13063"/>
                      <a:pt x="9788" y="37843"/>
                    </a:cubicBezTo>
                    <a:close/>
                  </a:path>
                </a:pathLst>
              </a:custGeom>
              <a:solidFill>
                <a:srgbClr val="EF8EB8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2A03DA78-8E02-0659-857B-AADEB347C160}"/>
                  </a:ext>
                </a:extLst>
              </p:cNvPr>
              <p:cNvSpPr/>
              <p:nvPr/>
            </p:nvSpPr>
            <p:spPr>
              <a:xfrm>
                <a:off x="2266620" y="3434406"/>
                <a:ext cx="183539" cy="170864"/>
              </a:xfrm>
              <a:custGeom>
                <a:avLst/>
                <a:gdLst>
                  <a:gd name="connsiteX0" fmla="*/ 173730 w 183539"/>
                  <a:gd name="connsiteY0" fmla="*/ 37843 h 170864"/>
                  <a:gd name="connsiteX1" fmla="*/ 0 w 183539"/>
                  <a:gd name="connsiteY1" fmla="*/ 142667 h 170864"/>
                  <a:gd name="connsiteX2" fmla="*/ 101811 w 183539"/>
                  <a:gd name="connsiteY2" fmla="*/ 31816 h 170864"/>
                  <a:gd name="connsiteX3" fmla="*/ 173730 w 183539"/>
                  <a:gd name="connsiteY3" fmla="*/ 37843 h 17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539" h="170864">
                    <a:moveTo>
                      <a:pt x="173730" y="37843"/>
                    </a:moveTo>
                    <a:cubicBezTo>
                      <a:pt x="173730" y="37843"/>
                      <a:pt x="245650" y="244479"/>
                      <a:pt x="0" y="142667"/>
                    </a:cubicBezTo>
                    <a:cubicBezTo>
                      <a:pt x="0" y="142667"/>
                      <a:pt x="110852" y="73762"/>
                      <a:pt x="101811" y="31816"/>
                    </a:cubicBezTo>
                    <a:cubicBezTo>
                      <a:pt x="92852" y="-10131"/>
                      <a:pt x="170717" y="-13063"/>
                      <a:pt x="173730" y="37843"/>
                    </a:cubicBezTo>
                    <a:close/>
                  </a:path>
                </a:pathLst>
              </a:custGeom>
              <a:solidFill>
                <a:srgbClr val="EF8EB8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A4438A9-B02D-4044-3F53-D95A3068D996}"/>
                </a:ext>
              </a:extLst>
            </p:cNvPr>
            <p:cNvSpPr/>
            <p:nvPr/>
          </p:nvSpPr>
          <p:spPr>
            <a:xfrm>
              <a:off x="2526483" y="3064027"/>
              <a:ext cx="309899" cy="309505"/>
            </a:xfrm>
            <a:custGeom>
              <a:avLst/>
              <a:gdLst>
                <a:gd name="connsiteX0" fmla="*/ 233718 w 309899"/>
                <a:gd name="connsiteY0" fmla="*/ 16615 h 309505"/>
                <a:gd name="connsiteX1" fmla="*/ 159600 w 309899"/>
                <a:gd name="connsiteY1" fmla="*/ 306410 h 309505"/>
                <a:gd name="connsiteX2" fmla="*/ 60802 w 309899"/>
                <a:gd name="connsiteY2" fmla="*/ 72815 h 309505"/>
                <a:gd name="connsiteX3" fmla="*/ 233718 w 309899"/>
                <a:gd name="connsiteY3" fmla="*/ 16615 h 30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99" h="309505">
                  <a:moveTo>
                    <a:pt x="233718" y="16615"/>
                  </a:moveTo>
                  <a:cubicBezTo>
                    <a:pt x="233718" y="16615"/>
                    <a:pt x="447114" y="344610"/>
                    <a:pt x="159600" y="306410"/>
                  </a:cubicBezTo>
                  <a:cubicBezTo>
                    <a:pt x="-127915" y="268211"/>
                    <a:pt x="60802" y="72815"/>
                    <a:pt x="60802" y="72815"/>
                  </a:cubicBezTo>
                  <a:cubicBezTo>
                    <a:pt x="60802" y="72815"/>
                    <a:pt x="206759" y="-41865"/>
                    <a:pt x="233718" y="16615"/>
                  </a:cubicBezTo>
                  <a:close/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AD26E15-A9B0-36FE-DBCD-B850BBD59A50}"/>
                </a:ext>
              </a:extLst>
            </p:cNvPr>
            <p:cNvSpPr/>
            <p:nvPr/>
          </p:nvSpPr>
          <p:spPr>
            <a:xfrm>
              <a:off x="1947015" y="2849588"/>
              <a:ext cx="772245" cy="669873"/>
            </a:xfrm>
            <a:custGeom>
              <a:avLst/>
              <a:gdLst>
                <a:gd name="connsiteX0" fmla="*/ 727828 w 772245"/>
                <a:gd name="connsiteY0" fmla="*/ 107497 h 669873"/>
                <a:gd name="connsiteX1" fmla="*/ 471752 w 772245"/>
                <a:gd name="connsiteY1" fmla="*/ 664608 h 669873"/>
                <a:gd name="connsiteX2" fmla="*/ 0 w 772245"/>
                <a:gd name="connsiteY2" fmla="*/ 233336 h 669873"/>
                <a:gd name="connsiteX3" fmla="*/ 727828 w 772245"/>
                <a:gd name="connsiteY3" fmla="*/ 107497 h 66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245" h="669873">
                  <a:moveTo>
                    <a:pt x="727828" y="107497"/>
                  </a:moveTo>
                  <a:cubicBezTo>
                    <a:pt x="727828" y="107497"/>
                    <a:pt x="929984" y="534289"/>
                    <a:pt x="471752" y="664608"/>
                  </a:cubicBezTo>
                  <a:cubicBezTo>
                    <a:pt x="471752" y="664608"/>
                    <a:pt x="9041" y="749966"/>
                    <a:pt x="0" y="233336"/>
                  </a:cubicBezTo>
                  <a:cubicBezTo>
                    <a:pt x="0" y="233254"/>
                    <a:pt x="426792" y="-193538"/>
                    <a:pt x="727828" y="107497"/>
                  </a:cubicBezTo>
                  <a:close/>
                </a:path>
              </a:pathLst>
            </a:custGeom>
            <a:solidFill>
              <a:srgbClr val="FDE7D5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5CFA6AE-364D-4F9B-1322-50A6E9137AB9}"/>
                </a:ext>
              </a:extLst>
            </p:cNvPr>
            <p:cNvSpPr/>
            <p:nvPr/>
          </p:nvSpPr>
          <p:spPr>
            <a:xfrm>
              <a:off x="1801940" y="2617237"/>
              <a:ext cx="960059" cy="755039"/>
            </a:xfrm>
            <a:custGeom>
              <a:avLst/>
              <a:gdLst>
                <a:gd name="connsiteX0" fmla="*/ 441630 w 960059"/>
                <a:gd name="connsiteY0" fmla="*/ 169131 h 755039"/>
                <a:gd name="connsiteX1" fmla="*/ 684266 w 960059"/>
                <a:gd name="connsiteY1" fmla="*/ 366807 h 755039"/>
                <a:gd name="connsiteX2" fmla="*/ 639306 w 960059"/>
                <a:gd name="connsiteY2" fmla="*/ 281449 h 755039"/>
                <a:gd name="connsiteX3" fmla="*/ 778584 w 960059"/>
                <a:gd name="connsiteY3" fmla="*/ 362328 h 755039"/>
                <a:gd name="connsiteX4" fmla="*/ 742665 w 960059"/>
                <a:gd name="connsiteY4" fmla="*/ 308408 h 755039"/>
                <a:gd name="connsiteX5" fmla="*/ 854983 w 960059"/>
                <a:gd name="connsiteY5" fmla="*/ 384807 h 755039"/>
                <a:gd name="connsiteX6" fmla="*/ 913382 w 960059"/>
                <a:gd name="connsiteY6" fmla="*/ 582484 h 755039"/>
                <a:gd name="connsiteX7" fmla="*/ 819064 w 960059"/>
                <a:gd name="connsiteY7" fmla="*/ 142171 h 755039"/>
                <a:gd name="connsiteX8" fmla="*/ 320352 w 960059"/>
                <a:gd name="connsiteY8" fmla="*/ 61292 h 755039"/>
                <a:gd name="connsiteX9" fmla="*/ 205754 w 960059"/>
                <a:gd name="connsiteY9" fmla="*/ 737481 h 755039"/>
                <a:gd name="connsiteX10" fmla="*/ 158595 w 960059"/>
                <a:gd name="connsiteY10" fmla="*/ 510564 h 755039"/>
                <a:gd name="connsiteX11" fmla="*/ 531468 w 960059"/>
                <a:gd name="connsiteY11" fmla="*/ 236489 h 75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059" h="755039">
                  <a:moveTo>
                    <a:pt x="441630" y="169131"/>
                  </a:moveTo>
                  <a:cubicBezTo>
                    <a:pt x="441630" y="169131"/>
                    <a:pt x="589867" y="348807"/>
                    <a:pt x="684266" y="366807"/>
                  </a:cubicBezTo>
                  <a:lnTo>
                    <a:pt x="639306" y="281449"/>
                  </a:lnTo>
                  <a:cubicBezTo>
                    <a:pt x="639306" y="281449"/>
                    <a:pt x="706665" y="357848"/>
                    <a:pt x="778584" y="362328"/>
                  </a:cubicBezTo>
                  <a:lnTo>
                    <a:pt x="742665" y="308408"/>
                  </a:lnTo>
                  <a:cubicBezTo>
                    <a:pt x="742665" y="308408"/>
                    <a:pt x="810023" y="353368"/>
                    <a:pt x="854983" y="384807"/>
                  </a:cubicBezTo>
                  <a:cubicBezTo>
                    <a:pt x="899943" y="416247"/>
                    <a:pt x="917862" y="528565"/>
                    <a:pt x="913382" y="582484"/>
                  </a:cubicBezTo>
                  <a:cubicBezTo>
                    <a:pt x="913382" y="582484"/>
                    <a:pt x="1066099" y="317449"/>
                    <a:pt x="819064" y="142171"/>
                  </a:cubicBezTo>
                  <a:cubicBezTo>
                    <a:pt x="819064" y="142171"/>
                    <a:pt x="670827" y="-113904"/>
                    <a:pt x="320352" y="61292"/>
                  </a:cubicBezTo>
                  <a:cubicBezTo>
                    <a:pt x="-30041" y="236489"/>
                    <a:pt x="-128920" y="867718"/>
                    <a:pt x="205754" y="737481"/>
                  </a:cubicBezTo>
                  <a:lnTo>
                    <a:pt x="158595" y="510564"/>
                  </a:lnTo>
                  <a:cubicBezTo>
                    <a:pt x="158595" y="510564"/>
                    <a:pt x="455150" y="443206"/>
                    <a:pt x="531468" y="236489"/>
                  </a:cubicBezTo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235ECED-FD6E-94E1-F35A-EBC1D3B78B1F}"/>
                </a:ext>
              </a:extLst>
            </p:cNvPr>
            <p:cNvSpPr/>
            <p:nvPr/>
          </p:nvSpPr>
          <p:spPr>
            <a:xfrm>
              <a:off x="2517646" y="3159241"/>
              <a:ext cx="44959" cy="44959"/>
            </a:xfrm>
            <a:custGeom>
              <a:avLst/>
              <a:gdLst>
                <a:gd name="connsiteX0" fmla="*/ 0 w 44959"/>
                <a:gd name="connsiteY0" fmla="*/ 22480 h 44959"/>
                <a:gd name="connsiteX1" fmla="*/ 22480 w 44959"/>
                <a:gd name="connsiteY1" fmla="*/ 44960 h 44959"/>
                <a:gd name="connsiteX2" fmla="*/ 44960 w 44959"/>
                <a:gd name="connsiteY2" fmla="*/ 22480 h 44959"/>
                <a:gd name="connsiteX3" fmla="*/ 22480 w 44959"/>
                <a:gd name="connsiteY3" fmla="*/ 0 h 44959"/>
                <a:gd name="connsiteX4" fmla="*/ 0 w 44959"/>
                <a:gd name="connsiteY4" fmla="*/ 22480 h 4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9" h="44959">
                  <a:moveTo>
                    <a:pt x="0" y="22480"/>
                  </a:moveTo>
                  <a:cubicBezTo>
                    <a:pt x="0" y="34860"/>
                    <a:pt x="10018" y="44960"/>
                    <a:pt x="22480" y="44960"/>
                  </a:cubicBezTo>
                  <a:cubicBezTo>
                    <a:pt x="34860" y="44960"/>
                    <a:pt x="44960" y="34942"/>
                    <a:pt x="44960" y="22480"/>
                  </a:cubicBezTo>
                  <a:cubicBezTo>
                    <a:pt x="44960" y="10100"/>
                    <a:pt x="34941" y="0"/>
                    <a:pt x="22480" y="0"/>
                  </a:cubicBezTo>
                  <a:cubicBezTo>
                    <a:pt x="10018" y="0"/>
                    <a:pt x="0" y="10018"/>
                    <a:pt x="0" y="22480"/>
                  </a:cubicBezTo>
                  <a:close/>
                </a:path>
              </a:pathLst>
            </a:custGeom>
            <a:solidFill>
              <a:srgbClr val="00000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3C9405B5-1EE4-CCA5-1D22-9CE507521AFB}"/>
                </a:ext>
              </a:extLst>
            </p:cNvPr>
            <p:cNvSpPr/>
            <p:nvPr/>
          </p:nvSpPr>
          <p:spPr>
            <a:xfrm>
              <a:off x="2212131" y="3168200"/>
              <a:ext cx="44959" cy="44959"/>
            </a:xfrm>
            <a:custGeom>
              <a:avLst/>
              <a:gdLst>
                <a:gd name="connsiteX0" fmla="*/ 0 w 44959"/>
                <a:gd name="connsiteY0" fmla="*/ 22480 h 44959"/>
                <a:gd name="connsiteX1" fmla="*/ 22480 w 44959"/>
                <a:gd name="connsiteY1" fmla="*/ 44960 h 44959"/>
                <a:gd name="connsiteX2" fmla="*/ 44960 w 44959"/>
                <a:gd name="connsiteY2" fmla="*/ 22480 h 44959"/>
                <a:gd name="connsiteX3" fmla="*/ 22480 w 44959"/>
                <a:gd name="connsiteY3" fmla="*/ 0 h 44959"/>
                <a:gd name="connsiteX4" fmla="*/ 0 w 44959"/>
                <a:gd name="connsiteY4" fmla="*/ 22480 h 4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9" h="44959">
                  <a:moveTo>
                    <a:pt x="0" y="22480"/>
                  </a:moveTo>
                  <a:cubicBezTo>
                    <a:pt x="0" y="34860"/>
                    <a:pt x="10018" y="44960"/>
                    <a:pt x="22480" y="44960"/>
                  </a:cubicBezTo>
                  <a:cubicBezTo>
                    <a:pt x="34860" y="44960"/>
                    <a:pt x="44960" y="34941"/>
                    <a:pt x="44960" y="22480"/>
                  </a:cubicBezTo>
                  <a:cubicBezTo>
                    <a:pt x="44960" y="10100"/>
                    <a:pt x="34942" y="0"/>
                    <a:pt x="22480" y="0"/>
                  </a:cubicBezTo>
                  <a:cubicBezTo>
                    <a:pt x="10018" y="0"/>
                    <a:pt x="0" y="10100"/>
                    <a:pt x="0" y="22480"/>
                  </a:cubicBezTo>
                  <a:close/>
                </a:path>
              </a:pathLst>
            </a:custGeom>
            <a:solidFill>
              <a:srgbClr val="00000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4798EA2F-2998-58FD-09C7-F5E4F0B98FF8}"/>
                </a:ext>
              </a:extLst>
            </p:cNvPr>
            <p:cNvSpPr/>
            <p:nvPr/>
          </p:nvSpPr>
          <p:spPr>
            <a:xfrm>
              <a:off x="2270530" y="3316437"/>
              <a:ext cx="229115" cy="97449"/>
            </a:xfrm>
            <a:custGeom>
              <a:avLst/>
              <a:gdLst>
                <a:gd name="connsiteX0" fmla="*/ 229116 w 229115"/>
                <a:gd name="connsiteY0" fmla="*/ 18000 h 97449"/>
                <a:gd name="connsiteX1" fmla="*/ 0 w 229115"/>
                <a:gd name="connsiteY1" fmla="*/ 0 h 97449"/>
                <a:gd name="connsiteX2" fmla="*/ 229116 w 229115"/>
                <a:gd name="connsiteY2" fmla="*/ 18000 h 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115" h="97449">
                  <a:moveTo>
                    <a:pt x="229116" y="18000"/>
                  </a:moveTo>
                  <a:cubicBezTo>
                    <a:pt x="229116" y="18000"/>
                    <a:pt x="107838" y="89920"/>
                    <a:pt x="0" y="0"/>
                  </a:cubicBezTo>
                  <a:cubicBezTo>
                    <a:pt x="0" y="0"/>
                    <a:pt x="121277" y="206717"/>
                    <a:pt x="229116" y="18000"/>
                  </a:cubicBezTo>
                  <a:close/>
                </a:path>
              </a:pathLst>
            </a:custGeom>
            <a:solidFill>
              <a:srgbClr val="E99437"/>
            </a:solidFill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15F435F-10B6-CECE-35EA-212B814D4CC0}"/>
                </a:ext>
              </a:extLst>
            </p:cNvPr>
            <p:cNvSpPr/>
            <p:nvPr/>
          </p:nvSpPr>
          <p:spPr>
            <a:xfrm>
              <a:off x="2531085" y="3052024"/>
              <a:ext cx="44959" cy="17378"/>
            </a:xfrm>
            <a:custGeom>
              <a:avLst/>
              <a:gdLst>
                <a:gd name="connsiteX0" fmla="*/ 44960 w 44959"/>
                <a:gd name="connsiteY0" fmla="*/ 17379 h 17378"/>
                <a:gd name="connsiteX1" fmla="*/ 0 w 44959"/>
                <a:gd name="connsiteY1" fmla="*/ 12899 h 17378"/>
                <a:gd name="connsiteX2" fmla="*/ 44960 w 44959"/>
                <a:gd name="connsiteY2" fmla="*/ 17379 h 1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959" h="17378">
                  <a:moveTo>
                    <a:pt x="44960" y="17379"/>
                  </a:moveTo>
                  <a:cubicBezTo>
                    <a:pt x="44960" y="17379"/>
                    <a:pt x="26960" y="-18540"/>
                    <a:pt x="0" y="12899"/>
                  </a:cubicBezTo>
                  <a:cubicBezTo>
                    <a:pt x="0" y="12818"/>
                    <a:pt x="22480" y="3858"/>
                    <a:pt x="44960" y="17379"/>
                  </a:cubicBezTo>
                  <a:close/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9F3EE9F8-3935-DB97-A47B-0CA5964C27D1}"/>
                </a:ext>
              </a:extLst>
            </p:cNvPr>
            <p:cNvSpPr/>
            <p:nvPr/>
          </p:nvSpPr>
          <p:spPr>
            <a:xfrm>
              <a:off x="2198610" y="3052024"/>
              <a:ext cx="44959" cy="17378"/>
            </a:xfrm>
            <a:custGeom>
              <a:avLst/>
              <a:gdLst>
                <a:gd name="connsiteX0" fmla="*/ 0 w 44959"/>
                <a:gd name="connsiteY0" fmla="*/ 17379 h 17378"/>
                <a:gd name="connsiteX1" fmla="*/ 44960 w 44959"/>
                <a:gd name="connsiteY1" fmla="*/ 12899 h 17378"/>
                <a:gd name="connsiteX2" fmla="*/ 0 w 44959"/>
                <a:gd name="connsiteY2" fmla="*/ 17379 h 1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959" h="17378">
                  <a:moveTo>
                    <a:pt x="0" y="17379"/>
                  </a:moveTo>
                  <a:cubicBezTo>
                    <a:pt x="0" y="17379"/>
                    <a:pt x="18000" y="-18540"/>
                    <a:pt x="44960" y="12899"/>
                  </a:cubicBezTo>
                  <a:cubicBezTo>
                    <a:pt x="44960" y="12818"/>
                    <a:pt x="22480" y="3858"/>
                    <a:pt x="0" y="17379"/>
                  </a:cubicBezTo>
                  <a:close/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339331C9-69C7-4BAA-A85D-C01B6E9D3B01}"/>
                </a:ext>
              </a:extLst>
            </p:cNvPr>
            <p:cNvSpPr/>
            <p:nvPr/>
          </p:nvSpPr>
          <p:spPr>
            <a:xfrm>
              <a:off x="2502659" y="3313505"/>
              <a:ext cx="20932" cy="27952"/>
            </a:xfrm>
            <a:custGeom>
              <a:avLst/>
              <a:gdLst>
                <a:gd name="connsiteX0" fmla="*/ 0 w 20932"/>
                <a:gd name="connsiteY0" fmla="*/ 0 h 27952"/>
                <a:gd name="connsiteX1" fmla="*/ 20932 w 20932"/>
                <a:gd name="connsiteY1" fmla="*/ 26960 h 27952"/>
                <a:gd name="connsiteX2" fmla="*/ 0 w 20932"/>
                <a:gd name="connsiteY2" fmla="*/ 0 h 2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32" h="27952">
                  <a:moveTo>
                    <a:pt x="0" y="0"/>
                  </a:moveTo>
                  <a:cubicBezTo>
                    <a:pt x="0" y="0"/>
                    <a:pt x="5946" y="18000"/>
                    <a:pt x="20932" y="26960"/>
                  </a:cubicBezTo>
                  <a:cubicBezTo>
                    <a:pt x="20932" y="26960"/>
                    <a:pt x="2932" y="35919"/>
                    <a:pt x="0" y="0"/>
                  </a:cubicBezTo>
                  <a:close/>
                </a:path>
              </a:pathLst>
            </a:custGeom>
            <a:noFill/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543E29F-5D05-1712-FB47-6F2CE84C2A4C}"/>
                </a:ext>
              </a:extLst>
            </p:cNvPr>
            <p:cNvSpPr/>
            <p:nvPr/>
          </p:nvSpPr>
          <p:spPr>
            <a:xfrm>
              <a:off x="2253996" y="3304464"/>
              <a:ext cx="32986" cy="26959"/>
            </a:xfrm>
            <a:custGeom>
              <a:avLst/>
              <a:gdLst>
                <a:gd name="connsiteX0" fmla="*/ 32987 w 32986"/>
                <a:gd name="connsiteY0" fmla="*/ 0 h 26959"/>
                <a:gd name="connsiteX1" fmla="*/ 0 w 32986"/>
                <a:gd name="connsiteY1" fmla="*/ 26960 h 26959"/>
                <a:gd name="connsiteX2" fmla="*/ 32987 w 32986"/>
                <a:gd name="connsiteY2" fmla="*/ 0 h 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986" h="26959">
                  <a:moveTo>
                    <a:pt x="32987" y="0"/>
                  </a:moveTo>
                  <a:cubicBezTo>
                    <a:pt x="32987" y="0"/>
                    <a:pt x="9041" y="26960"/>
                    <a:pt x="0" y="26960"/>
                  </a:cubicBezTo>
                  <a:cubicBezTo>
                    <a:pt x="82" y="26960"/>
                    <a:pt x="32987" y="26960"/>
                    <a:pt x="32987" y="0"/>
                  </a:cubicBezTo>
                  <a:close/>
                </a:path>
              </a:pathLst>
            </a:custGeom>
            <a:noFill/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7BC6894B-6EAA-6229-BF5B-6936712363EE}"/>
                </a:ext>
              </a:extLst>
            </p:cNvPr>
            <p:cNvSpPr/>
            <p:nvPr/>
          </p:nvSpPr>
          <p:spPr>
            <a:xfrm>
              <a:off x="2376821" y="3247613"/>
              <a:ext cx="41946" cy="24280"/>
            </a:xfrm>
            <a:custGeom>
              <a:avLst/>
              <a:gdLst>
                <a:gd name="connsiteX0" fmla="*/ 41946 w 41946"/>
                <a:gd name="connsiteY0" fmla="*/ 0 h 24280"/>
                <a:gd name="connsiteX1" fmla="*/ 0 w 41946"/>
                <a:gd name="connsiteY1" fmla="*/ 6027 h 24280"/>
                <a:gd name="connsiteX2" fmla="*/ 41946 w 41946"/>
                <a:gd name="connsiteY2" fmla="*/ 0 h 2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46" h="24280">
                  <a:moveTo>
                    <a:pt x="41946" y="0"/>
                  </a:moveTo>
                  <a:cubicBezTo>
                    <a:pt x="41946" y="0"/>
                    <a:pt x="26960" y="18000"/>
                    <a:pt x="0" y="6027"/>
                  </a:cubicBezTo>
                  <a:cubicBezTo>
                    <a:pt x="0" y="5946"/>
                    <a:pt x="26960" y="50906"/>
                    <a:pt x="41946" y="0"/>
                  </a:cubicBezTo>
                  <a:close/>
                </a:path>
              </a:pathLst>
            </a:custGeom>
            <a:solidFill>
              <a:srgbClr val="921E17">
                <a:alpha val="36000"/>
              </a:srgbClr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2" name="图形 3">
              <a:extLst>
                <a:ext uri="{FF2B5EF4-FFF2-40B4-BE49-F238E27FC236}">
                  <a16:creationId xmlns:a16="http://schemas.microsoft.com/office/drawing/2014/main" id="{870857E4-7659-A754-D385-6F754FFC7601}"/>
                </a:ext>
              </a:extLst>
            </p:cNvPr>
            <p:cNvGrpSpPr/>
            <p:nvPr/>
          </p:nvGrpSpPr>
          <p:grpSpPr>
            <a:xfrm>
              <a:off x="2698625" y="3117298"/>
              <a:ext cx="50040" cy="107466"/>
              <a:chOff x="2698625" y="3117298"/>
              <a:chExt cx="50040" cy="107466"/>
            </a:xfrm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2EB51AD6-3601-B7D8-F5AC-2399DAAA8A49}"/>
                  </a:ext>
                </a:extLst>
              </p:cNvPr>
              <p:cNvSpPr/>
              <p:nvPr/>
            </p:nvSpPr>
            <p:spPr>
              <a:xfrm>
                <a:off x="2698625" y="3117298"/>
                <a:ext cx="50040" cy="107466"/>
              </a:xfrm>
              <a:custGeom>
                <a:avLst/>
                <a:gdLst>
                  <a:gd name="connsiteX0" fmla="*/ 0 w 50040"/>
                  <a:gd name="connsiteY0" fmla="*/ 5616 h 107466"/>
                  <a:gd name="connsiteX1" fmla="*/ 44960 w 50040"/>
                  <a:gd name="connsiteY1" fmla="*/ 46422 h 107466"/>
                  <a:gd name="connsiteX2" fmla="*/ 5376 w 50040"/>
                  <a:gd name="connsiteY2" fmla="*/ 107183 h 107466"/>
                  <a:gd name="connsiteX3" fmla="*/ 0 w 50040"/>
                  <a:gd name="connsiteY3" fmla="*/ 5616 h 10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40" h="107466">
                    <a:moveTo>
                      <a:pt x="0" y="5616"/>
                    </a:moveTo>
                    <a:cubicBezTo>
                      <a:pt x="0" y="5616"/>
                      <a:pt x="68987" y="-22321"/>
                      <a:pt x="44960" y="46422"/>
                    </a:cubicBezTo>
                    <a:cubicBezTo>
                      <a:pt x="20932" y="115165"/>
                      <a:pt x="5376" y="107183"/>
                      <a:pt x="5376" y="107183"/>
                    </a:cubicBezTo>
                    <a:lnTo>
                      <a:pt x="0" y="5616"/>
                    </a:lnTo>
                    <a:close/>
                  </a:path>
                </a:pathLst>
              </a:custGeom>
              <a:solidFill>
                <a:srgbClr val="FDE7D5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23029C69-65FA-1DD9-B4E7-6C187F9E96EA}"/>
                  </a:ext>
                </a:extLst>
              </p:cNvPr>
              <p:cNvSpPr/>
              <p:nvPr/>
            </p:nvSpPr>
            <p:spPr>
              <a:xfrm>
                <a:off x="2710761" y="3139041"/>
                <a:ext cx="21287" cy="51638"/>
              </a:xfrm>
              <a:custGeom>
                <a:avLst/>
                <a:gdLst>
                  <a:gd name="connsiteX0" fmla="*/ 0 w 21287"/>
                  <a:gd name="connsiteY0" fmla="*/ 0 h 51638"/>
                  <a:gd name="connsiteX1" fmla="*/ 20199 w 21287"/>
                  <a:gd name="connsiteY1" fmla="*/ 26960 h 51638"/>
                  <a:gd name="connsiteX2" fmla="*/ 2199 w 21287"/>
                  <a:gd name="connsiteY2" fmla="*/ 51639 h 51638"/>
                  <a:gd name="connsiteX3" fmla="*/ 0 w 21287"/>
                  <a:gd name="connsiteY3" fmla="*/ 0 h 5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87" h="51638">
                    <a:moveTo>
                      <a:pt x="0" y="0"/>
                    </a:moveTo>
                    <a:cubicBezTo>
                      <a:pt x="0" y="0"/>
                      <a:pt x="26960" y="6760"/>
                      <a:pt x="20199" y="26960"/>
                    </a:cubicBezTo>
                    <a:cubicBezTo>
                      <a:pt x="13439" y="47159"/>
                      <a:pt x="2199" y="51639"/>
                      <a:pt x="2199" y="5163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9378">
                  <a:alpha val="41000"/>
                </a:srgbClr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3" name="图形 3">
              <a:extLst>
                <a:ext uri="{FF2B5EF4-FFF2-40B4-BE49-F238E27FC236}">
                  <a16:creationId xmlns:a16="http://schemas.microsoft.com/office/drawing/2014/main" id="{7F335956-19EA-064D-74EA-103BF877BB55}"/>
                </a:ext>
              </a:extLst>
            </p:cNvPr>
            <p:cNvGrpSpPr/>
            <p:nvPr/>
          </p:nvGrpSpPr>
          <p:grpSpPr>
            <a:xfrm>
              <a:off x="1897337" y="3139952"/>
              <a:ext cx="86003" cy="134054"/>
              <a:chOff x="1897337" y="3139952"/>
              <a:chExt cx="86003" cy="134054"/>
            </a:xfrm>
          </p:grpSpPr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12E5483D-615A-20E8-47A0-8655DC1B607C}"/>
                  </a:ext>
                </a:extLst>
              </p:cNvPr>
              <p:cNvSpPr/>
              <p:nvPr/>
            </p:nvSpPr>
            <p:spPr>
              <a:xfrm>
                <a:off x="1897337" y="3139952"/>
                <a:ext cx="86003" cy="134054"/>
              </a:xfrm>
              <a:custGeom>
                <a:avLst/>
                <a:gdLst>
                  <a:gd name="connsiteX0" fmla="*/ 75823 w 86003"/>
                  <a:gd name="connsiteY0" fmla="*/ 3569 h 134054"/>
                  <a:gd name="connsiteX1" fmla="*/ 12863 w 86003"/>
                  <a:gd name="connsiteY1" fmla="*/ 62131 h 134054"/>
                  <a:gd name="connsiteX2" fmla="*/ 86004 w 86003"/>
                  <a:gd name="connsiteY2" fmla="*/ 133399 h 134054"/>
                  <a:gd name="connsiteX3" fmla="*/ 75823 w 86003"/>
                  <a:gd name="connsiteY3" fmla="*/ 3569 h 13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003" h="134054">
                    <a:moveTo>
                      <a:pt x="75823" y="3569"/>
                    </a:moveTo>
                    <a:cubicBezTo>
                      <a:pt x="75823" y="3569"/>
                      <a:pt x="-37391" y="-21680"/>
                      <a:pt x="12863" y="62131"/>
                    </a:cubicBezTo>
                    <a:cubicBezTo>
                      <a:pt x="63117" y="145861"/>
                      <a:pt x="86004" y="133399"/>
                      <a:pt x="86004" y="133399"/>
                    </a:cubicBezTo>
                    <a:lnTo>
                      <a:pt x="75823" y="3569"/>
                    </a:lnTo>
                    <a:close/>
                  </a:path>
                </a:pathLst>
              </a:custGeom>
              <a:solidFill>
                <a:srgbClr val="FDE7D5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6569809E-62D3-3A74-8563-CE21E23B825F}"/>
                  </a:ext>
                </a:extLst>
              </p:cNvPr>
              <p:cNvSpPr/>
              <p:nvPr/>
            </p:nvSpPr>
            <p:spPr>
              <a:xfrm>
                <a:off x="1927387" y="3165838"/>
                <a:ext cx="35672" cy="65892"/>
              </a:xfrm>
              <a:custGeom>
                <a:avLst/>
                <a:gdLst>
                  <a:gd name="connsiteX0" fmla="*/ 29727 w 35672"/>
                  <a:gd name="connsiteY0" fmla="*/ 0 h 65892"/>
                  <a:gd name="connsiteX1" fmla="*/ 3012 w 35672"/>
                  <a:gd name="connsiteY1" fmla="*/ 37222 h 65892"/>
                  <a:gd name="connsiteX2" fmla="*/ 35673 w 35672"/>
                  <a:gd name="connsiteY2" fmla="*/ 65892 h 65892"/>
                  <a:gd name="connsiteX3" fmla="*/ 29727 w 35672"/>
                  <a:gd name="connsiteY3" fmla="*/ 0 h 6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72" h="65892">
                    <a:moveTo>
                      <a:pt x="29727" y="0"/>
                    </a:moveTo>
                    <a:cubicBezTo>
                      <a:pt x="29727" y="0"/>
                      <a:pt x="-11242" y="12543"/>
                      <a:pt x="3012" y="37222"/>
                    </a:cubicBezTo>
                    <a:cubicBezTo>
                      <a:pt x="17265" y="61901"/>
                      <a:pt x="35673" y="65892"/>
                      <a:pt x="35673" y="65892"/>
                    </a:cubicBezTo>
                    <a:lnTo>
                      <a:pt x="29727" y="0"/>
                    </a:lnTo>
                    <a:close/>
                  </a:path>
                </a:pathLst>
              </a:custGeom>
              <a:solidFill>
                <a:srgbClr val="BA9378">
                  <a:alpha val="41000"/>
                </a:srgbClr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75C5C182-3A3B-9591-0202-E15135CF8BA8}"/>
                </a:ext>
              </a:extLst>
            </p:cNvPr>
            <p:cNvSpPr/>
            <p:nvPr/>
          </p:nvSpPr>
          <p:spPr>
            <a:xfrm>
              <a:off x="1989694" y="2464404"/>
              <a:ext cx="619989" cy="360081"/>
            </a:xfrm>
            <a:custGeom>
              <a:avLst/>
              <a:gdLst>
                <a:gd name="connsiteX0" fmla="*/ 581790 w 619989"/>
                <a:gd name="connsiteY0" fmla="*/ 317402 h 360081"/>
                <a:gd name="connsiteX1" fmla="*/ 89838 w 619989"/>
                <a:gd name="connsiteY1" fmla="*/ 360082 h 360081"/>
                <a:gd name="connsiteX2" fmla="*/ 0 w 619989"/>
                <a:gd name="connsiteY2" fmla="*/ 137726 h 360081"/>
                <a:gd name="connsiteX3" fmla="*/ 518911 w 619989"/>
                <a:gd name="connsiteY3" fmla="*/ 32168 h 360081"/>
                <a:gd name="connsiteX4" fmla="*/ 619989 w 619989"/>
                <a:gd name="connsiteY4" fmla="*/ 95047 h 360081"/>
                <a:gd name="connsiteX5" fmla="*/ 581790 w 619989"/>
                <a:gd name="connsiteY5" fmla="*/ 317402 h 36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989" h="360081">
                  <a:moveTo>
                    <a:pt x="581790" y="317402"/>
                  </a:moveTo>
                  <a:cubicBezTo>
                    <a:pt x="581790" y="317402"/>
                    <a:pt x="379633" y="238804"/>
                    <a:pt x="89838" y="360082"/>
                  </a:cubicBezTo>
                  <a:lnTo>
                    <a:pt x="0" y="137726"/>
                  </a:lnTo>
                  <a:cubicBezTo>
                    <a:pt x="0" y="137726"/>
                    <a:pt x="233595" y="-80150"/>
                    <a:pt x="518911" y="32168"/>
                  </a:cubicBezTo>
                  <a:cubicBezTo>
                    <a:pt x="518911" y="32168"/>
                    <a:pt x="599790" y="65888"/>
                    <a:pt x="619989" y="95047"/>
                  </a:cubicBezTo>
                  <a:lnTo>
                    <a:pt x="581790" y="317402"/>
                  </a:lnTo>
                  <a:close/>
                </a:path>
              </a:pathLst>
            </a:custGeom>
            <a:solidFill>
              <a:srgbClr val="FFFFFF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3">
              <a:extLst>
                <a:ext uri="{FF2B5EF4-FFF2-40B4-BE49-F238E27FC236}">
                  <a16:creationId xmlns:a16="http://schemas.microsoft.com/office/drawing/2014/main" id="{DFC0149D-9A84-C9FB-88B3-895FE3899525}"/>
                </a:ext>
              </a:extLst>
            </p:cNvPr>
            <p:cNvGrpSpPr/>
            <p:nvPr/>
          </p:nvGrpSpPr>
          <p:grpSpPr>
            <a:xfrm>
              <a:off x="2272774" y="2571856"/>
              <a:ext cx="138388" cy="138499"/>
              <a:chOff x="2272774" y="2571856"/>
              <a:chExt cx="138388" cy="138499"/>
            </a:xfrm>
            <a:solidFill>
              <a:srgbClr val="B0D8A7"/>
            </a:solidFill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4B39866-A1E3-2C31-1BCD-16E63A69735D}"/>
                  </a:ext>
                </a:extLst>
              </p:cNvPr>
              <p:cNvSpPr/>
              <p:nvPr/>
            </p:nvSpPr>
            <p:spPr>
              <a:xfrm>
                <a:off x="2321191" y="2571856"/>
                <a:ext cx="40804" cy="138499"/>
              </a:xfrm>
              <a:custGeom>
                <a:avLst/>
                <a:gdLst>
                  <a:gd name="connsiteX0" fmla="*/ 36000 w 40804"/>
                  <a:gd name="connsiteY0" fmla="*/ 5107 h 138499"/>
                  <a:gd name="connsiteX1" fmla="*/ 34942 w 40804"/>
                  <a:gd name="connsiteY1" fmla="*/ 130294 h 138499"/>
                  <a:gd name="connsiteX2" fmla="*/ 0 w 40804"/>
                  <a:gd name="connsiteY2" fmla="*/ 136484 h 138499"/>
                  <a:gd name="connsiteX3" fmla="*/ 2851 w 40804"/>
                  <a:gd name="connsiteY3" fmla="*/ 7794 h 138499"/>
                  <a:gd name="connsiteX4" fmla="*/ 36000 w 40804"/>
                  <a:gd name="connsiteY4" fmla="*/ 5107 h 138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138499">
                    <a:moveTo>
                      <a:pt x="36000" y="5107"/>
                    </a:moveTo>
                    <a:cubicBezTo>
                      <a:pt x="36000" y="5107"/>
                      <a:pt x="47485" y="116691"/>
                      <a:pt x="34942" y="130294"/>
                    </a:cubicBezTo>
                    <a:cubicBezTo>
                      <a:pt x="22480" y="143895"/>
                      <a:pt x="0" y="136484"/>
                      <a:pt x="0" y="136484"/>
                    </a:cubicBezTo>
                    <a:cubicBezTo>
                      <a:pt x="0" y="136484"/>
                      <a:pt x="11159" y="23677"/>
                      <a:pt x="2851" y="7794"/>
                    </a:cubicBezTo>
                    <a:cubicBezTo>
                      <a:pt x="-5457" y="-8007"/>
                      <a:pt x="36000" y="5107"/>
                      <a:pt x="36000" y="5107"/>
                    </a:cubicBezTo>
                    <a:close/>
                  </a:path>
                </a:pathLst>
              </a:custGeom>
              <a:solidFill>
                <a:srgbClr val="B0D8A7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715446C-CBFE-30BD-8ED2-621BF32173CC}"/>
                  </a:ext>
                </a:extLst>
              </p:cNvPr>
              <p:cNvSpPr/>
              <p:nvPr/>
            </p:nvSpPr>
            <p:spPr>
              <a:xfrm>
                <a:off x="2272774" y="2620693"/>
                <a:ext cx="138388" cy="41276"/>
              </a:xfrm>
              <a:custGeom>
                <a:avLst/>
                <a:gdLst>
                  <a:gd name="connsiteX0" fmla="*/ 4435 w 138388"/>
                  <a:gd name="connsiteY0" fmla="*/ 7012 h 41276"/>
                  <a:gd name="connsiteX1" fmla="*/ 129622 w 138388"/>
                  <a:gd name="connsiteY1" fmla="*/ 4895 h 41276"/>
                  <a:gd name="connsiteX2" fmla="*/ 136708 w 138388"/>
                  <a:gd name="connsiteY2" fmla="*/ 39673 h 41276"/>
                  <a:gd name="connsiteX3" fmla="*/ 8019 w 138388"/>
                  <a:gd name="connsiteY3" fmla="*/ 40081 h 41276"/>
                  <a:gd name="connsiteX4" fmla="*/ 4435 w 138388"/>
                  <a:gd name="connsiteY4" fmla="*/ 7012 h 4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88" h="41276">
                    <a:moveTo>
                      <a:pt x="4435" y="7012"/>
                    </a:moveTo>
                    <a:cubicBezTo>
                      <a:pt x="4435" y="7012"/>
                      <a:pt x="115694" y="-7241"/>
                      <a:pt x="129622" y="4895"/>
                    </a:cubicBezTo>
                    <a:cubicBezTo>
                      <a:pt x="143550" y="17031"/>
                      <a:pt x="136708" y="39673"/>
                      <a:pt x="136708" y="39673"/>
                    </a:cubicBezTo>
                    <a:cubicBezTo>
                      <a:pt x="136708" y="39673"/>
                      <a:pt x="23657" y="31284"/>
                      <a:pt x="8019" y="40081"/>
                    </a:cubicBezTo>
                    <a:cubicBezTo>
                      <a:pt x="-7619" y="48796"/>
                      <a:pt x="4435" y="7012"/>
                      <a:pt x="4435" y="7012"/>
                    </a:cubicBezTo>
                    <a:close/>
                  </a:path>
                </a:pathLst>
              </a:custGeom>
              <a:solidFill>
                <a:srgbClr val="B0D8A7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82A3D4C-EE6F-C6E8-4685-D7B2ED113CF3}"/>
                </a:ext>
              </a:extLst>
            </p:cNvPr>
            <p:cNvSpPr/>
            <p:nvPr/>
          </p:nvSpPr>
          <p:spPr>
            <a:xfrm>
              <a:off x="2249435" y="3645979"/>
              <a:ext cx="50986" cy="50906"/>
            </a:xfrm>
            <a:custGeom>
              <a:avLst/>
              <a:gdLst>
                <a:gd name="connsiteX0" fmla="*/ 50987 w 50986"/>
                <a:gd name="connsiteY0" fmla="*/ 25412 h 50906"/>
                <a:gd name="connsiteX1" fmla="*/ 25494 w 50986"/>
                <a:gd name="connsiteY1" fmla="*/ 50906 h 50906"/>
                <a:gd name="connsiteX2" fmla="*/ 0 w 50986"/>
                <a:gd name="connsiteY2" fmla="*/ 25412 h 50906"/>
                <a:gd name="connsiteX3" fmla="*/ 25494 w 50986"/>
                <a:gd name="connsiteY3" fmla="*/ 0 h 50906"/>
                <a:gd name="connsiteX4" fmla="*/ 50987 w 50986"/>
                <a:gd name="connsiteY4" fmla="*/ 25412 h 5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6" h="50906">
                  <a:moveTo>
                    <a:pt x="50987" y="25412"/>
                  </a:moveTo>
                  <a:cubicBezTo>
                    <a:pt x="50987" y="39503"/>
                    <a:pt x="39584" y="50906"/>
                    <a:pt x="25494" y="50906"/>
                  </a:cubicBezTo>
                  <a:cubicBezTo>
                    <a:pt x="11403" y="50906"/>
                    <a:pt x="0" y="39503"/>
                    <a:pt x="0" y="25412"/>
                  </a:cubicBezTo>
                  <a:cubicBezTo>
                    <a:pt x="0" y="11403"/>
                    <a:pt x="11403" y="0"/>
                    <a:pt x="25494" y="0"/>
                  </a:cubicBezTo>
                  <a:cubicBezTo>
                    <a:pt x="39584" y="-81"/>
                    <a:pt x="50987" y="11403"/>
                    <a:pt x="50987" y="25412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03586A2-BF44-C4C7-295E-FA1E2E9FA831}"/>
                </a:ext>
              </a:extLst>
            </p:cNvPr>
            <p:cNvSpPr/>
            <p:nvPr/>
          </p:nvSpPr>
          <p:spPr>
            <a:xfrm>
              <a:off x="2259941" y="3749338"/>
              <a:ext cx="50987" cy="50906"/>
            </a:xfrm>
            <a:custGeom>
              <a:avLst/>
              <a:gdLst>
                <a:gd name="connsiteX0" fmla="*/ 50987 w 50987"/>
                <a:gd name="connsiteY0" fmla="*/ 25413 h 50906"/>
                <a:gd name="connsiteX1" fmla="*/ 25494 w 50987"/>
                <a:gd name="connsiteY1" fmla="*/ 50906 h 50906"/>
                <a:gd name="connsiteX2" fmla="*/ 0 w 50987"/>
                <a:gd name="connsiteY2" fmla="*/ 25413 h 50906"/>
                <a:gd name="connsiteX3" fmla="*/ 25494 w 50987"/>
                <a:gd name="connsiteY3" fmla="*/ 0 h 50906"/>
                <a:gd name="connsiteX4" fmla="*/ 50987 w 50987"/>
                <a:gd name="connsiteY4" fmla="*/ 25413 h 5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906">
                  <a:moveTo>
                    <a:pt x="50987" y="25413"/>
                  </a:moveTo>
                  <a:cubicBezTo>
                    <a:pt x="50987" y="39503"/>
                    <a:pt x="39584" y="50906"/>
                    <a:pt x="25494" y="50906"/>
                  </a:cubicBezTo>
                  <a:cubicBezTo>
                    <a:pt x="11403" y="50906"/>
                    <a:pt x="0" y="39503"/>
                    <a:pt x="0" y="25413"/>
                  </a:cubicBezTo>
                  <a:cubicBezTo>
                    <a:pt x="0" y="11322"/>
                    <a:pt x="11403" y="0"/>
                    <a:pt x="25494" y="0"/>
                  </a:cubicBezTo>
                  <a:cubicBezTo>
                    <a:pt x="39584" y="-81"/>
                    <a:pt x="50987" y="11322"/>
                    <a:pt x="50987" y="25413"/>
                  </a:cubicBez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3C7D5B2-5CAC-8833-B3C8-AE3FA70A354C}"/>
                </a:ext>
              </a:extLst>
            </p:cNvPr>
            <p:cNvSpPr/>
            <p:nvPr/>
          </p:nvSpPr>
          <p:spPr>
            <a:xfrm>
              <a:off x="2441165" y="3660885"/>
              <a:ext cx="146771" cy="41946"/>
            </a:xfrm>
            <a:custGeom>
              <a:avLst/>
              <a:gdLst>
                <a:gd name="connsiteX0" fmla="*/ 0 w 146771"/>
                <a:gd name="connsiteY0" fmla="*/ 14987 h 41946"/>
                <a:gd name="connsiteX1" fmla="*/ 3014 w 146771"/>
                <a:gd name="connsiteY1" fmla="*/ 41946 h 41946"/>
                <a:gd name="connsiteX2" fmla="*/ 146771 w 146771"/>
                <a:gd name="connsiteY2" fmla="*/ 26960 h 41946"/>
                <a:gd name="connsiteX3" fmla="*/ 146771 w 146771"/>
                <a:gd name="connsiteY3" fmla="*/ 0 h 4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71" h="41946">
                  <a:moveTo>
                    <a:pt x="0" y="14987"/>
                  </a:moveTo>
                  <a:lnTo>
                    <a:pt x="3014" y="41946"/>
                  </a:lnTo>
                  <a:lnTo>
                    <a:pt x="146771" y="26960"/>
                  </a:lnTo>
                  <a:lnTo>
                    <a:pt x="146771" y="0"/>
                  </a:lnTo>
                  <a:close/>
                </a:path>
              </a:pathLst>
            </a:custGeom>
            <a:solidFill>
              <a:srgbClr val="EF8EB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319" name="图片 318">
              <a:extLst>
                <a:ext uri="{FF2B5EF4-FFF2-40B4-BE49-F238E27FC236}">
                  <a16:creationId xmlns:a16="http://schemas.microsoft.com/office/drawing/2014/main" id="{700C402E-A4F8-6052-B5C8-AE3F87696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158" y="2956596"/>
              <a:ext cx="651591" cy="643446"/>
            </a:xfrm>
            <a:custGeom>
              <a:avLst/>
              <a:gdLst>
                <a:gd name="connsiteX0" fmla="*/ 188 w 651591"/>
                <a:gd name="connsiteY0" fmla="*/ 363 h 643446"/>
                <a:gd name="connsiteX1" fmla="*/ 651779 w 651591"/>
                <a:gd name="connsiteY1" fmla="*/ 363 h 643446"/>
                <a:gd name="connsiteX2" fmla="*/ 651779 w 651591"/>
                <a:gd name="connsiteY2" fmla="*/ 643810 h 643446"/>
                <a:gd name="connsiteX3" fmla="*/ 188 w 651591"/>
                <a:gd name="connsiteY3" fmla="*/ 643810 h 64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591" h="643446">
                  <a:moveTo>
                    <a:pt x="188" y="363"/>
                  </a:moveTo>
                  <a:lnTo>
                    <a:pt x="651779" y="363"/>
                  </a:lnTo>
                  <a:lnTo>
                    <a:pt x="651779" y="643810"/>
                  </a:lnTo>
                  <a:lnTo>
                    <a:pt x="188" y="643810"/>
                  </a:lnTo>
                  <a:close/>
                </a:path>
              </a:pathLst>
            </a:custGeom>
          </p:spPr>
        </p:pic>
        <p:pic>
          <p:nvPicPr>
            <p:cNvPr id="320" name="图片 319">
              <a:extLst>
                <a:ext uri="{FF2B5EF4-FFF2-40B4-BE49-F238E27FC236}">
                  <a16:creationId xmlns:a16="http://schemas.microsoft.com/office/drawing/2014/main" id="{51A79B3E-75F3-90AF-9803-4312D9C59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0693" y="2940306"/>
              <a:ext cx="651591" cy="643446"/>
            </a:xfrm>
            <a:custGeom>
              <a:avLst/>
              <a:gdLst>
                <a:gd name="connsiteX0" fmla="*/ 240 w 651591"/>
                <a:gd name="connsiteY0" fmla="*/ 361 h 643446"/>
                <a:gd name="connsiteX1" fmla="*/ 651831 w 651591"/>
                <a:gd name="connsiteY1" fmla="*/ 361 h 643446"/>
                <a:gd name="connsiteX2" fmla="*/ 651831 w 651591"/>
                <a:gd name="connsiteY2" fmla="*/ 643808 h 643446"/>
                <a:gd name="connsiteX3" fmla="*/ 240 w 651591"/>
                <a:gd name="connsiteY3" fmla="*/ 643808 h 64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591" h="643446">
                  <a:moveTo>
                    <a:pt x="240" y="361"/>
                  </a:moveTo>
                  <a:lnTo>
                    <a:pt x="651831" y="361"/>
                  </a:lnTo>
                  <a:lnTo>
                    <a:pt x="651831" y="643808"/>
                  </a:lnTo>
                  <a:lnTo>
                    <a:pt x="240" y="643808"/>
                  </a:lnTo>
                  <a:close/>
                </a:path>
              </a:pathLst>
            </a:custGeom>
          </p:spPr>
        </p:pic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8A388E58-4339-5D5F-3584-D43E5DFCDED4}"/>
                </a:ext>
              </a:extLst>
            </p:cNvPr>
            <p:cNvSpPr/>
            <p:nvPr/>
          </p:nvSpPr>
          <p:spPr>
            <a:xfrm>
              <a:off x="1660070" y="2089409"/>
              <a:ext cx="2210360" cy="2077925"/>
            </a:xfrm>
            <a:custGeom>
              <a:avLst/>
              <a:gdLst>
                <a:gd name="connsiteX0" fmla="*/ 0 w 2210360"/>
                <a:gd name="connsiteY0" fmla="*/ 0 h 2077925"/>
                <a:gd name="connsiteX1" fmla="*/ 2210361 w 2210360"/>
                <a:gd name="connsiteY1" fmla="*/ 0 h 2077925"/>
                <a:gd name="connsiteX2" fmla="*/ 2210361 w 2210360"/>
                <a:gd name="connsiteY2" fmla="*/ 2077925 h 2077925"/>
                <a:gd name="connsiteX3" fmla="*/ 0 w 2210360"/>
                <a:gd name="connsiteY3" fmla="*/ 2077925 h 207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360" h="2077925">
                  <a:moveTo>
                    <a:pt x="0" y="0"/>
                  </a:moveTo>
                  <a:lnTo>
                    <a:pt x="2210361" y="0"/>
                  </a:lnTo>
                  <a:lnTo>
                    <a:pt x="2210361" y="2077925"/>
                  </a:lnTo>
                  <a:lnTo>
                    <a:pt x="0" y="2077925"/>
                  </a:lnTo>
                  <a:close/>
                </a:path>
              </a:pathLst>
            </a:custGeom>
            <a:noFill/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2" name="图形 3">
              <a:extLst>
                <a:ext uri="{FF2B5EF4-FFF2-40B4-BE49-F238E27FC236}">
                  <a16:creationId xmlns:a16="http://schemas.microsoft.com/office/drawing/2014/main" id="{76529A59-D916-B75B-6B8D-9A7624A515C1}"/>
                </a:ext>
              </a:extLst>
            </p:cNvPr>
            <p:cNvGrpSpPr/>
            <p:nvPr/>
          </p:nvGrpSpPr>
          <p:grpSpPr>
            <a:xfrm>
              <a:off x="3142606" y="3386705"/>
              <a:ext cx="430105" cy="608377"/>
              <a:chOff x="3142606" y="3386705"/>
              <a:chExt cx="430105" cy="608377"/>
            </a:xfrm>
          </p:grpSpPr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1D1AE96E-5260-20AA-085C-D9340CD3821B}"/>
                  </a:ext>
                </a:extLst>
              </p:cNvPr>
              <p:cNvSpPr/>
              <p:nvPr/>
            </p:nvSpPr>
            <p:spPr>
              <a:xfrm>
                <a:off x="3420752" y="3574467"/>
                <a:ext cx="149214" cy="40480"/>
              </a:xfrm>
              <a:custGeom>
                <a:avLst/>
                <a:gdLst>
                  <a:gd name="connsiteX0" fmla="*/ 146852 w 149214"/>
                  <a:gd name="connsiteY0" fmla="*/ 0 h 40480"/>
                  <a:gd name="connsiteX1" fmla="*/ 149214 w 149214"/>
                  <a:gd name="connsiteY1" fmla="*/ 27041 h 40480"/>
                  <a:gd name="connsiteX2" fmla="*/ 5294 w 149214"/>
                  <a:gd name="connsiteY2" fmla="*/ 40480 h 40480"/>
                  <a:gd name="connsiteX3" fmla="*/ 0 w 149214"/>
                  <a:gd name="connsiteY3" fmla="*/ 14091 h 4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214" h="40480">
                    <a:moveTo>
                      <a:pt x="146852" y="0"/>
                    </a:moveTo>
                    <a:lnTo>
                      <a:pt x="149214" y="27041"/>
                    </a:lnTo>
                    <a:lnTo>
                      <a:pt x="5294" y="40480"/>
                    </a:lnTo>
                    <a:lnTo>
                      <a:pt x="0" y="14091"/>
                    </a:lnTo>
                    <a:close/>
                  </a:path>
                </a:pathLst>
              </a:custGeom>
              <a:solidFill>
                <a:srgbClr val="EF8EB8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ED46EE06-0716-3092-9B5A-8025146A5CAA}"/>
                  </a:ext>
                </a:extLst>
              </p:cNvPr>
              <p:cNvSpPr/>
              <p:nvPr/>
            </p:nvSpPr>
            <p:spPr>
              <a:xfrm>
                <a:off x="3430092" y="3462164"/>
                <a:ext cx="134921" cy="94148"/>
              </a:xfrm>
              <a:custGeom>
                <a:avLst/>
                <a:gdLst>
                  <a:gd name="connsiteX0" fmla="*/ 96787 w 134921"/>
                  <a:gd name="connsiteY0" fmla="*/ 310 h 94148"/>
                  <a:gd name="connsiteX1" fmla="*/ 26 w 134921"/>
                  <a:gd name="connsiteY1" fmla="*/ 45841 h 94148"/>
                  <a:gd name="connsiteX2" fmla="*/ 74063 w 134921"/>
                  <a:gd name="connsiteY2" fmla="*/ 94058 h 94148"/>
                  <a:gd name="connsiteX3" fmla="*/ 96787 w 134921"/>
                  <a:gd name="connsiteY3" fmla="*/ 310 h 9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21" h="94148">
                    <a:moveTo>
                      <a:pt x="96787" y="310"/>
                    </a:moveTo>
                    <a:cubicBezTo>
                      <a:pt x="96787" y="310"/>
                      <a:pt x="1655" y="-6694"/>
                      <a:pt x="26" y="45841"/>
                    </a:cubicBezTo>
                    <a:cubicBezTo>
                      <a:pt x="-1603" y="98457"/>
                      <a:pt x="74063" y="94058"/>
                      <a:pt x="74063" y="94058"/>
                    </a:cubicBezTo>
                    <a:cubicBezTo>
                      <a:pt x="74063" y="94058"/>
                      <a:pt x="194282" y="61642"/>
                      <a:pt x="96787" y="3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D532AE34-2195-0D0B-706D-032CDD2D0DB1}"/>
                  </a:ext>
                </a:extLst>
              </p:cNvPr>
              <p:cNvSpPr/>
              <p:nvPr/>
            </p:nvSpPr>
            <p:spPr>
              <a:xfrm>
                <a:off x="3430187" y="3458526"/>
                <a:ext cx="140036" cy="94078"/>
              </a:xfrm>
              <a:custGeom>
                <a:avLst/>
                <a:gdLst>
                  <a:gd name="connsiteX0" fmla="*/ 140024 w 140036"/>
                  <a:gd name="connsiteY0" fmla="*/ 48991 h 94078"/>
                  <a:gd name="connsiteX1" fmla="*/ 68674 w 140036"/>
                  <a:gd name="connsiteY1" fmla="*/ 94032 h 94078"/>
                  <a:gd name="connsiteX2" fmla="*/ 13 w 140036"/>
                  <a:gd name="connsiteY2" fmla="*/ 45081 h 94078"/>
                  <a:gd name="connsiteX3" fmla="*/ 71362 w 140036"/>
                  <a:gd name="connsiteY3" fmla="*/ 40 h 94078"/>
                  <a:gd name="connsiteX4" fmla="*/ 140024 w 140036"/>
                  <a:gd name="connsiteY4" fmla="*/ 48991 h 9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36" h="94078">
                    <a:moveTo>
                      <a:pt x="140024" y="48991"/>
                    </a:moveTo>
                    <a:cubicBezTo>
                      <a:pt x="139291" y="74973"/>
                      <a:pt x="107363" y="95172"/>
                      <a:pt x="68674" y="94032"/>
                    </a:cubicBezTo>
                    <a:cubicBezTo>
                      <a:pt x="29986" y="92973"/>
                      <a:pt x="-720" y="71063"/>
                      <a:pt x="13" y="45081"/>
                    </a:cubicBezTo>
                    <a:cubicBezTo>
                      <a:pt x="746" y="19099"/>
                      <a:pt x="32674" y="-1019"/>
                      <a:pt x="71362" y="40"/>
                    </a:cubicBezTo>
                    <a:cubicBezTo>
                      <a:pt x="109969" y="1099"/>
                      <a:pt x="140757" y="23009"/>
                      <a:pt x="140024" y="48991"/>
                    </a:cubicBezTo>
                    <a:close/>
                  </a:path>
                </a:pathLst>
              </a:custGeom>
              <a:solidFill>
                <a:srgbClr val="C7D3D9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526AEF3A-0EB5-5321-16E9-F23ABC600924}"/>
                  </a:ext>
                </a:extLst>
              </p:cNvPr>
              <p:cNvSpPr/>
              <p:nvPr/>
            </p:nvSpPr>
            <p:spPr>
              <a:xfrm>
                <a:off x="3142606" y="3386705"/>
                <a:ext cx="430105" cy="608377"/>
              </a:xfrm>
              <a:custGeom>
                <a:avLst/>
                <a:gdLst>
                  <a:gd name="connsiteX0" fmla="*/ 429559 w 430105"/>
                  <a:gd name="connsiteY0" fmla="*/ 112178 h 608377"/>
                  <a:gd name="connsiteX1" fmla="*/ 412048 w 430105"/>
                  <a:gd name="connsiteY1" fmla="*/ 83508 h 608377"/>
                  <a:gd name="connsiteX2" fmla="*/ 327504 w 430105"/>
                  <a:gd name="connsiteY2" fmla="*/ 74549 h 608377"/>
                  <a:gd name="connsiteX3" fmla="*/ 286698 w 430105"/>
                  <a:gd name="connsiteY3" fmla="*/ 107698 h 608377"/>
                  <a:gd name="connsiteX4" fmla="*/ 290607 w 430105"/>
                  <a:gd name="connsiteY4" fmla="*/ 147446 h 608377"/>
                  <a:gd name="connsiteX5" fmla="*/ 342897 w 430105"/>
                  <a:gd name="connsiteY5" fmla="*/ 173428 h 608377"/>
                  <a:gd name="connsiteX6" fmla="*/ 340780 w 430105"/>
                  <a:gd name="connsiteY6" fmla="*/ 173591 h 608377"/>
                  <a:gd name="connsiteX7" fmla="*/ 343712 w 430105"/>
                  <a:gd name="connsiteY7" fmla="*/ 184423 h 608377"/>
                  <a:gd name="connsiteX8" fmla="*/ 343386 w 430105"/>
                  <a:gd name="connsiteY8" fmla="*/ 192161 h 608377"/>
                  <a:gd name="connsiteX9" fmla="*/ 346318 w 430105"/>
                  <a:gd name="connsiteY9" fmla="*/ 194034 h 608377"/>
                  <a:gd name="connsiteX10" fmla="*/ 355196 w 430105"/>
                  <a:gd name="connsiteY10" fmla="*/ 227021 h 608377"/>
                  <a:gd name="connsiteX11" fmla="*/ 357395 w 430105"/>
                  <a:gd name="connsiteY11" fmla="*/ 227021 h 608377"/>
                  <a:gd name="connsiteX12" fmla="*/ 358943 w 430105"/>
                  <a:gd name="connsiteY12" fmla="*/ 257646 h 608377"/>
                  <a:gd name="connsiteX13" fmla="*/ 359920 w 430105"/>
                  <a:gd name="connsiteY13" fmla="*/ 282162 h 608377"/>
                  <a:gd name="connsiteX14" fmla="*/ 370997 w 430105"/>
                  <a:gd name="connsiteY14" fmla="*/ 358724 h 608377"/>
                  <a:gd name="connsiteX15" fmla="*/ 381749 w 430105"/>
                  <a:gd name="connsiteY15" fmla="*/ 431702 h 608377"/>
                  <a:gd name="connsiteX16" fmla="*/ 310562 w 430105"/>
                  <a:gd name="connsiteY16" fmla="*/ 583686 h 608377"/>
                  <a:gd name="connsiteX17" fmla="*/ 159067 w 430105"/>
                  <a:gd name="connsiteY17" fmla="*/ 528382 h 608377"/>
                  <a:gd name="connsiteX18" fmla="*/ 129990 w 430105"/>
                  <a:gd name="connsiteY18" fmla="*/ 284687 h 608377"/>
                  <a:gd name="connsiteX19" fmla="*/ 138379 w 430105"/>
                  <a:gd name="connsiteY19" fmla="*/ 237121 h 608377"/>
                  <a:gd name="connsiteX20" fmla="*/ 148479 w 430105"/>
                  <a:gd name="connsiteY20" fmla="*/ 232641 h 608377"/>
                  <a:gd name="connsiteX21" fmla="*/ 145954 w 430105"/>
                  <a:gd name="connsiteY21" fmla="*/ 215863 h 608377"/>
                  <a:gd name="connsiteX22" fmla="*/ 183828 w 430105"/>
                  <a:gd name="connsiteY22" fmla="*/ 189473 h 608377"/>
                  <a:gd name="connsiteX23" fmla="*/ 209647 w 430105"/>
                  <a:gd name="connsiteY23" fmla="*/ 122196 h 608377"/>
                  <a:gd name="connsiteX24" fmla="*/ 206633 w 430105"/>
                  <a:gd name="connsiteY24" fmla="*/ 5154 h 608377"/>
                  <a:gd name="connsiteX25" fmla="*/ 201991 w 430105"/>
                  <a:gd name="connsiteY25" fmla="*/ 1163 h 608377"/>
                  <a:gd name="connsiteX26" fmla="*/ 169411 w 430105"/>
                  <a:gd name="connsiteY26" fmla="*/ 5073 h 608377"/>
                  <a:gd name="connsiteX27" fmla="*/ 178696 w 430105"/>
                  <a:gd name="connsiteY27" fmla="*/ 28774 h 608377"/>
                  <a:gd name="connsiteX28" fmla="*/ 176416 w 430105"/>
                  <a:gd name="connsiteY28" fmla="*/ 112422 h 608377"/>
                  <a:gd name="connsiteX29" fmla="*/ 152877 w 430105"/>
                  <a:gd name="connsiteY29" fmla="*/ 173346 h 608377"/>
                  <a:gd name="connsiteX30" fmla="*/ 123393 w 430105"/>
                  <a:gd name="connsiteY30" fmla="*/ 185808 h 608377"/>
                  <a:gd name="connsiteX31" fmla="*/ 121112 w 430105"/>
                  <a:gd name="connsiteY31" fmla="*/ 185808 h 608377"/>
                  <a:gd name="connsiteX32" fmla="*/ 28097 w 430105"/>
                  <a:gd name="connsiteY32" fmla="*/ 39118 h 608377"/>
                  <a:gd name="connsiteX33" fmla="*/ 41048 w 430105"/>
                  <a:gd name="connsiteY33" fmla="*/ 28041 h 608377"/>
                  <a:gd name="connsiteX34" fmla="*/ 4070 w 430105"/>
                  <a:gd name="connsiteY34" fmla="*/ 12729 h 608377"/>
                  <a:gd name="connsiteX35" fmla="*/ 649 w 430105"/>
                  <a:gd name="connsiteY35" fmla="*/ 16557 h 608377"/>
                  <a:gd name="connsiteX36" fmla="*/ 649 w 430105"/>
                  <a:gd name="connsiteY36" fmla="*/ 16883 h 608377"/>
                  <a:gd name="connsiteX37" fmla="*/ 107184 w 430105"/>
                  <a:gd name="connsiteY37" fmla="*/ 221320 h 608377"/>
                  <a:gd name="connsiteX38" fmla="*/ 122497 w 430105"/>
                  <a:gd name="connsiteY38" fmla="*/ 237772 h 608377"/>
                  <a:gd name="connsiteX39" fmla="*/ 114678 w 430105"/>
                  <a:gd name="connsiteY39" fmla="*/ 281836 h 608377"/>
                  <a:gd name="connsiteX40" fmla="*/ 147420 w 430105"/>
                  <a:gd name="connsiteY40" fmla="*/ 538889 h 608377"/>
                  <a:gd name="connsiteX41" fmla="*/ 318870 w 430105"/>
                  <a:gd name="connsiteY41" fmla="*/ 597044 h 608377"/>
                  <a:gd name="connsiteX42" fmla="*/ 397468 w 430105"/>
                  <a:gd name="connsiteY42" fmla="*/ 430562 h 608377"/>
                  <a:gd name="connsiteX43" fmla="*/ 386554 w 430105"/>
                  <a:gd name="connsiteY43" fmla="*/ 355955 h 608377"/>
                  <a:gd name="connsiteX44" fmla="*/ 375721 w 430105"/>
                  <a:gd name="connsiteY44" fmla="*/ 281185 h 608377"/>
                  <a:gd name="connsiteX45" fmla="*/ 374744 w 430105"/>
                  <a:gd name="connsiteY45" fmla="*/ 257402 h 608377"/>
                  <a:gd name="connsiteX46" fmla="*/ 373115 w 430105"/>
                  <a:gd name="connsiteY46" fmla="*/ 225474 h 608377"/>
                  <a:gd name="connsiteX47" fmla="*/ 373034 w 430105"/>
                  <a:gd name="connsiteY47" fmla="*/ 225148 h 608377"/>
                  <a:gd name="connsiteX48" fmla="*/ 374825 w 430105"/>
                  <a:gd name="connsiteY48" fmla="*/ 224659 h 608377"/>
                  <a:gd name="connsiteX49" fmla="*/ 377187 w 430105"/>
                  <a:gd name="connsiteY49" fmla="*/ 193057 h 608377"/>
                  <a:gd name="connsiteX50" fmla="*/ 381015 w 430105"/>
                  <a:gd name="connsiteY50" fmla="*/ 189718 h 608377"/>
                  <a:gd name="connsiteX51" fmla="*/ 381341 w 430105"/>
                  <a:gd name="connsiteY51" fmla="*/ 176686 h 608377"/>
                  <a:gd name="connsiteX52" fmla="*/ 381015 w 430105"/>
                  <a:gd name="connsiteY52" fmla="*/ 170088 h 608377"/>
                  <a:gd name="connsiteX53" fmla="*/ 381015 w 430105"/>
                  <a:gd name="connsiteY53" fmla="*/ 169926 h 608377"/>
                  <a:gd name="connsiteX54" fmla="*/ 418808 w 430105"/>
                  <a:gd name="connsiteY54" fmla="*/ 149482 h 608377"/>
                  <a:gd name="connsiteX55" fmla="*/ 429559 w 430105"/>
                  <a:gd name="connsiteY55" fmla="*/ 112178 h 608377"/>
                  <a:gd name="connsiteX56" fmla="*/ 179348 w 430105"/>
                  <a:gd name="connsiteY56" fmla="*/ 19163 h 608377"/>
                  <a:gd name="connsiteX57" fmla="*/ 174543 w 430105"/>
                  <a:gd name="connsiteY57" fmla="*/ 19489 h 608377"/>
                  <a:gd name="connsiteX58" fmla="*/ 175846 w 430105"/>
                  <a:gd name="connsiteY58" fmla="*/ 10693 h 608377"/>
                  <a:gd name="connsiteX59" fmla="*/ 180651 w 430105"/>
                  <a:gd name="connsiteY59" fmla="*/ 10693 h 608377"/>
                  <a:gd name="connsiteX60" fmla="*/ 179348 w 430105"/>
                  <a:gd name="connsiteY60" fmla="*/ 19163 h 608377"/>
                  <a:gd name="connsiteX61" fmla="*/ 188144 w 430105"/>
                  <a:gd name="connsiteY61" fmla="*/ 23806 h 608377"/>
                  <a:gd name="connsiteX62" fmla="*/ 190181 w 430105"/>
                  <a:gd name="connsiteY62" fmla="*/ 10611 h 608377"/>
                  <a:gd name="connsiteX63" fmla="*/ 197918 w 430105"/>
                  <a:gd name="connsiteY63" fmla="*/ 10530 h 608377"/>
                  <a:gd name="connsiteX64" fmla="*/ 200443 w 430105"/>
                  <a:gd name="connsiteY64" fmla="*/ 120812 h 608377"/>
                  <a:gd name="connsiteX65" fmla="*/ 180896 w 430105"/>
                  <a:gd name="connsiteY65" fmla="*/ 177419 h 608377"/>
                  <a:gd name="connsiteX66" fmla="*/ 180488 w 430105"/>
                  <a:gd name="connsiteY66" fmla="*/ 177174 h 608377"/>
                  <a:gd name="connsiteX67" fmla="*/ 168678 w 430105"/>
                  <a:gd name="connsiteY67" fmla="*/ 167563 h 608377"/>
                  <a:gd name="connsiteX68" fmla="*/ 188144 w 430105"/>
                  <a:gd name="connsiteY68" fmla="*/ 23806 h 608377"/>
                  <a:gd name="connsiteX69" fmla="*/ 30622 w 430105"/>
                  <a:gd name="connsiteY69" fmla="*/ 15091 h 608377"/>
                  <a:gd name="connsiteX70" fmla="*/ 31437 w 430105"/>
                  <a:gd name="connsiteY70" fmla="*/ 28041 h 608377"/>
                  <a:gd name="connsiteX71" fmla="*/ 24269 w 430105"/>
                  <a:gd name="connsiteY71" fmla="*/ 30403 h 608377"/>
                  <a:gd name="connsiteX72" fmla="*/ 22803 w 430105"/>
                  <a:gd name="connsiteY72" fmla="*/ 20141 h 608377"/>
                  <a:gd name="connsiteX73" fmla="*/ 22640 w 430105"/>
                  <a:gd name="connsiteY73" fmla="*/ 17290 h 608377"/>
                  <a:gd name="connsiteX74" fmla="*/ 30622 w 430105"/>
                  <a:gd name="connsiteY74" fmla="*/ 15091 h 608377"/>
                  <a:gd name="connsiteX75" fmla="*/ 69148 w 430105"/>
                  <a:gd name="connsiteY75" fmla="*/ 187926 h 608377"/>
                  <a:gd name="connsiteX76" fmla="*/ 65645 w 430105"/>
                  <a:gd name="connsiteY76" fmla="*/ 193464 h 608377"/>
                  <a:gd name="connsiteX77" fmla="*/ 9608 w 430105"/>
                  <a:gd name="connsiteY77" fmla="*/ 20792 h 608377"/>
                  <a:gd name="connsiteX78" fmla="*/ 13192 w 430105"/>
                  <a:gd name="connsiteY78" fmla="*/ 19815 h 608377"/>
                  <a:gd name="connsiteX79" fmla="*/ 13274 w 430105"/>
                  <a:gd name="connsiteY79" fmla="*/ 20630 h 608377"/>
                  <a:gd name="connsiteX80" fmla="*/ 17428 w 430105"/>
                  <a:gd name="connsiteY80" fmla="*/ 37978 h 608377"/>
                  <a:gd name="connsiteX81" fmla="*/ 18405 w 430105"/>
                  <a:gd name="connsiteY81" fmla="*/ 39118 h 608377"/>
                  <a:gd name="connsiteX82" fmla="*/ 72650 w 430105"/>
                  <a:gd name="connsiteY82" fmla="*/ 182143 h 608377"/>
                  <a:gd name="connsiteX83" fmla="*/ 69148 w 430105"/>
                  <a:gd name="connsiteY83" fmla="*/ 187926 h 608377"/>
                  <a:gd name="connsiteX84" fmla="*/ 117854 w 430105"/>
                  <a:gd name="connsiteY84" fmla="*/ 228243 h 608377"/>
                  <a:gd name="connsiteX85" fmla="*/ 115899 w 430105"/>
                  <a:gd name="connsiteY85" fmla="*/ 217492 h 608377"/>
                  <a:gd name="connsiteX86" fmla="*/ 115492 w 430105"/>
                  <a:gd name="connsiteY86" fmla="*/ 216840 h 608377"/>
                  <a:gd name="connsiteX87" fmla="*/ 73464 w 430105"/>
                  <a:gd name="connsiteY87" fmla="*/ 198840 h 608377"/>
                  <a:gd name="connsiteX88" fmla="*/ 76967 w 430105"/>
                  <a:gd name="connsiteY88" fmla="*/ 193220 h 608377"/>
                  <a:gd name="connsiteX89" fmla="*/ 80795 w 430105"/>
                  <a:gd name="connsiteY89" fmla="*/ 187030 h 608377"/>
                  <a:gd name="connsiteX90" fmla="*/ 159556 w 430105"/>
                  <a:gd name="connsiteY90" fmla="*/ 179781 h 608377"/>
                  <a:gd name="connsiteX91" fmla="*/ 163058 w 430105"/>
                  <a:gd name="connsiteY91" fmla="*/ 175708 h 608377"/>
                  <a:gd name="connsiteX92" fmla="*/ 175113 w 430105"/>
                  <a:gd name="connsiteY92" fmla="*/ 185075 h 608377"/>
                  <a:gd name="connsiteX93" fmla="*/ 150189 w 430105"/>
                  <a:gd name="connsiteY93" fmla="*/ 204460 h 608377"/>
                  <a:gd name="connsiteX94" fmla="*/ 137891 w 430105"/>
                  <a:gd name="connsiteY94" fmla="*/ 227265 h 608377"/>
                  <a:gd name="connsiteX95" fmla="*/ 117854 w 430105"/>
                  <a:gd name="connsiteY95" fmla="*/ 228243 h 608377"/>
                  <a:gd name="connsiteX96" fmla="*/ 348191 w 430105"/>
                  <a:gd name="connsiteY96" fmla="*/ 164142 h 608377"/>
                  <a:gd name="connsiteX97" fmla="*/ 343793 w 430105"/>
                  <a:gd name="connsiteY97" fmla="*/ 164061 h 608377"/>
                  <a:gd name="connsiteX98" fmla="*/ 298345 w 430105"/>
                  <a:gd name="connsiteY98" fmla="*/ 142233 h 608377"/>
                  <a:gd name="connsiteX99" fmla="*/ 295331 w 430105"/>
                  <a:gd name="connsiteY99" fmla="*/ 111201 h 608377"/>
                  <a:gd name="connsiteX100" fmla="*/ 329377 w 430105"/>
                  <a:gd name="connsiteY100" fmla="*/ 83671 h 608377"/>
                  <a:gd name="connsiteX101" fmla="*/ 406590 w 430105"/>
                  <a:gd name="connsiteY101" fmla="*/ 91083 h 608377"/>
                  <a:gd name="connsiteX102" fmla="*/ 420193 w 430105"/>
                  <a:gd name="connsiteY102" fmla="*/ 113400 h 608377"/>
                  <a:gd name="connsiteX103" fmla="*/ 411803 w 430105"/>
                  <a:gd name="connsiteY103" fmla="*/ 142803 h 608377"/>
                  <a:gd name="connsiteX104" fmla="*/ 348191 w 430105"/>
                  <a:gd name="connsiteY104" fmla="*/ 164142 h 60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430105" h="608377">
                    <a:moveTo>
                      <a:pt x="429559" y="112178"/>
                    </a:moveTo>
                    <a:cubicBezTo>
                      <a:pt x="427849" y="100124"/>
                      <a:pt x="421984" y="90431"/>
                      <a:pt x="412048" y="83508"/>
                    </a:cubicBezTo>
                    <a:cubicBezTo>
                      <a:pt x="390382" y="68277"/>
                      <a:pt x="352997" y="69173"/>
                      <a:pt x="327504" y="74549"/>
                    </a:cubicBezTo>
                    <a:cubicBezTo>
                      <a:pt x="309422" y="78377"/>
                      <a:pt x="293377" y="91409"/>
                      <a:pt x="286698" y="107698"/>
                    </a:cubicBezTo>
                    <a:cubicBezTo>
                      <a:pt x="281159" y="121219"/>
                      <a:pt x="282544" y="135310"/>
                      <a:pt x="290607" y="147446"/>
                    </a:cubicBezTo>
                    <a:cubicBezTo>
                      <a:pt x="300788" y="162839"/>
                      <a:pt x="319847" y="172287"/>
                      <a:pt x="342897" y="173428"/>
                    </a:cubicBezTo>
                    <a:lnTo>
                      <a:pt x="340780" y="173591"/>
                    </a:lnTo>
                    <a:lnTo>
                      <a:pt x="343712" y="184423"/>
                    </a:lnTo>
                    <a:cubicBezTo>
                      <a:pt x="343468" y="188252"/>
                      <a:pt x="343223" y="191672"/>
                      <a:pt x="343386" y="192161"/>
                    </a:cubicBezTo>
                    <a:cubicBezTo>
                      <a:pt x="343468" y="192650"/>
                      <a:pt x="344689" y="193301"/>
                      <a:pt x="346318" y="194034"/>
                    </a:cubicBezTo>
                    <a:lnTo>
                      <a:pt x="355196" y="227021"/>
                    </a:lnTo>
                    <a:lnTo>
                      <a:pt x="357395" y="227021"/>
                    </a:lnTo>
                    <a:cubicBezTo>
                      <a:pt x="358373" y="237039"/>
                      <a:pt x="358698" y="247546"/>
                      <a:pt x="358943" y="257646"/>
                    </a:cubicBezTo>
                    <a:lnTo>
                      <a:pt x="359920" y="282162"/>
                    </a:lnTo>
                    <a:cubicBezTo>
                      <a:pt x="361712" y="307981"/>
                      <a:pt x="366436" y="333719"/>
                      <a:pt x="370997" y="358724"/>
                    </a:cubicBezTo>
                    <a:cubicBezTo>
                      <a:pt x="375396" y="382589"/>
                      <a:pt x="379875" y="407349"/>
                      <a:pt x="381749" y="431702"/>
                    </a:cubicBezTo>
                    <a:cubicBezTo>
                      <a:pt x="386391" y="492463"/>
                      <a:pt x="357070" y="554935"/>
                      <a:pt x="310562" y="583686"/>
                    </a:cubicBezTo>
                    <a:cubicBezTo>
                      <a:pt x="262670" y="613171"/>
                      <a:pt x="192217" y="565442"/>
                      <a:pt x="159067" y="528382"/>
                    </a:cubicBezTo>
                    <a:cubicBezTo>
                      <a:pt x="97410" y="459558"/>
                      <a:pt x="114026" y="370616"/>
                      <a:pt x="129990" y="284687"/>
                    </a:cubicBezTo>
                    <a:cubicBezTo>
                      <a:pt x="132922" y="268886"/>
                      <a:pt x="135691" y="253003"/>
                      <a:pt x="138379" y="237121"/>
                    </a:cubicBezTo>
                    <a:cubicBezTo>
                      <a:pt x="138298" y="237772"/>
                      <a:pt x="147339" y="234922"/>
                      <a:pt x="148479" y="232641"/>
                    </a:cubicBezTo>
                    <a:cubicBezTo>
                      <a:pt x="150108" y="229302"/>
                      <a:pt x="146605" y="219446"/>
                      <a:pt x="145954" y="215863"/>
                    </a:cubicBezTo>
                    <a:cubicBezTo>
                      <a:pt x="153773" y="213826"/>
                      <a:pt x="169493" y="207799"/>
                      <a:pt x="183828" y="189473"/>
                    </a:cubicBezTo>
                    <a:cubicBezTo>
                      <a:pt x="194172" y="176279"/>
                      <a:pt x="204679" y="155265"/>
                      <a:pt x="209647" y="122196"/>
                    </a:cubicBezTo>
                    <a:cubicBezTo>
                      <a:pt x="214045" y="93282"/>
                      <a:pt x="214289" y="55245"/>
                      <a:pt x="206633" y="5154"/>
                    </a:cubicBezTo>
                    <a:cubicBezTo>
                      <a:pt x="206308" y="2874"/>
                      <a:pt x="204271" y="1163"/>
                      <a:pt x="201991" y="1163"/>
                    </a:cubicBezTo>
                    <a:cubicBezTo>
                      <a:pt x="192136" y="1163"/>
                      <a:pt x="177149" y="-3235"/>
                      <a:pt x="169411" y="5073"/>
                    </a:cubicBezTo>
                    <a:cubicBezTo>
                      <a:pt x="160696" y="14521"/>
                      <a:pt x="163954" y="30973"/>
                      <a:pt x="178696" y="28774"/>
                    </a:cubicBezTo>
                    <a:cubicBezTo>
                      <a:pt x="184561" y="54024"/>
                      <a:pt x="180244" y="87010"/>
                      <a:pt x="176416" y="112422"/>
                    </a:cubicBezTo>
                    <a:cubicBezTo>
                      <a:pt x="172751" y="136450"/>
                      <a:pt x="165827" y="159581"/>
                      <a:pt x="152877" y="173346"/>
                    </a:cubicBezTo>
                    <a:cubicBezTo>
                      <a:pt x="144732" y="182061"/>
                      <a:pt x="135121" y="186134"/>
                      <a:pt x="123393" y="185808"/>
                    </a:cubicBezTo>
                    <a:cubicBezTo>
                      <a:pt x="123393" y="185808"/>
                      <a:pt x="121112" y="185808"/>
                      <a:pt x="121112" y="185808"/>
                    </a:cubicBezTo>
                    <a:cubicBezTo>
                      <a:pt x="96026" y="185482"/>
                      <a:pt x="37545" y="184668"/>
                      <a:pt x="28097" y="39118"/>
                    </a:cubicBezTo>
                    <a:cubicBezTo>
                      <a:pt x="28260" y="41236"/>
                      <a:pt x="40152" y="31951"/>
                      <a:pt x="41048" y="28041"/>
                    </a:cubicBezTo>
                    <a:cubicBezTo>
                      <a:pt x="48297" y="-3479"/>
                      <a:pt x="22477" y="7679"/>
                      <a:pt x="4070" y="12729"/>
                    </a:cubicBezTo>
                    <a:cubicBezTo>
                      <a:pt x="2278" y="13218"/>
                      <a:pt x="975" y="14765"/>
                      <a:pt x="649" y="16557"/>
                    </a:cubicBezTo>
                    <a:cubicBezTo>
                      <a:pt x="649" y="16639"/>
                      <a:pt x="649" y="16720"/>
                      <a:pt x="649" y="16883"/>
                    </a:cubicBezTo>
                    <a:cubicBezTo>
                      <a:pt x="486" y="18756"/>
                      <a:pt x="-14338" y="199328"/>
                      <a:pt x="107184" y="221320"/>
                    </a:cubicBezTo>
                    <a:cubicBezTo>
                      <a:pt x="108895" y="233537"/>
                      <a:pt x="108976" y="238505"/>
                      <a:pt x="122497" y="237772"/>
                    </a:cubicBezTo>
                    <a:cubicBezTo>
                      <a:pt x="120134" y="252352"/>
                      <a:pt x="117365" y="267257"/>
                      <a:pt x="114678" y="281836"/>
                    </a:cubicBezTo>
                    <a:cubicBezTo>
                      <a:pt x="97980" y="371512"/>
                      <a:pt x="80713" y="464282"/>
                      <a:pt x="147420" y="538889"/>
                    </a:cubicBezTo>
                    <a:cubicBezTo>
                      <a:pt x="183991" y="579695"/>
                      <a:pt x="262833" y="631659"/>
                      <a:pt x="318870" y="597044"/>
                    </a:cubicBezTo>
                    <a:cubicBezTo>
                      <a:pt x="370183" y="565360"/>
                      <a:pt x="402518" y="496861"/>
                      <a:pt x="397468" y="430562"/>
                    </a:cubicBezTo>
                    <a:cubicBezTo>
                      <a:pt x="395513" y="405313"/>
                      <a:pt x="390952" y="380227"/>
                      <a:pt x="386554" y="355955"/>
                    </a:cubicBezTo>
                    <a:cubicBezTo>
                      <a:pt x="382074" y="331439"/>
                      <a:pt x="377432" y="306108"/>
                      <a:pt x="375721" y="281185"/>
                    </a:cubicBezTo>
                    <a:lnTo>
                      <a:pt x="374744" y="257402"/>
                    </a:lnTo>
                    <a:cubicBezTo>
                      <a:pt x="374500" y="246976"/>
                      <a:pt x="374174" y="236143"/>
                      <a:pt x="373115" y="225474"/>
                    </a:cubicBezTo>
                    <a:cubicBezTo>
                      <a:pt x="373115" y="225474"/>
                      <a:pt x="373115" y="225311"/>
                      <a:pt x="373034" y="225148"/>
                    </a:cubicBezTo>
                    <a:lnTo>
                      <a:pt x="374825" y="224659"/>
                    </a:lnTo>
                    <a:lnTo>
                      <a:pt x="377187" y="193057"/>
                    </a:lnTo>
                    <a:cubicBezTo>
                      <a:pt x="378816" y="192161"/>
                      <a:pt x="380364" y="191021"/>
                      <a:pt x="381015" y="189718"/>
                    </a:cubicBezTo>
                    <a:cubicBezTo>
                      <a:pt x="382726" y="186297"/>
                      <a:pt x="381586" y="180351"/>
                      <a:pt x="381341" y="176686"/>
                    </a:cubicBezTo>
                    <a:lnTo>
                      <a:pt x="381015" y="170088"/>
                    </a:lnTo>
                    <a:cubicBezTo>
                      <a:pt x="381015" y="170007"/>
                      <a:pt x="381015" y="170007"/>
                      <a:pt x="381015" y="169926"/>
                    </a:cubicBezTo>
                    <a:cubicBezTo>
                      <a:pt x="395513" y="166260"/>
                      <a:pt x="409441" y="159826"/>
                      <a:pt x="418808" y="149482"/>
                    </a:cubicBezTo>
                    <a:cubicBezTo>
                      <a:pt x="427930" y="139138"/>
                      <a:pt x="431595" y="126676"/>
                      <a:pt x="429559" y="112178"/>
                    </a:cubicBezTo>
                    <a:close/>
                    <a:moveTo>
                      <a:pt x="179348" y="19163"/>
                    </a:moveTo>
                    <a:cubicBezTo>
                      <a:pt x="177882" y="19245"/>
                      <a:pt x="176171" y="19408"/>
                      <a:pt x="174543" y="19489"/>
                    </a:cubicBezTo>
                    <a:cubicBezTo>
                      <a:pt x="175113" y="15743"/>
                      <a:pt x="175438" y="13625"/>
                      <a:pt x="175846" y="10693"/>
                    </a:cubicBezTo>
                    <a:cubicBezTo>
                      <a:pt x="177067" y="10693"/>
                      <a:pt x="178778" y="10693"/>
                      <a:pt x="180651" y="10693"/>
                    </a:cubicBezTo>
                    <a:lnTo>
                      <a:pt x="179348" y="19163"/>
                    </a:lnTo>
                    <a:close/>
                    <a:moveTo>
                      <a:pt x="188144" y="23806"/>
                    </a:moveTo>
                    <a:lnTo>
                      <a:pt x="190181" y="10611"/>
                    </a:lnTo>
                    <a:cubicBezTo>
                      <a:pt x="193194" y="10611"/>
                      <a:pt x="195963" y="10611"/>
                      <a:pt x="197918" y="10530"/>
                    </a:cubicBezTo>
                    <a:cubicBezTo>
                      <a:pt x="204842" y="57770"/>
                      <a:pt x="204597" y="93689"/>
                      <a:pt x="200443" y="120812"/>
                    </a:cubicBezTo>
                    <a:cubicBezTo>
                      <a:pt x="196452" y="147038"/>
                      <a:pt x="188877" y="165039"/>
                      <a:pt x="180896" y="177419"/>
                    </a:cubicBezTo>
                    <a:cubicBezTo>
                      <a:pt x="180733" y="177337"/>
                      <a:pt x="180651" y="177256"/>
                      <a:pt x="180488" y="177174"/>
                    </a:cubicBezTo>
                    <a:cubicBezTo>
                      <a:pt x="175764" y="175057"/>
                      <a:pt x="171773" y="171799"/>
                      <a:pt x="168678" y="167563"/>
                    </a:cubicBezTo>
                    <a:cubicBezTo>
                      <a:pt x="195882" y="121382"/>
                      <a:pt x="188877" y="32440"/>
                      <a:pt x="188144" y="23806"/>
                    </a:cubicBezTo>
                    <a:close/>
                    <a:moveTo>
                      <a:pt x="30622" y="15091"/>
                    </a:moveTo>
                    <a:cubicBezTo>
                      <a:pt x="30948" y="20059"/>
                      <a:pt x="31192" y="24539"/>
                      <a:pt x="31437" y="28041"/>
                    </a:cubicBezTo>
                    <a:cubicBezTo>
                      <a:pt x="29238" y="28774"/>
                      <a:pt x="26305" y="29670"/>
                      <a:pt x="24269" y="30403"/>
                    </a:cubicBezTo>
                    <a:cubicBezTo>
                      <a:pt x="23210" y="27471"/>
                      <a:pt x="23048" y="23887"/>
                      <a:pt x="22803" y="20141"/>
                    </a:cubicBezTo>
                    <a:lnTo>
                      <a:pt x="22640" y="17290"/>
                    </a:lnTo>
                    <a:cubicBezTo>
                      <a:pt x="25410" y="16557"/>
                      <a:pt x="28342" y="15743"/>
                      <a:pt x="30622" y="15091"/>
                    </a:cubicBezTo>
                    <a:close/>
                    <a:moveTo>
                      <a:pt x="69148" y="187926"/>
                    </a:moveTo>
                    <a:cubicBezTo>
                      <a:pt x="67926" y="189718"/>
                      <a:pt x="66786" y="191591"/>
                      <a:pt x="65645" y="193464"/>
                    </a:cubicBezTo>
                    <a:cubicBezTo>
                      <a:pt x="5292" y="147853"/>
                      <a:pt x="8468" y="40503"/>
                      <a:pt x="9608" y="20792"/>
                    </a:cubicBezTo>
                    <a:cubicBezTo>
                      <a:pt x="10504" y="20548"/>
                      <a:pt x="11808" y="20222"/>
                      <a:pt x="13192" y="19815"/>
                    </a:cubicBezTo>
                    <a:lnTo>
                      <a:pt x="13274" y="20630"/>
                    </a:lnTo>
                    <a:cubicBezTo>
                      <a:pt x="13599" y="26575"/>
                      <a:pt x="14007" y="32684"/>
                      <a:pt x="17428" y="37978"/>
                    </a:cubicBezTo>
                    <a:cubicBezTo>
                      <a:pt x="17753" y="38385"/>
                      <a:pt x="18079" y="38793"/>
                      <a:pt x="18405" y="39118"/>
                    </a:cubicBezTo>
                    <a:cubicBezTo>
                      <a:pt x="24106" y="127246"/>
                      <a:pt x="48215" y="165527"/>
                      <a:pt x="72650" y="182143"/>
                    </a:cubicBezTo>
                    <a:cubicBezTo>
                      <a:pt x="71754" y="184098"/>
                      <a:pt x="70532" y="185971"/>
                      <a:pt x="69148" y="187926"/>
                    </a:cubicBezTo>
                    <a:close/>
                    <a:moveTo>
                      <a:pt x="117854" y="228243"/>
                    </a:moveTo>
                    <a:cubicBezTo>
                      <a:pt x="116795" y="228243"/>
                      <a:pt x="116714" y="218876"/>
                      <a:pt x="115899" y="217492"/>
                    </a:cubicBezTo>
                    <a:cubicBezTo>
                      <a:pt x="115736" y="217247"/>
                      <a:pt x="115655" y="217003"/>
                      <a:pt x="115492" y="216840"/>
                    </a:cubicBezTo>
                    <a:cubicBezTo>
                      <a:pt x="108732" y="207148"/>
                      <a:pt x="83890" y="205274"/>
                      <a:pt x="73464" y="198840"/>
                    </a:cubicBezTo>
                    <a:cubicBezTo>
                      <a:pt x="74442" y="196966"/>
                      <a:pt x="75745" y="195093"/>
                      <a:pt x="76967" y="193220"/>
                    </a:cubicBezTo>
                    <a:cubicBezTo>
                      <a:pt x="78270" y="191265"/>
                      <a:pt x="79654" y="189229"/>
                      <a:pt x="80795" y="187030"/>
                    </a:cubicBezTo>
                    <a:cubicBezTo>
                      <a:pt x="104904" y="199166"/>
                      <a:pt x="139927" y="200795"/>
                      <a:pt x="159556" y="179781"/>
                    </a:cubicBezTo>
                    <a:cubicBezTo>
                      <a:pt x="160778" y="178478"/>
                      <a:pt x="161918" y="177174"/>
                      <a:pt x="163058" y="175708"/>
                    </a:cubicBezTo>
                    <a:cubicBezTo>
                      <a:pt x="166479" y="179536"/>
                      <a:pt x="170551" y="182713"/>
                      <a:pt x="175113" y="185075"/>
                    </a:cubicBezTo>
                    <a:cubicBezTo>
                      <a:pt x="168434" y="193220"/>
                      <a:pt x="159963" y="200387"/>
                      <a:pt x="150189" y="204460"/>
                    </a:cubicBezTo>
                    <a:cubicBezTo>
                      <a:pt x="134388" y="210976"/>
                      <a:pt x="136994" y="210243"/>
                      <a:pt x="137891" y="227265"/>
                    </a:cubicBezTo>
                    <a:cubicBezTo>
                      <a:pt x="137727" y="223356"/>
                      <a:pt x="119972" y="228243"/>
                      <a:pt x="117854" y="228243"/>
                    </a:cubicBezTo>
                    <a:close/>
                    <a:moveTo>
                      <a:pt x="348191" y="164142"/>
                    </a:moveTo>
                    <a:cubicBezTo>
                      <a:pt x="346889" y="163409"/>
                      <a:pt x="345259" y="163328"/>
                      <a:pt x="343793" y="164061"/>
                    </a:cubicBezTo>
                    <a:cubicBezTo>
                      <a:pt x="323512" y="163165"/>
                      <a:pt x="306978" y="155265"/>
                      <a:pt x="298345" y="142233"/>
                    </a:cubicBezTo>
                    <a:cubicBezTo>
                      <a:pt x="290363" y="130097"/>
                      <a:pt x="292236" y="118694"/>
                      <a:pt x="295331" y="111201"/>
                    </a:cubicBezTo>
                    <a:cubicBezTo>
                      <a:pt x="300870" y="97680"/>
                      <a:pt x="314227" y="86848"/>
                      <a:pt x="329377" y="83671"/>
                    </a:cubicBezTo>
                    <a:cubicBezTo>
                      <a:pt x="348436" y="79680"/>
                      <a:pt x="386065" y="76666"/>
                      <a:pt x="406590" y="91083"/>
                    </a:cubicBezTo>
                    <a:cubicBezTo>
                      <a:pt x="414410" y="96540"/>
                      <a:pt x="418808" y="103870"/>
                      <a:pt x="420193" y="113400"/>
                    </a:cubicBezTo>
                    <a:cubicBezTo>
                      <a:pt x="421821" y="124966"/>
                      <a:pt x="418971" y="134821"/>
                      <a:pt x="411803" y="142803"/>
                    </a:cubicBezTo>
                    <a:cubicBezTo>
                      <a:pt x="398283" y="157953"/>
                      <a:pt x="370834" y="164306"/>
                      <a:pt x="348191" y="1641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65C6664-6AD3-F032-9D0A-9CBBF6D9C094}"/>
                </a:ext>
              </a:extLst>
            </p:cNvPr>
            <p:cNvSpPr/>
            <p:nvPr/>
          </p:nvSpPr>
          <p:spPr>
            <a:xfrm>
              <a:off x="2858940" y="2791718"/>
              <a:ext cx="744570" cy="678012"/>
            </a:xfrm>
            <a:custGeom>
              <a:avLst/>
              <a:gdLst>
                <a:gd name="connsiteX0" fmla="*/ 6167 w 744570"/>
                <a:gd name="connsiteY0" fmla="*/ 162597 h 678012"/>
                <a:gd name="connsiteX1" fmla="*/ 394596 w 744570"/>
                <a:gd name="connsiteY1" fmla="*/ 678006 h 678012"/>
                <a:gd name="connsiteX2" fmla="*/ 744501 w 744570"/>
                <a:gd name="connsiteY2" fmla="*/ 143294 h 678012"/>
                <a:gd name="connsiteX3" fmla="*/ 6167 w 744570"/>
                <a:gd name="connsiteY3" fmla="*/ 162597 h 67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570" h="678012">
                  <a:moveTo>
                    <a:pt x="6167" y="162597"/>
                  </a:moveTo>
                  <a:cubicBezTo>
                    <a:pt x="6167" y="162597"/>
                    <a:pt x="-80332" y="640051"/>
                    <a:pt x="394596" y="678006"/>
                  </a:cubicBezTo>
                  <a:cubicBezTo>
                    <a:pt x="394596" y="678006"/>
                    <a:pt x="750284" y="686151"/>
                    <a:pt x="744501" y="143294"/>
                  </a:cubicBezTo>
                  <a:cubicBezTo>
                    <a:pt x="744501" y="143294"/>
                    <a:pt x="242368" y="-191624"/>
                    <a:pt x="6167" y="162597"/>
                  </a:cubicBezTo>
                  <a:close/>
                </a:path>
              </a:pathLst>
            </a:custGeom>
            <a:solidFill>
              <a:srgbClr val="FDE7D5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F392EBD-193E-5516-BF52-4B1C8FC43C55}"/>
                </a:ext>
              </a:extLst>
            </p:cNvPr>
            <p:cNvSpPr/>
            <p:nvPr/>
          </p:nvSpPr>
          <p:spPr>
            <a:xfrm>
              <a:off x="2770829" y="2550016"/>
              <a:ext cx="915714" cy="686194"/>
            </a:xfrm>
            <a:custGeom>
              <a:avLst/>
              <a:gdLst>
                <a:gd name="connsiteX0" fmla="*/ 412092 w 915714"/>
                <a:gd name="connsiteY0" fmla="*/ 243682 h 686194"/>
                <a:gd name="connsiteX1" fmla="*/ 284543 w 915714"/>
                <a:gd name="connsiteY1" fmla="*/ 393711 h 686194"/>
                <a:gd name="connsiteX2" fmla="*/ 311910 w 915714"/>
                <a:gd name="connsiteY2" fmla="*/ 301185 h 686194"/>
                <a:gd name="connsiteX3" fmla="*/ 191202 w 915714"/>
                <a:gd name="connsiteY3" fmla="*/ 407802 h 686194"/>
                <a:gd name="connsiteX4" fmla="*/ 215881 w 915714"/>
                <a:gd name="connsiteY4" fmla="*/ 347856 h 686194"/>
                <a:gd name="connsiteX5" fmla="*/ 120749 w 915714"/>
                <a:gd name="connsiteY5" fmla="*/ 444780 h 686194"/>
                <a:gd name="connsiteX6" fmla="*/ 124333 w 915714"/>
                <a:gd name="connsiteY6" fmla="*/ 686194 h 686194"/>
                <a:gd name="connsiteX7" fmla="*/ 108369 w 915714"/>
                <a:gd name="connsiteY7" fmla="*/ 199863 h 686194"/>
                <a:gd name="connsiteX8" fmla="*/ 581505 w 915714"/>
                <a:gd name="connsiteY8" fmla="*/ 22793 h 686194"/>
                <a:gd name="connsiteX9" fmla="*/ 811110 w 915714"/>
                <a:gd name="connsiteY9" fmla="*/ 629180 h 686194"/>
                <a:gd name="connsiteX10" fmla="*/ 828133 w 915714"/>
                <a:gd name="connsiteY10" fmla="*/ 431666 h 686194"/>
                <a:gd name="connsiteX11" fmla="*/ 408752 w 915714"/>
                <a:gd name="connsiteY11" fmla="*/ 236026 h 68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5714" h="686194">
                  <a:moveTo>
                    <a:pt x="412092" y="243682"/>
                  </a:moveTo>
                  <a:cubicBezTo>
                    <a:pt x="412092" y="243682"/>
                    <a:pt x="373566" y="357629"/>
                    <a:pt x="284543" y="393711"/>
                  </a:cubicBezTo>
                  <a:lnTo>
                    <a:pt x="311910" y="301185"/>
                  </a:lnTo>
                  <a:cubicBezTo>
                    <a:pt x="311910" y="301185"/>
                    <a:pt x="260760" y="389313"/>
                    <a:pt x="191202" y="407802"/>
                  </a:cubicBezTo>
                  <a:lnTo>
                    <a:pt x="215881" y="347856"/>
                  </a:lnTo>
                  <a:cubicBezTo>
                    <a:pt x="215881" y="347856"/>
                    <a:pt x="158623" y="405114"/>
                    <a:pt x="120749" y="444780"/>
                  </a:cubicBezTo>
                  <a:cubicBezTo>
                    <a:pt x="82875" y="484445"/>
                    <a:pt x="109428" y="634230"/>
                    <a:pt x="124333" y="686194"/>
                  </a:cubicBezTo>
                  <a:cubicBezTo>
                    <a:pt x="124333" y="686194"/>
                    <a:pt x="-144449" y="468970"/>
                    <a:pt x="108369" y="199863"/>
                  </a:cubicBezTo>
                  <a:cubicBezTo>
                    <a:pt x="108369" y="199863"/>
                    <a:pt x="203582" y="-80322"/>
                    <a:pt x="581505" y="22793"/>
                  </a:cubicBezTo>
                  <a:cubicBezTo>
                    <a:pt x="959510" y="125907"/>
                    <a:pt x="987610" y="523296"/>
                    <a:pt x="811110" y="629180"/>
                  </a:cubicBezTo>
                  <a:lnTo>
                    <a:pt x="828133" y="431666"/>
                  </a:lnTo>
                  <a:cubicBezTo>
                    <a:pt x="828133" y="431666"/>
                    <a:pt x="524166" y="423684"/>
                    <a:pt x="408752" y="236026"/>
                  </a:cubicBezTo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281AF53-2A7E-5CD7-43AC-B11A9AB11EF2}"/>
                </a:ext>
              </a:extLst>
            </p:cNvPr>
            <p:cNvSpPr/>
            <p:nvPr/>
          </p:nvSpPr>
          <p:spPr>
            <a:xfrm>
              <a:off x="3018928" y="3125780"/>
              <a:ext cx="44869" cy="44899"/>
            </a:xfrm>
            <a:custGeom>
              <a:avLst/>
              <a:gdLst>
                <a:gd name="connsiteX0" fmla="*/ 44426 w 44869"/>
                <a:gd name="connsiteY0" fmla="*/ 17985 h 44899"/>
                <a:gd name="connsiteX1" fmla="*/ 26833 w 44869"/>
                <a:gd name="connsiteY1" fmla="*/ 44456 h 44899"/>
                <a:gd name="connsiteX2" fmla="*/ 444 w 44869"/>
                <a:gd name="connsiteY2" fmla="*/ 26863 h 44899"/>
                <a:gd name="connsiteX3" fmla="*/ 18036 w 44869"/>
                <a:gd name="connsiteY3" fmla="*/ 474 h 44899"/>
                <a:gd name="connsiteX4" fmla="*/ 44426 w 44869"/>
                <a:gd name="connsiteY4" fmla="*/ 17985 h 4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9" h="44899">
                  <a:moveTo>
                    <a:pt x="44426" y="17985"/>
                  </a:moveTo>
                  <a:cubicBezTo>
                    <a:pt x="46869" y="30121"/>
                    <a:pt x="38969" y="42013"/>
                    <a:pt x="26833" y="44456"/>
                  </a:cubicBezTo>
                  <a:cubicBezTo>
                    <a:pt x="14697" y="46900"/>
                    <a:pt x="2805" y="38999"/>
                    <a:pt x="444" y="26863"/>
                  </a:cubicBezTo>
                  <a:cubicBezTo>
                    <a:pt x="-2000" y="14727"/>
                    <a:pt x="5901" y="2836"/>
                    <a:pt x="18036" y="474"/>
                  </a:cubicBezTo>
                  <a:cubicBezTo>
                    <a:pt x="30172" y="-2051"/>
                    <a:pt x="41982" y="5768"/>
                    <a:pt x="44426" y="17985"/>
                  </a:cubicBezTo>
                  <a:close/>
                </a:path>
              </a:pathLst>
            </a:custGeom>
            <a:solidFill>
              <a:srgbClr val="00000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98A6ADF-C779-E531-CA05-9758EE5C9000}"/>
                </a:ext>
              </a:extLst>
            </p:cNvPr>
            <p:cNvSpPr/>
            <p:nvPr/>
          </p:nvSpPr>
          <p:spPr>
            <a:xfrm>
              <a:off x="3320126" y="3074657"/>
              <a:ext cx="44950" cy="44954"/>
            </a:xfrm>
            <a:custGeom>
              <a:avLst/>
              <a:gdLst>
                <a:gd name="connsiteX0" fmla="*/ 44507 w 44950"/>
                <a:gd name="connsiteY0" fmla="*/ 18040 h 44954"/>
                <a:gd name="connsiteX1" fmla="*/ 26914 w 44950"/>
                <a:gd name="connsiteY1" fmla="*/ 44511 h 44954"/>
                <a:gd name="connsiteX2" fmla="*/ 443 w 44950"/>
                <a:gd name="connsiteY2" fmla="*/ 26918 h 44954"/>
                <a:gd name="connsiteX3" fmla="*/ 18036 w 44950"/>
                <a:gd name="connsiteY3" fmla="*/ 447 h 44954"/>
                <a:gd name="connsiteX4" fmla="*/ 44507 w 44950"/>
                <a:gd name="connsiteY4" fmla="*/ 18040 h 4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0" h="44954">
                  <a:moveTo>
                    <a:pt x="44507" y="18040"/>
                  </a:moveTo>
                  <a:cubicBezTo>
                    <a:pt x="46951" y="30176"/>
                    <a:pt x="39050" y="42067"/>
                    <a:pt x="26914" y="44511"/>
                  </a:cubicBezTo>
                  <a:cubicBezTo>
                    <a:pt x="14779" y="46954"/>
                    <a:pt x="2887" y="39054"/>
                    <a:pt x="443" y="26918"/>
                  </a:cubicBezTo>
                  <a:cubicBezTo>
                    <a:pt x="-2000" y="14782"/>
                    <a:pt x="5901" y="2890"/>
                    <a:pt x="18036" y="447"/>
                  </a:cubicBezTo>
                  <a:cubicBezTo>
                    <a:pt x="30254" y="-1997"/>
                    <a:pt x="42145" y="5822"/>
                    <a:pt x="44507" y="18040"/>
                  </a:cubicBezTo>
                  <a:close/>
                </a:path>
              </a:pathLst>
            </a:custGeom>
            <a:solidFill>
              <a:srgbClr val="00000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09F31C1-CCB1-9DC4-3BA2-5E4961AA0C7B}"/>
                </a:ext>
              </a:extLst>
            </p:cNvPr>
            <p:cNvSpPr/>
            <p:nvPr/>
          </p:nvSpPr>
          <p:spPr>
            <a:xfrm>
              <a:off x="3110920" y="3227495"/>
              <a:ext cx="221133" cy="122083"/>
            </a:xfrm>
            <a:custGeom>
              <a:avLst/>
              <a:gdLst>
                <a:gd name="connsiteX0" fmla="*/ 0 w 221133"/>
                <a:gd name="connsiteY0" fmla="*/ 62553 h 122083"/>
                <a:gd name="connsiteX1" fmla="*/ 221134 w 221133"/>
                <a:gd name="connsiteY1" fmla="*/ 0 h 122083"/>
                <a:gd name="connsiteX2" fmla="*/ 0 w 221133"/>
                <a:gd name="connsiteY2" fmla="*/ 62553 h 1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133" h="122083">
                  <a:moveTo>
                    <a:pt x="0" y="62553"/>
                  </a:moveTo>
                  <a:cubicBezTo>
                    <a:pt x="0" y="62553"/>
                    <a:pt x="133006" y="109223"/>
                    <a:pt x="221134" y="0"/>
                  </a:cubicBezTo>
                  <a:cubicBezTo>
                    <a:pt x="221134" y="0"/>
                    <a:pt x="142698" y="226428"/>
                    <a:pt x="0" y="62553"/>
                  </a:cubicBezTo>
                  <a:close/>
                </a:path>
              </a:pathLst>
            </a:custGeom>
            <a:solidFill>
              <a:srgbClr val="E99437"/>
            </a:solidFill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10C6EC9-455D-F706-9670-BB515C8CC5B0}"/>
                </a:ext>
              </a:extLst>
            </p:cNvPr>
            <p:cNvSpPr/>
            <p:nvPr/>
          </p:nvSpPr>
          <p:spPr>
            <a:xfrm>
              <a:off x="2984022" y="3023126"/>
              <a:ext cx="43168" cy="21922"/>
            </a:xfrm>
            <a:custGeom>
              <a:avLst/>
              <a:gdLst>
                <a:gd name="connsiteX0" fmla="*/ 0 w 43168"/>
                <a:gd name="connsiteY0" fmla="*/ 21923 h 21922"/>
                <a:gd name="connsiteX1" fmla="*/ 43168 w 43168"/>
                <a:gd name="connsiteY1" fmla="*/ 8728 h 21922"/>
                <a:gd name="connsiteX2" fmla="*/ 0 w 43168"/>
                <a:gd name="connsiteY2" fmla="*/ 21923 h 2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68" h="21922">
                  <a:moveTo>
                    <a:pt x="0" y="21923"/>
                  </a:moveTo>
                  <a:cubicBezTo>
                    <a:pt x="0" y="21923"/>
                    <a:pt x="10589" y="-16847"/>
                    <a:pt x="43168" y="8728"/>
                  </a:cubicBezTo>
                  <a:cubicBezTo>
                    <a:pt x="43168" y="8728"/>
                    <a:pt x="19385" y="4330"/>
                    <a:pt x="0" y="21923"/>
                  </a:cubicBezTo>
                  <a:close/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F46AC695-981A-D897-B929-61B2B8283102}"/>
                </a:ext>
              </a:extLst>
            </p:cNvPr>
            <p:cNvSpPr/>
            <p:nvPr/>
          </p:nvSpPr>
          <p:spPr>
            <a:xfrm>
              <a:off x="3309166" y="2958230"/>
              <a:ext cx="44959" cy="17261"/>
            </a:xfrm>
            <a:custGeom>
              <a:avLst/>
              <a:gdLst>
                <a:gd name="connsiteX0" fmla="*/ 44960 w 44959"/>
                <a:gd name="connsiteY0" fmla="*/ 12864 h 17261"/>
                <a:gd name="connsiteX1" fmla="*/ 0 w 44959"/>
                <a:gd name="connsiteY1" fmla="*/ 17262 h 17261"/>
                <a:gd name="connsiteX2" fmla="*/ 44960 w 44959"/>
                <a:gd name="connsiteY2" fmla="*/ 12864 h 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959" h="17261">
                  <a:moveTo>
                    <a:pt x="44960" y="12864"/>
                  </a:moveTo>
                  <a:cubicBezTo>
                    <a:pt x="44960" y="12864"/>
                    <a:pt x="20281" y="-18820"/>
                    <a:pt x="0" y="17262"/>
                  </a:cubicBezTo>
                  <a:cubicBezTo>
                    <a:pt x="0" y="17262"/>
                    <a:pt x="20281" y="4067"/>
                    <a:pt x="44960" y="12864"/>
                  </a:cubicBezTo>
                  <a:close/>
                </a:path>
              </a:pathLst>
            </a:custGeom>
            <a:solidFill>
              <a:srgbClr val="380000"/>
            </a:solidFill>
            <a:ln w="897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0F64CD9A-230C-C3C7-F7BE-1E6305764E7A}"/>
                </a:ext>
              </a:extLst>
            </p:cNvPr>
            <p:cNvSpPr/>
            <p:nvPr/>
          </p:nvSpPr>
          <p:spPr>
            <a:xfrm>
              <a:off x="3088521" y="3270011"/>
              <a:ext cx="15876" cy="30818"/>
            </a:xfrm>
            <a:custGeom>
              <a:avLst/>
              <a:gdLst>
                <a:gd name="connsiteX0" fmla="*/ 15312 w 15876"/>
                <a:gd name="connsiteY0" fmla="*/ 0 h 30818"/>
                <a:gd name="connsiteX1" fmla="*/ 0 w 15876"/>
                <a:gd name="connsiteY1" fmla="*/ 30543 h 30818"/>
                <a:gd name="connsiteX2" fmla="*/ 15312 w 15876"/>
                <a:gd name="connsiteY2" fmla="*/ 0 h 3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76" h="30818">
                  <a:moveTo>
                    <a:pt x="15312" y="0"/>
                  </a:moveTo>
                  <a:cubicBezTo>
                    <a:pt x="15312" y="0"/>
                    <a:pt x="12950" y="18815"/>
                    <a:pt x="0" y="30543"/>
                  </a:cubicBezTo>
                  <a:cubicBezTo>
                    <a:pt x="82" y="30543"/>
                    <a:pt x="19385" y="35837"/>
                    <a:pt x="15312" y="0"/>
                  </a:cubicBezTo>
                  <a:close/>
                </a:path>
              </a:pathLst>
            </a:custGeom>
            <a:noFill/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20665F7-92A4-A59B-DD18-A7072AD1D769}"/>
                </a:ext>
              </a:extLst>
            </p:cNvPr>
            <p:cNvSpPr/>
            <p:nvPr/>
          </p:nvSpPr>
          <p:spPr>
            <a:xfrm>
              <a:off x="3313565" y="3218943"/>
              <a:ext cx="37629" cy="20700"/>
            </a:xfrm>
            <a:custGeom>
              <a:avLst/>
              <a:gdLst>
                <a:gd name="connsiteX0" fmla="*/ 0 w 37629"/>
                <a:gd name="connsiteY0" fmla="*/ 0 h 20700"/>
                <a:gd name="connsiteX1" fmla="*/ 37629 w 37629"/>
                <a:gd name="connsiteY1" fmla="*/ 19955 h 20700"/>
                <a:gd name="connsiteX2" fmla="*/ 0 w 37629"/>
                <a:gd name="connsiteY2" fmla="*/ 0 h 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29" h="20700">
                  <a:moveTo>
                    <a:pt x="0" y="0"/>
                  </a:moveTo>
                  <a:cubicBezTo>
                    <a:pt x="0" y="0"/>
                    <a:pt x="28751" y="21747"/>
                    <a:pt x="37629" y="19955"/>
                  </a:cubicBezTo>
                  <a:cubicBezTo>
                    <a:pt x="37548" y="20037"/>
                    <a:pt x="5294" y="26471"/>
                    <a:pt x="0" y="0"/>
                  </a:cubicBezTo>
                  <a:close/>
                </a:path>
              </a:pathLst>
            </a:custGeom>
            <a:noFill/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5D4D971A-5A09-62AB-D2C5-EE01E7CFC619}"/>
                </a:ext>
              </a:extLst>
            </p:cNvPr>
            <p:cNvSpPr/>
            <p:nvPr/>
          </p:nvSpPr>
          <p:spPr>
            <a:xfrm>
              <a:off x="3173147" y="3186607"/>
              <a:ext cx="42272" cy="22671"/>
            </a:xfrm>
            <a:custGeom>
              <a:avLst/>
              <a:gdLst>
                <a:gd name="connsiteX0" fmla="*/ 0 w 42272"/>
                <a:gd name="connsiteY0" fmla="*/ 2362 h 22671"/>
                <a:gd name="connsiteX1" fmla="*/ 42272 w 42272"/>
                <a:gd name="connsiteY1" fmla="*/ 0 h 22671"/>
                <a:gd name="connsiteX2" fmla="*/ 0 w 42272"/>
                <a:gd name="connsiteY2" fmla="*/ 2362 h 2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272" h="22671">
                  <a:moveTo>
                    <a:pt x="0" y="2362"/>
                  </a:moveTo>
                  <a:cubicBezTo>
                    <a:pt x="0" y="2362"/>
                    <a:pt x="18245" y="17023"/>
                    <a:pt x="42272" y="0"/>
                  </a:cubicBezTo>
                  <a:cubicBezTo>
                    <a:pt x="42272" y="82"/>
                    <a:pt x="24679" y="49358"/>
                    <a:pt x="0" y="2362"/>
                  </a:cubicBezTo>
                  <a:close/>
                </a:path>
              </a:pathLst>
            </a:custGeom>
            <a:solidFill>
              <a:srgbClr val="921E17">
                <a:alpha val="36000"/>
              </a:srgbClr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3" name="图形 3">
              <a:extLst>
                <a:ext uri="{FF2B5EF4-FFF2-40B4-BE49-F238E27FC236}">
                  <a16:creationId xmlns:a16="http://schemas.microsoft.com/office/drawing/2014/main" id="{6B7AF763-C408-3872-00CF-C0256C406A6B}"/>
                </a:ext>
              </a:extLst>
            </p:cNvPr>
            <p:cNvGrpSpPr/>
            <p:nvPr/>
          </p:nvGrpSpPr>
          <p:grpSpPr>
            <a:xfrm>
              <a:off x="2827750" y="3120215"/>
              <a:ext cx="61140" cy="102713"/>
              <a:chOff x="2827750" y="3120215"/>
              <a:chExt cx="61140" cy="102713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B8A13AA9-F177-0FB2-E060-DBAA005923AA}"/>
                  </a:ext>
                </a:extLst>
              </p:cNvPr>
              <p:cNvSpPr/>
              <p:nvPr/>
            </p:nvSpPr>
            <p:spPr>
              <a:xfrm>
                <a:off x="2827750" y="3120215"/>
                <a:ext cx="61140" cy="102713"/>
              </a:xfrm>
              <a:custGeom>
                <a:avLst/>
                <a:gdLst>
                  <a:gd name="connsiteX0" fmla="*/ 46561 w 61140"/>
                  <a:gd name="connsiteY0" fmla="*/ 1315 h 102713"/>
                  <a:gd name="connsiteX1" fmla="*/ 10479 w 61140"/>
                  <a:gd name="connsiteY1" fmla="*/ 50184 h 102713"/>
                  <a:gd name="connsiteX2" fmla="*/ 61140 w 61140"/>
                  <a:gd name="connsiteY2" fmla="*/ 101986 h 102713"/>
                  <a:gd name="connsiteX3" fmla="*/ 46561 w 61140"/>
                  <a:gd name="connsiteY3" fmla="*/ 1315 h 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40" h="102713">
                    <a:moveTo>
                      <a:pt x="46561" y="1315"/>
                    </a:moveTo>
                    <a:cubicBezTo>
                      <a:pt x="46561" y="1315"/>
                      <a:pt x="-26580" y="-12613"/>
                      <a:pt x="10479" y="50184"/>
                    </a:cubicBezTo>
                    <a:cubicBezTo>
                      <a:pt x="47539" y="112900"/>
                      <a:pt x="61140" y="101986"/>
                      <a:pt x="61140" y="101986"/>
                    </a:cubicBezTo>
                    <a:lnTo>
                      <a:pt x="46561" y="1315"/>
                    </a:lnTo>
                    <a:close/>
                  </a:path>
                </a:pathLst>
              </a:custGeom>
              <a:solidFill>
                <a:srgbClr val="FDE7D5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A69ABF0B-37E7-5024-3EE5-17C10721E7E8}"/>
                  </a:ext>
                </a:extLst>
              </p:cNvPr>
              <p:cNvSpPr/>
              <p:nvPr/>
            </p:nvSpPr>
            <p:spPr>
              <a:xfrm>
                <a:off x="2848363" y="3139774"/>
                <a:ext cx="25051" cy="51068"/>
              </a:xfrm>
              <a:custGeom>
                <a:avLst/>
                <a:gdLst>
                  <a:gd name="connsiteX0" fmla="*/ 17151 w 25051"/>
                  <a:gd name="connsiteY0" fmla="*/ 0 h 51068"/>
                  <a:gd name="connsiteX1" fmla="*/ 2571 w 25051"/>
                  <a:gd name="connsiteY1" fmla="*/ 30381 h 51068"/>
                  <a:gd name="connsiteX2" fmla="*/ 25051 w 25051"/>
                  <a:gd name="connsiteY2" fmla="*/ 51069 h 51068"/>
                  <a:gd name="connsiteX3" fmla="*/ 17151 w 25051"/>
                  <a:gd name="connsiteY3" fmla="*/ 0 h 5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51" h="51068">
                    <a:moveTo>
                      <a:pt x="17151" y="0"/>
                    </a:moveTo>
                    <a:cubicBezTo>
                      <a:pt x="17151" y="0"/>
                      <a:pt x="-7935" y="11892"/>
                      <a:pt x="2571" y="30381"/>
                    </a:cubicBezTo>
                    <a:cubicBezTo>
                      <a:pt x="13160" y="48869"/>
                      <a:pt x="25051" y="51069"/>
                      <a:pt x="25051" y="51069"/>
                    </a:cubicBezTo>
                    <a:lnTo>
                      <a:pt x="17151" y="0"/>
                    </a:lnTo>
                    <a:close/>
                  </a:path>
                </a:pathLst>
              </a:custGeom>
              <a:solidFill>
                <a:srgbClr val="BA9378">
                  <a:alpha val="41000"/>
                </a:srgbClr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4" name="图形 3">
              <a:extLst>
                <a:ext uri="{FF2B5EF4-FFF2-40B4-BE49-F238E27FC236}">
                  <a16:creationId xmlns:a16="http://schemas.microsoft.com/office/drawing/2014/main" id="{DF8A7332-E76F-6631-C2A7-0D2FCC25EC00}"/>
                </a:ext>
              </a:extLst>
            </p:cNvPr>
            <p:cNvGrpSpPr/>
            <p:nvPr/>
          </p:nvGrpSpPr>
          <p:grpSpPr>
            <a:xfrm>
              <a:off x="3592853" y="2987834"/>
              <a:ext cx="76908" cy="147867"/>
              <a:chOff x="3592853" y="2987834"/>
              <a:chExt cx="76908" cy="147867"/>
            </a:xfrm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3E082180-9CE2-7915-99FD-210E178B5BE1}"/>
                  </a:ext>
                </a:extLst>
              </p:cNvPr>
              <p:cNvSpPr/>
              <p:nvPr/>
            </p:nvSpPr>
            <p:spPr>
              <a:xfrm>
                <a:off x="3592853" y="2987834"/>
                <a:ext cx="76908" cy="147867"/>
              </a:xfrm>
              <a:custGeom>
                <a:avLst/>
                <a:gdLst>
                  <a:gd name="connsiteX0" fmla="*/ 8145 w 76908"/>
                  <a:gd name="connsiteY0" fmla="*/ 12174 h 147867"/>
                  <a:gd name="connsiteX1" fmla="*/ 69965 w 76908"/>
                  <a:gd name="connsiteY1" fmla="*/ 56808 h 147867"/>
                  <a:gd name="connsiteX2" fmla="*/ 0 w 76908"/>
                  <a:gd name="connsiteY2" fmla="*/ 147868 h 147867"/>
                  <a:gd name="connsiteX3" fmla="*/ 8145 w 76908"/>
                  <a:gd name="connsiteY3" fmla="*/ 12174 h 14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08" h="147867">
                    <a:moveTo>
                      <a:pt x="8145" y="12174"/>
                    </a:moveTo>
                    <a:cubicBezTo>
                      <a:pt x="8145" y="12174"/>
                      <a:pt x="102870" y="-35148"/>
                      <a:pt x="69965" y="56808"/>
                    </a:cubicBezTo>
                    <a:cubicBezTo>
                      <a:pt x="37059" y="148764"/>
                      <a:pt x="0" y="147868"/>
                      <a:pt x="0" y="147868"/>
                    </a:cubicBezTo>
                    <a:lnTo>
                      <a:pt x="8145" y="12174"/>
                    </a:lnTo>
                    <a:close/>
                  </a:path>
                </a:pathLst>
              </a:custGeom>
              <a:solidFill>
                <a:srgbClr val="FDE7D5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3DE82152-A7CB-8A91-A179-6496CD3A5AE7}"/>
                  </a:ext>
                </a:extLst>
              </p:cNvPr>
              <p:cNvSpPr/>
              <p:nvPr/>
            </p:nvSpPr>
            <p:spPr>
              <a:xfrm>
                <a:off x="3609876" y="3018334"/>
                <a:ext cx="34775" cy="65810"/>
              </a:xfrm>
              <a:custGeom>
                <a:avLst/>
                <a:gdLst>
                  <a:gd name="connsiteX0" fmla="*/ 0 w 34775"/>
                  <a:gd name="connsiteY0" fmla="*/ 0 h 65810"/>
                  <a:gd name="connsiteX1" fmla="*/ 33475 w 34775"/>
                  <a:gd name="connsiteY1" fmla="*/ 31277 h 65810"/>
                  <a:gd name="connsiteX2" fmla="*/ 7086 w 34775"/>
                  <a:gd name="connsiteY2" fmla="*/ 65811 h 65810"/>
                  <a:gd name="connsiteX3" fmla="*/ 0 w 34775"/>
                  <a:gd name="connsiteY3" fmla="*/ 0 h 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75" h="65810">
                    <a:moveTo>
                      <a:pt x="0" y="0"/>
                    </a:moveTo>
                    <a:cubicBezTo>
                      <a:pt x="0" y="0"/>
                      <a:pt x="42679" y="4317"/>
                      <a:pt x="33475" y="31277"/>
                    </a:cubicBezTo>
                    <a:cubicBezTo>
                      <a:pt x="24353" y="58236"/>
                      <a:pt x="7086" y="65811"/>
                      <a:pt x="7086" y="658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9378">
                  <a:alpha val="41000"/>
                </a:srgbClr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335" name="图片 334">
              <a:extLst>
                <a:ext uri="{FF2B5EF4-FFF2-40B4-BE49-F238E27FC236}">
                  <a16:creationId xmlns:a16="http://schemas.microsoft.com/office/drawing/2014/main" id="{FA77FE54-B56C-75ED-0D64-B1B397D7F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3327" y="2850712"/>
              <a:ext cx="651591" cy="643446"/>
            </a:xfrm>
            <a:custGeom>
              <a:avLst/>
              <a:gdLst>
                <a:gd name="connsiteX0" fmla="*/ 341 w 651591"/>
                <a:gd name="connsiteY0" fmla="*/ 350 h 643446"/>
                <a:gd name="connsiteX1" fmla="*/ 651932 w 651591"/>
                <a:gd name="connsiteY1" fmla="*/ 350 h 643446"/>
                <a:gd name="connsiteX2" fmla="*/ 651932 w 651591"/>
                <a:gd name="connsiteY2" fmla="*/ 643797 h 643446"/>
                <a:gd name="connsiteX3" fmla="*/ 341 w 651591"/>
                <a:gd name="connsiteY3" fmla="*/ 643797 h 64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591" h="643446">
                  <a:moveTo>
                    <a:pt x="341" y="350"/>
                  </a:moveTo>
                  <a:lnTo>
                    <a:pt x="651932" y="350"/>
                  </a:lnTo>
                  <a:lnTo>
                    <a:pt x="651932" y="643797"/>
                  </a:lnTo>
                  <a:lnTo>
                    <a:pt x="341" y="643797"/>
                  </a:lnTo>
                  <a:close/>
                </a:path>
              </a:pathLst>
            </a:custGeom>
          </p:spPr>
        </p:pic>
        <p:pic>
          <p:nvPicPr>
            <p:cNvPr id="336" name="图片 335">
              <a:extLst>
                <a:ext uri="{FF2B5EF4-FFF2-40B4-BE49-F238E27FC236}">
                  <a16:creationId xmlns:a16="http://schemas.microsoft.com/office/drawing/2014/main" id="{D8289E0C-CEC6-B71E-718B-B29E312C0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7937" y="2915871"/>
              <a:ext cx="651591" cy="643446"/>
            </a:xfrm>
            <a:custGeom>
              <a:avLst/>
              <a:gdLst>
                <a:gd name="connsiteX0" fmla="*/ 290 w 651591"/>
                <a:gd name="connsiteY0" fmla="*/ 358 h 643446"/>
                <a:gd name="connsiteX1" fmla="*/ 651881 w 651591"/>
                <a:gd name="connsiteY1" fmla="*/ 358 h 643446"/>
                <a:gd name="connsiteX2" fmla="*/ 651881 w 651591"/>
                <a:gd name="connsiteY2" fmla="*/ 643805 h 643446"/>
                <a:gd name="connsiteX3" fmla="*/ 290 w 651591"/>
                <a:gd name="connsiteY3" fmla="*/ 643805 h 64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591" h="643446">
                  <a:moveTo>
                    <a:pt x="290" y="358"/>
                  </a:moveTo>
                  <a:lnTo>
                    <a:pt x="651881" y="358"/>
                  </a:lnTo>
                  <a:lnTo>
                    <a:pt x="651881" y="643805"/>
                  </a:lnTo>
                  <a:lnTo>
                    <a:pt x="290" y="643805"/>
                  </a:lnTo>
                  <a:close/>
                </a:path>
              </a:pathLst>
            </a:custGeom>
          </p:spPr>
        </p:pic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279CD4A0-6EEF-FD8D-4015-6BFEF89BE715}"/>
                </a:ext>
              </a:extLst>
            </p:cNvPr>
            <p:cNvSpPr/>
            <p:nvPr/>
          </p:nvSpPr>
          <p:spPr>
            <a:xfrm>
              <a:off x="2887017" y="2554816"/>
              <a:ext cx="719536" cy="244420"/>
            </a:xfrm>
            <a:custGeom>
              <a:avLst/>
              <a:gdLst>
                <a:gd name="connsiteX0" fmla="*/ 204762 w 719536"/>
                <a:gd name="connsiteY0" fmla="*/ 32409 h 244420"/>
                <a:gd name="connsiteX1" fmla="*/ 48380 w 719536"/>
                <a:gd name="connsiteY1" fmla="*/ 132184 h 244420"/>
                <a:gd name="connsiteX2" fmla="*/ 130807 w 719536"/>
                <a:gd name="connsiteY2" fmla="*/ 99767 h 244420"/>
                <a:gd name="connsiteX3" fmla="*/ 0 w 719536"/>
                <a:gd name="connsiteY3" fmla="*/ 244421 h 244420"/>
                <a:gd name="connsiteX4" fmla="*/ 278637 w 719536"/>
                <a:gd name="connsiteY4" fmla="*/ 67432 h 244420"/>
                <a:gd name="connsiteX5" fmla="*/ 338339 w 719536"/>
                <a:gd name="connsiteY5" fmla="*/ 77369 h 244420"/>
                <a:gd name="connsiteX6" fmla="*/ 412294 w 719536"/>
                <a:gd name="connsiteY6" fmla="*/ 84862 h 244420"/>
                <a:gd name="connsiteX7" fmla="*/ 682460 w 719536"/>
                <a:gd name="connsiteY7" fmla="*/ 236927 h 244420"/>
                <a:gd name="connsiteX8" fmla="*/ 708035 w 719536"/>
                <a:gd name="connsiteY8" fmla="*/ 199542 h 244420"/>
                <a:gd name="connsiteX9" fmla="*/ 543101 w 719536"/>
                <a:gd name="connsiteY9" fmla="*/ 67432 h 244420"/>
                <a:gd name="connsiteX10" fmla="*/ 204681 w 719536"/>
                <a:gd name="connsiteY10" fmla="*/ 27522 h 24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9536" h="244420">
                  <a:moveTo>
                    <a:pt x="204762" y="32409"/>
                  </a:moveTo>
                  <a:cubicBezTo>
                    <a:pt x="142210" y="27441"/>
                    <a:pt x="79657" y="92274"/>
                    <a:pt x="48380" y="132184"/>
                  </a:cubicBezTo>
                  <a:cubicBezTo>
                    <a:pt x="73956" y="122247"/>
                    <a:pt x="96761" y="99767"/>
                    <a:pt x="130807" y="99767"/>
                  </a:cubicBezTo>
                  <a:cubicBezTo>
                    <a:pt x="93829" y="149614"/>
                    <a:pt x="17023" y="184556"/>
                    <a:pt x="0" y="244421"/>
                  </a:cubicBezTo>
                  <a:cubicBezTo>
                    <a:pt x="105232" y="204511"/>
                    <a:pt x="173486" y="107261"/>
                    <a:pt x="278637" y="67432"/>
                  </a:cubicBezTo>
                  <a:cubicBezTo>
                    <a:pt x="264383" y="127297"/>
                    <a:pt x="309913" y="79894"/>
                    <a:pt x="338339" y="77369"/>
                  </a:cubicBezTo>
                  <a:cubicBezTo>
                    <a:pt x="361063" y="74844"/>
                    <a:pt x="406593" y="129741"/>
                    <a:pt x="412294" y="84862"/>
                  </a:cubicBezTo>
                  <a:cubicBezTo>
                    <a:pt x="508974" y="112310"/>
                    <a:pt x="580079" y="224466"/>
                    <a:pt x="682460" y="236927"/>
                  </a:cubicBezTo>
                  <a:cubicBezTo>
                    <a:pt x="727990" y="241896"/>
                    <a:pt x="725140" y="234402"/>
                    <a:pt x="708035" y="199542"/>
                  </a:cubicBezTo>
                  <a:cubicBezTo>
                    <a:pt x="679610" y="149695"/>
                    <a:pt x="597102" y="97324"/>
                    <a:pt x="543101" y="67432"/>
                  </a:cubicBezTo>
                  <a:cubicBezTo>
                    <a:pt x="469146" y="27522"/>
                    <a:pt x="281487" y="-37311"/>
                    <a:pt x="204681" y="27522"/>
                  </a:cubicBezTo>
                </a:path>
              </a:pathLst>
            </a:custGeom>
            <a:solidFill>
              <a:srgbClr val="000000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AA3DF89-90D8-636B-5757-D7DB3993DB76}"/>
                </a:ext>
              </a:extLst>
            </p:cNvPr>
            <p:cNvSpPr/>
            <p:nvPr/>
          </p:nvSpPr>
          <p:spPr>
            <a:xfrm>
              <a:off x="2337399" y="3349994"/>
              <a:ext cx="125838" cy="31439"/>
            </a:xfrm>
            <a:custGeom>
              <a:avLst/>
              <a:gdLst>
                <a:gd name="connsiteX0" fmla="*/ 0 w 125838"/>
                <a:gd name="connsiteY0" fmla="*/ 3258 h 31439"/>
                <a:gd name="connsiteX1" fmla="*/ 62227 w 125838"/>
                <a:gd name="connsiteY1" fmla="*/ 31439 h 31439"/>
                <a:gd name="connsiteX2" fmla="*/ 125839 w 125838"/>
                <a:gd name="connsiteY2" fmla="*/ 0 h 31439"/>
                <a:gd name="connsiteX3" fmla="*/ 0 w 125838"/>
                <a:gd name="connsiteY3" fmla="*/ 3258 h 3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838" h="31439">
                  <a:moveTo>
                    <a:pt x="0" y="3258"/>
                  </a:moveTo>
                  <a:cubicBezTo>
                    <a:pt x="8226" y="19629"/>
                    <a:pt x="32987" y="31439"/>
                    <a:pt x="62227" y="31439"/>
                  </a:cubicBezTo>
                  <a:cubicBezTo>
                    <a:pt x="93422" y="31439"/>
                    <a:pt x="119404" y="18000"/>
                    <a:pt x="125839" y="0"/>
                  </a:cubicBezTo>
                  <a:cubicBezTo>
                    <a:pt x="95458" y="10100"/>
                    <a:pt x="49195" y="18489"/>
                    <a:pt x="0" y="3258"/>
                  </a:cubicBezTo>
                  <a:close/>
                </a:path>
              </a:pathLst>
            </a:custGeom>
            <a:solidFill>
              <a:srgbClr val="FFFFFF"/>
            </a:solidFill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B487CEB9-1F1D-A1D9-3CBB-41BCC6BB77EF}"/>
                </a:ext>
              </a:extLst>
            </p:cNvPr>
            <p:cNvSpPr/>
            <p:nvPr/>
          </p:nvSpPr>
          <p:spPr>
            <a:xfrm>
              <a:off x="3160359" y="3280192"/>
              <a:ext cx="106616" cy="40235"/>
            </a:xfrm>
            <a:custGeom>
              <a:avLst/>
              <a:gdLst>
                <a:gd name="connsiteX0" fmla="*/ 106617 w 106616"/>
                <a:gd name="connsiteY0" fmla="*/ 0 h 40235"/>
                <a:gd name="connsiteX1" fmla="*/ 0 w 106616"/>
                <a:gd name="connsiteY1" fmla="*/ 19059 h 40235"/>
                <a:gd name="connsiteX2" fmla="*/ 49684 w 106616"/>
                <a:gd name="connsiteY2" fmla="*/ 40236 h 40235"/>
                <a:gd name="connsiteX3" fmla="*/ 106617 w 106616"/>
                <a:gd name="connsiteY3" fmla="*/ 0 h 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16" h="40235">
                  <a:moveTo>
                    <a:pt x="106617" y="0"/>
                  </a:moveTo>
                  <a:cubicBezTo>
                    <a:pt x="68336" y="18815"/>
                    <a:pt x="29403" y="21340"/>
                    <a:pt x="0" y="19059"/>
                  </a:cubicBezTo>
                  <a:cubicBezTo>
                    <a:pt x="9774" y="31684"/>
                    <a:pt x="28344" y="40236"/>
                    <a:pt x="49684" y="40236"/>
                  </a:cubicBezTo>
                  <a:cubicBezTo>
                    <a:pt x="80634" y="40236"/>
                    <a:pt x="105802" y="22317"/>
                    <a:pt x="106617" y="0"/>
                  </a:cubicBezTo>
                  <a:close/>
                </a:path>
              </a:pathLst>
            </a:custGeom>
            <a:solidFill>
              <a:srgbClr val="FFFFFF"/>
            </a:solidFill>
            <a:ln w="8972" cap="flat">
              <a:solidFill>
                <a:srgbClr val="AB00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0" name="图形 3">
              <a:extLst>
                <a:ext uri="{FF2B5EF4-FFF2-40B4-BE49-F238E27FC236}">
                  <a16:creationId xmlns:a16="http://schemas.microsoft.com/office/drawing/2014/main" id="{69BF1230-23C0-C648-FB32-F53D187324D5}"/>
                </a:ext>
              </a:extLst>
            </p:cNvPr>
            <p:cNvGrpSpPr/>
            <p:nvPr/>
          </p:nvGrpSpPr>
          <p:grpSpPr>
            <a:xfrm>
              <a:off x="2573789" y="4183459"/>
              <a:ext cx="263137" cy="257525"/>
              <a:chOff x="2573789" y="4183459"/>
              <a:chExt cx="263137" cy="257525"/>
            </a:xfrm>
          </p:grpSpPr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B82F8006-13D5-A528-9034-50C0F7C66703}"/>
                  </a:ext>
                </a:extLst>
              </p:cNvPr>
              <p:cNvSpPr/>
              <p:nvPr/>
            </p:nvSpPr>
            <p:spPr>
              <a:xfrm>
                <a:off x="2575320" y="4186165"/>
                <a:ext cx="260712" cy="253889"/>
              </a:xfrm>
              <a:custGeom>
                <a:avLst/>
                <a:gdLst>
                  <a:gd name="connsiteX0" fmla="*/ 184066 w 260712"/>
                  <a:gd name="connsiteY0" fmla="*/ 130628 h 253889"/>
                  <a:gd name="connsiteX1" fmla="*/ 122979 w 260712"/>
                  <a:gd name="connsiteY1" fmla="*/ 8455 h 253889"/>
                  <a:gd name="connsiteX2" fmla="*/ 184066 w 260712"/>
                  <a:gd name="connsiteY2" fmla="*/ 114338 h 253889"/>
                  <a:gd name="connsiteX3" fmla="*/ 253297 w 260712"/>
                  <a:gd name="connsiteY3" fmla="*/ 49179 h 253889"/>
                  <a:gd name="connsiteX4" fmla="*/ 200356 w 260712"/>
                  <a:gd name="connsiteY4" fmla="*/ 114338 h 253889"/>
                  <a:gd name="connsiteX5" fmla="*/ 171849 w 260712"/>
                  <a:gd name="connsiteY5" fmla="*/ 150990 h 253889"/>
                  <a:gd name="connsiteX6" fmla="*/ 74110 w 260712"/>
                  <a:gd name="connsiteY6" fmla="*/ 236512 h 253889"/>
                  <a:gd name="connsiteX7" fmla="*/ 147414 w 260712"/>
                  <a:gd name="connsiteY7" fmla="*/ 138773 h 253889"/>
                  <a:gd name="connsiteX8" fmla="*/ 806 w 260712"/>
                  <a:gd name="connsiteY8" fmla="*/ 93976 h 253889"/>
                  <a:gd name="connsiteX9" fmla="*/ 143341 w 260712"/>
                  <a:gd name="connsiteY9" fmla="*/ 134700 h 25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712" h="253889">
                    <a:moveTo>
                      <a:pt x="184066" y="130628"/>
                    </a:moveTo>
                    <a:cubicBezTo>
                      <a:pt x="163704" y="114338"/>
                      <a:pt x="82255" y="36962"/>
                      <a:pt x="122979" y="8455"/>
                    </a:cubicBezTo>
                    <a:cubicBezTo>
                      <a:pt x="171849" y="-32270"/>
                      <a:pt x="184066" y="85831"/>
                      <a:pt x="184066" y="114338"/>
                    </a:cubicBezTo>
                    <a:cubicBezTo>
                      <a:pt x="200356" y="85831"/>
                      <a:pt x="220718" y="53252"/>
                      <a:pt x="253297" y="49179"/>
                    </a:cubicBezTo>
                    <a:cubicBezTo>
                      <a:pt x="277732" y="93976"/>
                      <a:pt x="237008" y="110266"/>
                      <a:pt x="200356" y="114338"/>
                    </a:cubicBezTo>
                    <a:cubicBezTo>
                      <a:pt x="322529" y="171353"/>
                      <a:pt x="220718" y="289453"/>
                      <a:pt x="171849" y="150990"/>
                    </a:cubicBezTo>
                    <a:cubicBezTo>
                      <a:pt x="171849" y="195787"/>
                      <a:pt x="114834" y="293526"/>
                      <a:pt x="74110" y="236512"/>
                    </a:cubicBezTo>
                    <a:cubicBezTo>
                      <a:pt x="41530" y="187642"/>
                      <a:pt x="106689" y="146918"/>
                      <a:pt x="147414" y="138773"/>
                    </a:cubicBezTo>
                    <a:cubicBezTo>
                      <a:pt x="118907" y="171353"/>
                      <a:pt x="-11412" y="146918"/>
                      <a:pt x="806" y="93976"/>
                    </a:cubicBezTo>
                    <a:cubicBezTo>
                      <a:pt x="21168" y="16600"/>
                      <a:pt x="127052" y="118411"/>
                      <a:pt x="143341" y="134700"/>
                    </a:cubicBezTo>
                  </a:path>
                </a:pathLst>
              </a:custGeom>
              <a:noFill/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1D9B536-1233-ABD5-DF15-2FEA1A25B20A}"/>
                  </a:ext>
                </a:extLst>
              </p:cNvPr>
              <p:cNvSpPr/>
              <p:nvPr/>
            </p:nvSpPr>
            <p:spPr>
              <a:xfrm>
                <a:off x="2573789" y="4183459"/>
                <a:ext cx="263137" cy="257525"/>
              </a:xfrm>
              <a:custGeom>
                <a:avLst/>
                <a:gdLst>
                  <a:gd name="connsiteX0" fmla="*/ 186819 w 263137"/>
                  <a:gd name="connsiteY0" fmla="*/ 131216 h 257525"/>
                  <a:gd name="connsiteX1" fmla="*/ 139985 w 263137"/>
                  <a:gd name="connsiteY1" fmla="*/ 4970 h 257525"/>
                  <a:gd name="connsiteX2" fmla="*/ 184375 w 263137"/>
                  <a:gd name="connsiteY2" fmla="*/ 119080 h 257525"/>
                  <a:gd name="connsiteX3" fmla="*/ 185841 w 263137"/>
                  <a:gd name="connsiteY3" fmla="*/ 117207 h 257525"/>
                  <a:gd name="connsiteX4" fmla="*/ 258412 w 263137"/>
                  <a:gd name="connsiteY4" fmla="*/ 64672 h 257525"/>
                  <a:gd name="connsiteX5" fmla="*/ 203108 w 263137"/>
                  <a:gd name="connsiteY5" fmla="*/ 115008 h 257525"/>
                  <a:gd name="connsiteX6" fmla="*/ 200665 w 263137"/>
                  <a:gd name="connsiteY6" fmla="*/ 119243 h 257525"/>
                  <a:gd name="connsiteX7" fmla="*/ 248231 w 263137"/>
                  <a:gd name="connsiteY7" fmla="*/ 211117 h 257525"/>
                  <a:gd name="connsiteX8" fmla="*/ 174601 w 263137"/>
                  <a:gd name="connsiteY8" fmla="*/ 151660 h 257525"/>
                  <a:gd name="connsiteX9" fmla="*/ 172158 w 263137"/>
                  <a:gd name="connsiteY9" fmla="*/ 155732 h 257525"/>
                  <a:gd name="connsiteX10" fmla="*/ 101379 w 263137"/>
                  <a:gd name="connsiteY10" fmla="*/ 254285 h 257525"/>
                  <a:gd name="connsiteX11" fmla="*/ 76862 w 263137"/>
                  <a:gd name="connsiteY11" fmla="*/ 237099 h 257525"/>
                  <a:gd name="connsiteX12" fmla="*/ 95026 w 263137"/>
                  <a:gd name="connsiteY12" fmla="*/ 167379 h 257525"/>
                  <a:gd name="connsiteX13" fmla="*/ 139252 w 263137"/>
                  <a:gd name="connsiteY13" fmla="*/ 145632 h 257525"/>
                  <a:gd name="connsiteX14" fmla="*/ 124103 w 263137"/>
                  <a:gd name="connsiteY14" fmla="*/ 152067 h 257525"/>
                  <a:gd name="connsiteX15" fmla="*/ 53649 w 263137"/>
                  <a:gd name="connsiteY15" fmla="*/ 146854 h 257525"/>
                  <a:gd name="connsiteX16" fmla="*/ 7061 w 263137"/>
                  <a:gd name="connsiteY16" fmla="*/ 116881 h 257525"/>
                  <a:gd name="connsiteX17" fmla="*/ 53975 w 263137"/>
                  <a:gd name="connsiteY17" fmla="*/ 74528 h 257525"/>
                  <a:gd name="connsiteX18" fmla="*/ 143569 w 263137"/>
                  <a:gd name="connsiteY18" fmla="*/ 139524 h 257525"/>
                  <a:gd name="connsiteX19" fmla="*/ 146013 w 263137"/>
                  <a:gd name="connsiteY19" fmla="*/ 135288 h 257525"/>
                  <a:gd name="connsiteX20" fmla="*/ 7305 w 263137"/>
                  <a:gd name="connsiteY20" fmla="*/ 83161 h 257525"/>
                  <a:gd name="connsiteX21" fmla="*/ 147723 w 263137"/>
                  <a:gd name="connsiteY21" fmla="*/ 143515 h 257525"/>
                  <a:gd name="connsiteX22" fmla="*/ 150085 w 263137"/>
                  <a:gd name="connsiteY22" fmla="*/ 139361 h 257525"/>
                  <a:gd name="connsiteX23" fmla="*/ 66274 w 263137"/>
                  <a:gd name="connsiteY23" fmla="*/ 222276 h 257525"/>
                  <a:gd name="connsiteX24" fmla="*/ 161895 w 263137"/>
                  <a:gd name="connsiteY24" fmla="*/ 199226 h 257525"/>
                  <a:gd name="connsiteX25" fmla="*/ 171343 w 263137"/>
                  <a:gd name="connsiteY25" fmla="*/ 173488 h 257525"/>
                  <a:gd name="connsiteX26" fmla="*/ 176475 w 263137"/>
                  <a:gd name="connsiteY26" fmla="*/ 166972 h 257525"/>
                  <a:gd name="connsiteX27" fmla="*/ 190565 w 263137"/>
                  <a:gd name="connsiteY27" fmla="*/ 193606 h 257525"/>
                  <a:gd name="connsiteX28" fmla="*/ 246032 w 263137"/>
                  <a:gd name="connsiteY28" fmla="*/ 215027 h 257525"/>
                  <a:gd name="connsiteX29" fmla="*/ 242611 w 263137"/>
                  <a:gd name="connsiteY29" fmla="*/ 142049 h 257525"/>
                  <a:gd name="connsiteX30" fmla="*/ 221923 w 263137"/>
                  <a:gd name="connsiteY30" fmla="*/ 125107 h 257525"/>
                  <a:gd name="connsiteX31" fmla="*/ 218991 w 263137"/>
                  <a:gd name="connsiteY31" fmla="*/ 115903 h 257525"/>
                  <a:gd name="connsiteX32" fmla="*/ 250267 w 263137"/>
                  <a:gd name="connsiteY32" fmla="*/ 101487 h 257525"/>
                  <a:gd name="connsiteX33" fmla="*/ 263136 w 263137"/>
                  <a:gd name="connsiteY33" fmla="*/ 69885 h 257525"/>
                  <a:gd name="connsiteX34" fmla="*/ 204249 w 263137"/>
                  <a:gd name="connsiteY34" fmla="*/ 86745 h 257525"/>
                  <a:gd name="connsiteX35" fmla="*/ 186737 w 263137"/>
                  <a:gd name="connsiteY35" fmla="*/ 110935 h 257525"/>
                  <a:gd name="connsiteX36" fmla="*/ 183072 w 263137"/>
                  <a:gd name="connsiteY36" fmla="*/ 73224 h 257525"/>
                  <a:gd name="connsiteX37" fmla="*/ 115795 w 263137"/>
                  <a:gd name="connsiteY37" fmla="*/ 20364 h 257525"/>
                  <a:gd name="connsiteX38" fmla="*/ 184375 w 263137"/>
                  <a:gd name="connsiteY38" fmla="*/ 135370 h 257525"/>
                  <a:gd name="connsiteX39" fmla="*/ 186819 w 263137"/>
                  <a:gd name="connsiteY39" fmla="*/ 131216 h 257525"/>
                  <a:gd name="connsiteX40" fmla="*/ 186819 w 263137"/>
                  <a:gd name="connsiteY40" fmla="*/ 131216 h 2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63137" h="257525">
                    <a:moveTo>
                      <a:pt x="186819" y="131216"/>
                    </a:moveTo>
                    <a:cubicBezTo>
                      <a:pt x="162954" y="111505"/>
                      <a:pt x="71406" y="22075"/>
                      <a:pt x="139985" y="4970"/>
                    </a:cubicBezTo>
                    <a:cubicBezTo>
                      <a:pt x="178185" y="-4559"/>
                      <a:pt x="184049" y="99532"/>
                      <a:pt x="184375" y="119080"/>
                    </a:cubicBezTo>
                    <a:cubicBezTo>
                      <a:pt x="184375" y="119243"/>
                      <a:pt x="185678" y="117451"/>
                      <a:pt x="185841" y="117207"/>
                    </a:cubicBezTo>
                    <a:cubicBezTo>
                      <a:pt x="190810" y="108654"/>
                      <a:pt x="241471" y="27124"/>
                      <a:pt x="258412" y="64672"/>
                    </a:cubicBezTo>
                    <a:cubicBezTo>
                      <a:pt x="274376" y="100102"/>
                      <a:pt x="227462" y="111587"/>
                      <a:pt x="203108" y="115008"/>
                    </a:cubicBezTo>
                    <a:cubicBezTo>
                      <a:pt x="202457" y="115089"/>
                      <a:pt x="200502" y="119080"/>
                      <a:pt x="200665" y="119243"/>
                    </a:cubicBezTo>
                    <a:cubicBezTo>
                      <a:pt x="226240" y="132193"/>
                      <a:pt x="286105" y="177723"/>
                      <a:pt x="248231" y="211117"/>
                    </a:cubicBezTo>
                    <a:cubicBezTo>
                      <a:pt x="215000" y="240439"/>
                      <a:pt x="182339" y="171859"/>
                      <a:pt x="174601" y="151660"/>
                    </a:cubicBezTo>
                    <a:cubicBezTo>
                      <a:pt x="174764" y="152067"/>
                      <a:pt x="172239" y="154836"/>
                      <a:pt x="172158" y="155732"/>
                    </a:cubicBezTo>
                    <a:cubicBezTo>
                      <a:pt x="169959" y="194990"/>
                      <a:pt x="146013" y="254611"/>
                      <a:pt x="101379" y="254285"/>
                    </a:cubicBezTo>
                    <a:cubicBezTo>
                      <a:pt x="90872" y="254204"/>
                      <a:pt x="82808" y="244267"/>
                      <a:pt x="76862" y="237099"/>
                    </a:cubicBezTo>
                    <a:cubicBezTo>
                      <a:pt x="57233" y="213480"/>
                      <a:pt x="74582" y="184076"/>
                      <a:pt x="95026" y="167379"/>
                    </a:cubicBezTo>
                    <a:cubicBezTo>
                      <a:pt x="107732" y="156954"/>
                      <a:pt x="123859" y="150682"/>
                      <a:pt x="139252" y="145632"/>
                    </a:cubicBezTo>
                    <a:cubicBezTo>
                      <a:pt x="157171" y="139768"/>
                      <a:pt x="129560" y="150682"/>
                      <a:pt x="124103" y="152067"/>
                    </a:cubicBezTo>
                    <a:cubicBezTo>
                      <a:pt x="101297" y="157605"/>
                      <a:pt x="75722" y="153044"/>
                      <a:pt x="53649" y="146854"/>
                    </a:cubicBezTo>
                    <a:cubicBezTo>
                      <a:pt x="35487" y="141804"/>
                      <a:pt x="18056" y="132438"/>
                      <a:pt x="7061" y="116881"/>
                    </a:cubicBezTo>
                    <a:cubicBezTo>
                      <a:pt x="-17781" y="81695"/>
                      <a:pt x="28970" y="66220"/>
                      <a:pt x="53975" y="74528"/>
                    </a:cubicBezTo>
                    <a:cubicBezTo>
                      <a:pt x="88021" y="85767"/>
                      <a:pt x="118483" y="114763"/>
                      <a:pt x="143569" y="139524"/>
                    </a:cubicBezTo>
                    <a:cubicBezTo>
                      <a:pt x="143569" y="139524"/>
                      <a:pt x="146501" y="135858"/>
                      <a:pt x="146013" y="135288"/>
                    </a:cubicBezTo>
                    <a:cubicBezTo>
                      <a:pt x="121822" y="111342"/>
                      <a:pt x="36708" y="28916"/>
                      <a:pt x="7305" y="83161"/>
                    </a:cubicBezTo>
                    <a:cubicBezTo>
                      <a:pt x="-28858" y="150031"/>
                      <a:pt x="109442" y="179515"/>
                      <a:pt x="147723" y="143515"/>
                    </a:cubicBezTo>
                    <a:cubicBezTo>
                      <a:pt x="148375" y="142944"/>
                      <a:pt x="149678" y="139442"/>
                      <a:pt x="150085" y="139361"/>
                    </a:cubicBezTo>
                    <a:cubicBezTo>
                      <a:pt x="120519" y="146528"/>
                      <a:pt x="52998" y="178782"/>
                      <a:pt x="66274" y="222276"/>
                    </a:cubicBezTo>
                    <a:cubicBezTo>
                      <a:pt x="88591" y="295498"/>
                      <a:pt x="142918" y="237995"/>
                      <a:pt x="161895" y="199226"/>
                    </a:cubicBezTo>
                    <a:cubicBezTo>
                      <a:pt x="165968" y="191000"/>
                      <a:pt x="168656" y="182284"/>
                      <a:pt x="171343" y="173488"/>
                    </a:cubicBezTo>
                    <a:cubicBezTo>
                      <a:pt x="173868" y="164936"/>
                      <a:pt x="170284" y="150764"/>
                      <a:pt x="176475" y="166972"/>
                    </a:cubicBezTo>
                    <a:cubicBezTo>
                      <a:pt x="180058" y="176420"/>
                      <a:pt x="185190" y="185053"/>
                      <a:pt x="190565" y="193606"/>
                    </a:cubicBezTo>
                    <a:cubicBezTo>
                      <a:pt x="202212" y="212258"/>
                      <a:pt x="224937" y="228466"/>
                      <a:pt x="246032" y="215027"/>
                    </a:cubicBezTo>
                    <a:cubicBezTo>
                      <a:pt x="272340" y="198248"/>
                      <a:pt x="257924" y="159968"/>
                      <a:pt x="242611" y="142049"/>
                    </a:cubicBezTo>
                    <a:cubicBezTo>
                      <a:pt x="236828" y="135288"/>
                      <a:pt x="229172" y="130157"/>
                      <a:pt x="221923" y="125107"/>
                    </a:cubicBezTo>
                    <a:cubicBezTo>
                      <a:pt x="212964" y="118835"/>
                      <a:pt x="203678" y="118998"/>
                      <a:pt x="218991" y="115903"/>
                    </a:cubicBezTo>
                    <a:cubicBezTo>
                      <a:pt x="228846" y="113867"/>
                      <a:pt x="243100" y="109143"/>
                      <a:pt x="250267" y="101487"/>
                    </a:cubicBezTo>
                    <a:cubicBezTo>
                      <a:pt x="259471" y="91632"/>
                      <a:pt x="263218" y="83812"/>
                      <a:pt x="263136" y="69885"/>
                    </a:cubicBezTo>
                    <a:cubicBezTo>
                      <a:pt x="262729" y="25169"/>
                      <a:pt x="215000" y="71758"/>
                      <a:pt x="204249" y="86745"/>
                    </a:cubicBezTo>
                    <a:cubicBezTo>
                      <a:pt x="202049" y="89840"/>
                      <a:pt x="186737" y="108085"/>
                      <a:pt x="186737" y="110935"/>
                    </a:cubicBezTo>
                    <a:cubicBezTo>
                      <a:pt x="186493" y="98311"/>
                      <a:pt x="184864" y="85686"/>
                      <a:pt x="183072" y="73224"/>
                    </a:cubicBezTo>
                    <a:cubicBezTo>
                      <a:pt x="178837" y="43903"/>
                      <a:pt x="149352" y="-37709"/>
                      <a:pt x="115795" y="20364"/>
                    </a:cubicBezTo>
                    <a:cubicBezTo>
                      <a:pt x="93722" y="58645"/>
                      <a:pt x="159289" y="114682"/>
                      <a:pt x="184375" y="135370"/>
                    </a:cubicBezTo>
                    <a:cubicBezTo>
                      <a:pt x="184456" y="135533"/>
                      <a:pt x="187307" y="131623"/>
                      <a:pt x="186819" y="131216"/>
                    </a:cubicBezTo>
                    <a:lnTo>
                      <a:pt x="186819" y="131216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1" name="图形 3">
              <a:extLst>
                <a:ext uri="{FF2B5EF4-FFF2-40B4-BE49-F238E27FC236}">
                  <a16:creationId xmlns:a16="http://schemas.microsoft.com/office/drawing/2014/main" id="{F87D000E-D871-3265-C3AD-F1C5E51CFE02}"/>
                </a:ext>
              </a:extLst>
            </p:cNvPr>
            <p:cNvGrpSpPr/>
            <p:nvPr/>
          </p:nvGrpSpPr>
          <p:grpSpPr>
            <a:xfrm>
              <a:off x="3412713" y="4179387"/>
              <a:ext cx="263137" cy="257525"/>
              <a:chOff x="3412713" y="4179387"/>
              <a:chExt cx="263137" cy="257525"/>
            </a:xfrm>
          </p:grpSpPr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D7E0F681-04B4-6679-5568-1DFCDBAE5E51}"/>
                  </a:ext>
                </a:extLst>
              </p:cNvPr>
              <p:cNvSpPr/>
              <p:nvPr/>
            </p:nvSpPr>
            <p:spPr>
              <a:xfrm>
                <a:off x="3414244" y="4182092"/>
                <a:ext cx="260712" cy="253889"/>
              </a:xfrm>
              <a:custGeom>
                <a:avLst/>
                <a:gdLst>
                  <a:gd name="connsiteX0" fmla="*/ 184066 w 260712"/>
                  <a:gd name="connsiteY0" fmla="*/ 130628 h 253889"/>
                  <a:gd name="connsiteX1" fmla="*/ 122979 w 260712"/>
                  <a:gd name="connsiteY1" fmla="*/ 8455 h 253889"/>
                  <a:gd name="connsiteX2" fmla="*/ 184066 w 260712"/>
                  <a:gd name="connsiteY2" fmla="*/ 114338 h 253889"/>
                  <a:gd name="connsiteX3" fmla="*/ 253297 w 260712"/>
                  <a:gd name="connsiteY3" fmla="*/ 49179 h 253889"/>
                  <a:gd name="connsiteX4" fmla="*/ 200356 w 260712"/>
                  <a:gd name="connsiteY4" fmla="*/ 114338 h 253889"/>
                  <a:gd name="connsiteX5" fmla="*/ 171849 w 260712"/>
                  <a:gd name="connsiteY5" fmla="*/ 150990 h 253889"/>
                  <a:gd name="connsiteX6" fmla="*/ 74110 w 260712"/>
                  <a:gd name="connsiteY6" fmla="*/ 236512 h 253889"/>
                  <a:gd name="connsiteX7" fmla="*/ 147414 w 260712"/>
                  <a:gd name="connsiteY7" fmla="*/ 138773 h 253889"/>
                  <a:gd name="connsiteX8" fmla="*/ 806 w 260712"/>
                  <a:gd name="connsiteY8" fmla="*/ 93976 h 253889"/>
                  <a:gd name="connsiteX9" fmla="*/ 143341 w 260712"/>
                  <a:gd name="connsiteY9" fmla="*/ 134700 h 25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712" h="253889">
                    <a:moveTo>
                      <a:pt x="184066" y="130628"/>
                    </a:moveTo>
                    <a:cubicBezTo>
                      <a:pt x="163704" y="114338"/>
                      <a:pt x="82255" y="36962"/>
                      <a:pt x="122979" y="8455"/>
                    </a:cubicBezTo>
                    <a:cubicBezTo>
                      <a:pt x="171849" y="-32270"/>
                      <a:pt x="184066" y="85831"/>
                      <a:pt x="184066" y="114338"/>
                    </a:cubicBezTo>
                    <a:cubicBezTo>
                      <a:pt x="200356" y="85831"/>
                      <a:pt x="220718" y="53252"/>
                      <a:pt x="253297" y="49179"/>
                    </a:cubicBezTo>
                    <a:cubicBezTo>
                      <a:pt x="277732" y="93976"/>
                      <a:pt x="237008" y="110266"/>
                      <a:pt x="200356" y="114338"/>
                    </a:cubicBezTo>
                    <a:cubicBezTo>
                      <a:pt x="322529" y="171353"/>
                      <a:pt x="220718" y="289453"/>
                      <a:pt x="171849" y="150990"/>
                    </a:cubicBezTo>
                    <a:cubicBezTo>
                      <a:pt x="171849" y="195787"/>
                      <a:pt x="114834" y="293526"/>
                      <a:pt x="74110" y="236512"/>
                    </a:cubicBezTo>
                    <a:cubicBezTo>
                      <a:pt x="41530" y="187642"/>
                      <a:pt x="106689" y="146918"/>
                      <a:pt x="147414" y="138773"/>
                    </a:cubicBezTo>
                    <a:cubicBezTo>
                      <a:pt x="118907" y="171353"/>
                      <a:pt x="-11412" y="146918"/>
                      <a:pt x="806" y="93976"/>
                    </a:cubicBezTo>
                    <a:cubicBezTo>
                      <a:pt x="21168" y="16600"/>
                      <a:pt x="127052" y="118411"/>
                      <a:pt x="143341" y="134700"/>
                    </a:cubicBezTo>
                  </a:path>
                </a:pathLst>
              </a:custGeom>
              <a:noFill/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CFB8800-66B2-7F65-FF97-227F84CBD305}"/>
                  </a:ext>
                </a:extLst>
              </p:cNvPr>
              <p:cNvSpPr/>
              <p:nvPr/>
            </p:nvSpPr>
            <p:spPr>
              <a:xfrm>
                <a:off x="3412713" y="4179387"/>
                <a:ext cx="263137" cy="257525"/>
              </a:xfrm>
              <a:custGeom>
                <a:avLst/>
                <a:gdLst>
                  <a:gd name="connsiteX0" fmla="*/ 186819 w 263137"/>
                  <a:gd name="connsiteY0" fmla="*/ 131216 h 257525"/>
                  <a:gd name="connsiteX1" fmla="*/ 139985 w 263137"/>
                  <a:gd name="connsiteY1" fmla="*/ 4970 h 257525"/>
                  <a:gd name="connsiteX2" fmla="*/ 184375 w 263137"/>
                  <a:gd name="connsiteY2" fmla="*/ 119080 h 257525"/>
                  <a:gd name="connsiteX3" fmla="*/ 185841 w 263137"/>
                  <a:gd name="connsiteY3" fmla="*/ 117207 h 257525"/>
                  <a:gd name="connsiteX4" fmla="*/ 258412 w 263137"/>
                  <a:gd name="connsiteY4" fmla="*/ 64672 h 257525"/>
                  <a:gd name="connsiteX5" fmla="*/ 203108 w 263137"/>
                  <a:gd name="connsiteY5" fmla="*/ 115008 h 257525"/>
                  <a:gd name="connsiteX6" fmla="*/ 200665 w 263137"/>
                  <a:gd name="connsiteY6" fmla="*/ 119243 h 257525"/>
                  <a:gd name="connsiteX7" fmla="*/ 248231 w 263137"/>
                  <a:gd name="connsiteY7" fmla="*/ 211117 h 257525"/>
                  <a:gd name="connsiteX8" fmla="*/ 174601 w 263137"/>
                  <a:gd name="connsiteY8" fmla="*/ 151660 h 257525"/>
                  <a:gd name="connsiteX9" fmla="*/ 172158 w 263137"/>
                  <a:gd name="connsiteY9" fmla="*/ 155732 h 257525"/>
                  <a:gd name="connsiteX10" fmla="*/ 101379 w 263137"/>
                  <a:gd name="connsiteY10" fmla="*/ 254285 h 257525"/>
                  <a:gd name="connsiteX11" fmla="*/ 76862 w 263137"/>
                  <a:gd name="connsiteY11" fmla="*/ 237099 h 257525"/>
                  <a:gd name="connsiteX12" fmla="*/ 95026 w 263137"/>
                  <a:gd name="connsiteY12" fmla="*/ 167379 h 257525"/>
                  <a:gd name="connsiteX13" fmla="*/ 139252 w 263137"/>
                  <a:gd name="connsiteY13" fmla="*/ 145632 h 257525"/>
                  <a:gd name="connsiteX14" fmla="*/ 124103 w 263137"/>
                  <a:gd name="connsiteY14" fmla="*/ 152067 h 257525"/>
                  <a:gd name="connsiteX15" fmla="*/ 53649 w 263137"/>
                  <a:gd name="connsiteY15" fmla="*/ 146854 h 257525"/>
                  <a:gd name="connsiteX16" fmla="*/ 7061 w 263137"/>
                  <a:gd name="connsiteY16" fmla="*/ 116881 h 257525"/>
                  <a:gd name="connsiteX17" fmla="*/ 53975 w 263137"/>
                  <a:gd name="connsiteY17" fmla="*/ 74528 h 257525"/>
                  <a:gd name="connsiteX18" fmla="*/ 143569 w 263137"/>
                  <a:gd name="connsiteY18" fmla="*/ 139524 h 257525"/>
                  <a:gd name="connsiteX19" fmla="*/ 146013 w 263137"/>
                  <a:gd name="connsiteY19" fmla="*/ 135288 h 257525"/>
                  <a:gd name="connsiteX20" fmla="*/ 7305 w 263137"/>
                  <a:gd name="connsiteY20" fmla="*/ 83161 h 257525"/>
                  <a:gd name="connsiteX21" fmla="*/ 147723 w 263137"/>
                  <a:gd name="connsiteY21" fmla="*/ 143515 h 257525"/>
                  <a:gd name="connsiteX22" fmla="*/ 150085 w 263137"/>
                  <a:gd name="connsiteY22" fmla="*/ 139361 h 257525"/>
                  <a:gd name="connsiteX23" fmla="*/ 66274 w 263137"/>
                  <a:gd name="connsiteY23" fmla="*/ 222276 h 257525"/>
                  <a:gd name="connsiteX24" fmla="*/ 161895 w 263137"/>
                  <a:gd name="connsiteY24" fmla="*/ 199226 h 257525"/>
                  <a:gd name="connsiteX25" fmla="*/ 171343 w 263137"/>
                  <a:gd name="connsiteY25" fmla="*/ 173488 h 257525"/>
                  <a:gd name="connsiteX26" fmla="*/ 176475 w 263137"/>
                  <a:gd name="connsiteY26" fmla="*/ 166972 h 257525"/>
                  <a:gd name="connsiteX27" fmla="*/ 190565 w 263137"/>
                  <a:gd name="connsiteY27" fmla="*/ 193606 h 257525"/>
                  <a:gd name="connsiteX28" fmla="*/ 246032 w 263137"/>
                  <a:gd name="connsiteY28" fmla="*/ 215027 h 257525"/>
                  <a:gd name="connsiteX29" fmla="*/ 242611 w 263137"/>
                  <a:gd name="connsiteY29" fmla="*/ 142049 h 257525"/>
                  <a:gd name="connsiteX30" fmla="*/ 221923 w 263137"/>
                  <a:gd name="connsiteY30" fmla="*/ 125107 h 257525"/>
                  <a:gd name="connsiteX31" fmla="*/ 218991 w 263137"/>
                  <a:gd name="connsiteY31" fmla="*/ 115903 h 257525"/>
                  <a:gd name="connsiteX32" fmla="*/ 250267 w 263137"/>
                  <a:gd name="connsiteY32" fmla="*/ 101487 h 257525"/>
                  <a:gd name="connsiteX33" fmla="*/ 263136 w 263137"/>
                  <a:gd name="connsiteY33" fmla="*/ 69885 h 257525"/>
                  <a:gd name="connsiteX34" fmla="*/ 204249 w 263137"/>
                  <a:gd name="connsiteY34" fmla="*/ 86745 h 257525"/>
                  <a:gd name="connsiteX35" fmla="*/ 186737 w 263137"/>
                  <a:gd name="connsiteY35" fmla="*/ 110935 h 257525"/>
                  <a:gd name="connsiteX36" fmla="*/ 183072 w 263137"/>
                  <a:gd name="connsiteY36" fmla="*/ 73224 h 257525"/>
                  <a:gd name="connsiteX37" fmla="*/ 115795 w 263137"/>
                  <a:gd name="connsiteY37" fmla="*/ 20364 h 257525"/>
                  <a:gd name="connsiteX38" fmla="*/ 184375 w 263137"/>
                  <a:gd name="connsiteY38" fmla="*/ 135370 h 257525"/>
                  <a:gd name="connsiteX39" fmla="*/ 186819 w 263137"/>
                  <a:gd name="connsiteY39" fmla="*/ 131216 h 257525"/>
                  <a:gd name="connsiteX40" fmla="*/ 186819 w 263137"/>
                  <a:gd name="connsiteY40" fmla="*/ 131216 h 2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63137" h="257525">
                    <a:moveTo>
                      <a:pt x="186819" y="131216"/>
                    </a:moveTo>
                    <a:cubicBezTo>
                      <a:pt x="162954" y="111505"/>
                      <a:pt x="71406" y="22075"/>
                      <a:pt x="139985" y="4970"/>
                    </a:cubicBezTo>
                    <a:cubicBezTo>
                      <a:pt x="178185" y="-4559"/>
                      <a:pt x="184049" y="99532"/>
                      <a:pt x="184375" y="119080"/>
                    </a:cubicBezTo>
                    <a:cubicBezTo>
                      <a:pt x="184375" y="119243"/>
                      <a:pt x="185678" y="117451"/>
                      <a:pt x="185841" y="117207"/>
                    </a:cubicBezTo>
                    <a:cubicBezTo>
                      <a:pt x="190810" y="108654"/>
                      <a:pt x="241471" y="27124"/>
                      <a:pt x="258412" y="64672"/>
                    </a:cubicBezTo>
                    <a:cubicBezTo>
                      <a:pt x="274376" y="100102"/>
                      <a:pt x="227462" y="111587"/>
                      <a:pt x="203108" y="115008"/>
                    </a:cubicBezTo>
                    <a:cubicBezTo>
                      <a:pt x="202457" y="115089"/>
                      <a:pt x="200502" y="119080"/>
                      <a:pt x="200665" y="119243"/>
                    </a:cubicBezTo>
                    <a:cubicBezTo>
                      <a:pt x="226240" y="132193"/>
                      <a:pt x="286105" y="177723"/>
                      <a:pt x="248231" y="211117"/>
                    </a:cubicBezTo>
                    <a:cubicBezTo>
                      <a:pt x="215000" y="240439"/>
                      <a:pt x="182339" y="171859"/>
                      <a:pt x="174601" y="151660"/>
                    </a:cubicBezTo>
                    <a:cubicBezTo>
                      <a:pt x="174764" y="152067"/>
                      <a:pt x="172239" y="154836"/>
                      <a:pt x="172158" y="155732"/>
                    </a:cubicBezTo>
                    <a:cubicBezTo>
                      <a:pt x="169959" y="194990"/>
                      <a:pt x="146013" y="254611"/>
                      <a:pt x="101379" y="254285"/>
                    </a:cubicBezTo>
                    <a:cubicBezTo>
                      <a:pt x="90872" y="254204"/>
                      <a:pt x="82808" y="244267"/>
                      <a:pt x="76862" y="237099"/>
                    </a:cubicBezTo>
                    <a:cubicBezTo>
                      <a:pt x="57233" y="213480"/>
                      <a:pt x="74582" y="184076"/>
                      <a:pt x="95026" y="167379"/>
                    </a:cubicBezTo>
                    <a:cubicBezTo>
                      <a:pt x="107732" y="156954"/>
                      <a:pt x="123859" y="150682"/>
                      <a:pt x="139252" y="145632"/>
                    </a:cubicBezTo>
                    <a:cubicBezTo>
                      <a:pt x="157171" y="139768"/>
                      <a:pt x="129560" y="150682"/>
                      <a:pt x="124103" y="152067"/>
                    </a:cubicBezTo>
                    <a:cubicBezTo>
                      <a:pt x="101297" y="157605"/>
                      <a:pt x="75722" y="153044"/>
                      <a:pt x="53649" y="146854"/>
                    </a:cubicBezTo>
                    <a:cubicBezTo>
                      <a:pt x="35487" y="141804"/>
                      <a:pt x="18056" y="132438"/>
                      <a:pt x="7061" y="116881"/>
                    </a:cubicBezTo>
                    <a:cubicBezTo>
                      <a:pt x="-17781" y="81695"/>
                      <a:pt x="28970" y="66220"/>
                      <a:pt x="53975" y="74528"/>
                    </a:cubicBezTo>
                    <a:cubicBezTo>
                      <a:pt x="88021" y="85767"/>
                      <a:pt x="118483" y="114763"/>
                      <a:pt x="143569" y="139524"/>
                    </a:cubicBezTo>
                    <a:cubicBezTo>
                      <a:pt x="143569" y="139524"/>
                      <a:pt x="146501" y="135858"/>
                      <a:pt x="146013" y="135288"/>
                    </a:cubicBezTo>
                    <a:cubicBezTo>
                      <a:pt x="121822" y="111342"/>
                      <a:pt x="36708" y="28916"/>
                      <a:pt x="7305" y="83161"/>
                    </a:cubicBezTo>
                    <a:cubicBezTo>
                      <a:pt x="-28858" y="150031"/>
                      <a:pt x="109442" y="179515"/>
                      <a:pt x="147723" y="143515"/>
                    </a:cubicBezTo>
                    <a:cubicBezTo>
                      <a:pt x="148375" y="142944"/>
                      <a:pt x="149678" y="139442"/>
                      <a:pt x="150085" y="139361"/>
                    </a:cubicBezTo>
                    <a:cubicBezTo>
                      <a:pt x="120519" y="146528"/>
                      <a:pt x="52998" y="178782"/>
                      <a:pt x="66274" y="222276"/>
                    </a:cubicBezTo>
                    <a:cubicBezTo>
                      <a:pt x="88510" y="295498"/>
                      <a:pt x="142918" y="237995"/>
                      <a:pt x="161895" y="199226"/>
                    </a:cubicBezTo>
                    <a:cubicBezTo>
                      <a:pt x="165968" y="191000"/>
                      <a:pt x="168656" y="182284"/>
                      <a:pt x="171343" y="173488"/>
                    </a:cubicBezTo>
                    <a:cubicBezTo>
                      <a:pt x="173868" y="164936"/>
                      <a:pt x="170284" y="150764"/>
                      <a:pt x="176475" y="166972"/>
                    </a:cubicBezTo>
                    <a:cubicBezTo>
                      <a:pt x="180058" y="176420"/>
                      <a:pt x="185190" y="185053"/>
                      <a:pt x="190565" y="193606"/>
                    </a:cubicBezTo>
                    <a:cubicBezTo>
                      <a:pt x="202212" y="212258"/>
                      <a:pt x="224937" y="228466"/>
                      <a:pt x="246032" y="215027"/>
                    </a:cubicBezTo>
                    <a:cubicBezTo>
                      <a:pt x="272340" y="198248"/>
                      <a:pt x="257924" y="159968"/>
                      <a:pt x="242611" y="142049"/>
                    </a:cubicBezTo>
                    <a:cubicBezTo>
                      <a:pt x="236828" y="135288"/>
                      <a:pt x="229172" y="130157"/>
                      <a:pt x="221923" y="125107"/>
                    </a:cubicBezTo>
                    <a:cubicBezTo>
                      <a:pt x="212964" y="118835"/>
                      <a:pt x="203678" y="118998"/>
                      <a:pt x="218991" y="115903"/>
                    </a:cubicBezTo>
                    <a:cubicBezTo>
                      <a:pt x="228846" y="113867"/>
                      <a:pt x="243100" y="109143"/>
                      <a:pt x="250267" y="101487"/>
                    </a:cubicBezTo>
                    <a:cubicBezTo>
                      <a:pt x="259471" y="91632"/>
                      <a:pt x="263218" y="83812"/>
                      <a:pt x="263136" y="69885"/>
                    </a:cubicBezTo>
                    <a:cubicBezTo>
                      <a:pt x="262729" y="25169"/>
                      <a:pt x="215000" y="71758"/>
                      <a:pt x="204249" y="86745"/>
                    </a:cubicBezTo>
                    <a:cubicBezTo>
                      <a:pt x="202049" y="89840"/>
                      <a:pt x="186737" y="108085"/>
                      <a:pt x="186737" y="110935"/>
                    </a:cubicBezTo>
                    <a:cubicBezTo>
                      <a:pt x="186493" y="98311"/>
                      <a:pt x="184864" y="85686"/>
                      <a:pt x="183072" y="73224"/>
                    </a:cubicBezTo>
                    <a:cubicBezTo>
                      <a:pt x="178837" y="43903"/>
                      <a:pt x="149352" y="-37709"/>
                      <a:pt x="115795" y="20364"/>
                    </a:cubicBezTo>
                    <a:cubicBezTo>
                      <a:pt x="93722" y="58645"/>
                      <a:pt x="159289" y="114682"/>
                      <a:pt x="184375" y="135370"/>
                    </a:cubicBezTo>
                    <a:cubicBezTo>
                      <a:pt x="184456" y="135533"/>
                      <a:pt x="187307" y="131623"/>
                      <a:pt x="186819" y="131216"/>
                    </a:cubicBezTo>
                    <a:lnTo>
                      <a:pt x="186819" y="131216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2" name="图形 3">
              <a:extLst>
                <a:ext uri="{FF2B5EF4-FFF2-40B4-BE49-F238E27FC236}">
                  <a16:creationId xmlns:a16="http://schemas.microsoft.com/office/drawing/2014/main" id="{4A047F93-2897-8635-66E9-C9874566EA59}"/>
                </a:ext>
              </a:extLst>
            </p:cNvPr>
            <p:cNvGrpSpPr/>
            <p:nvPr/>
          </p:nvGrpSpPr>
          <p:grpSpPr>
            <a:xfrm>
              <a:off x="2411625" y="4341794"/>
              <a:ext cx="181109" cy="177941"/>
              <a:chOff x="2411625" y="4341794"/>
              <a:chExt cx="181109" cy="177941"/>
            </a:xfrm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2417D37-5C5A-A0E3-649B-BFD472A11CE0}"/>
                  </a:ext>
                </a:extLst>
              </p:cNvPr>
              <p:cNvSpPr/>
              <p:nvPr/>
            </p:nvSpPr>
            <p:spPr>
              <a:xfrm>
                <a:off x="2412838" y="4345100"/>
                <a:ext cx="179286" cy="174545"/>
              </a:xfrm>
              <a:custGeom>
                <a:avLst/>
                <a:gdLst>
                  <a:gd name="connsiteX0" fmla="*/ 126636 w 179286"/>
                  <a:gd name="connsiteY0" fmla="*/ 89793 h 174545"/>
                  <a:gd name="connsiteX1" fmla="*/ 84608 w 179286"/>
                  <a:gd name="connsiteY1" fmla="*/ 5820 h 174545"/>
                  <a:gd name="connsiteX2" fmla="*/ 126636 w 179286"/>
                  <a:gd name="connsiteY2" fmla="*/ 78635 h 174545"/>
                  <a:gd name="connsiteX3" fmla="*/ 174202 w 179286"/>
                  <a:gd name="connsiteY3" fmla="*/ 33838 h 174545"/>
                  <a:gd name="connsiteX4" fmla="*/ 137794 w 179286"/>
                  <a:gd name="connsiteY4" fmla="*/ 78635 h 174545"/>
                  <a:gd name="connsiteX5" fmla="*/ 118165 w 179286"/>
                  <a:gd name="connsiteY5" fmla="*/ 103802 h 174545"/>
                  <a:gd name="connsiteX6" fmla="*/ 50970 w 179286"/>
                  <a:gd name="connsiteY6" fmla="*/ 162609 h 174545"/>
                  <a:gd name="connsiteX7" fmla="*/ 101386 w 179286"/>
                  <a:gd name="connsiteY7" fmla="*/ 95413 h 174545"/>
                  <a:gd name="connsiteX8" fmla="*/ 553 w 179286"/>
                  <a:gd name="connsiteY8" fmla="*/ 64625 h 174545"/>
                  <a:gd name="connsiteX9" fmla="*/ 98536 w 179286"/>
                  <a:gd name="connsiteY9" fmla="*/ 92644 h 17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286" h="174545">
                    <a:moveTo>
                      <a:pt x="126636" y="89793"/>
                    </a:moveTo>
                    <a:cubicBezTo>
                      <a:pt x="112626" y="78553"/>
                      <a:pt x="56590" y="25367"/>
                      <a:pt x="84608" y="5820"/>
                    </a:cubicBezTo>
                    <a:cubicBezTo>
                      <a:pt x="118246" y="-22199"/>
                      <a:pt x="126636" y="59005"/>
                      <a:pt x="126636" y="78635"/>
                    </a:cubicBezTo>
                    <a:cubicBezTo>
                      <a:pt x="137876" y="59005"/>
                      <a:pt x="151803" y="36607"/>
                      <a:pt x="174202" y="33838"/>
                    </a:cubicBezTo>
                    <a:cubicBezTo>
                      <a:pt x="190980" y="64625"/>
                      <a:pt x="162962" y="75865"/>
                      <a:pt x="137794" y="78635"/>
                    </a:cubicBezTo>
                    <a:cubicBezTo>
                      <a:pt x="221768" y="117812"/>
                      <a:pt x="151803" y="199016"/>
                      <a:pt x="118165" y="103802"/>
                    </a:cubicBezTo>
                    <a:cubicBezTo>
                      <a:pt x="118165" y="134590"/>
                      <a:pt x="78988" y="201786"/>
                      <a:pt x="50970" y="162609"/>
                    </a:cubicBezTo>
                    <a:cubicBezTo>
                      <a:pt x="28571" y="129052"/>
                      <a:pt x="73368" y="101033"/>
                      <a:pt x="101386" y="95413"/>
                    </a:cubicBezTo>
                    <a:cubicBezTo>
                      <a:pt x="81757" y="117812"/>
                      <a:pt x="-7837" y="101033"/>
                      <a:pt x="553" y="64625"/>
                    </a:cubicBezTo>
                    <a:cubicBezTo>
                      <a:pt x="14562" y="11440"/>
                      <a:pt x="87377" y="81404"/>
                      <a:pt x="98536" y="92644"/>
                    </a:cubicBezTo>
                  </a:path>
                </a:pathLst>
              </a:custGeom>
              <a:noFill/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4E094602-AB31-CC38-284C-46B1535BEC34}"/>
                  </a:ext>
                </a:extLst>
              </p:cNvPr>
              <p:cNvSpPr/>
              <p:nvPr/>
            </p:nvSpPr>
            <p:spPr>
              <a:xfrm>
                <a:off x="2411625" y="4341794"/>
                <a:ext cx="181109" cy="177941"/>
              </a:xfrm>
              <a:custGeom>
                <a:avLst/>
                <a:gdLst>
                  <a:gd name="connsiteX0" fmla="*/ 128664 w 181109"/>
                  <a:gd name="connsiteY0" fmla="*/ 91634 h 177941"/>
                  <a:gd name="connsiteX1" fmla="*/ 94781 w 181109"/>
                  <a:gd name="connsiteY1" fmla="*/ 5135 h 177941"/>
                  <a:gd name="connsiteX2" fmla="*/ 126953 w 181109"/>
                  <a:gd name="connsiteY2" fmla="*/ 83244 h 177941"/>
                  <a:gd name="connsiteX3" fmla="*/ 127931 w 181109"/>
                  <a:gd name="connsiteY3" fmla="*/ 81941 h 177941"/>
                  <a:gd name="connsiteX4" fmla="*/ 178592 w 181109"/>
                  <a:gd name="connsiteY4" fmla="*/ 48058 h 177941"/>
                  <a:gd name="connsiteX5" fmla="*/ 139822 w 181109"/>
                  <a:gd name="connsiteY5" fmla="*/ 80394 h 177941"/>
                  <a:gd name="connsiteX6" fmla="*/ 138112 w 181109"/>
                  <a:gd name="connsiteY6" fmla="*/ 83326 h 177941"/>
                  <a:gd name="connsiteX7" fmla="*/ 171424 w 181109"/>
                  <a:gd name="connsiteY7" fmla="*/ 146041 h 177941"/>
                  <a:gd name="connsiteX8" fmla="*/ 120193 w 181109"/>
                  <a:gd name="connsiteY8" fmla="*/ 105643 h 177941"/>
                  <a:gd name="connsiteX9" fmla="*/ 118483 w 181109"/>
                  <a:gd name="connsiteY9" fmla="*/ 108494 h 177941"/>
                  <a:gd name="connsiteX10" fmla="*/ 68554 w 181109"/>
                  <a:gd name="connsiteY10" fmla="*/ 176096 h 177941"/>
                  <a:gd name="connsiteX11" fmla="*/ 52998 w 181109"/>
                  <a:gd name="connsiteY11" fmla="*/ 164531 h 177941"/>
                  <a:gd name="connsiteX12" fmla="*/ 66844 w 181109"/>
                  <a:gd name="connsiteY12" fmla="*/ 115661 h 177941"/>
                  <a:gd name="connsiteX13" fmla="*/ 95025 w 181109"/>
                  <a:gd name="connsiteY13" fmla="*/ 101896 h 177941"/>
                  <a:gd name="connsiteX14" fmla="*/ 85740 w 181109"/>
                  <a:gd name="connsiteY14" fmla="*/ 105969 h 177941"/>
                  <a:gd name="connsiteX15" fmla="*/ 39151 w 181109"/>
                  <a:gd name="connsiteY15" fmla="*/ 103036 h 177941"/>
                  <a:gd name="connsiteX16" fmla="*/ 7305 w 181109"/>
                  <a:gd name="connsiteY16" fmla="*/ 85036 h 177941"/>
                  <a:gd name="connsiteX17" fmla="*/ 18137 w 181109"/>
                  <a:gd name="connsiteY17" fmla="*/ 50094 h 177941"/>
                  <a:gd name="connsiteX18" fmla="*/ 39314 w 181109"/>
                  <a:gd name="connsiteY18" fmla="*/ 53516 h 177941"/>
                  <a:gd name="connsiteX19" fmla="*/ 98853 w 181109"/>
                  <a:gd name="connsiteY19" fmla="*/ 97417 h 177941"/>
                  <a:gd name="connsiteX20" fmla="*/ 100564 w 181109"/>
                  <a:gd name="connsiteY20" fmla="*/ 94484 h 177941"/>
                  <a:gd name="connsiteX21" fmla="*/ 3639 w 181109"/>
                  <a:gd name="connsiteY21" fmla="*/ 61742 h 177941"/>
                  <a:gd name="connsiteX22" fmla="*/ 101785 w 181109"/>
                  <a:gd name="connsiteY22" fmla="*/ 100186 h 177941"/>
                  <a:gd name="connsiteX23" fmla="*/ 103414 w 181109"/>
                  <a:gd name="connsiteY23" fmla="*/ 97335 h 177941"/>
                  <a:gd name="connsiteX24" fmla="*/ 45504 w 181109"/>
                  <a:gd name="connsiteY24" fmla="*/ 145227 h 177941"/>
                  <a:gd name="connsiteX25" fmla="*/ 82971 w 181109"/>
                  <a:gd name="connsiteY25" fmla="*/ 175444 h 177941"/>
                  <a:gd name="connsiteX26" fmla="*/ 107243 w 181109"/>
                  <a:gd name="connsiteY26" fmla="*/ 146856 h 177941"/>
                  <a:gd name="connsiteX27" fmla="*/ 114247 w 181109"/>
                  <a:gd name="connsiteY27" fmla="*/ 131951 h 177941"/>
                  <a:gd name="connsiteX28" fmla="*/ 122229 w 181109"/>
                  <a:gd name="connsiteY28" fmla="*/ 118186 h 177941"/>
                  <a:gd name="connsiteX29" fmla="*/ 166782 w 181109"/>
                  <a:gd name="connsiteY29" fmla="*/ 151010 h 177941"/>
                  <a:gd name="connsiteX30" fmla="*/ 174438 w 181109"/>
                  <a:gd name="connsiteY30" fmla="*/ 109308 h 177941"/>
                  <a:gd name="connsiteX31" fmla="*/ 148211 w 181109"/>
                  <a:gd name="connsiteY31" fmla="*/ 84792 h 177941"/>
                  <a:gd name="connsiteX32" fmla="*/ 169225 w 181109"/>
                  <a:gd name="connsiteY32" fmla="*/ 73633 h 177941"/>
                  <a:gd name="connsiteX33" fmla="*/ 179732 w 181109"/>
                  <a:gd name="connsiteY33" fmla="*/ 60602 h 177941"/>
                  <a:gd name="connsiteX34" fmla="*/ 176148 w 181109"/>
                  <a:gd name="connsiteY34" fmla="*/ 35678 h 177941"/>
                  <a:gd name="connsiteX35" fmla="*/ 144709 w 181109"/>
                  <a:gd name="connsiteY35" fmla="*/ 55633 h 177941"/>
                  <a:gd name="connsiteX36" fmla="*/ 132736 w 181109"/>
                  <a:gd name="connsiteY36" fmla="*/ 72900 h 177941"/>
                  <a:gd name="connsiteX37" fmla="*/ 127198 w 181109"/>
                  <a:gd name="connsiteY37" fmla="*/ 61416 h 177941"/>
                  <a:gd name="connsiteX38" fmla="*/ 81423 w 181109"/>
                  <a:gd name="connsiteY38" fmla="*/ 12710 h 177941"/>
                  <a:gd name="connsiteX39" fmla="*/ 126790 w 181109"/>
                  <a:gd name="connsiteY39" fmla="*/ 94484 h 177941"/>
                  <a:gd name="connsiteX40" fmla="*/ 128664 w 181109"/>
                  <a:gd name="connsiteY40" fmla="*/ 91634 h 177941"/>
                  <a:gd name="connsiteX41" fmla="*/ 128664 w 181109"/>
                  <a:gd name="connsiteY41" fmla="*/ 91634 h 17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1109" h="177941">
                    <a:moveTo>
                      <a:pt x="128664" y="91634"/>
                    </a:moveTo>
                    <a:cubicBezTo>
                      <a:pt x="110582" y="76565"/>
                      <a:pt x="52265" y="22076"/>
                      <a:pt x="94781" y="5135"/>
                    </a:cubicBezTo>
                    <a:cubicBezTo>
                      <a:pt x="121659" y="-5616"/>
                      <a:pt x="126709" y="71271"/>
                      <a:pt x="126953" y="83244"/>
                    </a:cubicBezTo>
                    <a:cubicBezTo>
                      <a:pt x="126953" y="83407"/>
                      <a:pt x="127849" y="82104"/>
                      <a:pt x="127931" y="81941"/>
                    </a:cubicBezTo>
                    <a:cubicBezTo>
                      <a:pt x="130456" y="77624"/>
                      <a:pt x="165886" y="17759"/>
                      <a:pt x="178592" y="48058"/>
                    </a:cubicBezTo>
                    <a:cubicBezTo>
                      <a:pt x="188936" y="72656"/>
                      <a:pt x="153587" y="78357"/>
                      <a:pt x="139822" y="80394"/>
                    </a:cubicBezTo>
                    <a:cubicBezTo>
                      <a:pt x="139415" y="80475"/>
                      <a:pt x="138030" y="83244"/>
                      <a:pt x="138112" y="83326"/>
                    </a:cubicBezTo>
                    <a:cubicBezTo>
                      <a:pt x="156112" y="92611"/>
                      <a:pt x="195696" y="122014"/>
                      <a:pt x="171424" y="146041"/>
                    </a:cubicBezTo>
                    <a:cubicBezTo>
                      <a:pt x="149107" y="168033"/>
                      <a:pt x="125406" y="118837"/>
                      <a:pt x="120193" y="105643"/>
                    </a:cubicBezTo>
                    <a:cubicBezTo>
                      <a:pt x="120274" y="105887"/>
                      <a:pt x="118564" y="107842"/>
                      <a:pt x="118483" y="108494"/>
                    </a:cubicBezTo>
                    <a:cubicBezTo>
                      <a:pt x="116609" y="135860"/>
                      <a:pt x="100075" y="177562"/>
                      <a:pt x="68554" y="176096"/>
                    </a:cubicBezTo>
                    <a:cubicBezTo>
                      <a:pt x="61875" y="175770"/>
                      <a:pt x="56744" y="168929"/>
                      <a:pt x="52998" y="164531"/>
                    </a:cubicBezTo>
                    <a:cubicBezTo>
                      <a:pt x="38337" y="147589"/>
                      <a:pt x="52590" y="126982"/>
                      <a:pt x="66844" y="115661"/>
                    </a:cubicBezTo>
                    <a:cubicBezTo>
                      <a:pt x="74907" y="109226"/>
                      <a:pt x="85496" y="105154"/>
                      <a:pt x="95025" y="101896"/>
                    </a:cubicBezTo>
                    <a:cubicBezTo>
                      <a:pt x="109442" y="96927"/>
                      <a:pt x="88917" y="105154"/>
                      <a:pt x="85740" y="105969"/>
                    </a:cubicBezTo>
                    <a:cubicBezTo>
                      <a:pt x="70753" y="109878"/>
                      <a:pt x="53812" y="106701"/>
                      <a:pt x="39151" y="103036"/>
                    </a:cubicBezTo>
                    <a:cubicBezTo>
                      <a:pt x="27015" y="100023"/>
                      <a:pt x="15938" y="93995"/>
                      <a:pt x="7305" y="85036"/>
                    </a:cubicBezTo>
                    <a:cubicBezTo>
                      <a:pt x="-2143" y="75181"/>
                      <a:pt x="1766" y="55307"/>
                      <a:pt x="18137" y="50094"/>
                    </a:cubicBezTo>
                    <a:cubicBezTo>
                      <a:pt x="24898" y="47977"/>
                      <a:pt x="33124" y="51316"/>
                      <a:pt x="39314" y="53516"/>
                    </a:cubicBezTo>
                    <a:cubicBezTo>
                      <a:pt x="61957" y="61579"/>
                      <a:pt x="82075" y="80801"/>
                      <a:pt x="98853" y="97417"/>
                    </a:cubicBezTo>
                    <a:cubicBezTo>
                      <a:pt x="98853" y="97417"/>
                      <a:pt x="100890" y="94891"/>
                      <a:pt x="100564" y="94484"/>
                    </a:cubicBezTo>
                    <a:cubicBezTo>
                      <a:pt x="81016" y="75181"/>
                      <a:pt x="25549" y="21180"/>
                      <a:pt x="3639" y="61742"/>
                    </a:cubicBezTo>
                    <a:cubicBezTo>
                      <a:pt x="-19899" y="105317"/>
                      <a:pt x="77514" y="122014"/>
                      <a:pt x="101785" y="100186"/>
                    </a:cubicBezTo>
                    <a:cubicBezTo>
                      <a:pt x="102274" y="99779"/>
                      <a:pt x="103089" y="97417"/>
                      <a:pt x="103414" y="97335"/>
                    </a:cubicBezTo>
                    <a:cubicBezTo>
                      <a:pt x="77595" y="103769"/>
                      <a:pt x="52509" y="118349"/>
                      <a:pt x="45504" y="145227"/>
                    </a:cubicBezTo>
                    <a:cubicBezTo>
                      <a:pt x="39721" y="167381"/>
                      <a:pt x="64319" y="184567"/>
                      <a:pt x="82971" y="175444"/>
                    </a:cubicBezTo>
                    <a:cubicBezTo>
                      <a:pt x="93559" y="170232"/>
                      <a:pt x="101785" y="156956"/>
                      <a:pt x="107243" y="146856"/>
                    </a:cubicBezTo>
                    <a:cubicBezTo>
                      <a:pt x="109605" y="142458"/>
                      <a:pt x="112618" y="136675"/>
                      <a:pt x="114247" y="131951"/>
                    </a:cubicBezTo>
                    <a:cubicBezTo>
                      <a:pt x="116772" y="124865"/>
                      <a:pt x="117098" y="105072"/>
                      <a:pt x="122229" y="118186"/>
                    </a:cubicBezTo>
                    <a:cubicBezTo>
                      <a:pt x="128908" y="135209"/>
                      <a:pt x="145524" y="159725"/>
                      <a:pt x="166782" y="151010"/>
                    </a:cubicBezTo>
                    <a:cubicBezTo>
                      <a:pt x="182746" y="144494"/>
                      <a:pt x="180058" y="120955"/>
                      <a:pt x="174438" y="109308"/>
                    </a:cubicBezTo>
                    <a:cubicBezTo>
                      <a:pt x="169144" y="98394"/>
                      <a:pt x="158067" y="91063"/>
                      <a:pt x="148211" y="84792"/>
                    </a:cubicBezTo>
                    <a:cubicBezTo>
                      <a:pt x="144790" y="82593"/>
                      <a:pt x="164501" y="76240"/>
                      <a:pt x="169225" y="73633"/>
                    </a:cubicBezTo>
                    <a:cubicBezTo>
                      <a:pt x="173623" y="71190"/>
                      <a:pt x="178022" y="65163"/>
                      <a:pt x="179732" y="60602"/>
                    </a:cubicBezTo>
                    <a:cubicBezTo>
                      <a:pt x="183071" y="51561"/>
                      <a:pt x="179732" y="44230"/>
                      <a:pt x="176148" y="35678"/>
                    </a:cubicBezTo>
                    <a:cubicBezTo>
                      <a:pt x="173542" y="29407"/>
                      <a:pt x="147071" y="53108"/>
                      <a:pt x="144709" y="55633"/>
                    </a:cubicBezTo>
                    <a:cubicBezTo>
                      <a:pt x="140881" y="59787"/>
                      <a:pt x="135668" y="68176"/>
                      <a:pt x="132736" y="72900"/>
                    </a:cubicBezTo>
                    <a:cubicBezTo>
                      <a:pt x="125976" y="83896"/>
                      <a:pt x="127768" y="65407"/>
                      <a:pt x="127198" y="61416"/>
                    </a:cubicBezTo>
                    <a:cubicBezTo>
                      <a:pt x="125324" y="46755"/>
                      <a:pt x="105613" y="-29807"/>
                      <a:pt x="81423" y="12710"/>
                    </a:cubicBezTo>
                    <a:cubicBezTo>
                      <a:pt x="64808" y="41949"/>
                      <a:pt x="106835" y="77787"/>
                      <a:pt x="126790" y="94484"/>
                    </a:cubicBezTo>
                    <a:cubicBezTo>
                      <a:pt x="127035" y="94566"/>
                      <a:pt x="128990" y="91959"/>
                      <a:pt x="128664" y="91634"/>
                    </a:cubicBezTo>
                    <a:lnTo>
                      <a:pt x="128664" y="91634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3" name="图形 3">
              <a:extLst>
                <a:ext uri="{FF2B5EF4-FFF2-40B4-BE49-F238E27FC236}">
                  <a16:creationId xmlns:a16="http://schemas.microsoft.com/office/drawing/2014/main" id="{7760FD13-4CFD-5984-F9DF-572CAA912E28}"/>
                </a:ext>
              </a:extLst>
            </p:cNvPr>
            <p:cNvGrpSpPr/>
            <p:nvPr/>
          </p:nvGrpSpPr>
          <p:grpSpPr>
            <a:xfrm>
              <a:off x="3235481" y="4336744"/>
              <a:ext cx="181109" cy="177941"/>
              <a:chOff x="3235481" y="4336744"/>
              <a:chExt cx="181109" cy="177941"/>
            </a:xfrm>
          </p:grpSpPr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D204505B-58F8-7A4E-DEC6-313FB28E4A66}"/>
                  </a:ext>
                </a:extLst>
              </p:cNvPr>
              <p:cNvSpPr/>
              <p:nvPr/>
            </p:nvSpPr>
            <p:spPr>
              <a:xfrm>
                <a:off x="3236450" y="4340051"/>
                <a:ext cx="179286" cy="174545"/>
              </a:xfrm>
              <a:custGeom>
                <a:avLst/>
                <a:gdLst>
                  <a:gd name="connsiteX0" fmla="*/ 126635 w 179286"/>
                  <a:gd name="connsiteY0" fmla="*/ 89793 h 174545"/>
                  <a:gd name="connsiteX1" fmla="*/ 84608 w 179286"/>
                  <a:gd name="connsiteY1" fmla="*/ 5820 h 174545"/>
                  <a:gd name="connsiteX2" fmla="*/ 126635 w 179286"/>
                  <a:gd name="connsiteY2" fmla="*/ 78635 h 174545"/>
                  <a:gd name="connsiteX3" fmla="*/ 174202 w 179286"/>
                  <a:gd name="connsiteY3" fmla="*/ 33838 h 174545"/>
                  <a:gd name="connsiteX4" fmla="*/ 137794 w 179286"/>
                  <a:gd name="connsiteY4" fmla="*/ 78635 h 174545"/>
                  <a:gd name="connsiteX5" fmla="*/ 118165 w 179286"/>
                  <a:gd name="connsiteY5" fmla="*/ 103802 h 174545"/>
                  <a:gd name="connsiteX6" fmla="*/ 50969 w 179286"/>
                  <a:gd name="connsiteY6" fmla="*/ 162609 h 174545"/>
                  <a:gd name="connsiteX7" fmla="*/ 101386 w 179286"/>
                  <a:gd name="connsiteY7" fmla="*/ 95413 h 174545"/>
                  <a:gd name="connsiteX8" fmla="*/ 553 w 179286"/>
                  <a:gd name="connsiteY8" fmla="*/ 64625 h 174545"/>
                  <a:gd name="connsiteX9" fmla="*/ 98536 w 179286"/>
                  <a:gd name="connsiteY9" fmla="*/ 92644 h 17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286" h="174545">
                    <a:moveTo>
                      <a:pt x="126635" y="89793"/>
                    </a:moveTo>
                    <a:cubicBezTo>
                      <a:pt x="112626" y="78553"/>
                      <a:pt x="56589" y="25367"/>
                      <a:pt x="84608" y="5820"/>
                    </a:cubicBezTo>
                    <a:cubicBezTo>
                      <a:pt x="118246" y="-22199"/>
                      <a:pt x="126635" y="59005"/>
                      <a:pt x="126635" y="78635"/>
                    </a:cubicBezTo>
                    <a:cubicBezTo>
                      <a:pt x="137875" y="59005"/>
                      <a:pt x="151803" y="36607"/>
                      <a:pt x="174202" y="33838"/>
                    </a:cubicBezTo>
                    <a:cubicBezTo>
                      <a:pt x="190980" y="64625"/>
                      <a:pt x="162962" y="75865"/>
                      <a:pt x="137794" y="78635"/>
                    </a:cubicBezTo>
                    <a:cubicBezTo>
                      <a:pt x="221768" y="117812"/>
                      <a:pt x="151803" y="199016"/>
                      <a:pt x="118165" y="103802"/>
                    </a:cubicBezTo>
                    <a:cubicBezTo>
                      <a:pt x="118165" y="134590"/>
                      <a:pt x="78988" y="201786"/>
                      <a:pt x="50969" y="162609"/>
                    </a:cubicBezTo>
                    <a:cubicBezTo>
                      <a:pt x="28571" y="129052"/>
                      <a:pt x="73368" y="101033"/>
                      <a:pt x="101386" y="95413"/>
                    </a:cubicBezTo>
                    <a:cubicBezTo>
                      <a:pt x="81757" y="117812"/>
                      <a:pt x="-7837" y="101033"/>
                      <a:pt x="553" y="64625"/>
                    </a:cubicBezTo>
                    <a:cubicBezTo>
                      <a:pt x="14562" y="11440"/>
                      <a:pt x="87377" y="81404"/>
                      <a:pt x="98536" y="92644"/>
                    </a:cubicBezTo>
                  </a:path>
                </a:pathLst>
              </a:custGeom>
              <a:noFill/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8A5A7A7-30F1-115E-61A9-33218A423D62}"/>
                  </a:ext>
                </a:extLst>
              </p:cNvPr>
              <p:cNvSpPr/>
              <p:nvPr/>
            </p:nvSpPr>
            <p:spPr>
              <a:xfrm>
                <a:off x="3235481" y="4336744"/>
                <a:ext cx="181109" cy="177941"/>
              </a:xfrm>
              <a:custGeom>
                <a:avLst/>
                <a:gdLst>
                  <a:gd name="connsiteX0" fmla="*/ 128501 w 181109"/>
                  <a:gd name="connsiteY0" fmla="*/ 91634 h 177941"/>
                  <a:gd name="connsiteX1" fmla="*/ 94618 w 181109"/>
                  <a:gd name="connsiteY1" fmla="*/ 5135 h 177941"/>
                  <a:gd name="connsiteX2" fmla="*/ 126790 w 181109"/>
                  <a:gd name="connsiteY2" fmla="*/ 83244 h 177941"/>
                  <a:gd name="connsiteX3" fmla="*/ 127768 w 181109"/>
                  <a:gd name="connsiteY3" fmla="*/ 81941 h 177941"/>
                  <a:gd name="connsiteX4" fmla="*/ 178429 w 181109"/>
                  <a:gd name="connsiteY4" fmla="*/ 48058 h 177941"/>
                  <a:gd name="connsiteX5" fmla="*/ 139741 w 181109"/>
                  <a:gd name="connsiteY5" fmla="*/ 80394 h 177941"/>
                  <a:gd name="connsiteX6" fmla="*/ 138030 w 181109"/>
                  <a:gd name="connsiteY6" fmla="*/ 83326 h 177941"/>
                  <a:gd name="connsiteX7" fmla="*/ 171343 w 181109"/>
                  <a:gd name="connsiteY7" fmla="*/ 146041 h 177941"/>
                  <a:gd name="connsiteX8" fmla="*/ 120112 w 181109"/>
                  <a:gd name="connsiteY8" fmla="*/ 105643 h 177941"/>
                  <a:gd name="connsiteX9" fmla="*/ 118401 w 181109"/>
                  <a:gd name="connsiteY9" fmla="*/ 108494 h 177941"/>
                  <a:gd name="connsiteX10" fmla="*/ 68473 w 181109"/>
                  <a:gd name="connsiteY10" fmla="*/ 176096 h 177941"/>
                  <a:gd name="connsiteX11" fmla="*/ 52916 w 181109"/>
                  <a:gd name="connsiteY11" fmla="*/ 164531 h 177941"/>
                  <a:gd name="connsiteX12" fmla="*/ 66762 w 181109"/>
                  <a:gd name="connsiteY12" fmla="*/ 115661 h 177941"/>
                  <a:gd name="connsiteX13" fmla="*/ 94944 w 181109"/>
                  <a:gd name="connsiteY13" fmla="*/ 101896 h 177941"/>
                  <a:gd name="connsiteX14" fmla="*/ 85659 w 181109"/>
                  <a:gd name="connsiteY14" fmla="*/ 105969 h 177941"/>
                  <a:gd name="connsiteX15" fmla="*/ 39070 w 181109"/>
                  <a:gd name="connsiteY15" fmla="*/ 103036 h 177941"/>
                  <a:gd name="connsiteX16" fmla="*/ 7223 w 181109"/>
                  <a:gd name="connsiteY16" fmla="*/ 85036 h 177941"/>
                  <a:gd name="connsiteX17" fmla="*/ 18056 w 181109"/>
                  <a:gd name="connsiteY17" fmla="*/ 50094 h 177941"/>
                  <a:gd name="connsiteX18" fmla="*/ 39314 w 181109"/>
                  <a:gd name="connsiteY18" fmla="*/ 53516 h 177941"/>
                  <a:gd name="connsiteX19" fmla="*/ 98853 w 181109"/>
                  <a:gd name="connsiteY19" fmla="*/ 97416 h 177941"/>
                  <a:gd name="connsiteX20" fmla="*/ 100564 w 181109"/>
                  <a:gd name="connsiteY20" fmla="*/ 94484 h 177941"/>
                  <a:gd name="connsiteX21" fmla="*/ 3639 w 181109"/>
                  <a:gd name="connsiteY21" fmla="*/ 61742 h 177941"/>
                  <a:gd name="connsiteX22" fmla="*/ 101786 w 181109"/>
                  <a:gd name="connsiteY22" fmla="*/ 100186 h 177941"/>
                  <a:gd name="connsiteX23" fmla="*/ 103414 w 181109"/>
                  <a:gd name="connsiteY23" fmla="*/ 97335 h 177941"/>
                  <a:gd name="connsiteX24" fmla="*/ 45504 w 181109"/>
                  <a:gd name="connsiteY24" fmla="*/ 145227 h 177941"/>
                  <a:gd name="connsiteX25" fmla="*/ 82971 w 181109"/>
                  <a:gd name="connsiteY25" fmla="*/ 175444 h 177941"/>
                  <a:gd name="connsiteX26" fmla="*/ 107243 w 181109"/>
                  <a:gd name="connsiteY26" fmla="*/ 146856 h 177941"/>
                  <a:gd name="connsiteX27" fmla="*/ 114247 w 181109"/>
                  <a:gd name="connsiteY27" fmla="*/ 131951 h 177941"/>
                  <a:gd name="connsiteX28" fmla="*/ 122229 w 181109"/>
                  <a:gd name="connsiteY28" fmla="*/ 118186 h 177941"/>
                  <a:gd name="connsiteX29" fmla="*/ 166782 w 181109"/>
                  <a:gd name="connsiteY29" fmla="*/ 151010 h 177941"/>
                  <a:gd name="connsiteX30" fmla="*/ 174438 w 181109"/>
                  <a:gd name="connsiteY30" fmla="*/ 109308 h 177941"/>
                  <a:gd name="connsiteX31" fmla="*/ 148211 w 181109"/>
                  <a:gd name="connsiteY31" fmla="*/ 84792 h 177941"/>
                  <a:gd name="connsiteX32" fmla="*/ 169225 w 181109"/>
                  <a:gd name="connsiteY32" fmla="*/ 73633 h 177941"/>
                  <a:gd name="connsiteX33" fmla="*/ 179732 w 181109"/>
                  <a:gd name="connsiteY33" fmla="*/ 60602 h 177941"/>
                  <a:gd name="connsiteX34" fmla="*/ 176148 w 181109"/>
                  <a:gd name="connsiteY34" fmla="*/ 35678 h 177941"/>
                  <a:gd name="connsiteX35" fmla="*/ 144709 w 181109"/>
                  <a:gd name="connsiteY35" fmla="*/ 55633 h 177941"/>
                  <a:gd name="connsiteX36" fmla="*/ 132736 w 181109"/>
                  <a:gd name="connsiteY36" fmla="*/ 72900 h 177941"/>
                  <a:gd name="connsiteX37" fmla="*/ 127198 w 181109"/>
                  <a:gd name="connsiteY37" fmla="*/ 61416 h 177941"/>
                  <a:gd name="connsiteX38" fmla="*/ 81423 w 181109"/>
                  <a:gd name="connsiteY38" fmla="*/ 12710 h 177941"/>
                  <a:gd name="connsiteX39" fmla="*/ 126790 w 181109"/>
                  <a:gd name="connsiteY39" fmla="*/ 94484 h 177941"/>
                  <a:gd name="connsiteX40" fmla="*/ 128501 w 181109"/>
                  <a:gd name="connsiteY40" fmla="*/ 91634 h 177941"/>
                  <a:gd name="connsiteX41" fmla="*/ 128501 w 181109"/>
                  <a:gd name="connsiteY41" fmla="*/ 91634 h 17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1109" h="177941">
                    <a:moveTo>
                      <a:pt x="128501" y="91634"/>
                    </a:moveTo>
                    <a:cubicBezTo>
                      <a:pt x="110419" y="76565"/>
                      <a:pt x="52102" y="22076"/>
                      <a:pt x="94618" y="5135"/>
                    </a:cubicBezTo>
                    <a:cubicBezTo>
                      <a:pt x="121496" y="-5616"/>
                      <a:pt x="126546" y="71271"/>
                      <a:pt x="126790" y="83244"/>
                    </a:cubicBezTo>
                    <a:cubicBezTo>
                      <a:pt x="126790" y="83407"/>
                      <a:pt x="127686" y="82104"/>
                      <a:pt x="127768" y="81941"/>
                    </a:cubicBezTo>
                    <a:cubicBezTo>
                      <a:pt x="130293" y="77624"/>
                      <a:pt x="165723" y="17759"/>
                      <a:pt x="178429" y="48058"/>
                    </a:cubicBezTo>
                    <a:cubicBezTo>
                      <a:pt x="188691" y="72656"/>
                      <a:pt x="153424" y="78357"/>
                      <a:pt x="139741" y="80394"/>
                    </a:cubicBezTo>
                    <a:cubicBezTo>
                      <a:pt x="139333" y="80475"/>
                      <a:pt x="137949" y="83244"/>
                      <a:pt x="138030" y="83326"/>
                    </a:cubicBezTo>
                    <a:cubicBezTo>
                      <a:pt x="156030" y="92611"/>
                      <a:pt x="195615" y="122014"/>
                      <a:pt x="171343" y="146041"/>
                    </a:cubicBezTo>
                    <a:cubicBezTo>
                      <a:pt x="149026" y="168033"/>
                      <a:pt x="125324" y="118837"/>
                      <a:pt x="120112" y="105643"/>
                    </a:cubicBezTo>
                    <a:cubicBezTo>
                      <a:pt x="120193" y="105887"/>
                      <a:pt x="118482" y="107842"/>
                      <a:pt x="118401" y="108494"/>
                    </a:cubicBezTo>
                    <a:cubicBezTo>
                      <a:pt x="116528" y="135860"/>
                      <a:pt x="99994" y="177562"/>
                      <a:pt x="68473" y="176096"/>
                    </a:cubicBezTo>
                    <a:cubicBezTo>
                      <a:pt x="61794" y="175770"/>
                      <a:pt x="56663" y="168929"/>
                      <a:pt x="52916" y="164531"/>
                    </a:cubicBezTo>
                    <a:cubicBezTo>
                      <a:pt x="38255" y="147589"/>
                      <a:pt x="52509" y="126982"/>
                      <a:pt x="66762" y="115661"/>
                    </a:cubicBezTo>
                    <a:cubicBezTo>
                      <a:pt x="74826" y="109226"/>
                      <a:pt x="85414" y="105154"/>
                      <a:pt x="94944" y="101896"/>
                    </a:cubicBezTo>
                    <a:cubicBezTo>
                      <a:pt x="109360" y="96927"/>
                      <a:pt x="88835" y="105154"/>
                      <a:pt x="85659" y="105969"/>
                    </a:cubicBezTo>
                    <a:cubicBezTo>
                      <a:pt x="70672" y="109878"/>
                      <a:pt x="53730" y="106701"/>
                      <a:pt x="39070" y="103036"/>
                    </a:cubicBezTo>
                    <a:cubicBezTo>
                      <a:pt x="26934" y="100023"/>
                      <a:pt x="15857" y="93995"/>
                      <a:pt x="7223" y="85036"/>
                    </a:cubicBezTo>
                    <a:cubicBezTo>
                      <a:pt x="-2225" y="75181"/>
                      <a:pt x="1685" y="55307"/>
                      <a:pt x="18056" y="50094"/>
                    </a:cubicBezTo>
                    <a:cubicBezTo>
                      <a:pt x="24816" y="47977"/>
                      <a:pt x="33043" y="51316"/>
                      <a:pt x="39314" y="53516"/>
                    </a:cubicBezTo>
                    <a:cubicBezTo>
                      <a:pt x="61957" y="61579"/>
                      <a:pt x="82075" y="80801"/>
                      <a:pt x="98853" y="97416"/>
                    </a:cubicBezTo>
                    <a:cubicBezTo>
                      <a:pt x="98853" y="97416"/>
                      <a:pt x="100889" y="94891"/>
                      <a:pt x="100564" y="94484"/>
                    </a:cubicBezTo>
                    <a:cubicBezTo>
                      <a:pt x="81016" y="75181"/>
                      <a:pt x="25549" y="21180"/>
                      <a:pt x="3639" y="61742"/>
                    </a:cubicBezTo>
                    <a:cubicBezTo>
                      <a:pt x="-19899" y="105317"/>
                      <a:pt x="77514" y="122014"/>
                      <a:pt x="101786" y="100186"/>
                    </a:cubicBezTo>
                    <a:cubicBezTo>
                      <a:pt x="102274" y="99779"/>
                      <a:pt x="103089" y="97416"/>
                      <a:pt x="103414" y="97335"/>
                    </a:cubicBezTo>
                    <a:cubicBezTo>
                      <a:pt x="77595" y="103769"/>
                      <a:pt x="52509" y="118349"/>
                      <a:pt x="45504" y="145227"/>
                    </a:cubicBezTo>
                    <a:cubicBezTo>
                      <a:pt x="39721" y="167381"/>
                      <a:pt x="64319" y="184567"/>
                      <a:pt x="82971" y="175444"/>
                    </a:cubicBezTo>
                    <a:cubicBezTo>
                      <a:pt x="93559" y="170232"/>
                      <a:pt x="101786" y="156955"/>
                      <a:pt x="107243" y="146856"/>
                    </a:cubicBezTo>
                    <a:cubicBezTo>
                      <a:pt x="109605" y="142458"/>
                      <a:pt x="112618" y="136675"/>
                      <a:pt x="114247" y="131951"/>
                    </a:cubicBezTo>
                    <a:cubicBezTo>
                      <a:pt x="116772" y="124865"/>
                      <a:pt x="117016" y="105072"/>
                      <a:pt x="122229" y="118186"/>
                    </a:cubicBezTo>
                    <a:cubicBezTo>
                      <a:pt x="128908" y="135209"/>
                      <a:pt x="145524" y="159725"/>
                      <a:pt x="166782" y="151010"/>
                    </a:cubicBezTo>
                    <a:cubicBezTo>
                      <a:pt x="182746" y="144494"/>
                      <a:pt x="180058" y="120955"/>
                      <a:pt x="174438" y="109308"/>
                    </a:cubicBezTo>
                    <a:cubicBezTo>
                      <a:pt x="169144" y="98394"/>
                      <a:pt x="158067" y="91063"/>
                      <a:pt x="148211" y="84792"/>
                    </a:cubicBezTo>
                    <a:cubicBezTo>
                      <a:pt x="144791" y="82593"/>
                      <a:pt x="164501" y="76240"/>
                      <a:pt x="169225" y="73633"/>
                    </a:cubicBezTo>
                    <a:cubicBezTo>
                      <a:pt x="173623" y="71190"/>
                      <a:pt x="178022" y="65163"/>
                      <a:pt x="179732" y="60602"/>
                    </a:cubicBezTo>
                    <a:cubicBezTo>
                      <a:pt x="183071" y="51561"/>
                      <a:pt x="179732" y="44230"/>
                      <a:pt x="176148" y="35678"/>
                    </a:cubicBezTo>
                    <a:cubicBezTo>
                      <a:pt x="173542" y="29407"/>
                      <a:pt x="147071" y="53108"/>
                      <a:pt x="144709" y="55633"/>
                    </a:cubicBezTo>
                    <a:cubicBezTo>
                      <a:pt x="140881" y="59787"/>
                      <a:pt x="135668" y="68176"/>
                      <a:pt x="132736" y="72900"/>
                    </a:cubicBezTo>
                    <a:cubicBezTo>
                      <a:pt x="125976" y="83896"/>
                      <a:pt x="127686" y="65407"/>
                      <a:pt x="127198" y="61416"/>
                    </a:cubicBezTo>
                    <a:cubicBezTo>
                      <a:pt x="125324" y="46755"/>
                      <a:pt x="105614" y="-29807"/>
                      <a:pt x="81423" y="12710"/>
                    </a:cubicBezTo>
                    <a:cubicBezTo>
                      <a:pt x="64726" y="41949"/>
                      <a:pt x="106835" y="77787"/>
                      <a:pt x="126790" y="94484"/>
                    </a:cubicBezTo>
                    <a:cubicBezTo>
                      <a:pt x="126872" y="94566"/>
                      <a:pt x="128826" y="91878"/>
                      <a:pt x="128501" y="91634"/>
                    </a:cubicBezTo>
                    <a:lnTo>
                      <a:pt x="128501" y="91634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4" name="图形 3">
              <a:extLst>
                <a:ext uri="{FF2B5EF4-FFF2-40B4-BE49-F238E27FC236}">
                  <a16:creationId xmlns:a16="http://schemas.microsoft.com/office/drawing/2014/main" id="{738E000E-B862-6E0E-6A61-E0081763AB47}"/>
                </a:ext>
              </a:extLst>
            </p:cNvPr>
            <p:cNvGrpSpPr/>
            <p:nvPr/>
          </p:nvGrpSpPr>
          <p:grpSpPr>
            <a:xfrm>
              <a:off x="2041459" y="4297683"/>
              <a:ext cx="131769" cy="129528"/>
              <a:chOff x="2041459" y="4297683"/>
              <a:chExt cx="131769" cy="129528"/>
            </a:xfrm>
          </p:grpSpPr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4F726666-5AC3-D6DE-8C66-606D0792E225}"/>
                  </a:ext>
                </a:extLst>
              </p:cNvPr>
              <p:cNvSpPr/>
              <p:nvPr/>
            </p:nvSpPr>
            <p:spPr>
              <a:xfrm>
                <a:off x="2042314" y="4300267"/>
                <a:ext cx="130356" cy="126944"/>
              </a:xfrm>
              <a:custGeom>
                <a:avLst/>
                <a:gdLst>
                  <a:gd name="connsiteX0" fmla="*/ 92033 w 130356"/>
                  <a:gd name="connsiteY0" fmla="*/ 65314 h 126944"/>
                  <a:gd name="connsiteX1" fmla="*/ 61490 w 130356"/>
                  <a:gd name="connsiteY1" fmla="*/ 4227 h 126944"/>
                  <a:gd name="connsiteX2" fmla="*/ 92033 w 130356"/>
                  <a:gd name="connsiteY2" fmla="*/ 57169 h 126944"/>
                  <a:gd name="connsiteX3" fmla="*/ 126649 w 130356"/>
                  <a:gd name="connsiteY3" fmla="*/ 24590 h 126944"/>
                  <a:gd name="connsiteX4" fmla="*/ 100178 w 130356"/>
                  <a:gd name="connsiteY4" fmla="*/ 57169 h 126944"/>
                  <a:gd name="connsiteX5" fmla="*/ 85924 w 130356"/>
                  <a:gd name="connsiteY5" fmla="*/ 75495 h 126944"/>
                  <a:gd name="connsiteX6" fmla="*/ 37055 w 130356"/>
                  <a:gd name="connsiteY6" fmla="*/ 118256 h 126944"/>
                  <a:gd name="connsiteX7" fmla="*/ 73707 w 130356"/>
                  <a:gd name="connsiteY7" fmla="*/ 69386 h 126944"/>
                  <a:gd name="connsiteX8" fmla="*/ 403 w 130356"/>
                  <a:gd name="connsiteY8" fmla="*/ 46988 h 126944"/>
                  <a:gd name="connsiteX9" fmla="*/ 71671 w 130356"/>
                  <a:gd name="connsiteY9" fmla="*/ 67350 h 12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356" h="126944">
                    <a:moveTo>
                      <a:pt x="92033" y="65314"/>
                    </a:moveTo>
                    <a:cubicBezTo>
                      <a:pt x="81852" y="57169"/>
                      <a:pt x="41127" y="18481"/>
                      <a:pt x="61490" y="4227"/>
                    </a:cubicBezTo>
                    <a:cubicBezTo>
                      <a:pt x="85924" y="-16135"/>
                      <a:pt x="92033" y="42916"/>
                      <a:pt x="92033" y="57169"/>
                    </a:cubicBezTo>
                    <a:cubicBezTo>
                      <a:pt x="100178" y="42916"/>
                      <a:pt x="110359" y="26626"/>
                      <a:pt x="126649" y="24590"/>
                    </a:cubicBezTo>
                    <a:cubicBezTo>
                      <a:pt x="138866" y="46988"/>
                      <a:pt x="118504" y="55133"/>
                      <a:pt x="100178" y="57169"/>
                    </a:cubicBezTo>
                    <a:cubicBezTo>
                      <a:pt x="161265" y="85676"/>
                      <a:pt x="110359" y="144727"/>
                      <a:pt x="85924" y="75495"/>
                    </a:cubicBezTo>
                    <a:cubicBezTo>
                      <a:pt x="85924" y="97894"/>
                      <a:pt x="57417" y="146763"/>
                      <a:pt x="37055" y="118256"/>
                    </a:cubicBezTo>
                    <a:cubicBezTo>
                      <a:pt x="20765" y="93821"/>
                      <a:pt x="53345" y="73459"/>
                      <a:pt x="73707" y="69386"/>
                    </a:cubicBezTo>
                    <a:cubicBezTo>
                      <a:pt x="59453" y="85676"/>
                      <a:pt x="-5706" y="73459"/>
                      <a:pt x="403" y="46988"/>
                    </a:cubicBezTo>
                    <a:cubicBezTo>
                      <a:pt x="10584" y="8300"/>
                      <a:pt x="63526" y="59205"/>
                      <a:pt x="71671" y="67350"/>
                    </a:cubicBezTo>
                  </a:path>
                </a:pathLst>
              </a:custGeom>
              <a:noFill/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75F68AE6-D8A9-BE44-86E1-0B33DFA049BE}"/>
                  </a:ext>
                </a:extLst>
              </p:cNvPr>
              <p:cNvSpPr/>
              <p:nvPr/>
            </p:nvSpPr>
            <p:spPr>
              <a:xfrm>
                <a:off x="2041459" y="4297683"/>
                <a:ext cx="131769" cy="129432"/>
              </a:xfrm>
              <a:custGeom>
                <a:avLst/>
                <a:gdLst>
                  <a:gd name="connsiteX0" fmla="*/ 93539 w 131769"/>
                  <a:gd name="connsiteY0" fmla="*/ 66839 h 129432"/>
                  <a:gd name="connsiteX1" fmla="*/ 68860 w 131769"/>
                  <a:gd name="connsiteY1" fmla="*/ 3879 h 129432"/>
                  <a:gd name="connsiteX2" fmla="*/ 92318 w 131769"/>
                  <a:gd name="connsiteY2" fmla="*/ 60731 h 129432"/>
                  <a:gd name="connsiteX3" fmla="*/ 93051 w 131769"/>
                  <a:gd name="connsiteY3" fmla="*/ 59753 h 129432"/>
                  <a:gd name="connsiteX4" fmla="*/ 129866 w 131769"/>
                  <a:gd name="connsiteY4" fmla="*/ 35074 h 129432"/>
                  <a:gd name="connsiteX5" fmla="*/ 101684 w 131769"/>
                  <a:gd name="connsiteY5" fmla="*/ 58613 h 129432"/>
                  <a:gd name="connsiteX6" fmla="*/ 100462 w 131769"/>
                  <a:gd name="connsiteY6" fmla="*/ 60731 h 129432"/>
                  <a:gd name="connsiteX7" fmla="*/ 124653 w 131769"/>
                  <a:gd name="connsiteY7" fmla="*/ 106342 h 129432"/>
                  <a:gd name="connsiteX8" fmla="*/ 87431 w 131769"/>
                  <a:gd name="connsiteY8" fmla="*/ 76939 h 129432"/>
                  <a:gd name="connsiteX9" fmla="*/ 86209 w 131769"/>
                  <a:gd name="connsiteY9" fmla="*/ 78975 h 129432"/>
                  <a:gd name="connsiteX10" fmla="*/ 49883 w 131769"/>
                  <a:gd name="connsiteY10" fmla="*/ 128089 h 129432"/>
                  <a:gd name="connsiteX11" fmla="*/ 38561 w 131769"/>
                  <a:gd name="connsiteY11" fmla="*/ 119619 h 129432"/>
                  <a:gd name="connsiteX12" fmla="*/ 48580 w 131769"/>
                  <a:gd name="connsiteY12" fmla="*/ 84106 h 129432"/>
                  <a:gd name="connsiteX13" fmla="*/ 69105 w 131769"/>
                  <a:gd name="connsiteY13" fmla="*/ 74088 h 129432"/>
                  <a:gd name="connsiteX14" fmla="*/ 62344 w 131769"/>
                  <a:gd name="connsiteY14" fmla="*/ 77020 h 129432"/>
                  <a:gd name="connsiteX15" fmla="*/ 28462 w 131769"/>
                  <a:gd name="connsiteY15" fmla="*/ 74903 h 129432"/>
                  <a:gd name="connsiteX16" fmla="*/ 5330 w 131769"/>
                  <a:gd name="connsiteY16" fmla="*/ 61789 h 129432"/>
                  <a:gd name="connsiteX17" fmla="*/ 13231 w 131769"/>
                  <a:gd name="connsiteY17" fmla="*/ 36377 h 129432"/>
                  <a:gd name="connsiteX18" fmla="*/ 28624 w 131769"/>
                  <a:gd name="connsiteY18" fmla="*/ 38902 h 129432"/>
                  <a:gd name="connsiteX19" fmla="*/ 71955 w 131769"/>
                  <a:gd name="connsiteY19" fmla="*/ 70830 h 129432"/>
                  <a:gd name="connsiteX20" fmla="*/ 73177 w 131769"/>
                  <a:gd name="connsiteY20" fmla="*/ 68713 h 129432"/>
                  <a:gd name="connsiteX21" fmla="*/ 2642 w 131769"/>
                  <a:gd name="connsiteY21" fmla="*/ 44929 h 129432"/>
                  <a:gd name="connsiteX22" fmla="*/ 73992 w 131769"/>
                  <a:gd name="connsiteY22" fmla="*/ 72866 h 129432"/>
                  <a:gd name="connsiteX23" fmla="*/ 75132 w 131769"/>
                  <a:gd name="connsiteY23" fmla="*/ 70749 h 129432"/>
                  <a:gd name="connsiteX24" fmla="*/ 33023 w 131769"/>
                  <a:gd name="connsiteY24" fmla="*/ 105609 h 129432"/>
                  <a:gd name="connsiteX25" fmla="*/ 60308 w 131769"/>
                  <a:gd name="connsiteY25" fmla="*/ 127600 h 129432"/>
                  <a:gd name="connsiteX26" fmla="*/ 77983 w 131769"/>
                  <a:gd name="connsiteY26" fmla="*/ 106831 h 129432"/>
                  <a:gd name="connsiteX27" fmla="*/ 83114 w 131769"/>
                  <a:gd name="connsiteY27" fmla="*/ 95998 h 129432"/>
                  <a:gd name="connsiteX28" fmla="*/ 88897 w 131769"/>
                  <a:gd name="connsiteY28" fmla="*/ 85980 h 129432"/>
                  <a:gd name="connsiteX29" fmla="*/ 121313 w 131769"/>
                  <a:gd name="connsiteY29" fmla="*/ 109845 h 129432"/>
                  <a:gd name="connsiteX30" fmla="*/ 126852 w 131769"/>
                  <a:gd name="connsiteY30" fmla="*/ 79545 h 129432"/>
                  <a:gd name="connsiteX31" fmla="*/ 107793 w 131769"/>
                  <a:gd name="connsiteY31" fmla="*/ 61708 h 129432"/>
                  <a:gd name="connsiteX32" fmla="*/ 123105 w 131769"/>
                  <a:gd name="connsiteY32" fmla="*/ 53563 h 129432"/>
                  <a:gd name="connsiteX33" fmla="*/ 130761 w 131769"/>
                  <a:gd name="connsiteY33" fmla="*/ 44034 h 129432"/>
                  <a:gd name="connsiteX34" fmla="*/ 128155 w 131769"/>
                  <a:gd name="connsiteY34" fmla="*/ 25871 h 129432"/>
                  <a:gd name="connsiteX35" fmla="*/ 105349 w 131769"/>
                  <a:gd name="connsiteY35" fmla="*/ 40368 h 129432"/>
                  <a:gd name="connsiteX36" fmla="*/ 96634 w 131769"/>
                  <a:gd name="connsiteY36" fmla="*/ 52993 h 129432"/>
                  <a:gd name="connsiteX37" fmla="*/ 92643 w 131769"/>
                  <a:gd name="connsiteY37" fmla="*/ 44685 h 129432"/>
                  <a:gd name="connsiteX38" fmla="*/ 59331 w 131769"/>
                  <a:gd name="connsiteY38" fmla="*/ 9255 h 129432"/>
                  <a:gd name="connsiteX39" fmla="*/ 92399 w 131769"/>
                  <a:gd name="connsiteY39" fmla="*/ 68713 h 129432"/>
                  <a:gd name="connsiteX40" fmla="*/ 93539 w 131769"/>
                  <a:gd name="connsiteY40" fmla="*/ 66839 h 129432"/>
                  <a:gd name="connsiteX41" fmla="*/ 93539 w 131769"/>
                  <a:gd name="connsiteY41" fmla="*/ 66839 h 12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31769" h="129432">
                    <a:moveTo>
                      <a:pt x="93539" y="66839"/>
                    </a:moveTo>
                    <a:cubicBezTo>
                      <a:pt x="80426" y="55925"/>
                      <a:pt x="37910" y="16260"/>
                      <a:pt x="68860" y="3879"/>
                    </a:cubicBezTo>
                    <a:cubicBezTo>
                      <a:pt x="88408" y="-3940"/>
                      <a:pt x="92073" y="52016"/>
                      <a:pt x="92318" y="60731"/>
                    </a:cubicBezTo>
                    <a:cubicBezTo>
                      <a:pt x="92318" y="60812"/>
                      <a:pt x="92969" y="59916"/>
                      <a:pt x="93051" y="59753"/>
                    </a:cubicBezTo>
                    <a:cubicBezTo>
                      <a:pt x="94924" y="56658"/>
                      <a:pt x="120662" y="13083"/>
                      <a:pt x="129866" y="35074"/>
                    </a:cubicBezTo>
                    <a:cubicBezTo>
                      <a:pt x="137359" y="52912"/>
                      <a:pt x="111702" y="57147"/>
                      <a:pt x="101684" y="58613"/>
                    </a:cubicBezTo>
                    <a:cubicBezTo>
                      <a:pt x="101358" y="58694"/>
                      <a:pt x="100381" y="60649"/>
                      <a:pt x="100462" y="60731"/>
                    </a:cubicBezTo>
                    <a:cubicBezTo>
                      <a:pt x="113494" y="67491"/>
                      <a:pt x="142327" y="88912"/>
                      <a:pt x="124653" y="106342"/>
                    </a:cubicBezTo>
                    <a:cubicBezTo>
                      <a:pt x="108444" y="122388"/>
                      <a:pt x="91177" y="86550"/>
                      <a:pt x="87431" y="76939"/>
                    </a:cubicBezTo>
                    <a:cubicBezTo>
                      <a:pt x="87512" y="77102"/>
                      <a:pt x="86209" y="78568"/>
                      <a:pt x="86209" y="78975"/>
                    </a:cubicBezTo>
                    <a:cubicBezTo>
                      <a:pt x="84824" y="98849"/>
                      <a:pt x="72851" y="129229"/>
                      <a:pt x="49883" y="128089"/>
                    </a:cubicBezTo>
                    <a:cubicBezTo>
                      <a:pt x="44996" y="127844"/>
                      <a:pt x="41330" y="122876"/>
                      <a:pt x="38561" y="119619"/>
                    </a:cubicBezTo>
                    <a:cubicBezTo>
                      <a:pt x="27891" y="107320"/>
                      <a:pt x="38236" y="92333"/>
                      <a:pt x="48580" y="84106"/>
                    </a:cubicBezTo>
                    <a:cubicBezTo>
                      <a:pt x="54444" y="79464"/>
                      <a:pt x="62182" y="76450"/>
                      <a:pt x="69105" y="74088"/>
                    </a:cubicBezTo>
                    <a:cubicBezTo>
                      <a:pt x="79612" y="70505"/>
                      <a:pt x="64625" y="76450"/>
                      <a:pt x="62344" y="77020"/>
                    </a:cubicBezTo>
                    <a:cubicBezTo>
                      <a:pt x="51430" y="79871"/>
                      <a:pt x="39131" y="77591"/>
                      <a:pt x="28462" y="74903"/>
                    </a:cubicBezTo>
                    <a:cubicBezTo>
                      <a:pt x="19665" y="72704"/>
                      <a:pt x="11602" y="68387"/>
                      <a:pt x="5330" y="61789"/>
                    </a:cubicBezTo>
                    <a:cubicBezTo>
                      <a:pt x="-1512" y="54622"/>
                      <a:pt x="1258" y="40124"/>
                      <a:pt x="13231" y="36377"/>
                    </a:cubicBezTo>
                    <a:cubicBezTo>
                      <a:pt x="18118" y="34830"/>
                      <a:pt x="24145" y="37273"/>
                      <a:pt x="28624" y="38902"/>
                    </a:cubicBezTo>
                    <a:cubicBezTo>
                      <a:pt x="45077" y="44767"/>
                      <a:pt x="59738" y="58776"/>
                      <a:pt x="71955" y="70830"/>
                    </a:cubicBezTo>
                    <a:cubicBezTo>
                      <a:pt x="71955" y="70830"/>
                      <a:pt x="73421" y="68957"/>
                      <a:pt x="73177" y="68713"/>
                    </a:cubicBezTo>
                    <a:cubicBezTo>
                      <a:pt x="58923" y="54622"/>
                      <a:pt x="18606" y="15445"/>
                      <a:pt x="2642" y="44929"/>
                    </a:cubicBezTo>
                    <a:cubicBezTo>
                      <a:pt x="-14462" y="76613"/>
                      <a:pt x="56399" y="88749"/>
                      <a:pt x="73992" y="72866"/>
                    </a:cubicBezTo>
                    <a:cubicBezTo>
                      <a:pt x="74317" y="72541"/>
                      <a:pt x="74969" y="70830"/>
                      <a:pt x="75132" y="70749"/>
                    </a:cubicBezTo>
                    <a:cubicBezTo>
                      <a:pt x="56317" y="75473"/>
                      <a:pt x="38154" y="86061"/>
                      <a:pt x="33023" y="105609"/>
                    </a:cubicBezTo>
                    <a:cubicBezTo>
                      <a:pt x="28787" y="121736"/>
                      <a:pt x="46706" y="134279"/>
                      <a:pt x="60308" y="127600"/>
                    </a:cubicBezTo>
                    <a:cubicBezTo>
                      <a:pt x="68046" y="123854"/>
                      <a:pt x="73992" y="114161"/>
                      <a:pt x="77983" y="106831"/>
                    </a:cubicBezTo>
                    <a:cubicBezTo>
                      <a:pt x="79693" y="103654"/>
                      <a:pt x="81892" y="99419"/>
                      <a:pt x="83114" y="95998"/>
                    </a:cubicBezTo>
                    <a:cubicBezTo>
                      <a:pt x="84906" y="90867"/>
                      <a:pt x="85150" y="76450"/>
                      <a:pt x="88897" y="85980"/>
                    </a:cubicBezTo>
                    <a:cubicBezTo>
                      <a:pt x="93702" y="98360"/>
                      <a:pt x="105838" y="116197"/>
                      <a:pt x="121313" y="109845"/>
                    </a:cubicBezTo>
                    <a:cubicBezTo>
                      <a:pt x="132961" y="105039"/>
                      <a:pt x="131006" y="88016"/>
                      <a:pt x="126852" y="79545"/>
                    </a:cubicBezTo>
                    <a:cubicBezTo>
                      <a:pt x="123024" y="71645"/>
                      <a:pt x="114960" y="66269"/>
                      <a:pt x="107793" y="61708"/>
                    </a:cubicBezTo>
                    <a:cubicBezTo>
                      <a:pt x="105268" y="60079"/>
                      <a:pt x="119684" y="55437"/>
                      <a:pt x="123105" y="53563"/>
                    </a:cubicBezTo>
                    <a:cubicBezTo>
                      <a:pt x="126363" y="51771"/>
                      <a:pt x="129540" y="47373"/>
                      <a:pt x="130761" y="44034"/>
                    </a:cubicBezTo>
                    <a:cubicBezTo>
                      <a:pt x="133205" y="37436"/>
                      <a:pt x="130761" y="32142"/>
                      <a:pt x="128155" y="25871"/>
                    </a:cubicBezTo>
                    <a:cubicBezTo>
                      <a:pt x="126282" y="21310"/>
                      <a:pt x="107060" y="38495"/>
                      <a:pt x="105349" y="40368"/>
                    </a:cubicBezTo>
                    <a:cubicBezTo>
                      <a:pt x="102580" y="43382"/>
                      <a:pt x="98752" y="49491"/>
                      <a:pt x="96634" y="52993"/>
                    </a:cubicBezTo>
                    <a:cubicBezTo>
                      <a:pt x="91747" y="60975"/>
                      <a:pt x="92969" y="47536"/>
                      <a:pt x="92643" y="44685"/>
                    </a:cubicBezTo>
                    <a:cubicBezTo>
                      <a:pt x="91340" y="34016"/>
                      <a:pt x="77005" y="-21696"/>
                      <a:pt x="59331" y="9255"/>
                    </a:cubicBezTo>
                    <a:cubicBezTo>
                      <a:pt x="47195" y="30513"/>
                      <a:pt x="77820" y="56577"/>
                      <a:pt x="92399" y="68713"/>
                    </a:cubicBezTo>
                    <a:cubicBezTo>
                      <a:pt x="92318" y="69039"/>
                      <a:pt x="93784" y="67084"/>
                      <a:pt x="93539" y="66839"/>
                    </a:cubicBezTo>
                    <a:lnTo>
                      <a:pt x="93539" y="66839"/>
                    </a:lnTo>
                    <a:close/>
                  </a:path>
                </a:pathLst>
              </a:custGeom>
              <a:solidFill>
                <a:srgbClr val="FFFFFF"/>
              </a:solidFill>
              <a:ln w="8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B2A6BE63-B0EC-571A-28D0-0DC1FCF4AB2B}"/>
                </a:ext>
              </a:extLst>
            </p:cNvPr>
            <p:cNvSpPr/>
            <p:nvPr/>
          </p:nvSpPr>
          <p:spPr>
            <a:xfrm>
              <a:off x="3450073" y="3479987"/>
              <a:ext cx="101974" cy="58969"/>
            </a:xfrm>
            <a:custGeom>
              <a:avLst/>
              <a:gdLst>
                <a:gd name="connsiteX0" fmla="*/ 101974 w 101974"/>
                <a:gd name="connsiteY0" fmla="*/ 29485 h 58969"/>
                <a:gd name="connsiteX1" fmla="*/ 50987 w 101974"/>
                <a:gd name="connsiteY1" fmla="*/ 58969 h 58969"/>
                <a:gd name="connsiteX2" fmla="*/ 0 w 101974"/>
                <a:gd name="connsiteY2" fmla="*/ 29485 h 58969"/>
                <a:gd name="connsiteX3" fmla="*/ 50987 w 101974"/>
                <a:gd name="connsiteY3" fmla="*/ 0 h 58969"/>
                <a:gd name="connsiteX4" fmla="*/ 101974 w 101974"/>
                <a:gd name="connsiteY4" fmla="*/ 29485 h 5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74" h="58969">
                  <a:moveTo>
                    <a:pt x="101974" y="29485"/>
                  </a:moveTo>
                  <a:cubicBezTo>
                    <a:pt x="101974" y="45768"/>
                    <a:pt x="79146" y="58969"/>
                    <a:pt x="50987" y="58969"/>
                  </a:cubicBezTo>
                  <a:cubicBezTo>
                    <a:pt x="22828" y="58969"/>
                    <a:pt x="0" y="45768"/>
                    <a:pt x="0" y="29485"/>
                  </a:cubicBezTo>
                  <a:cubicBezTo>
                    <a:pt x="0" y="13201"/>
                    <a:pt x="22828" y="0"/>
                    <a:pt x="50987" y="0"/>
                  </a:cubicBezTo>
                  <a:cubicBezTo>
                    <a:pt x="79146" y="0"/>
                    <a:pt x="101974" y="13201"/>
                    <a:pt x="101974" y="29485"/>
                  </a:cubicBezTo>
                  <a:close/>
                </a:path>
              </a:pathLst>
            </a:custGeom>
            <a:solidFill>
              <a:srgbClr val="E7E5E8"/>
            </a:solid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3" name="图形 98">
            <a:extLst>
              <a:ext uri="{FF2B5EF4-FFF2-40B4-BE49-F238E27FC236}">
                <a16:creationId xmlns:a16="http://schemas.microsoft.com/office/drawing/2014/main" id="{80C09212-66EC-54F3-49A0-72DB2F263717}"/>
              </a:ext>
            </a:extLst>
          </p:cNvPr>
          <p:cNvGrpSpPr/>
          <p:nvPr/>
        </p:nvGrpSpPr>
        <p:grpSpPr>
          <a:xfrm>
            <a:off x="1882002" y="221520"/>
            <a:ext cx="3492773" cy="6521243"/>
            <a:chOff x="7217757" y="149364"/>
            <a:chExt cx="3492773" cy="6521243"/>
          </a:xfrm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BA84868C-71B2-D56B-514C-19EF945FF7C3}"/>
                </a:ext>
              </a:extLst>
            </p:cNvPr>
            <p:cNvSpPr/>
            <p:nvPr/>
          </p:nvSpPr>
          <p:spPr>
            <a:xfrm>
              <a:off x="7885101" y="556012"/>
              <a:ext cx="860196" cy="849085"/>
            </a:xfrm>
            <a:custGeom>
              <a:avLst/>
              <a:gdLst>
                <a:gd name="connsiteX0" fmla="*/ 133309 w 860196"/>
                <a:gd name="connsiteY0" fmla="*/ 159099 h 849085"/>
                <a:gd name="connsiteX1" fmla="*/ 339300 w 860196"/>
                <a:gd name="connsiteY1" fmla="*/ 27633 h 849085"/>
                <a:gd name="connsiteX2" fmla="*/ 382843 w 860196"/>
                <a:gd name="connsiteY2" fmla="*/ 5024 h 849085"/>
                <a:gd name="connsiteX3" fmla="*/ 426386 w 860196"/>
                <a:gd name="connsiteY3" fmla="*/ 0 h 849085"/>
                <a:gd name="connsiteX4" fmla="*/ 464067 w 860196"/>
                <a:gd name="connsiteY4" fmla="*/ 15072 h 849085"/>
                <a:gd name="connsiteX5" fmla="*/ 800687 w 860196"/>
                <a:gd name="connsiteY5" fmla="*/ 350018 h 849085"/>
                <a:gd name="connsiteX6" fmla="*/ 860139 w 860196"/>
                <a:gd name="connsiteY6" fmla="*/ 571081 h 849085"/>
                <a:gd name="connsiteX7" fmla="*/ 833344 w 860196"/>
                <a:gd name="connsiteY7" fmla="*/ 613787 h 849085"/>
                <a:gd name="connsiteX8" fmla="*/ 679269 w 860196"/>
                <a:gd name="connsiteY8" fmla="*/ 669053 h 849085"/>
                <a:gd name="connsiteX9" fmla="*/ 617304 w 860196"/>
                <a:gd name="connsiteY9" fmla="*/ 649793 h 849085"/>
                <a:gd name="connsiteX10" fmla="*/ 547803 w 860196"/>
                <a:gd name="connsiteY10" fmla="*/ 572756 h 849085"/>
                <a:gd name="connsiteX11" fmla="*/ 495887 w 860196"/>
                <a:gd name="connsiteY11" fmla="*/ 556846 h 849085"/>
                <a:gd name="connsiteX12" fmla="*/ 443133 w 860196"/>
                <a:gd name="connsiteY12" fmla="*/ 597877 h 849085"/>
                <a:gd name="connsiteX13" fmla="*/ 434759 w 860196"/>
                <a:gd name="connsiteY13" fmla="*/ 664029 h 849085"/>
                <a:gd name="connsiteX14" fmla="*/ 423874 w 860196"/>
                <a:gd name="connsiteY14" fmla="*/ 693336 h 849085"/>
                <a:gd name="connsiteX15" fmla="*/ 406289 w 860196"/>
                <a:gd name="connsiteY15" fmla="*/ 668215 h 849085"/>
                <a:gd name="connsiteX16" fmla="*/ 97302 w 860196"/>
                <a:gd name="connsiteY16" fmla="*/ 849086 h 849085"/>
                <a:gd name="connsiteX17" fmla="*/ 86416 w 860196"/>
                <a:gd name="connsiteY17" fmla="*/ 834851 h 849085"/>
                <a:gd name="connsiteX18" fmla="*/ 2680 w 860196"/>
                <a:gd name="connsiteY18" fmla="*/ 564382 h 849085"/>
                <a:gd name="connsiteX19" fmla="*/ 77205 w 860196"/>
                <a:gd name="connsiteY19" fmla="*/ 204317 h 849085"/>
                <a:gd name="connsiteX20" fmla="*/ 106513 w 860196"/>
                <a:gd name="connsiteY20" fmla="*/ 175846 h 849085"/>
                <a:gd name="connsiteX21" fmla="*/ 133309 w 860196"/>
                <a:gd name="connsiteY21" fmla="*/ 159099 h 84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0196" h="849085">
                  <a:moveTo>
                    <a:pt x="133309" y="159099"/>
                  </a:moveTo>
                  <a:cubicBezTo>
                    <a:pt x="210346" y="127279"/>
                    <a:pt x="279010" y="84574"/>
                    <a:pt x="339300" y="27633"/>
                  </a:cubicBezTo>
                  <a:cubicBezTo>
                    <a:pt x="350186" y="16747"/>
                    <a:pt x="361909" y="837"/>
                    <a:pt x="382843" y="5024"/>
                  </a:cubicBezTo>
                  <a:cubicBezTo>
                    <a:pt x="397078" y="2512"/>
                    <a:pt x="412150" y="1675"/>
                    <a:pt x="426386" y="0"/>
                  </a:cubicBezTo>
                  <a:cubicBezTo>
                    <a:pt x="438109" y="5024"/>
                    <a:pt x="452344" y="8374"/>
                    <a:pt x="464067" y="15072"/>
                  </a:cubicBezTo>
                  <a:cubicBezTo>
                    <a:pt x="608093" y="94622"/>
                    <a:pt x="721975" y="205154"/>
                    <a:pt x="800687" y="350018"/>
                  </a:cubicBezTo>
                  <a:cubicBezTo>
                    <a:pt x="837531" y="419519"/>
                    <a:pt x="858465" y="492369"/>
                    <a:pt x="860139" y="571081"/>
                  </a:cubicBezTo>
                  <a:cubicBezTo>
                    <a:pt x="860977" y="592853"/>
                    <a:pt x="852603" y="604576"/>
                    <a:pt x="833344" y="613787"/>
                  </a:cubicBezTo>
                  <a:cubicBezTo>
                    <a:pt x="783102" y="635558"/>
                    <a:pt x="732860" y="653980"/>
                    <a:pt x="679269" y="669053"/>
                  </a:cubicBezTo>
                  <a:cubicBezTo>
                    <a:pt x="653311" y="675752"/>
                    <a:pt x="634052" y="671565"/>
                    <a:pt x="617304" y="649793"/>
                  </a:cubicBezTo>
                  <a:cubicBezTo>
                    <a:pt x="595533" y="622998"/>
                    <a:pt x="572924" y="597040"/>
                    <a:pt x="547803" y="572756"/>
                  </a:cubicBezTo>
                  <a:cubicBezTo>
                    <a:pt x="532731" y="558521"/>
                    <a:pt x="515984" y="551822"/>
                    <a:pt x="495887" y="556846"/>
                  </a:cubicBezTo>
                  <a:cubicBezTo>
                    <a:pt x="459880" y="556846"/>
                    <a:pt x="450669" y="561870"/>
                    <a:pt x="443133" y="597877"/>
                  </a:cubicBezTo>
                  <a:cubicBezTo>
                    <a:pt x="438946" y="619648"/>
                    <a:pt x="434759" y="641420"/>
                    <a:pt x="434759" y="664029"/>
                  </a:cubicBezTo>
                  <a:cubicBezTo>
                    <a:pt x="433922" y="674077"/>
                    <a:pt x="435597" y="686637"/>
                    <a:pt x="423874" y="693336"/>
                  </a:cubicBezTo>
                  <a:cubicBezTo>
                    <a:pt x="410476" y="689987"/>
                    <a:pt x="418849" y="674914"/>
                    <a:pt x="406289" y="668215"/>
                  </a:cubicBezTo>
                  <a:cubicBezTo>
                    <a:pt x="320878" y="756976"/>
                    <a:pt x="226256" y="833176"/>
                    <a:pt x="97302" y="849086"/>
                  </a:cubicBezTo>
                  <a:cubicBezTo>
                    <a:pt x="93953" y="844899"/>
                    <a:pt x="89766" y="840712"/>
                    <a:pt x="86416" y="834851"/>
                  </a:cubicBezTo>
                  <a:cubicBezTo>
                    <a:pt x="35337" y="752789"/>
                    <a:pt x="10216" y="661516"/>
                    <a:pt x="2680" y="564382"/>
                  </a:cubicBezTo>
                  <a:cubicBezTo>
                    <a:pt x="-8206" y="436266"/>
                    <a:pt x="13566" y="315686"/>
                    <a:pt x="77205" y="204317"/>
                  </a:cubicBezTo>
                  <a:cubicBezTo>
                    <a:pt x="84742" y="190919"/>
                    <a:pt x="93115" y="181708"/>
                    <a:pt x="106513" y="175846"/>
                  </a:cubicBezTo>
                  <a:cubicBezTo>
                    <a:pt x="114049" y="169147"/>
                    <a:pt x="122423" y="163286"/>
                    <a:pt x="133309" y="159099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B76998BC-5334-D0A1-9104-64B88ECE8969}"/>
                </a:ext>
              </a:extLst>
            </p:cNvPr>
            <p:cNvSpPr/>
            <p:nvPr/>
          </p:nvSpPr>
          <p:spPr>
            <a:xfrm>
              <a:off x="7560372" y="1596854"/>
              <a:ext cx="660679" cy="1204675"/>
            </a:xfrm>
            <a:custGeom>
              <a:avLst/>
              <a:gdLst>
                <a:gd name="connsiteX0" fmla="*/ 414494 w 660679"/>
                <a:gd name="connsiteY0" fmla="*/ 80387 h 1204675"/>
                <a:gd name="connsiteX1" fmla="*/ 527538 w 660679"/>
                <a:gd name="connsiteY1" fmla="*/ 213527 h 1204675"/>
                <a:gd name="connsiteX2" fmla="*/ 648119 w 660679"/>
                <a:gd name="connsiteY2" fmla="*/ 360066 h 1204675"/>
                <a:gd name="connsiteX3" fmla="*/ 658167 w 660679"/>
                <a:gd name="connsiteY3" fmla="*/ 402771 h 1204675"/>
                <a:gd name="connsiteX4" fmla="*/ 660679 w 660679"/>
                <a:gd name="connsiteY4" fmla="*/ 488182 h 1204675"/>
                <a:gd name="connsiteX5" fmla="*/ 638070 w 660679"/>
                <a:gd name="connsiteY5" fmla="*/ 533400 h 1204675"/>
                <a:gd name="connsiteX6" fmla="*/ 612112 w 660679"/>
                <a:gd name="connsiteY6" fmla="*/ 535912 h 1204675"/>
                <a:gd name="connsiteX7" fmla="*/ 602064 w 660679"/>
                <a:gd name="connsiteY7" fmla="*/ 522514 h 1204675"/>
                <a:gd name="connsiteX8" fmla="*/ 593690 w 660679"/>
                <a:gd name="connsiteY8" fmla="*/ 592853 h 1204675"/>
                <a:gd name="connsiteX9" fmla="*/ 582804 w 660679"/>
                <a:gd name="connsiteY9" fmla="*/ 600389 h 1204675"/>
                <a:gd name="connsiteX10" fmla="*/ 557684 w 660679"/>
                <a:gd name="connsiteY10" fmla="*/ 648956 h 1204675"/>
                <a:gd name="connsiteX11" fmla="*/ 569407 w 660679"/>
                <a:gd name="connsiteY11" fmla="*/ 762000 h 1204675"/>
                <a:gd name="connsiteX12" fmla="*/ 577780 w 660679"/>
                <a:gd name="connsiteY12" fmla="*/ 796332 h 1204675"/>
                <a:gd name="connsiteX13" fmla="*/ 601226 w 660679"/>
                <a:gd name="connsiteY13" fmla="*/ 844899 h 1204675"/>
                <a:gd name="connsiteX14" fmla="*/ 520002 w 660679"/>
                <a:gd name="connsiteY14" fmla="*/ 1144675 h 1204675"/>
                <a:gd name="connsiteX15" fmla="*/ 530051 w 660679"/>
                <a:gd name="connsiteY15" fmla="*/ 1195754 h 1204675"/>
                <a:gd name="connsiteX16" fmla="*/ 526701 w 660679"/>
                <a:gd name="connsiteY16" fmla="*/ 1203290 h 1204675"/>
                <a:gd name="connsiteX17" fmla="*/ 423706 w 660679"/>
                <a:gd name="connsiteY17" fmla="*/ 1189055 h 1204675"/>
                <a:gd name="connsiteX18" fmla="*/ 421193 w 660679"/>
                <a:gd name="connsiteY18" fmla="*/ 1132952 h 1204675"/>
                <a:gd name="connsiteX19" fmla="*/ 406958 w 660679"/>
                <a:gd name="connsiteY19" fmla="*/ 902677 h 1204675"/>
                <a:gd name="connsiteX20" fmla="*/ 366765 w 660679"/>
                <a:gd name="connsiteY20" fmla="*/ 619649 h 1204675"/>
                <a:gd name="connsiteX21" fmla="*/ 362578 w 660679"/>
                <a:gd name="connsiteY21" fmla="*/ 701710 h 1204675"/>
                <a:gd name="connsiteX22" fmla="*/ 275492 w 660679"/>
                <a:gd name="connsiteY22" fmla="*/ 709246 h 1204675"/>
                <a:gd name="connsiteX23" fmla="*/ 15910 w 660679"/>
                <a:gd name="connsiteY23" fmla="*/ 720132 h 1204675"/>
                <a:gd name="connsiteX24" fmla="*/ 0 w 660679"/>
                <a:gd name="connsiteY24" fmla="*/ 713433 h 1204675"/>
                <a:gd name="connsiteX25" fmla="*/ 57778 w 660679"/>
                <a:gd name="connsiteY25" fmla="*/ 370952 h 1204675"/>
                <a:gd name="connsiteX26" fmla="*/ 102996 w 660679"/>
                <a:gd name="connsiteY26" fmla="*/ 195106 h 1204675"/>
                <a:gd name="connsiteX27" fmla="*/ 132303 w 660679"/>
                <a:gd name="connsiteY27" fmla="*/ 155750 h 1204675"/>
                <a:gd name="connsiteX28" fmla="*/ 251209 w 660679"/>
                <a:gd name="connsiteY28" fmla="*/ 73688 h 1204675"/>
                <a:gd name="connsiteX29" fmla="*/ 364253 w 660679"/>
                <a:gd name="connsiteY29" fmla="*/ 0 h 1204675"/>
                <a:gd name="connsiteX30" fmla="*/ 414494 w 660679"/>
                <a:gd name="connsiteY30" fmla="*/ 80387 h 120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60679" h="1204675">
                  <a:moveTo>
                    <a:pt x="414494" y="80387"/>
                  </a:moveTo>
                  <a:cubicBezTo>
                    <a:pt x="452176" y="124767"/>
                    <a:pt x="490695" y="169147"/>
                    <a:pt x="527538" y="213527"/>
                  </a:cubicBezTo>
                  <a:cubicBezTo>
                    <a:pt x="567732" y="262095"/>
                    <a:pt x="612949" y="306475"/>
                    <a:pt x="648119" y="360066"/>
                  </a:cubicBezTo>
                  <a:cubicBezTo>
                    <a:pt x="654818" y="373464"/>
                    <a:pt x="658167" y="386862"/>
                    <a:pt x="658167" y="402771"/>
                  </a:cubicBezTo>
                  <a:cubicBezTo>
                    <a:pt x="658167" y="432079"/>
                    <a:pt x="658167" y="460550"/>
                    <a:pt x="660679" y="488182"/>
                  </a:cubicBezTo>
                  <a:cubicBezTo>
                    <a:pt x="658167" y="505767"/>
                    <a:pt x="645607" y="518328"/>
                    <a:pt x="638070" y="533400"/>
                  </a:cubicBezTo>
                  <a:cubicBezTo>
                    <a:pt x="631371" y="547635"/>
                    <a:pt x="622160" y="546798"/>
                    <a:pt x="612112" y="535912"/>
                  </a:cubicBezTo>
                  <a:cubicBezTo>
                    <a:pt x="608763" y="531725"/>
                    <a:pt x="607088" y="525864"/>
                    <a:pt x="602064" y="522514"/>
                  </a:cubicBezTo>
                  <a:cubicBezTo>
                    <a:pt x="597040" y="547635"/>
                    <a:pt x="606251" y="571081"/>
                    <a:pt x="593690" y="592853"/>
                  </a:cubicBezTo>
                  <a:cubicBezTo>
                    <a:pt x="590341" y="596202"/>
                    <a:pt x="586991" y="597877"/>
                    <a:pt x="582804" y="600389"/>
                  </a:cubicBezTo>
                  <a:cubicBezTo>
                    <a:pt x="552659" y="615462"/>
                    <a:pt x="552659" y="615462"/>
                    <a:pt x="557684" y="648956"/>
                  </a:cubicBezTo>
                  <a:cubicBezTo>
                    <a:pt x="564382" y="685800"/>
                    <a:pt x="571919" y="723481"/>
                    <a:pt x="569407" y="762000"/>
                  </a:cubicBezTo>
                  <a:cubicBezTo>
                    <a:pt x="568569" y="773723"/>
                    <a:pt x="570244" y="785446"/>
                    <a:pt x="577780" y="796332"/>
                  </a:cubicBezTo>
                  <a:cubicBezTo>
                    <a:pt x="612112" y="807218"/>
                    <a:pt x="613787" y="808055"/>
                    <a:pt x="601226" y="844899"/>
                  </a:cubicBezTo>
                  <a:cubicBezTo>
                    <a:pt x="571081" y="943708"/>
                    <a:pt x="537587" y="1040842"/>
                    <a:pt x="520002" y="1144675"/>
                  </a:cubicBezTo>
                  <a:cubicBezTo>
                    <a:pt x="516653" y="1163097"/>
                    <a:pt x="509116" y="1181519"/>
                    <a:pt x="530051" y="1195754"/>
                  </a:cubicBezTo>
                  <a:cubicBezTo>
                    <a:pt x="533400" y="1196591"/>
                    <a:pt x="530051" y="1200778"/>
                    <a:pt x="526701" y="1203290"/>
                  </a:cubicBezTo>
                  <a:cubicBezTo>
                    <a:pt x="492369" y="1204128"/>
                    <a:pt x="456363" y="1209989"/>
                    <a:pt x="423706" y="1189055"/>
                  </a:cubicBezTo>
                  <a:cubicBezTo>
                    <a:pt x="413657" y="1170633"/>
                    <a:pt x="422868" y="1151374"/>
                    <a:pt x="421193" y="1132952"/>
                  </a:cubicBezTo>
                  <a:cubicBezTo>
                    <a:pt x="416169" y="1056752"/>
                    <a:pt x="416169" y="979714"/>
                    <a:pt x="406958" y="902677"/>
                  </a:cubicBezTo>
                  <a:cubicBezTo>
                    <a:pt x="396073" y="807218"/>
                    <a:pt x="380163" y="714270"/>
                    <a:pt x="366765" y="619649"/>
                  </a:cubicBezTo>
                  <a:cubicBezTo>
                    <a:pt x="369277" y="646444"/>
                    <a:pt x="381837" y="674914"/>
                    <a:pt x="362578" y="701710"/>
                  </a:cubicBezTo>
                  <a:cubicBezTo>
                    <a:pt x="334108" y="713433"/>
                    <a:pt x="304800" y="706734"/>
                    <a:pt x="275492" y="709246"/>
                  </a:cubicBezTo>
                  <a:cubicBezTo>
                    <a:pt x="188407" y="715945"/>
                    <a:pt x="102996" y="716782"/>
                    <a:pt x="15910" y="720132"/>
                  </a:cubicBezTo>
                  <a:cubicBezTo>
                    <a:pt x="10886" y="720132"/>
                    <a:pt x="4187" y="719295"/>
                    <a:pt x="0" y="713433"/>
                  </a:cubicBezTo>
                  <a:cubicBezTo>
                    <a:pt x="30145" y="600389"/>
                    <a:pt x="45218" y="485670"/>
                    <a:pt x="57778" y="370952"/>
                  </a:cubicBezTo>
                  <a:cubicBezTo>
                    <a:pt x="64477" y="309824"/>
                    <a:pt x="82899" y="252883"/>
                    <a:pt x="102996" y="195106"/>
                  </a:cubicBezTo>
                  <a:cubicBezTo>
                    <a:pt x="109695" y="179196"/>
                    <a:pt x="118906" y="165798"/>
                    <a:pt x="132303" y="155750"/>
                  </a:cubicBezTo>
                  <a:cubicBezTo>
                    <a:pt x="169985" y="126442"/>
                    <a:pt x="209341" y="97971"/>
                    <a:pt x="251209" y="73688"/>
                  </a:cubicBezTo>
                  <a:cubicBezTo>
                    <a:pt x="290565" y="51079"/>
                    <a:pt x="329084" y="29308"/>
                    <a:pt x="364253" y="0"/>
                  </a:cubicBezTo>
                  <a:cubicBezTo>
                    <a:pt x="383512" y="25958"/>
                    <a:pt x="397747" y="54429"/>
                    <a:pt x="414494" y="80387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C1591C31-A241-CF0B-0516-3289A4B245F9}"/>
                </a:ext>
              </a:extLst>
            </p:cNvPr>
            <p:cNvSpPr/>
            <p:nvPr/>
          </p:nvSpPr>
          <p:spPr>
            <a:xfrm>
              <a:off x="7258815" y="2576568"/>
              <a:ext cx="796628" cy="937259"/>
            </a:xfrm>
            <a:custGeom>
              <a:avLst/>
              <a:gdLst>
                <a:gd name="connsiteX0" fmla="*/ 319142 w 796628"/>
                <a:gd name="connsiteY0" fmla="*/ 0 h 937259"/>
                <a:gd name="connsiteX1" fmla="*/ 332540 w 796628"/>
                <a:gd name="connsiteY1" fmla="*/ 29308 h 937259"/>
                <a:gd name="connsiteX2" fmla="*/ 371896 w 796628"/>
                <a:gd name="connsiteY2" fmla="*/ 252883 h 937259"/>
                <a:gd name="connsiteX3" fmla="*/ 423813 w 796628"/>
                <a:gd name="connsiteY3" fmla="*/ 371789 h 937259"/>
                <a:gd name="connsiteX4" fmla="*/ 515085 w 796628"/>
                <a:gd name="connsiteY4" fmla="*/ 471435 h 937259"/>
                <a:gd name="connsiteX5" fmla="*/ 588773 w 796628"/>
                <a:gd name="connsiteY5" fmla="*/ 494881 h 937259"/>
                <a:gd name="connsiteX6" fmla="*/ 622268 w 796628"/>
                <a:gd name="connsiteY6" fmla="*/ 509116 h 937259"/>
                <a:gd name="connsiteX7" fmla="*/ 757083 w 796628"/>
                <a:gd name="connsiteY7" fmla="*/ 535075 h 937259"/>
                <a:gd name="connsiteX8" fmla="*/ 791415 w 796628"/>
                <a:gd name="connsiteY8" fmla="*/ 574431 h 937259"/>
                <a:gd name="connsiteX9" fmla="*/ 796439 w 796628"/>
                <a:gd name="connsiteY9" fmla="*/ 894303 h 937259"/>
                <a:gd name="connsiteX10" fmla="*/ 747872 w 796628"/>
                <a:gd name="connsiteY10" fmla="*/ 935334 h 937259"/>
                <a:gd name="connsiteX11" fmla="*/ 249641 w 796628"/>
                <a:gd name="connsiteY11" fmla="*/ 892628 h 937259"/>
                <a:gd name="connsiteX12" fmla="*/ 74632 w 796628"/>
                <a:gd name="connsiteY12" fmla="*/ 863321 h 937259"/>
                <a:gd name="connsiteX13" fmla="*/ 30252 w 796628"/>
                <a:gd name="connsiteY13" fmla="*/ 842387 h 937259"/>
                <a:gd name="connsiteX14" fmla="*/ 1782 w 796628"/>
                <a:gd name="connsiteY14" fmla="*/ 794657 h 937259"/>
                <a:gd name="connsiteX15" fmla="*/ 24391 w 796628"/>
                <a:gd name="connsiteY15" fmla="*/ 688312 h 937259"/>
                <a:gd name="connsiteX16" fmla="*/ 160881 w 796628"/>
                <a:gd name="connsiteY16" fmla="*/ 347506 h 937259"/>
                <a:gd name="connsiteX17" fmla="*/ 275600 w 796628"/>
                <a:gd name="connsiteY17" fmla="*/ 156587 h 937259"/>
                <a:gd name="connsiteX18" fmla="*/ 315793 w 796628"/>
                <a:gd name="connsiteY18" fmla="*/ 23446 h 937259"/>
                <a:gd name="connsiteX19" fmla="*/ 319142 w 796628"/>
                <a:gd name="connsiteY19" fmla="*/ 0 h 93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628" h="937259">
                  <a:moveTo>
                    <a:pt x="319142" y="0"/>
                  </a:moveTo>
                  <a:cubicBezTo>
                    <a:pt x="337564" y="4187"/>
                    <a:pt x="332540" y="18422"/>
                    <a:pt x="332540" y="29308"/>
                  </a:cubicBezTo>
                  <a:cubicBezTo>
                    <a:pt x="335890" y="106345"/>
                    <a:pt x="343426" y="180870"/>
                    <a:pt x="371896" y="252883"/>
                  </a:cubicBezTo>
                  <a:cubicBezTo>
                    <a:pt x="385294" y="295589"/>
                    <a:pt x="403716" y="334108"/>
                    <a:pt x="423813" y="371789"/>
                  </a:cubicBezTo>
                  <a:cubicBezTo>
                    <a:pt x="445584" y="411982"/>
                    <a:pt x="472380" y="448826"/>
                    <a:pt x="515085" y="471435"/>
                  </a:cubicBezTo>
                  <a:cubicBezTo>
                    <a:pt x="538531" y="484833"/>
                    <a:pt x="565327" y="484833"/>
                    <a:pt x="588773" y="494881"/>
                  </a:cubicBezTo>
                  <a:cubicBezTo>
                    <a:pt x="599659" y="499905"/>
                    <a:pt x="611382" y="504930"/>
                    <a:pt x="622268" y="509116"/>
                  </a:cubicBezTo>
                  <a:cubicBezTo>
                    <a:pt x="665810" y="524189"/>
                    <a:pt x="712703" y="527538"/>
                    <a:pt x="757083" y="535075"/>
                  </a:cubicBezTo>
                  <a:cubicBezTo>
                    <a:pt x="780529" y="537587"/>
                    <a:pt x="793090" y="549310"/>
                    <a:pt x="791415" y="574431"/>
                  </a:cubicBezTo>
                  <a:cubicBezTo>
                    <a:pt x="788065" y="680776"/>
                    <a:pt x="798114" y="787958"/>
                    <a:pt x="796439" y="894303"/>
                  </a:cubicBezTo>
                  <a:cubicBezTo>
                    <a:pt x="795602" y="935334"/>
                    <a:pt x="788903" y="941196"/>
                    <a:pt x="747872" y="935334"/>
                  </a:cubicBezTo>
                  <a:cubicBezTo>
                    <a:pt x="582074" y="914400"/>
                    <a:pt x="416276" y="906026"/>
                    <a:pt x="249641" y="892628"/>
                  </a:cubicBezTo>
                  <a:cubicBezTo>
                    <a:pt x="190189" y="888442"/>
                    <a:pt x="132411" y="878393"/>
                    <a:pt x="74632" y="863321"/>
                  </a:cubicBezTo>
                  <a:cubicBezTo>
                    <a:pt x="58723" y="859134"/>
                    <a:pt x="41975" y="855784"/>
                    <a:pt x="30252" y="842387"/>
                  </a:cubicBezTo>
                  <a:cubicBezTo>
                    <a:pt x="4294" y="835688"/>
                    <a:pt x="-4080" y="823965"/>
                    <a:pt x="1782" y="794657"/>
                  </a:cubicBezTo>
                  <a:cubicBezTo>
                    <a:pt x="10156" y="758650"/>
                    <a:pt x="19367" y="724319"/>
                    <a:pt x="24391" y="688312"/>
                  </a:cubicBezTo>
                  <a:cubicBezTo>
                    <a:pt x="43650" y="564382"/>
                    <a:pt x="88030" y="449664"/>
                    <a:pt x="160881" y="347506"/>
                  </a:cubicBezTo>
                  <a:cubicBezTo>
                    <a:pt x="204424" y="286378"/>
                    <a:pt x="246292" y="225251"/>
                    <a:pt x="275600" y="156587"/>
                  </a:cubicBezTo>
                  <a:cubicBezTo>
                    <a:pt x="294022" y="113044"/>
                    <a:pt x="313281" y="71176"/>
                    <a:pt x="315793" y="23446"/>
                  </a:cubicBezTo>
                  <a:cubicBezTo>
                    <a:pt x="317468" y="17584"/>
                    <a:pt x="318305" y="8374"/>
                    <a:pt x="319142" y="0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504910ED-D45C-745E-127A-31566EB2D1F2}"/>
                </a:ext>
              </a:extLst>
            </p:cNvPr>
            <p:cNvSpPr/>
            <p:nvPr/>
          </p:nvSpPr>
          <p:spPr>
            <a:xfrm>
              <a:off x="7577957" y="2367183"/>
              <a:ext cx="1359039" cy="612958"/>
            </a:xfrm>
            <a:custGeom>
              <a:avLst/>
              <a:gdLst>
                <a:gd name="connsiteX0" fmla="*/ 4187 w 1359039"/>
                <a:gd name="connsiteY0" fmla="*/ 47774 h 612958"/>
                <a:gd name="connsiteX1" fmla="*/ 6699 w 1359039"/>
                <a:gd name="connsiteY1" fmla="*/ 22654 h 612958"/>
                <a:gd name="connsiteX2" fmla="*/ 27633 w 1359039"/>
                <a:gd name="connsiteY2" fmla="*/ 45 h 612958"/>
                <a:gd name="connsiteX3" fmla="*/ 162448 w 1359039"/>
                <a:gd name="connsiteY3" fmla="*/ 45 h 612958"/>
                <a:gd name="connsiteX4" fmla="*/ 195105 w 1359039"/>
                <a:gd name="connsiteY4" fmla="*/ 30190 h 612958"/>
                <a:gd name="connsiteX5" fmla="*/ 205991 w 1359039"/>
                <a:gd name="connsiteY5" fmla="*/ 247904 h 612958"/>
                <a:gd name="connsiteX6" fmla="*/ 202642 w 1359039"/>
                <a:gd name="connsiteY6" fmla="*/ 395280 h 612958"/>
                <a:gd name="connsiteX7" fmla="*/ 221901 w 1359039"/>
                <a:gd name="connsiteY7" fmla="*/ 417889 h 612958"/>
                <a:gd name="connsiteX8" fmla="*/ 308987 w 1359039"/>
                <a:gd name="connsiteY8" fmla="*/ 406166 h 612958"/>
                <a:gd name="connsiteX9" fmla="*/ 372626 w 1359039"/>
                <a:gd name="connsiteY9" fmla="*/ 410353 h 612958"/>
                <a:gd name="connsiteX10" fmla="*/ 409470 w 1359039"/>
                <a:gd name="connsiteY10" fmla="*/ 418726 h 612958"/>
                <a:gd name="connsiteX11" fmla="*/ 513303 w 1359039"/>
                <a:gd name="connsiteY11" fmla="*/ 428775 h 612958"/>
                <a:gd name="connsiteX12" fmla="*/ 542611 w 1359039"/>
                <a:gd name="connsiteY12" fmla="*/ 423750 h 612958"/>
                <a:gd name="connsiteX13" fmla="*/ 619648 w 1359039"/>
                <a:gd name="connsiteY13" fmla="*/ 431287 h 612958"/>
                <a:gd name="connsiteX14" fmla="*/ 836525 w 1359039"/>
                <a:gd name="connsiteY14" fmla="*/ 471480 h 612958"/>
                <a:gd name="connsiteX15" fmla="*/ 895978 w 1359039"/>
                <a:gd name="connsiteY15" fmla="*/ 452221 h 612958"/>
                <a:gd name="connsiteX16" fmla="*/ 969666 w 1359039"/>
                <a:gd name="connsiteY16" fmla="*/ 354249 h 612958"/>
                <a:gd name="connsiteX17" fmla="*/ 1002323 w 1359039"/>
                <a:gd name="connsiteY17" fmla="*/ 306520 h 612958"/>
                <a:gd name="connsiteX18" fmla="*/ 994787 w 1359039"/>
                <a:gd name="connsiteY18" fmla="*/ 273025 h 612958"/>
                <a:gd name="connsiteX19" fmla="*/ 954593 w 1359039"/>
                <a:gd name="connsiteY19" fmla="*/ 255441 h 612958"/>
                <a:gd name="connsiteX20" fmla="*/ 843224 w 1359039"/>
                <a:gd name="connsiteY20" fmla="*/ 206873 h 612958"/>
                <a:gd name="connsiteX21" fmla="*/ 818103 w 1359039"/>
                <a:gd name="connsiteY21" fmla="*/ 180078 h 612958"/>
                <a:gd name="connsiteX22" fmla="*/ 863321 w 1359039"/>
                <a:gd name="connsiteY22" fmla="*/ 39401 h 612958"/>
                <a:gd name="connsiteX23" fmla="*/ 874206 w 1359039"/>
                <a:gd name="connsiteY23" fmla="*/ 21816 h 612958"/>
                <a:gd name="connsiteX24" fmla="*/ 885092 w 1359039"/>
                <a:gd name="connsiteY24" fmla="*/ 50287 h 612958"/>
                <a:gd name="connsiteX25" fmla="*/ 906026 w 1359039"/>
                <a:gd name="connsiteY25" fmla="*/ 76245 h 612958"/>
                <a:gd name="connsiteX26" fmla="*/ 1129602 w 1359039"/>
                <a:gd name="connsiteY26" fmla="*/ 187614 h 612958"/>
                <a:gd name="connsiteX27" fmla="*/ 1203290 w 1359039"/>
                <a:gd name="connsiteY27" fmla="*/ 265489 h 612958"/>
                <a:gd name="connsiteX28" fmla="*/ 1163934 w 1359039"/>
                <a:gd name="connsiteY28" fmla="*/ 257953 h 612958"/>
                <a:gd name="connsiteX29" fmla="*/ 1153048 w 1359039"/>
                <a:gd name="connsiteY29" fmla="*/ 239530 h 612958"/>
                <a:gd name="connsiteX30" fmla="*/ 1118716 w 1359039"/>
                <a:gd name="connsiteY30" fmla="*/ 254603 h 612958"/>
                <a:gd name="connsiteX31" fmla="*/ 1044191 w 1359039"/>
                <a:gd name="connsiteY31" fmla="*/ 381882 h 612958"/>
                <a:gd name="connsiteX32" fmla="*/ 1043354 w 1359039"/>
                <a:gd name="connsiteY32" fmla="*/ 399467 h 612958"/>
                <a:gd name="connsiteX33" fmla="*/ 1101132 w 1359039"/>
                <a:gd name="connsiteY33" fmla="*/ 358436 h 612958"/>
                <a:gd name="connsiteX34" fmla="*/ 1111180 w 1359039"/>
                <a:gd name="connsiteY34" fmla="*/ 318243 h 612958"/>
                <a:gd name="connsiteX35" fmla="*/ 1130440 w 1359039"/>
                <a:gd name="connsiteY35" fmla="*/ 294796 h 612958"/>
                <a:gd name="connsiteX36" fmla="*/ 1179007 w 1359039"/>
                <a:gd name="connsiteY36" fmla="*/ 283911 h 612958"/>
                <a:gd name="connsiteX37" fmla="*/ 1256044 w 1359039"/>
                <a:gd name="connsiteY37" fmla="*/ 280561 h 612958"/>
                <a:gd name="connsiteX38" fmla="*/ 1284514 w 1359039"/>
                <a:gd name="connsiteY38" fmla="*/ 268838 h 612958"/>
                <a:gd name="connsiteX39" fmla="*/ 1359040 w 1359039"/>
                <a:gd name="connsiteY39" fmla="*/ 265489 h 612958"/>
                <a:gd name="connsiteX40" fmla="*/ 1318846 w 1359039"/>
                <a:gd name="connsiteY40" fmla="*/ 309032 h 612958"/>
                <a:gd name="connsiteX41" fmla="*/ 1200778 w 1359039"/>
                <a:gd name="connsiteY41" fmla="*/ 385232 h 612958"/>
                <a:gd name="connsiteX42" fmla="*/ 1233435 w 1359039"/>
                <a:gd name="connsiteY42" fmla="*/ 378533 h 612958"/>
                <a:gd name="connsiteX43" fmla="*/ 1274466 w 1359039"/>
                <a:gd name="connsiteY43" fmla="*/ 355924 h 612958"/>
                <a:gd name="connsiteX44" fmla="*/ 1297075 w 1359039"/>
                <a:gd name="connsiteY44" fmla="*/ 352574 h 612958"/>
                <a:gd name="connsiteX45" fmla="*/ 1292051 w 1359039"/>
                <a:gd name="connsiteY45" fmla="*/ 376021 h 612958"/>
                <a:gd name="connsiteX46" fmla="*/ 1274466 w 1359039"/>
                <a:gd name="connsiteY46" fmla="*/ 401979 h 612958"/>
                <a:gd name="connsiteX47" fmla="*/ 1225899 w 1359039"/>
                <a:gd name="connsiteY47" fmla="*/ 453058 h 612958"/>
                <a:gd name="connsiteX48" fmla="*/ 1249345 w 1359039"/>
                <a:gd name="connsiteY48" fmla="*/ 448034 h 612958"/>
                <a:gd name="connsiteX49" fmla="*/ 1271116 w 1359039"/>
                <a:gd name="connsiteY49" fmla="*/ 451383 h 612958"/>
                <a:gd name="connsiteX50" fmla="*/ 1263580 w 1359039"/>
                <a:gd name="connsiteY50" fmla="*/ 473992 h 612958"/>
                <a:gd name="connsiteX51" fmla="*/ 1242646 w 1359039"/>
                <a:gd name="connsiteY51" fmla="*/ 500788 h 612958"/>
                <a:gd name="connsiteX52" fmla="*/ 1289538 w 1359039"/>
                <a:gd name="connsiteY52" fmla="*/ 471480 h 612958"/>
                <a:gd name="connsiteX53" fmla="*/ 1302936 w 1359039"/>
                <a:gd name="connsiteY53" fmla="*/ 466456 h 612958"/>
                <a:gd name="connsiteX54" fmla="*/ 1307960 w 1359039"/>
                <a:gd name="connsiteY54" fmla="*/ 477342 h 612958"/>
                <a:gd name="connsiteX55" fmla="*/ 1302936 w 1359039"/>
                <a:gd name="connsiteY55" fmla="*/ 499113 h 612958"/>
                <a:gd name="connsiteX56" fmla="*/ 1296237 w 1359039"/>
                <a:gd name="connsiteY56" fmla="*/ 503300 h 612958"/>
                <a:gd name="connsiteX57" fmla="*/ 1208314 w 1359039"/>
                <a:gd name="connsiteY57" fmla="*/ 540981 h 612958"/>
                <a:gd name="connsiteX58" fmla="*/ 988925 w 1359039"/>
                <a:gd name="connsiteY58" fmla="*/ 592060 h 612958"/>
                <a:gd name="connsiteX59" fmla="*/ 840712 w 1359039"/>
                <a:gd name="connsiteY59" fmla="*/ 594572 h 612958"/>
                <a:gd name="connsiteX60" fmla="*/ 389374 w 1359039"/>
                <a:gd name="connsiteY60" fmla="*/ 609645 h 612958"/>
                <a:gd name="connsiteX61" fmla="*/ 149888 w 1359039"/>
                <a:gd name="connsiteY61" fmla="*/ 565265 h 612958"/>
                <a:gd name="connsiteX62" fmla="*/ 107182 w 1359039"/>
                <a:gd name="connsiteY62" fmla="*/ 540144 h 612958"/>
                <a:gd name="connsiteX63" fmla="*/ 46055 w 1359039"/>
                <a:gd name="connsiteY63" fmla="*/ 469805 h 612958"/>
                <a:gd name="connsiteX64" fmla="*/ 8374 w 1359039"/>
                <a:gd name="connsiteY64" fmla="*/ 303170 h 612958"/>
                <a:gd name="connsiteX65" fmla="*/ 0 w 1359039"/>
                <a:gd name="connsiteY65" fmla="*/ 211898 h 612958"/>
                <a:gd name="connsiteX66" fmla="*/ 4187 w 1359039"/>
                <a:gd name="connsiteY66" fmla="*/ 47774 h 61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359039" h="612958">
                  <a:moveTo>
                    <a:pt x="4187" y="47774"/>
                  </a:moveTo>
                  <a:cubicBezTo>
                    <a:pt x="8374" y="40238"/>
                    <a:pt x="7536" y="31865"/>
                    <a:pt x="6699" y="22654"/>
                  </a:cubicBezTo>
                  <a:cubicBezTo>
                    <a:pt x="5862" y="6744"/>
                    <a:pt x="13398" y="45"/>
                    <a:pt x="27633" y="45"/>
                  </a:cubicBezTo>
                  <a:cubicBezTo>
                    <a:pt x="72013" y="45"/>
                    <a:pt x="118068" y="45"/>
                    <a:pt x="162448" y="45"/>
                  </a:cubicBezTo>
                  <a:cubicBezTo>
                    <a:pt x="184220" y="-792"/>
                    <a:pt x="195105" y="10093"/>
                    <a:pt x="195105" y="30190"/>
                  </a:cubicBezTo>
                  <a:cubicBezTo>
                    <a:pt x="195105" y="103040"/>
                    <a:pt x="209341" y="175891"/>
                    <a:pt x="205991" y="247904"/>
                  </a:cubicBezTo>
                  <a:cubicBezTo>
                    <a:pt x="203479" y="296471"/>
                    <a:pt x="209341" y="346713"/>
                    <a:pt x="202642" y="395280"/>
                  </a:cubicBezTo>
                  <a:cubicBezTo>
                    <a:pt x="200130" y="410353"/>
                    <a:pt x="205991" y="420401"/>
                    <a:pt x="221901" y="417889"/>
                  </a:cubicBezTo>
                  <a:cubicBezTo>
                    <a:pt x="251209" y="413702"/>
                    <a:pt x="280516" y="417889"/>
                    <a:pt x="308987" y="406166"/>
                  </a:cubicBezTo>
                  <a:cubicBezTo>
                    <a:pt x="329921" y="411190"/>
                    <a:pt x="351692" y="409515"/>
                    <a:pt x="372626" y="410353"/>
                  </a:cubicBezTo>
                  <a:cubicBezTo>
                    <a:pt x="386024" y="410353"/>
                    <a:pt x="398585" y="409515"/>
                    <a:pt x="409470" y="418726"/>
                  </a:cubicBezTo>
                  <a:cubicBezTo>
                    <a:pt x="443802" y="425425"/>
                    <a:pt x="478971" y="425425"/>
                    <a:pt x="513303" y="428775"/>
                  </a:cubicBezTo>
                  <a:cubicBezTo>
                    <a:pt x="521677" y="420401"/>
                    <a:pt x="532563" y="422076"/>
                    <a:pt x="542611" y="423750"/>
                  </a:cubicBezTo>
                  <a:cubicBezTo>
                    <a:pt x="568569" y="426263"/>
                    <a:pt x="594527" y="427937"/>
                    <a:pt x="619648" y="431287"/>
                  </a:cubicBezTo>
                  <a:cubicBezTo>
                    <a:pt x="692499" y="444684"/>
                    <a:pt x="765349" y="452221"/>
                    <a:pt x="836525" y="471480"/>
                  </a:cubicBezTo>
                  <a:cubicBezTo>
                    <a:pt x="861646" y="478179"/>
                    <a:pt x="880068" y="470643"/>
                    <a:pt x="895978" y="452221"/>
                  </a:cubicBezTo>
                  <a:cubicBezTo>
                    <a:pt x="922774" y="422076"/>
                    <a:pt x="947894" y="389419"/>
                    <a:pt x="969666" y="354249"/>
                  </a:cubicBezTo>
                  <a:cubicBezTo>
                    <a:pt x="980552" y="338339"/>
                    <a:pt x="988925" y="320755"/>
                    <a:pt x="1002323" y="306520"/>
                  </a:cubicBezTo>
                  <a:cubicBezTo>
                    <a:pt x="1018233" y="287260"/>
                    <a:pt x="1017396" y="284748"/>
                    <a:pt x="994787" y="273025"/>
                  </a:cubicBezTo>
                  <a:cubicBezTo>
                    <a:pt x="981389" y="266326"/>
                    <a:pt x="968828" y="261302"/>
                    <a:pt x="954593" y="255441"/>
                  </a:cubicBezTo>
                  <a:cubicBezTo>
                    <a:pt x="917749" y="239530"/>
                    <a:pt x="880068" y="225295"/>
                    <a:pt x="843224" y="206873"/>
                  </a:cubicBezTo>
                  <a:cubicBezTo>
                    <a:pt x="831501" y="201849"/>
                    <a:pt x="818103" y="195988"/>
                    <a:pt x="818103" y="180078"/>
                  </a:cubicBezTo>
                  <a:cubicBezTo>
                    <a:pt x="837363" y="134860"/>
                    <a:pt x="855785" y="88805"/>
                    <a:pt x="863321" y="39401"/>
                  </a:cubicBezTo>
                  <a:cubicBezTo>
                    <a:pt x="864158" y="31865"/>
                    <a:pt x="867508" y="25166"/>
                    <a:pt x="874206" y="21816"/>
                  </a:cubicBezTo>
                  <a:cubicBezTo>
                    <a:pt x="882580" y="29353"/>
                    <a:pt x="882580" y="39401"/>
                    <a:pt x="885092" y="50287"/>
                  </a:cubicBezTo>
                  <a:cubicBezTo>
                    <a:pt x="887604" y="62010"/>
                    <a:pt x="890116" y="72895"/>
                    <a:pt x="906026" y="76245"/>
                  </a:cubicBezTo>
                  <a:cubicBezTo>
                    <a:pt x="989763" y="95504"/>
                    <a:pt x="1060938" y="139047"/>
                    <a:pt x="1129602" y="187614"/>
                  </a:cubicBezTo>
                  <a:cubicBezTo>
                    <a:pt x="1159747" y="208548"/>
                    <a:pt x="1190730" y="228645"/>
                    <a:pt x="1203290" y="265489"/>
                  </a:cubicBezTo>
                  <a:cubicBezTo>
                    <a:pt x="1187380" y="275537"/>
                    <a:pt x="1174820" y="269676"/>
                    <a:pt x="1163934" y="257953"/>
                  </a:cubicBezTo>
                  <a:cubicBezTo>
                    <a:pt x="1159747" y="252928"/>
                    <a:pt x="1163097" y="242043"/>
                    <a:pt x="1153048" y="239530"/>
                  </a:cubicBezTo>
                  <a:cubicBezTo>
                    <a:pt x="1137138" y="232832"/>
                    <a:pt x="1126253" y="242880"/>
                    <a:pt x="1118716" y="254603"/>
                  </a:cubicBezTo>
                  <a:cubicBezTo>
                    <a:pt x="1091921" y="295634"/>
                    <a:pt x="1064288" y="336665"/>
                    <a:pt x="1044191" y="381882"/>
                  </a:cubicBezTo>
                  <a:cubicBezTo>
                    <a:pt x="1041679" y="386906"/>
                    <a:pt x="1037492" y="392768"/>
                    <a:pt x="1043354" y="399467"/>
                  </a:cubicBezTo>
                  <a:cubicBezTo>
                    <a:pt x="1072661" y="398629"/>
                    <a:pt x="1093595" y="389419"/>
                    <a:pt x="1101132" y="358436"/>
                  </a:cubicBezTo>
                  <a:cubicBezTo>
                    <a:pt x="1104481" y="345038"/>
                    <a:pt x="1109505" y="332478"/>
                    <a:pt x="1111180" y="318243"/>
                  </a:cubicBezTo>
                  <a:cubicBezTo>
                    <a:pt x="1112018" y="306520"/>
                    <a:pt x="1116204" y="296471"/>
                    <a:pt x="1130440" y="294796"/>
                  </a:cubicBezTo>
                  <a:cubicBezTo>
                    <a:pt x="1146349" y="293959"/>
                    <a:pt x="1159747" y="275537"/>
                    <a:pt x="1179007" y="283911"/>
                  </a:cubicBezTo>
                  <a:cubicBezTo>
                    <a:pt x="1204965" y="294796"/>
                    <a:pt x="1230923" y="292285"/>
                    <a:pt x="1256044" y="280561"/>
                  </a:cubicBezTo>
                  <a:cubicBezTo>
                    <a:pt x="1264418" y="276375"/>
                    <a:pt x="1274466" y="273025"/>
                    <a:pt x="1284514" y="268838"/>
                  </a:cubicBezTo>
                  <a:cubicBezTo>
                    <a:pt x="1307960" y="258790"/>
                    <a:pt x="1333081" y="253766"/>
                    <a:pt x="1359040" y="265489"/>
                  </a:cubicBezTo>
                  <a:cubicBezTo>
                    <a:pt x="1356527" y="290610"/>
                    <a:pt x="1333919" y="297309"/>
                    <a:pt x="1318846" y="309032"/>
                  </a:cubicBezTo>
                  <a:cubicBezTo>
                    <a:pt x="1282002" y="335827"/>
                    <a:pt x="1244321" y="360948"/>
                    <a:pt x="1200778" y="385232"/>
                  </a:cubicBezTo>
                  <a:cubicBezTo>
                    <a:pt x="1216688" y="387744"/>
                    <a:pt x="1224224" y="382720"/>
                    <a:pt x="1233435" y="378533"/>
                  </a:cubicBezTo>
                  <a:cubicBezTo>
                    <a:pt x="1247670" y="371834"/>
                    <a:pt x="1260231" y="362623"/>
                    <a:pt x="1274466" y="355924"/>
                  </a:cubicBezTo>
                  <a:cubicBezTo>
                    <a:pt x="1281165" y="352574"/>
                    <a:pt x="1289538" y="344201"/>
                    <a:pt x="1297075" y="352574"/>
                  </a:cubicBezTo>
                  <a:cubicBezTo>
                    <a:pt x="1303774" y="360111"/>
                    <a:pt x="1296237" y="368485"/>
                    <a:pt x="1292051" y="376021"/>
                  </a:cubicBezTo>
                  <a:cubicBezTo>
                    <a:pt x="1287026" y="386069"/>
                    <a:pt x="1281165" y="393605"/>
                    <a:pt x="1274466" y="401979"/>
                  </a:cubicBezTo>
                  <a:cubicBezTo>
                    <a:pt x="1262743" y="419563"/>
                    <a:pt x="1245996" y="434636"/>
                    <a:pt x="1225899" y="453058"/>
                  </a:cubicBezTo>
                  <a:cubicBezTo>
                    <a:pt x="1237622" y="450546"/>
                    <a:pt x="1243483" y="448034"/>
                    <a:pt x="1249345" y="448034"/>
                  </a:cubicBezTo>
                  <a:cubicBezTo>
                    <a:pt x="1256881" y="447197"/>
                    <a:pt x="1266930" y="443847"/>
                    <a:pt x="1271116" y="451383"/>
                  </a:cubicBezTo>
                  <a:cubicBezTo>
                    <a:pt x="1277815" y="461432"/>
                    <a:pt x="1268604" y="467293"/>
                    <a:pt x="1263580" y="473992"/>
                  </a:cubicBezTo>
                  <a:cubicBezTo>
                    <a:pt x="1256881" y="482366"/>
                    <a:pt x="1245158" y="487390"/>
                    <a:pt x="1242646" y="500788"/>
                  </a:cubicBezTo>
                  <a:cubicBezTo>
                    <a:pt x="1265255" y="500788"/>
                    <a:pt x="1276978" y="485715"/>
                    <a:pt x="1289538" y="471480"/>
                  </a:cubicBezTo>
                  <a:cubicBezTo>
                    <a:pt x="1292888" y="468131"/>
                    <a:pt x="1296237" y="463106"/>
                    <a:pt x="1302936" y="466456"/>
                  </a:cubicBezTo>
                  <a:cubicBezTo>
                    <a:pt x="1307123" y="468968"/>
                    <a:pt x="1307123" y="473155"/>
                    <a:pt x="1307960" y="477342"/>
                  </a:cubicBezTo>
                  <a:cubicBezTo>
                    <a:pt x="1308798" y="484878"/>
                    <a:pt x="1307960" y="492414"/>
                    <a:pt x="1302936" y="499113"/>
                  </a:cubicBezTo>
                  <a:cubicBezTo>
                    <a:pt x="1300424" y="501625"/>
                    <a:pt x="1298749" y="502463"/>
                    <a:pt x="1296237" y="503300"/>
                  </a:cubicBezTo>
                  <a:cubicBezTo>
                    <a:pt x="1270279" y="524234"/>
                    <a:pt x="1237622" y="528421"/>
                    <a:pt x="1208314" y="540981"/>
                  </a:cubicBezTo>
                  <a:cubicBezTo>
                    <a:pt x="1137976" y="571126"/>
                    <a:pt x="1064288" y="586199"/>
                    <a:pt x="988925" y="592060"/>
                  </a:cubicBezTo>
                  <a:cubicBezTo>
                    <a:pt x="938683" y="596247"/>
                    <a:pt x="889279" y="591223"/>
                    <a:pt x="840712" y="594572"/>
                  </a:cubicBezTo>
                  <a:cubicBezTo>
                    <a:pt x="689987" y="604621"/>
                    <a:pt x="540099" y="619693"/>
                    <a:pt x="389374" y="609645"/>
                  </a:cubicBezTo>
                  <a:cubicBezTo>
                    <a:pt x="307312" y="604621"/>
                    <a:pt x="227763" y="587873"/>
                    <a:pt x="149888" y="565265"/>
                  </a:cubicBezTo>
                  <a:cubicBezTo>
                    <a:pt x="133978" y="561078"/>
                    <a:pt x="119743" y="551867"/>
                    <a:pt x="107182" y="540144"/>
                  </a:cubicBezTo>
                  <a:cubicBezTo>
                    <a:pt x="84574" y="518372"/>
                    <a:pt x="62802" y="496601"/>
                    <a:pt x="46055" y="469805"/>
                  </a:cubicBezTo>
                  <a:cubicBezTo>
                    <a:pt x="24283" y="417051"/>
                    <a:pt x="12560" y="360948"/>
                    <a:pt x="8374" y="303170"/>
                  </a:cubicBezTo>
                  <a:cubicBezTo>
                    <a:pt x="5862" y="273025"/>
                    <a:pt x="8374" y="242043"/>
                    <a:pt x="0" y="211898"/>
                  </a:cubicBezTo>
                  <a:cubicBezTo>
                    <a:pt x="6699" y="155794"/>
                    <a:pt x="2512" y="100528"/>
                    <a:pt x="4187" y="47774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F4853E-DA77-459F-E879-A1B7CEA1A717}"/>
                </a:ext>
              </a:extLst>
            </p:cNvPr>
            <p:cNvSpPr/>
            <p:nvPr/>
          </p:nvSpPr>
          <p:spPr>
            <a:xfrm>
              <a:off x="9346424" y="1496741"/>
              <a:ext cx="885134" cy="1189521"/>
            </a:xfrm>
            <a:custGeom>
              <a:avLst/>
              <a:gdLst>
                <a:gd name="connsiteX0" fmla="*/ 418724 w 885134"/>
                <a:gd name="connsiteY0" fmla="*/ 1153515 h 1189521"/>
                <a:gd name="connsiteX1" fmla="*/ 395278 w 885134"/>
                <a:gd name="connsiteY1" fmla="*/ 1134256 h 1189521"/>
                <a:gd name="connsiteX2" fmla="*/ 366807 w 885134"/>
                <a:gd name="connsiteY2" fmla="*/ 1032097 h 1189521"/>
                <a:gd name="connsiteX3" fmla="*/ 388579 w 885134"/>
                <a:gd name="connsiteY3" fmla="*/ 880535 h 1189521"/>
                <a:gd name="connsiteX4" fmla="*/ 422073 w 885134"/>
                <a:gd name="connsiteY4" fmla="*/ 806009 h 1189521"/>
                <a:gd name="connsiteX5" fmla="*/ 439658 w 885134"/>
                <a:gd name="connsiteY5" fmla="*/ 771677 h 1189521"/>
                <a:gd name="connsiteX6" fmla="*/ 448031 w 885134"/>
                <a:gd name="connsiteY6" fmla="*/ 717249 h 1189521"/>
                <a:gd name="connsiteX7" fmla="*/ 459754 w 885134"/>
                <a:gd name="connsiteY7" fmla="*/ 683754 h 1189521"/>
                <a:gd name="connsiteX8" fmla="*/ 431284 w 885134"/>
                <a:gd name="connsiteY8" fmla="*/ 585783 h 1189521"/>
                <a:gd name="connsiteX9" fmla="*/ 427097 w 885134"/>
                <a:gd name="connsiteY9" fmla="*/ 571548 h 1189521"/>
                <a:gd name="connsiteX10" fmla="*/ 419561 w 885134"/>
                <a:gd name="connsiteY10" fmla="*/ 517119 h 1189521"/>
                <a:gd name="connsiteX11" fmla="*/ 324939 w 885134"/>
                <a:gd name="connsiteY11" fmla="*/ 344622 h 1189521"/>
                <a:gd name="connsiteX12" fmla="*/ 314053 w 885134"/>
                <a:gd name="connsiteY12" fmla="*/ 312803 h 1189521"/>
                <a:gd name="connsiteX13" fmla="*/ 344198 w 885134"/>
                <a:gd name="connsiteY13" fmla="*/ 327875 h 1189521"/>
                <a:gd name="connsiteX14" fmla="*/ 495761 w 885134"/>
                <a:gd name="connsiteY14" fmla="*/ 556475 h 1189521"/>
                <a:gd name="connsiteX15" fmla="*/ 527581 w 885134"/>
                <a:gd name="connsiteY15" fmla="*/ 633513 h 1189521"/>
                <a:gd name="connsiteX16" fmla="*/ 549352 w 885134"/>
                <a:gd name="connsiteY16" fmla="*/ 713062 h 1189521"/>
                <a:gd name="connsiteX17" fmla="*/ 333313 w 885134"/>
                <a:gd name="connsiteY17" fmla="*/ 291869 h 1189521"/>
                <a:gd name="connsiteX18" fmla="*/ 20976 w 885134"/>
                <a:gd name="connsiteY18" fmla="*/ 90064 h 1189521"/>
                <a:gd name="connsiteX19" fmla="*/ 42 w 885134"/>
                <a:gd name="connsiteY19" fmla="*/ 70805 h 1189521"/>
                <a:gd name="connsiteX20" fmla="*/ 3392 w 885134"/>
                <a:gd name="connsiteY20" fmla="*/ 69968 h 1189521"/>
                <a:gd name="connsiteX21" fmla="*/ 56146 w 885134"/>
                <a:gd name="connsiteY21" fmla="*/ 73317 h 1189521"/>
                <a:gd name="connsiteX22" fmla="*/ 357596 w 885134"/>
                <a:gd name="connsiteY22" fmla="*/ 250838 h 1189521"/>
                <a:gd name="connsiteX23" fmla="*/ 501623 w 885134"/>
                <a:gd name="connsiteY23" fmla="*/ 405750 h 1189521"/>
                <a:gd name="connsiteX24" fmla="*/ 585359 w 885134"/>
                <a:gd name="connsiteY24" fmla="*/ 540565 h 1189521"/>
                <a:gd name="connsiteX25" fmla="*/ 599594 w 885134"/>
                <a:gd name="connsiteY25" fmla="*/ 558150 h 1189521"/>
                <a:gd name="connsiteX26" fmla="*/ 602106 w 885134"/>
                <a:gd name="connsiteY26" fmla="*/ 549776 h 1189521"/>
                <a:gd name="connsiteX27" fmla="*/ 602106 w 885134"/>
                <a:gd name="connsiteY27" fmla="*/ 536379 h 1189521"/>
                <a:gd name="connsiteX28" fmla="*/ 395278 w 885134"/>
                <a:gd name="connsiteY28" fmla="*/ 150354 h 1189521"/>
                <a:gd name="connsiteX29" fmla="*/ 228642 w 885134"/>
                <a:gd name="connsiteY29" fmla="*/ 35636 h 1189521"/>
                <a:gd name="connsiteX30" fmla="*/ 199335 w 885134"/>
                <a:gd name="connsiteY30" fmla="*/ 6328 h 1189521"/>
                <a:gd name="connsiteX31" fmla="*/ 320752 w 885134"/>
                <a:gd name="connsiteY31" fmla="*/ 9677 h 1189521"/>
                <a:gd name="connsiteX32" fmla="*/ 603781 w 885134"/>
                <a:gd name="connsiteY32" fmla="*/ 218181 h 1189521"/>
                <a:gd name="connsiteX33" fmla="*/ 683330 w 885134"/>
                <a:gd name="connsiteY33" fmla="*/ 430871 h 1189521"/>
                <a:gd name="connsiteX34" fmla="*/ 762880 w 885134"/>
                <a:gd name="connsiteY34" fmla="*/ 657796 h 1189521"/>
                <a:gd name="connsiteX35" fmla="*/ 885135 w 885134"/>
                <a:gd name="connsiteY35" fmla="*/ 794286 h 1189521"/>
                <a:gd name="connsiteX36" fmla="*/ 844104 w 885134"/>
                <a:gd name="connsiteY36" fmla="*/ 804335 h 1189521"/>
                <a:gd name="connsiteX37" fmla="*/ 695891 w 885134"/>
                <a:gd name="connsiteY37" fmla="*/ 764979 h 1189521"/>
                <a:gd name="connsiteX38" fmla="*/ 674119 w 885134"/>
                <a:gd name="connsiteY38" fmla="*/ 776702 h 1189521"/>
                <a:gd name="connsiteX39" fmla="*/ 741108 w 885134"/>
                <a:gd name="connsiteY39" fmla="*/ 986880 h 1189521"/>
                <a:gd name="connsiteX40" fmla="*/ 770416 w 885134"/>
                <a:gd name="connsiteY40" fmla="*/ 1026236 h 1189521"/>
                <a:gd name="connsiteX41" fmla="*/ 622203 w 885134"/>
                <a:gd name="connsiteY41" fmla="*/ 962596 h 1189521"/>
                <a:gd name="connsiteX42" fmla="*/ 696728 w 885134"/>
                <a:gd name="connsiteY42" fmla="*/ 1189521 h 1189521"/>
                <a:gd name="connsiteX43" fmla="*/ 587034 w 885134"/>
                <a:gd name="connsiteY43" fmla="*/ 1145979 h 1189521"/>
                <a:gd name="connsiteX44" fmla="*/ 499948 w 885134"/>
                <a:gd name="connsiteY44" fmla="*/ 1075640 h 1189521"/>
                <a:gd name="connsiteX45" fmla="*/ 494924 w 885134"/>
                <a:gd name="connsiteY45" fmla="*/ 1079827 h 1189521"/>
                <a:gd name="connsiteX46" fmla="*/ 508322 w 885134"/>
                <a:gd name="connsiteY46" fmla="*/ 1160214 h 1189521"/>
                <a:gd name="connsiteX47" fmla="*/ 435471 w 885134"/>
                <a:gd name="connsiteY47" fmla="*/ 1089038 h 1189521"/>
                <a:gd name="connsiteX48" fmla="*/ 427935 w 885134"/>
                <a:gd name="connsiteY48" fmla="*/ 1128394 h 1189521"/>
                <a:gd name="connsiteX49" fmla="*/ 418724 w 885134"/>
                <a:gd name="connsiteY49" fmla="*/ 1153515 h 118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85134" h="1189521">
                  <a:moveTo>
                    <a:pt x="418724" y="1153515"/>
                  </a:moveTo>
                  <a:cubicBezTo>
                    <a:pt x="405326" y="1156864"/>
                    <a:pt x="401139" y="1142629"/>
                    <a:pt x="395278" y="1134256"/>
                  </a:cubicBezTo>
                  <a:cubicBezTo>
                    <a:pt x="371831" y="1104948"/>
                    <a:pt x="365133" y="1068941"/>
                    <a:pt x="366807" y="1032097"/>
                  </a:cubicBezTo>
                  <a:cubicBezTo>
                    <a:pt x="371831" y="981018"/>
                    <a:pt x="373506" y="929102"/>
                    <a:pt x="388579" y="880535"/>
                  </a:cubicBezTo>
                  <a:cubicBezTo>
                    <a:pt x="399464" y="855414"/>
                    <a:pt x="407838" y="828618"/>
                    <a:pt x="422073" y="806009"/>
                  </a:cubicBezTo>
                  <a:cubicBezTo>
                    <a:pt x="430447" y="795124"/>
                    <a:pt x="437983" y="785075"/>
                    <a:pt x="439658" y="771677"/>
                  </a:cubicBezTo>
                  <a:cubicBezTo>
                    <a:pt x="440495" y="753256"/>
                    <a:pt x="443845" y="734834"/>
                    <a:pt x="448031" y="717249"/>
                  </a:cubicBezTo>
                  <a:cubicBezTo>
                    <a:pt x="450543" y="705526"/>
                    <a:pt x="462267" y="696315"/>
                    <a:pt x="459754" y="683754"/>
                  </a:cubicBezTo>
                  <a:cubicBezTo>
                    <a:pt x="454730" y="650260"/>
                    <a:pt x="456405" y="614253"/>
                    <a:pt x="431284" y="585783"/>
                  </a:cubicBezTo>
                  <a:cubicBezTo>
                    <a:pt x="427935" y="582433"/>
                    <a:pt x="424585" y="575735"/>
                    <a:pt x="427097" y="571548"/>
                  </a:cubicBezTo>
                  <a:cubicBezTo>
                    <a:pt x="437146" y="552289"/>
                    <a:pt x="426260" y="534704"/>
                    <a:pt x="419561" y="517119"/>
                  </a:cubicBezTo>
                  <a:cubicBezTo>
                    <a:pt x="397790" y="455154"/>
                    <a:pt x="364295" y="399051"/>
                    <a:pt x="324939" y="344622"/>
                  </a:cubicBezTo>
                  <a:cubicBezTo>
                    <a:pt x="318240" y="334574"/>
                    <a:pt x="304005" y="322014"/>
                    <a:pt x="314053" y="312803"/>
                  </a:cubicBezTo>
                  <a:cubicBezTo>
                    <a:pt x="325776" y="301917"/>
                    <a:pt x="336662" y="319502"/>
                    <a:pt x="344198" y="327875"/>
                  </a:cubicBezTo>
                  <a:cubicBezTo>
                    <a:pt x="407838" y="394864"/>
                    <a:pt x="457242" y="473576"/>
                    <a:pt x="495761" y="556475"/>
                  </a:cubicBezTo>
                  <a:cubicBezTo>
                    <a:pt x="507484" y="581596"/>
                    <a:pt x="519207" y="606717"/>
                    <a:pt x="527581" y="633513"/>
                  </a:cubicBezTo>
                  <a:cubicBezTo>
                    <a:pt x="535117" y="659471"/>
                    <a:pt x="546003" y="684592"/>
                    <a:pt x="549352" y="713062"/>
                  </a:cubicBezTo>
                  <a:cubicBezTo>
                    <a:pt x="525906" y="548102"/>
                    <a:pt x="450543" y="408262"/>
                    <a:pt x="333313" y="291869"/>
                  </a:cubicBezTo>
                  <a:cubicBezTo>
                    <a:pt x="244552" y="203946"/>
                    <a:pt x="139882" y="133607"/>
                    <a:pt x="20976" y="90064"/>
                  </a:cubicBezTo>
                  <a:cubicBezTo>
                    <a:pt x="10928" y="86715"/>
                    <a:pt x="-795" y="85040"/>
                    <a:pt x="42" y="70805"/>
                  </a:cubicBezTo>
                  <a:cubicBezTo>
                    <a:pt x="880" y="69968"/>
                    <a:pt x="2554" y="69968"/>
                    <a:pt x="3392" y="69968"/>
                  </a:cubicBezTo>
                  <a:cubicBezTo>
                    <a:pt x="21814" y="62431"/>
                    <a:pt x="39399" y="65781"/>
                    <a:pt x="56146" y="73317"/>
                  </a:cubicBezTo>
                  <a:cubicBezTo>
                    <a:pt x="166678" y="116860"/>
                    <a:pt x="267998" y="176313"/>
                    <a:pt x="357596" y="250838"/>
                  </a:cubicBezTo>
                  <a:cubicBezTo>
                    <a:pt x="412025" y="295218"/>
                    <a:pt x="463941" y="343785"/>
                    <a:pt x="501623" y="405750"/>
                  </a:cubicBezTo>
                  <a:cubicBezTo>
                    <a:pt x="528418" y="450130"/>
                    <a:pt x="559401" y="493673"/>
                    <a:pt x="585359" y="540565"/>
                  </a:cubicBezTo>
                  <a:cubicBezTo>
                    <a:pt x="589546" y="547264"/>
                    <a:pt x="592058" y="554801"/>
                    <a:pt x="599594" y="558150"/>
                  </a:cubicBezTo>
                  <a:cubicBezTo>
                    <a:pt x="602106" y="554801"/>
                    <a:pt x="602106" y="551451"/>
                    <a:pt x="602106" y="549776"/>
                  </a:cubicBezTo>
                  <a:cubicBezTo>
                    <a:pt x="602943" y="545590"/>
                    <a:pt x="602106" y="541403"/>
                    <a:pt x="602106" y="536379"/>
                  </a:cubicBezTo>
                  <a:cubicBezTo>
                    <a:pt x="583684" y="379792"/>
                    <a:pt x="520045" y="249163"/>
                    <a:pt x="395278" y="150354"/>
                  </a:cubicBezTo>
                  <a:cubicBezTo>
                    <a:pt x="342524" y="107649"/>
                    <a:pt x="288095" y="68293"/>
                    <a:pt x="228642" y="35636"/>
                  </a:cubicBezTo>
                  <a:cubicBezTo>
                    <a:pt x="216919" y="28937"/>
                    <a:pt x="199335" y="25587"/>
                    <a:pt x="199335" y="6328"/>
                  </a:cubicBezTo>
                  <a:cubicBezTo>
                    <a:pt x="240366" y="-3720"/>
                    <a:pt x="281396" y="-1208"/>
                    <a:pt x="320752" y="9677"/>
                  </a:cubicBezTo>
                  <a:cubicBezTo>
                    <a:pt x="442170" y="42335"/>
                    <a:pt x="529256" y="122721"/>
                    <a:pt x="603781" y="218181"/>
                  </a:cubicBezTo>
                  <a:cubicBezTo>
                    <a:pt x="651510" y="280146"/>
                    <a:pt x="669095" y="354671"/>
                    <a:pt x="683330" y="430871"/>
                  </a:cubicBezTo>
                  <a:cubicBezTo>
                    <a:pt x="698403" y="511258"/>
                    <a:pt x="717662" y="588295"/>
                    <a:pt x="762880" y="657796"/>
                  </a:cubicBezTo>
                  <a:cubicBezTo>
                    <a:pt x="791350" y="713062"/>
                    <a:pt x="840754" y="750743"/>
                    <a:pt x="885135" y="794286"/>
                  </a:cubicBezTo>
                  <a:cubicBezTo>
                    <a:pt x="870899" y="800985"/>
                    <a:pt x="858339" y="802660"/>
                    <a:pt x="844104" y="804335"/>
                  </a:cubicBezTo>
                  <a:cubicBezTo>
                    <a:pt x="789675" y="808521"/>
                    <a:pt x="741108" y="790937"/>
                    <a:pt x="695891" y="764979"/>
                  </a:cubicBezTo>
                  <a:cubicBezTo>
                    <a:pt x="680818" y="756605"/>
                    <a:pt x="672444" y="754093"/>
                    <a:pt x="674119" y="776702"/>
                  </a:cubicBezTo>
                  <a:cubicBezTo>
                    <a:pt x="680818" y="852902"/>
                    <a:pt x="697565" y="924078"/>
                    <a:pt x="741108" y="986880"/>
                  </a:cubicBezTo>
                  <a:cubicBezTo>
                    <a:pt x="748645" y="998603"/>
                    <a:pt x="758693" y="1009488"/>
                    <a:pt x="770416" y="1026236"/>
                  </a:cubicBezTo>
                  <a:cubicBezTo>
                    <a:pt x="709289" y="1022886"/>
                    <a:pt x="669932" y="986042"/>
                    <a:pt x="622203" y="962596"/>
                  </a:cubicBezTo>
                  <a:cubicBezTo>
                    <a:pt x="617179" y="1049682"/>
                    <a:pt x="647324" y="1120858"/>
                    <a:pt x="696728" y="1189521"/>
                  </a:cubicBezTo>
                  <a:cubicBezTo>
                    <a:pt x="653185" y="1182823"/>
                    <a:pt x="619691" y="1166913"/>
                    <a:pt x="587034" y="1145979"/>
                  </a:cubicBezTo>
                  <a:cubicBezTo>
                    <a:pt x="555214" y="1126719"/>
                    <a:pt x="527581" y="1101598"/>
                    <a:pt x="499948" y="1075640"/>
                  </a:cubicBezTo>
                  <a:cubicBezTo>
                    <a:pt x="497436" y="1076477"/>
                    <a:pt x="496598" y="1078990"/>
                    <a:pt x="494924" y="1079827"/>
                  </a:cubicBezTo>
                  <a:cubicBezTo>
                    <a:pt x="499111" y="1105785"/>
                    <a:pt x="503297" y="1131743"/>
                    <a:pt x="508322" y="1160214"/>
                  </a:cubicBezTo>
                  <a:cubicBezTo>
                    <a:pt x="474827" y="1144304"/>
                    <a:pt x="456405" y="1114996"/>
                    <a:pt x="435471" y="1089038"/>
                  </a:cubicBezTo>
                  <a:cubicBezTo>
                    <a:pt x="428772" y="1102436"/>
                    <a:pt x="430447" y="1114996"/>
                    <a:pt x="427935" y="1128394"/>
                  </a:cubicBezTo>
                  <a:cubicBezTo>
                    <a:pt x="420399" y="1134256"/>
                    <a:pt x="430447" y="1149328"/>
                    <a:pt x="418724" y="1153515"/>
                  </a:cubicBezTo>
                  <a:close/>
                </a:path>
              </a:pathLst>
            </a:custGeom>
            <a:solidFill>
              <a:srgbClr val="9A5B52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743BF40-0C9A-69A3-06B2-5CCFC4F270B4}"/>
                </a:ext>
              </a:extLst>
            </p:cNvPr>
            <p:cNvSpPr/>
            <p:nvPr/>
          </p:nvSpPr>
          <p:spPr>
            <a:xfrm>
              <a:off x="9061446" y="1565034"/>
              <a:ext cx="838125" cy="671564"/>
            </a:xfrm>
            <a:custGeom>
              <a:avLst/>
              <a:gdLst>
                <a:gd name="connsiteX0" fmla="*/ 730497 w 838125"/>
                <a:gd name="connsiteY0" fmla="*/ 617974 h 671564"/>
                <a:gd name="connsiteX1" fmla="*/ 729660 w 838125"/>
                <a:gd name="connsiteY1" fmla="*/ 576943 h 671564"/>
                <a:gd name="connsiteX2" fmla="*/ 700352 w 838125"/>
                <a:gd name="connsiteY2" fmla="*/ 526701 h 671564"/>
                <a:gd name="connsiteX3" fmla="*/ 640899 w 838125"/>
                <a:gd name="connsiteY3" fmla="*/ 550147 h 671564"/>
                <a:gd name="connsiteX4" fmla="*/ 621640 w 838125"/>
                <a:gd name="connsiteY4" fmla="*/ 569407 h 671564"/>
                <a:gd name="connsiteX5" fmla="*/ 306792 w 838125"/>
                <a:gd name="connsiteY5" fmla="*/ 425380 h 671564"/>
                <a:gd name="connsiteX6" fmla="*/ 316840 w 838125"/>
                <a:gd name="connsiteY6" fmla="*/ 448826 h 671564"/>
                <a:gd name="connsiteX7" fmla="*/ 275809 w 838125"/>
                <a:gd name="connsiteY7" fmla="*/ 431242 h 671564"/>
                <a:gd name="connsiteX8" fmla="*/ 295069 w 838125"/>
                <a:gd name="connsiteY8" fmla="*/ 502418 h 671564"/>
                <a:gd name="connsiteX9" fmla="*/ 295069 w 838125"/>
                <a:gd name="connsiteY9" fmla="*/ 534238 h 671564"/>
                <a:gd name="connsiteX10" fmla="*/ 272460 w 838125"/>
                <a:gd name="connsiteY10" fmla="*/ 537587 h 671564"/>
                <a:gd name="connsiteX11" fmla="*/ 159416 w 838125"/>
                <a:gd name="connsiteY11" fmla="*/ 501580 h 671564"/>
                <a:gd name="connsiteX12" fmla="*/ 96614 w 838125"/>
                <a:gd name="connsiteY12" fmla="*/ 458875 h 671564"/>
                <a:gd name="connsiteX13" fmla="*/ 67306 w 838125"/>
                <a:gd name="connsiteY13" fmla="*/ 469761 h 671564"/>
                <a:gd name="connsiteX14" fmla="*/ 63957 w 838125"/>
                <a:gd name="connsiteY14" fmla="*/ 492369 h 671564"/>
                <a:gd name="connsiteX15" fmla="*/ 45535 w 838125"/>
                <a:gd name="connsiteY15" fmla="*/ 577780 h 671564"/>
                <a:gd name="connsiteX16" fmla="*/ 5341 w 838125"/>
                <a:gd name="connsiteY16" fmla="*/ 437103 h 671564"/>
                <a:gd name="connsiteX17" fmla="*/ 1155 w 838125"/>
                <a:gd name="connsiteY17" fmla="*/ 403609 h 671564"/>
                <a:gd name="connsiteX18" fmla="*/ 104150 w 838125"/>
                <a:gd name="connsiteY18" fmla="*/ 113881 h 671564"/>
                <a:gd name="connsiteX19" fmla="*/ 286695 w 838125"/>
                <a:gd name="connsiteY19" fmla="*/ 0 h 671564"/>
                <a:gd name="connsiteX20" fmla="*/ 302605 w 838125"/>
                <a:gd name="connsiteY20" fmla="*/ 10886 h 671564"/>
                <a:gd name="connsiteX21" fmla="*/ 620803 w 838125"/>
                <a:gd name="connsiteY21" fmla="*/ 212690 h 671564"/>
                <a:gd name="connsiteX22" fmla="*/ 825957 w 838125"/>
                <a:gd name="connsiteY22" fmla="*/ 558521 h 671564"/>
                <a:gd name="connsiteX23" fmla="*/ 836842 w 838125"/>
                <a:gd name="connsiteY23" fmla="*/ 671565 h 671564"/>
                <a:gd name="connsiteX24" fmla="*/ 748919 w 838125"/>
                <a:gd name="connsiteY24" fmla="*/ 437103 h 671564"/>
                <a:gd name="connsiteX25" fmla="*/ 598194 w 838125"/>
                <a:gd name="connsiteY25" fmla="*/ 243673 h 671564"/>
                <a:gd name="connsiteX26" fmla="*/ 615779 w 838125"/>
                <a:gd name="connsiteY26" fmla="*/ 268793 h 671564"/>
                <a:gd name="connsiteX27" fmla="*/ 722961 w 838125"/>
                <a:gd name="connsiteY27" fmla="*/ 474785 h 671564"/>
                <a:gd name="connsiteX28" fmla="*/ 726311 w 838125"/>
                <a:gd name="connsiteY28" fmla="*/ 494044 h 671564"/>
                <a:gd name="connsiteX29" fmla="*/ 728823 w 838125"/>
                <a:gd name="connsiteY29" fmla="*/ 519165 h 671564"/>
                <a:gd name="connsiteX30" fmla="*/ 739708 w 838125"/>
                <a:gd name="connsiteY30" fmla="*/ 644769 h 671564"/>
                <a:gd name="connsiteX31" fmla="*/ 730497 w 838125"/>
                <a:gd name="connsiteY31" fmla="*/ 617974 h 6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38125" h="671564">
                  <a:moveTo>
                    <a:pt x="730497" y="617974"/>
                  </a:moveTo>
                  <a:cubicBezTo>
                    <a:pt x="729660" y="603739"/>
                    <a:pt x="731335" y="591178"/>
                    <a:pt x="729660" y="576943"/>
                  </a:cubicBezTo>
                  <a:cubicBezTo>
                    <a:pt x="726311" y="556009"/>
                    <a:pt x="725473" y="533400"/>
                    <a:pt x="700352" y="526701"/>
                  </a:cubicBezTo>
                  <a:cubicBezTo>
                    <a:pt x="676906" y="521677"/>
                    <a:pt x="656809" y="531725"/>
                    <a:pt x="640899" y="550147"/>
                  </a:cubicBezTo>
                  <a:cubicBezTo>
                    <a:pt x="635875" y="556846"/>
                    <a:pt x="630851" y="566057"/>
                    <a:pt x="621640" y="569407"/>
                  </a:cubicBezTo>
                  <a:cubicBezTo>
                    <a:pt x="514458" y="528376"/>
                    <a:pt x="409787" y="476459"/>
                    <a:pt x="306792" y="425380"/>
                  </a:cubicBezTo>
                  <a:cubicBezTo>
                    <a:pt x="311816" y="432079"/>
                    <a:pt x="321027" y="437103"/>
                    <a:pt x="316840" y="448826"/>
                  </a:cubicBezTo>
                  <a:cubicBezTo>
                    <a:pt x="298418" y="455525"/>
                    <a:pt x="291719" y="434591"/>
                    <a:pt x="275809" y="431242"/>
                  </a:cubicBezTo>
                  <a:cubicBezTo>
                    <a:pt x="279996" y="456363"/>
                    <a:pt x="287532" y="478972"/>
                    <a:pt x="295069" y="502418"/>
                  </a:cubicBezTo>
                  <a:cubicBezTo>
                    <a:pt x="298418" y="513303"/>
                    <a:pt x="305117" y="524189"/>
                    <a:pt x="295069" y="534238"/>
                  </a:cubicBezTo>
                  <a:cubicBezTo>
                    <a:pt x="287532" y="538424"/>
                    <a:pt x="279996" y="538424"/>
                    <a:pt x="272460" y="537587"/>
                  </a:cubicBezTo>
                  <a:cubicBezTo>
                    <a:pt x="233104" y="530888"/>
                    <a:pt x="194585" y="523352"/>
                    <a:pt x="159416" y="501580"/>
                  </a:cubicBezTo>
                  <a:cubicBezTo>
                    <a:pt x="137645" y="487345"/>
                    <a:pt x="116710" y="473110"/>
                    <a:pt x="96614" y="458875"/>
                  </a:cubicBezTo>
                  <a:cubicBezTo>
                    <a:pt x="81541" y="447989"/>
                    <a:pt x="73168" y="453851"/>
                    <a:pt x="67306" y="469761"/>
                  </a:cubicBezTo>
                  <a:cubicBezTo>
                    <a:pt x="64794" y="477297"/>
                    <a:pt x="64794" y="484833"/>
                    <a:pt x="63957" y="492369"/>
                  </a:cubicBezTo>
                  <a:cubicBezTo>
                    <a:pt x="57258" y="521677"/>
                    <a:pt x="60607" y="551822"/>
                    <a:pt x="45535" y="577780"/>
                  </a:cubicBezTo>
                  <a:cubicBezTo>
                    <a:pt x="27113" y="532563"/>
                    <a:pt x="18739" y="483158"/>
                    <a:pt x="5341" y="437103"/>
                  </a:cubicBezTo>
                  <a:cubicBezTo>
                    <a:pt x="4504" y="426218"/>
                    <a:pt x="1992" y="414495"/>
                    <a:pt x="1155" y="403609"/>
                  </a:cubicBezTo>
                  <a:cubicBezTo>
                    <a:pt x="-5545" y="292240"/>
                    <a:pt x="15390" y="190081"/>
                    <a:pt x="104150" y="113881"/>
                  </a:cubicBezTo>
                  <a:cubicBezTo>
                    <a:pt x="159416" y="66989"/>
                    <a:pt x="220543" y="29308"/>
                    <a:pt x="286695" y="0"/>
                  </a:cubicBezTo>
                  <a:cubicBezTo>
                    <a:pt x="290045" y="6699"/>
                    <a:pt x="296743" y="8374"/>
                    <a:pt x="302605" y="10886"/>
                  </a:cubicBezTo>
                  <a:cubicBezTo>
                    <a:pt x="424023" y="53591"/>
                    <a:pt x="527856" y="124767"/>
                    <a:pt x="620803" y="212690"/>
                  </a:cubicBezTo>
                  <a:cubicBezTo>
                    <a:pt x="720449" y="308149"/>
                    <a:pt x="787438" y="425380"/>
                    <a:pt x="825957" y="558521"/>
                  </a:cubicBezTo>
                  <a:cubicBezTo>
                    <a:pt x="834330" y="591178"/>
                    <a:pt x="841029" y="649793"/>
                    <a:pt x="836842" y="671565"/>
                  </a:cubicBezTo>
                  <a:cubicBezTo>
                    <a:pt x="815071" y="586991"/>
                    <a:pt x="789113" y="509117"/>
                    <a:pt x="748919" y="437103"/>
                  </a:cubicBezTo>
                  <a:cubicBezTo>
                    <a:pt x="692816" y="334945"/>
                    <a:pt x="632526" y="260420"/>
                    <a:pt x="598194" y="243673"/>
                  </a:cubicBezTo>
                  <a:cubicBezTo>
                    <a:pt x="604893" y="253721"/>
                    <a:pt x="609917" y="261257"/>
                    <a:pt x="615779" y="268793"/>
                  </a:cubicBezTo>
                  <a:cubicBezTo>
                    <a:pt x="662671" y="331596"/>
                    <a:pt x="697840" y="400259"/>
                    <a:pt x="722961" y="474785"/>
                  </a:cubicBezTo>
                  <a:cubicBezTo>
                    <a:pt x="725473" y="481484"/>
                    <a:pt x="731335" y="490695"/>
                    <a:pt x="726311" y="494044"/>
                  </a:cubicBezTo>
                  <a:cubicBezTo>
                    <a:pt x="707888" y="504930"/>
                    <a:pt x="725473" y="511629"/>
                    <a:pt x="728823" y="519165"/>
                  </a:cubicBezTo>
                  <a:cubicBezTo>
                    <a:pt x="747245" y="560196"/>
                    <a:pt x="765666" y="600389"/>
                    <a:pt x="739708" y="644769"/>
                  </a:cubicBezTo>
                  <a:cubicBezTo>
                    <a:pt x="729660" y="639745"/>
                    <a:pt x="730497" y="628859"/>
                    <a:pt x="730497" y="617974"/>
                  </a:cubicBezTo>
                  <a:close/>
                </a:path>
              </a:pathLst>
            </a:custGeom>
            <a:solidFill>
              <a:srgbClr val="A86258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7EF77E5-58D6-58CF-E2CE-0E6B2F6B93E1}"/>
                </a:ext>
              </a:extLst>
            </p:cNvPr>
            <p:cNvSpPr/>
            <p:nvPr/>
          </p:nvSpPr>
          <p:spPr>
            <a:xfrm>
              <a:off x="8309812" y="550505"/>
              <a:ext cx="645965" cy="877037"/>
            </a:xfrm>
            <a:custGeom>
              <a:avLst/>
              <a:gdLst>
                <a:gd name="connsiteX0" fmla="*/ 166635 w 645965"/>
                <a:gd name="connsiteY0" fmla="*/ 13043 h 877037"/>
                <a:gd name="connsiteX1" fmla="*/ 525864 w 645965"/>
                <a:gd name="connsiteY1" fmla="*/ 258390 h 877037"/>
                <a:gd name="connsiteX2" fmla="*/ 644769 w 645965"/>
                <a:gd name="connsiteY2" fmla="*/ 642740 h 877037"/>
                <a:gd name="connsiteX3" fmla="*/ 583642 w 645965"/>
                <a:gd name="connsiteY3" fmla="*/ 723127 h 877037"/>
                <a:gd name="connsiteX4" fmla="*/ 546798 w 645965"/>
                <a:gd name="connsiteY4" fmla="*/ 734850 h 877037"/>
                <a:gd name="connsiteX5" fmla="*/ 513303 w 645965"/>
                <a:gd name="connsiteY5" fmla="*/ 748248 h 877037"/>
                <a:gd name="connsiteX6" fmla="*/ 193431 w 645965"/>
                <a:gd name="connsiteY6" fmla="*/ 723127 h 877037"/>
                <a:gd name="connsiteX7" fmla="*/ 168310 w 645965"/>
                <a:gd name="connsiteY7" fmla="*/ 730663 h 877037"/>
                <a:gd name="connsiteX8" fmla="*/ 159936 w 645965"/>
                <a:gd name="connsiteY8" fmla="*/ 794303 h 877037"/>
                <a:gd name="connsiteX9" fmla="*/ 160774 w 645965"/>
                <a:gd name="connsiteY9" fmla="*/ 861292 h 877037"/>
                <a:gd name="connsiteX10" fmla="*/ 153237 w 645965"/>
                <a:gd name="connsiteY10" fmla="*/ 876364 h 877037"/>
                <a:gd name="connsiteX11" fmla="*/ 138165 w 645965"/>
                <a:gd name="connsiteY11" fmla="*/ 869665 h 877037"/>
                <a:gd name="connsiteX12" fmla="*/ 124767 w 645965"/>
                <a:gd name="connsiteY12" fmla="*/ 851243 h 877037"/>
                <a:gd name="connsiteX13" fmla="*/ 91273 w 645965"/>
                <a:gd name="connsiteY13" fmla="*/ 727314 h 877037"/>
                <a:gd name="connsiteX14" fmla="*/ 91273 w 645965"/>
                <a:gd name="connsiteY14" fmla="*/ 591661 h 877037"/>
                <a:gd name="connsiteX15" fmla="*/ 73688 w 645965"/>
                <a:gd name="connsiteY15" fmla="*/ 555654 h 877037"/>
                <a:gd name="connsiteX16" fmla="*/ 122255 w 645965"/>
                <a:gd name="connsiteY16" fmla="*/ 566540 h 877037"/>
                <a:gd name="connsiteX17" fmla="*/ 200130 w 645965"/>
                <a:gd name="connsiteY17" fmla="*/ 653626 h 877037"/>
                <a:gd name="connsiteX18" fmla="*/ 242835 w 645965"/>
                <a:gd name="connsiteY18" fmla="*/ 669535 h 877037"/>
                <a:gd name="connsiteX19" fmla="*/ 408633 w 645965"/>
                <a:gd name="connsiteY19" fmla="*/ 610083 h 877037"/>
                <a:gd name="connsiteX20" fmla="*/ 427055 w 645965"/>
                <a:gd name="connsiteY20" fmla="*/ 580775 h 877037"/>
                <a:gd name="connsiteX21" fmla="*/ 405284 w 645965"/>
                <a:gd name="connsiteY21" fmla="*/ 448472 h 877037"/>
                <a:gd name="connsiteX22" fmla="*/ 110532 w 645965"/>
                <a:gd name="connsiteY22" fmla="*/ 73333 h 877037"/>
                <a:gd name="connsiteX23" fmla="*/ 0 w 645965"/>
                <a:gd name="connsiteY23" fmla="*/ 6344 h 877037"/>
                <a:gd name="connsiteX24" fmla="*/ 166635 w 645965"/>
                <a:gd name="connsiteY24" fmla="*/ 13043 h 87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45965" h="877037">
                  <a:moveTo>
                    <a:pt x="166635" y="13043"/>
                  </a:moveTo>
                  <a:cubicBezTo>
                    <a:pt x="317360" y="49887"/>
                    <a:pt x="435429" y="134461"/>
                    <a:pt x="525864" y="258390"/>
                  </a:cubicBezTo>
                  <a:cubicBezTo>
                    <a:pt x="609600" y="372272"/>
                    <a:pt x="653980" y="499551"/>
                    <a:pt x="644769" y="642740"/>
                  </a:cubicBezTo>
                  <a:cubicBezTo>
                    <a:pt x="641420" y="694656"/>
                    <a:pt x="633046" y="706379"/>
                    <a:pt x="583642" y="723127"/>
                  </a:cubicBezTo>
                  <a:cubicBezTo>
                    <a:pt x="571919" y="727314"/>
                    <a:pt x="558521" y="730663"/>
                    <a:pt x="546798" y="734850"/>
                  </a:cubicBezTo>
                  <a:cubicBezTo>
                    <a:pt x="536749" y="743223"/>
                    <a:pt x="525026" y="746573"/>
                    <a:pt x="513303" y="748248"/>
                  </a:cubicBezTo>
                  <a:cubicBezTo>
                    <a:pt x="404446" y="759971"/>
                    <a:pt x="297264" y="759133"/>
                    <a:pt x="193431" y="723127"/>
                  </a:cubicBezTo>
                  <a:cubicBezTo>
                    <a:pt x="183382" y="718940"/>
                    <a:pt x="172497" y="716428"/>
                    <a:pt x="168310" y="730663"/>
                  </a:cubicBezTo>
                  <a:cubicBezTo>
                    <a:pt x="161611" y="751597"/>
                    <a:pt x="159936" y="773368"/>
                    <a:pt x="159936" y="794303"/>
                  </a:cubicBezTo>
                  <a:cubicBezTo>
                    <a:pt x="159936" y="816911"/>
                    <a:pt x="159936" y="838683"/>
                    <a:pt x="160774" y="861292"/>
                  </a:cubicBezTo>
                  <a:cubicBezTo>
                    <a:pt x="160774" y="867990"/>
                    <a:pt x="159936" y="874689"/>
                    <a:pt x="153237" y="876364"/>
                  </a:cubicBezTo>
                  <a:cubicBezTo>
                    <a:pt x="146538" y="878876"/>
                    <a:pt x="142352" y="873852"/>
                    <a:pt x="138165" y="869665"/>
                  </a:cubicBezTo>
                  <a:cubicBezTo>
                    <a:pt x="133141" y="864641"/>
                    <a:pt x="129791" y="857942"/>
                    <a:pt x="124767" y="851243"/>
                  </a:cubicBezTo>
                  <a:cubicBezTo>
                    <a:pt x="101321" y="813562"/>
                    <a:pt x="97971" y="770019"/>
                    <a:pt x="91273" y="727314"/>
                  </a:cubicBezTo>
                  <a:cubicBezTo>
                    <a:pt x="90435" y="682096"/>
                    <a:pt x="94622" y="636878"/>
                    <a:pt x="91273" y="591661"/>
                  </a:cubicBezTo>
                  <a:cubicBezTo>
                    <a:pt x="88760" y="577426"/>
                    <a:pt x="75363" y="569889"/>
                    <a:pt x="73688" y="555654"/>
                  </a:cubicBezTo>
                  <a:cubicBezTo>
                    <a:pt x="92947" y="544768"/>
                    <a:pt x="108020" y="553142"/>
                    <a:pt x="122255" y="566540"/>
                  </a:cubicBezTo>
                  <a:cubicBezTo>
                    <a:pt x="150725" y="593336"/>
                    <a:pt x="177521" y="621806"/>
                    <a:pt x="200130" y="653626"/>
                  </a:cubicBezTo>
                  <a:cubicBezTo>
                    <a:pt x="211015" y="669535"/>
                    <a:pt x="223576" y="675397"/>
                    <a:pt x="242835" y="669535"/>
                  </a:cubicBezTo>
                  <a:cubicBezTo>
                    <a:pt x="298938" y="653626"/>
                    <a:pt x="354204" y="633529"/>
                    <a:pt x="408633" y="610083"/>
                  </a:cubicBezTo>
                  <a:cubicBezTo>
                    <a:pt x="422031" y="605059"/>
                    <a:pt x="427055" y="595848"/>
                    <a:pt x="427055" y="580775"/>
                  </a:cubicBezTo>
                  <a:cubicBezTo>
                    <a:pt x="427055" y="535557"/>
                    <a:pt x="419519" y="490340"/>
                    <a:pt x="405284" y="448472"/>
                  </a:cubicBezTo>
                  <a:cubicBezTo>
                    <a:pt x="350855" y="289373"/>
                    <a:pt x="243673" y="170467"/>
                    <a:pt x="110532" y="73333"/>
                  </a:cubicBezTo>
                  <a:cubicBezTo>
                    <a:pt x="74525" y="48212"/>
                    <a:pt x="33495" y="33140"/>
                    <a:pt x="0" y="6344"/>
                  </a:cubicBezTo>
                  <a:cubicBezTo>
                    <a:pt x="57778" y="-5379"/>
                    <a:pt x="113044" y="483"/>
                    <a:pt x="166635" y="13043"/>
                  </a:cubicBezTo>
                  <a:close/>
                </a:path>
              </a:pathLst>
            </a:custGeom>
            <a:solidFill>
              <a:srgbClr val="E6AB6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334A277-25BE-0919-C19E-8960A06E18CE}"/>
                </a:ext>
              </a:extLst>
            </p:cNvPr>
            <p:cNvSpPr/>
            <p:nvPr/>
          </p:nvSpPr>
          <p:spPr>
            <a:xfrm>
              <a:off x="7721347" y="203482"/>
              <a:ext cx="366983" cy="467685"/>
            </a:xfrm>
            <a:custGeom>
              <a:avLst/>
              <a:gdLst>
                <a:gd name="connsiteX0" fmla="*/ 146337 w 366983"/>
                <a:gd name="connsiteY0" fmla="*/ 34332 h 467685"/>
                <a:gd name="connsiteX1" fmla="*/ 340606 w 366983"/>
                <a:gd name="connsiteY1" fmla="*/ 264607 h 467685"/>
                <a:gd name="connsiteX2" fmla="*/ 362377 w 366983"/>
                <a:gd name="connsiteY2" fmla="*/ 412820 h 467685"/>
                <a:gd name="connsiteX3" fmla="*/ 264406 w 366983"/>
                <a:gd name="connsiteY3" fmla="*/ 467248 h 467685"/>
                <a:gd name="connsiteX4" fmla="*/ 250170 w 366983"/>
                <a:gd name="connsiteY4" fmla="*/ 463899 h 467685"/>
                <a:gd name="connsiteX5" fmla="*/ 209140 w 366983"/>
                <a:gd name="connsiteY5" fmla="*/ 457200 h 467685"/>
                <a:gd name="connsiteX6" fmla="*/ 6498 w 366983"/>
                <a:gd name="connsiteY6" fmla="*/ 263769 h 467685"/>
                <a:gd name="connsiteX7" fmla="*/ 99445 w 366983"/>
                <a:gd name="connsiteY7" fmla="*/ 0 h 467685"/>
                <a:gd name="connsiteX8" fmla="*/ 146337 w 366983"/>
                <a:gd name="connsiteY8" fmla="*/ 34332 h 46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983" h="467685">
                  <a:moveTo>
                    <a:pt x="146337" y="34332"/>
                  </a:moveTo>
                  <a:cubicBezTo>
                    <a:pt x="240959" y="86248"/>
                    <a:pt x="299575" y="167473"/>
                    <a:pt x="340606" y="264607"/>
                  </a:cubicBezTo>
                  <a:cubicBezTo>
                    <a:pt x="359865" y="312336"/>
                    <a:pt x="374937" y="360903"/>
                    <a:pt x="362377" y="412820"/>
                  </a:cubicBezTo>
                  <a:cubicBezTo>
                    <a:pt x="333907" y="437941"/>
                    <a:pt x="299575" y="452176"/>
                    <a:pt x="264406" y="467248"/>
                  </a:cubicBezTo>
                  <a:cubicBezTo>
                    <a:pt x="260219" y="468086"/>
                    <a:pt x="254357" y="468086"/>
                    <a:pt x="250170" y="463899"/>
                  </a:cubicBezTo>
                  <a:cubicBezTo>
                    <a:pt x="235935" y="461387"/>
                    <a:pt x="223375" y="459712"/>
                    <a:pt x="209140" y="457200"/>
                  </a:cubicBezTo>
                  <a:cubicBezTo>
                    <a:pt x="111168" y="441290"/>
                    <a:pt x="29107" y="361741"/>
                    <a:pt x="6498" y="263769"/>
                  </a:cubicBezTo>
                  <a:cubicBezTo>
                    <a:pt x="-16111" y="164123"/>
                    <a:pt x="21570" y="56941"/>
                    <a:pt x="99445" y="0"/>
                  </a:cubicBezTo>
                  <a:cubicBezTo>
                    <a:pt x="117030" y="8374"/>
                    <a:pt x="130427" y="23446"/>
                    <a:pt x="146337" y="34332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34BB763-ECB8-4194-F883-FC71A127D275}"/>
                </a:ext>
              </a:extLst>
            </p:cNvPr>
            <p:cNvSpPr/>
            <p:nvPr/>
          </p:nvSpPr>
          <p:spPr>
            <a:xfrm>
              <a:off x="7821630" y="149364"/>
              <a:ext cx="409558" cy="463989"/>
            </a:xfrm>
            <a:custGeom>
              <a:avLst/>
              <a:gdLst>
                <a:gd name="connsiteX0" fmla="*/ 280516 w 409558"/>
                <a:gd name="connsiteY0" fmla="*/ 33184 h 463989"/>
                <a:gd name="connsiteX1" fmla="*/ 406121 w 409558"/>
                <a:gd name="connsiteY1" fmla="*/ 293604 h 463989"/>
                <a:gd name="connsiteX2" fmla="*/ 394398 w 409558"/>
                <a:gd name="connsiteY2" fmla="*/ 354731 h 463989"/>
                <a:gd name="connsiteX3" fmla="*/ 314011 w 409558"/>
                <a:gd name="connsiteY3" fmla="*/ 436793 h 463989"/>
                <a:gd name="connsiteX4" fmla="*/ 258745 w 409558"/>
                <a:gd name="connsiteY4" fmla="*/ 463588 h 463989"/>
                <a:gd name="connsiteX5" fmla="*/ 257908 w 409558"/>
                <a:gd name="connsiteY5" fmla="*/ 404136 h 463989"/>
                <a:gd name="connsiteX6" fmla="*/ 51079 w 409558"/>
                <a:gd name="connsiteY6" fmla="*/ 99336 h 463989"/>
                <a:gd name="connsiteX7" fmla="*/ 0 w 409558"/>
                <a:gd name="connsiteY7" fmla="*/ 54956 h 463989"/>
                <a:gd name="connsiteX8" fmla="*/ 280516 w 409558"/>
                <a:gd name="connsiteY8" fmla="*/ 33184 h 46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558" h="463989">
                  <a:moveTo>
                    <a:pt x="280516" y="33184"/>
                  </a:moveTo>
                  <a:cubicBezTo>
                    <a:pt x="372626" y="87613"/>
                    <a:pt x="423705" y="191446"/>
                    <a:pt x="406121" y="293604"/>
                  </a:cubicBezTo>
                  <a:cubicBezTo>
                    <a:pt x="402771" y="314538"/>
                    <a:pt x="392723" y="332960"/>
                    <a:pt x="394398" y="354731"/>
                  </a:cubicBezTo>
                  <a:cubicBezTo>
                    <a:pt x="375138" y="389063"/>
                    <a:pt x="345831" y="414184"/>
                    <a:pt x="314011" y="436793"/>
                  </a:cubicBezTo>
                  <a:cubicBezTo>
                    <a:pt x="298101" y="448516"/>
                    <a:pt x="282191" y="466938"/>
                    <a:pt x="258745" y="463588"/>
                  </a:cubicBezTo>
                  <a:cubicBezTo>
                    <a:pt x="258745" y="442654"/>
                    <a:pt x="262094" y="422558"/>
                    <a:pt x="257908" y="404136"/>
                  </a:cubicBezTo>
                  <a:cubicBezTo>
                    <a:pt x="228600" y="276019"/>
                    <a:pt x="166635" y="168837"/>
                    <a:pt x="51079" y="99336"/>
                  </a:cubicBezTo>
                  <a:cubicBezTo>
                    <a:pt x="32657" y="87613"/>
                    <a:pt x="10048" y="77564"/>
                    <a:pt x="0" y="54956"/>
                  </a:cubicBezTo>
                  <a:cubicBezTo>
                    <a:pt x="77875" y="-9521"/>
                    <a:pt x="192593" y="-17895"/>
                    <a:pt x="280516" y="33184"/>
                  </a:cubicBezTo>
                  <a:close/>
                </a:path>
              </a:pathLst>
            </a:custGeom>
            <a:solidFill>
              <a:srgbClr val="E6AB6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AF018B17-C34E-C26E-8AFA-A080A5F9DD74}"/>
                </a:ext>
              </a:extLst>
            </p:cNvPr>
            <p:cNvSpPr/>
            <p:nvPr/>
          </p:nvSpPr>
          <p:spPr>
            <a:xfrm>
              <a:off x="8242259" y="1403351"/>
              <a:ext cx="415058" cy="370365"/>
            </a:xfrm>
            <a:custGeom>
              <a:avLst/>
              <a:gdLst>
                <a:gd name="connsiteX0" fmla="*/ 3076 w 415058"/>
                <a:gd name="connsiteY0" fmla="*/ 206900 h 370365"/>
                <a:gd name="connsiteX1" fmla="*/ 13124 w 415058"/>
                <a:gd name="connsiteY1" fmla="*/ 103905 h 370365"/>
                <a:gd name="connsiteX2" fmla="*/ 24010 w 415058"/>
                <a:gd name="connsiteY2" fmla="*/ 67898 h 370365"/>
                <a:gd name="connsiteX3" fmla="*/ 44944 w 415058"/>
                <a:gd name="connsiteY3" fmla="*/ 70410 h 370365"/>
                <a:gd name="connsiteX4" fmla="*/ 49968 w 415058"/>
                <a:gd name="connsiteY4" fmla="*/ 113953 h 370365"/>
                <a:gd name="connsiteX5" fmla="*/ 50805 w 415058"/>
                <a:gd name="connsiteY5" fmla="*/ 116465 h 370365"/>
                <a:gd name="connsiteX6" fmla="*/ 127005 w 415058"/>
                <a:gd name="connsiteY6" fmla="*/ 10120 h 370365"/>
                <a:gd name="connsiteX7" fmla="*/ 160500 w 415058"/>
                <a:gd name="connsiteY7" fmla="*/ 72 h 370365"/>
                <a:gd name="connsiteX8" fmla="*/ 219115 w 415058"/>
                <a:gd name="connsiteY8" fmla="*/ 26030 h 370365"/>
                <a:gd name="connsiteX9" fmla="*/ 384913 w 415058"/>
                <a:gd name="connsiteY9" fmla="*/ 84645 h 370365"/>
                <a:gd name="connsiteX10" fmla="*/ 415058 w 415058"/>
                <a:gd name="connsiteY10" fmla="*/ 103067 h 370365"/>
                <a:gd name="connsiteX11" fmla="*/ 379051 w 415058"/>
                <a:gd name="connsiteY11" fmla="*/ 155821 h 370365"/>
                <a:gd name="connsiteX12" fmla="*/ 240887 w 415058"/>
                <a:gd name="connsiteY12" fmla="*/ 365999 h 370365"/>
                <a:gd name="connsiteX13" fmla="*/ 171386 w 415058"/>
                <a:gd name="connsiteY13" fmla="*/ 357625 h 370365"/>
                <a:gd name="connsiteX14" fmla="*/ 5588 w 415058"/>
                <a:gd name="connsiteY14" fmla="*/ 240395 h 370365"/>
                <a:gd name="connsiteX15" fmla="*/ 3076 w 415058"/>
                <a:gd name="connsiteY15" fmla="*/ 206900 h 37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5058" h="370365">
                  <a:moveTo>
                    <a:pt x="3076" y="206900"/>
                  </a:moveTo>
                  <a:cubicBezTo>
                    <a:pt x="7263" y="173406"/>
                    <a:pt x="10612" y="138236"/>
                    <a:pt x="13124" y="103905"/>
                  </a:cubicBezTo>
                  <a:cubicBezTo>
                    <a:pt x="13961" y="90507"/>
                    <a:pt x="12287" y="77946"/>
                    <a:pt x="24010" y="67898"/>
                  </a:cubicBezTo>
                  <a:cubicBezTo>
                    <a:pt x="31546" y="64549"/>
                    <a:pt x="38245" y="64549"/>
                    <a:pt x="44944" y="70410"/>
                  </a:cubicBezTo>
                  <a:cubicBezTo>
                    <a:pt x="51643" y="84645"/>
                    <a:pt x="58342" y="98880"/>
                    <a:pt x="49968" y="113953"/>
                  </a:cubicBezTo>
                  <a:cubicBezTo>
                    <a:pt x="47456" y="111441"/>
                    <a:pt x="50805" y="118140"/>
                    <a:pt x="50805" y="116465"/>
                  </a:cubicBezTo>
                  <a:cubicBezTo>
                    <a:pt x="77601" y="82133"/>
                    <a:pt x="93511" y="39428"/>
                    <a:pt x="127005" y="10120"/>
                  </a:cubicBezTo>
                  <a:cubicBezTo>
                    <a:pt x="137891" y="5933"/>
                    <a:pt x="148777" y="-766"/>
                    <a:pt x="160500" y="72"/>
                  </a:cubicBezTo>
                  <a:cubicBezTo>
                    <a:pt x="179759" y="7608"/>
                    <a:pt x="199856" y="19331"/>
                    <a:pt x="219115" y="26030"/>
                  </a:cubicBezTo>
                  <a:cubicBezTo>
                    <a:pt x="274381" y="44452"/>
                    <a:pt x="328810" y="68735"/>
                    <a:pt x="384913" y="84645"/>
                  </a:cubicBezTo>
                  <a:cubicBezTo>
                    <a:pt x="396636" y="87995"/>
                    <a:pt x="410034" y="89669"/>
                    <a:pt x="415058" y="103067"/>
                  </a:cubicBezTo>
                  <a:cubicBezTo>
                    <a:pt x="408359" y="124839"/>
                    <a:pt x="389937" y="137399"/>
                    <a:pt x="379051" y="155821"/>
                  </a:cubicBezTo>
                  <a:cubicBezTo>
                    <a:pt x="334671" y="226160"/>
                    <a:pt x="296990" y="302359"/>
                    <a:pt x="240887" y="365999"/>
                  </a:cubicBezTo>
                  <a:cubicBezTo>
                    <a:pt x="215766" y="376047"/>
                    <a:pt x="193157" y="366836"/>
                    <a:pt x="171386" y="357625"/>
                  </a:cubicBezTo>
                  <a:cubicBezTo>
                    <a:pt x="109421" y="328318"/>
                    <a:pt x="60854" y="280588"/>
                    <a:pt x="5588" y="240395"/>
                  </a:cubicBezTo>
                  <a:cubicBezTo>
                    <a:pt x="-5298" y="229509"/>
                    <a:pt x="3076" y="217786"/>
                    <a:pt x="3076" y="206900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869DD3B1-2ECB-FDF1-7421-FE1CE52F578F}"/>
                </a:ext>
              </a:extLst>
            </p:cNvPr>
            <p:cNvSpPr/>
            <p:nvPr/>
          </p:nvSpPr>
          <p:spPr>
            <a:xfrm>
              <a:off x="9350654" y="1504744"/>
              <a:ext cx="604977" cy="568633"/>
            </a:xfrm>
            <a:custGeom>
              <a:avLst/>
              <a:gdLst>
                <a:gd name="connsiteX0" fmla="*/ 195105 w 604977"/>
                <a:gd name="connsiteY0" fmla="*/ 0 h 568633"/>
                <a:gd name="connsiteX1" fmla="*/ 205991 w 604977"/>
                <a:gd name="connsiteY1" fmla="*/ 10048 h 568633"/>
                <a:gd name="connsiteX2" fmla="*/ 370952 w 604977"/>
                <a:gd name="connsiteY2" fmla="*/ 117231 h 568633"/>
                <a:gd name="connsiteX3" fmla="*/ 588666 w 604977"/>
                <a:gd name="connsiteY3" fmla="*/ 436266 h 568633"/>
                <a:gd name="connsiteX4" fmla="*/ 604576 w 604977"/>
                <a:gd name="connsiteY4" fmla="*/ 553497 h 568633"/>
                <a:gd name="connsiteX5" fmla="*/ 599552 w 604977"/>
                <a:gd name="connsiteY5" fmla="*/ 568569 h 568633"/>
                <a:gd name="connsiteX6" fmla="*/ 587829 w 604977"/>
                <a:gd name="connsiteY6" fmla="*/ 556846 h 568633"/>
                <a:gd name="connsiteX7" fmla="*/ 568569 w 604977"/>
                <a:gd name="connsiteY7" fmla="*/ 523352 h 568633"/>
                <a:gd name="connsiteX8" fmla="*/ 459712 w 604977"/>
                <a:gd name="connsiteY8" fmla="*/ 356717 h 568633"/>
                <a:gd name="connsiteX9" fmla="*/ 91272 w 604977"/>
                <a:gd name="connsiteY9" fmla="*/ 88760 h 568633"/>
                <a:gd name="connsiteX10" fmla="*/ 0 w 604977"/>
                <a:gd name="connsiteY10" fmla="*/ 61965 h 568633"/>
                <a:gd name="connsiteX11" fmla="*/ 195105 w 604977"/>
                <a:gd name="connsiteY11" fmla="*/ 0 h 56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4977" h="568633">
                  <a:moveTo>
                    <a:pt x="195105" y="0"/>
                  </a:moveTo>
                  <a:cubicBezTo>
                    <a:pt x="198455" y="3350"/>
                    <a:pt x="201804" y="7536"/>
                    <a:pt x="205991" y="10048"/>
                  </a:cubicBezTo>
                  <a:cubicBezTo>
                    <a:pt x="263769" y="42706"/>
                    <a:pt x="317360" y="78712"/>
                    <a:pt x="370952" y="117231"/>
                  </a:cubicBezTo>
                  <a:cubicBezTo>
                    <a:pt x="479809" y="199292"/>
                    <a:pt x="554334" y="303963"/>
                    <a:pt x="588666" y="436266"/>
                  </a:cubicBezTo>
                  <a:cubicBezTo>
                    <a:pt x="598714" y="473947"/>
                    <a:pt x="606250" y="513303"/>
                    <a:pt x="604576" y="553497"/>
                  </a:cubicBezTo>
                  <a:cubicBezTo>
                    <a:pt x="604576" y="558521"/>
                    <a:pt x="607088" y="567732"/>
                    <a:pt x="599552" y="568569"/>
                  </a:cubicBezTo>
                  <a:cubicBezTo>
                    <a:pt x="592853" y="569407"/>
                    <a:pt x="591178" y="561870"/>
                    <a:pt x="587829" y="556846"/>
                  </a:cubicBezTo>
                  <a:cubicBezTo>
                    <a:pt x="581130" y="545960"/>
                    <a:pt x="574431" y="534237"/>
                    <a:pt x="568569" y="523352"/>
                  </a:cubicBezTo>
                  <a:cubicBezTo>
                    <a:pt x="534237" y="467248"/>
                    <a:pt x="503255" y="406121"/>
                    <a:pt x="459712" y="356717"/>
                  </a:cubicBezTo>
                  <a:cubicBezTo>
                    <a:pt x="357554" y="238648"/>
                    <a:pt x="231950" y="154075"/>
                    <a:pt x="91272" y="88760"/>
                  </a:cubicBezTo>
                  <a:cubicBezTo>
                    <a:pt x="61965" y="75363"/>
                    <a:pt x="33495" y="59453"/>
                    <a:pt x="0" y="61965"/>
                  </a:cubicBezTo>
                  <a:cubicBezTo>
                    <a:pt x="60290" y="26796"/>
                    <a:pt x="125604" y="6699"/>
                    <a:pt x="195105" y="0"/>
                  </a:cubicBezTo>
                  <a:close/>
                </a:path>
              </a:pathLst>
            </a:custGeom>
            <a:solidFill>
              <a:srgbClr val="A86258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5D23551-BC13-B8E5-F0A5-71D9D8567808}"/>
                </a:ext>
              </a:extLst>
            </p:cNvPr>
            <p:cNvSpPr/>
            <p:nvPr/>
          </p:nvSpPr>
          <p:spPr>
            <a:xfrm>
              <a:off x="7924625" y="1518576"/>
              <a:ext cx="548761" cy="754909"/>
            </a:xfrm>
            <a:custGeom>
              <a:avLst/>
              <a:gdLst>
                <a:gd name="connsiteX0" fmla="*/ 75363 w 548761"/>
                <a:gd name="connsiteY0" fmla="*/ 403 h 754909"/>
                <a:gd name="connsiteX1" fmla="*/ 86248 w 548761"/>
                <a:gd name="connsiteY1" fmla="*/ 23012 h 754909"/>
                <a:gd name="connsiteX2" fmla="*/ 101321 w 548761"/>
                <a:gd name="connsiteY2" fmla="*/ 105073 h 754909"/>
                <a:gd name="connsiteX3" fmla="*/ 240323 w 548761"/>
                <a:gd name="connsiteY3" fmla="*/ 244075 h 754909"/>
                <a:gd name="connsiteX4" fmla="*/ 291402 w 548761"/>
                <a:gd name="connsiteY4" fmla="*/ 291805 h 754909"/>
                <a:gd name="connsiteX5" fmla="*/ 495719 w 548761"/>
                <a:gd name="connsiteY5" fmla="*/ 533803 h 754909"/>
                <a:gd name="connsiteX6" fmla="*/ 521677 w 548761"/>
                <a:gd name="connsiteY6" fmla="*/ 562273 h 754909"/>
                <a:gd name="connsiteX7" fmla="*/ 533400 w 548761"/>
                <a:gd name="connsiteY7" fmla="*/ 603304 h 754909"/>
                <a:gd name="connsiteX8" fmla="*/ 541774 w 548761"/>
                <a:gd name="connsiteY8" fmla="*/ 754867 h 754909"/>
                <a:gd name="connsiteX9" fmla="*/ 520839 w 548761"/>
                <a:gd name="connsiteY9" fmla="*/ 735607 h 754909"/>
                <a:gd name="connsiteX10" fmla="*/ 440453 w 548761"/>
                <a:gd name="connsiteY10" fmla="*/ 608328 h 754909"/>
                <a:gd name="connsiteX11" fmla="*/ 275492 w 548761"/>
                <a:gd name="connsiteY11" fmla="*/ 432482 h 754909"/>
                <a:gd name="connsiteX12" fmla="*/ 220226 w 548761"/>
                <a:gd name="connsiteY12" fmla="*/ 363818 h 754909"/>
                <a:gd name="connsiteX13" fmla="*/ 26796 w 548761"/>
                <a:gd name="connsiteY13" fmla="*/ 133544 h 754909"/>
                <a:gd name="connsiteX14" fmla="*/ 0 w 548761"/>
                <a:gd name="connsiteY14" fmla="*/ 78278 h 754909"/>
                <a:gd name="connsiteX15" fmla="*/ 75363 w 548761"/>
                <a:gd name="connsiteY15" fmla="*/ 403 h 75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8761" h="754909">
                  <a:moveTo>
                    <a:pt x="75363" y="403"/>
                  </a:moveTo>
                  <a:cubicBezTo>
                    <a:pt x="100484" y="-2947"/>
                    <a:pt x="90435" y="15475"/>
                    <a:pt x="86248" y="23012"/>
                  </a:cubicBezTo>
                  <a:cubicBezTo>
                    <a:pt x="68664" y="55669"/>
                    <a:pt x="79549" y="80790"/>
                    <a:pt x="101321" y="105073"/>
                  </a:cubicBezTo>
                  <a:cubicBezTo>
                    <a:pt x="144864" y="153640"/>
                    <a:pt x="193431" y="198020"/>
                    <a:pt x="240323" y="244075"/>
                  </a:cubicBezTo>
                  <a:cubicBezTo>
                    <a:pt x="254558" y="263335"/>
                    <a:pt x="276330" y="274220"/>
                    <a:pt x="291402" y="291805"/>
                  </a:cubicBezTo>
                  <a:cubicBezTo>
                    <a:pt x="361741" y="369680"/>
                    <a:pt x="434591" y="446717"/>
                    <a:pt x="495719" y="533803"/>
                  </a:cubicBezTo>
                  <a:cubicBezTo>
                    <a:pt x="507442" y="538827"/>
                    <a:pt x="517490" y="548038"/>
                    <a:pt x="521677" y="562273"/>
                  </a:cubicBezTo>
                  <a:cubicBezTo>
                    <a:pt x="525864" y="576508"/>
                    <a:pt x="529213" y="589069"/>
                    <a:pt x="533400" y="603304"/>
                  </a:cubicBezTo>
                  <a:cubicBezTo>
                    <a:pt x="552659" y="653546"/>
                    <a:pt x="551822" y="703787"/>
                    <a:pt x="541774" y="754867"/>
                  </a:cubicBezTo>
                  <a:cubicBezTo>
                    <a:pt x="526701" y="755704"/>
                    <a:pt x="525864" y="743981"/>
                    <a:pt x="520839" y="735607"/>
                  </a:cubicBezTo>
                  <a:cubicBezTo>
                    <a:pt x="499068" y="690390"/>
                    <a:pt x="472273" y="648521"/>
                    <a:pt x="440453" y="608328"/>
                  </a:cubicBezTo>
                  <a:cubicBezTo>
                    <a:pt x="390211" y="545526"/>
                    <a:pt x="329084" y="491935"/>
                    <a:pt x="275492" y="432482"/>
                  </a:cubicBezTo>
                  <a:cubicBezTo>
                    <a:pt x="257070" y="409873"/>
                    <a:pt x="238648" y="387264"/>
                    <a:pt x="220226" y="363818"/>
                  </a:cubicBezTo>
                  <a:cubicBezTo>
                    <a:pt x="156587" y="287618"/>
                    <a:pt x="91273" y="210581"/>
                    <a:pt x="26796" y="133544"/>
                  </a:cubicBezTo>
                  <a:cubicBezTo>
                    <a:pt x="13398" y="117634"/>
                    <a:pt x="837" y="100886"/>
                    <a:pt x="0" y="78278"/>
                  </a:cubicBezTo>
                  <a:cubicBezTo>
                    <a:pt x="19259" y="48133"/>
                    <a:pt x="48567" y="26361"/>
                    <a:pt x="75363" y="403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B02C3F8-350F-50FB-56E1-9B1719F3B854}"/>
                </a:ext>
              </a:extLst>
            </p:cNvPr>
            <p:cNvSpPr/>
            <p:nvPr/>
          </p:nvSpPr>
          <p:spPr>
            <a:xfrm>
              <a:off x="8033166" y="1503210"/>
              <a:ext cx="392336" cy="556705"/>
            </a:xfrm>
            <a:custGeom>
              <a:avLst/>
              <a:gdLst>
                <a:gd name="connsiteX0" fmla="*/ 7853 w 392336"/>
                <a:gd name="connsiteY0" fmla="*/ 72710 h 556705"/>
                <a:gd name="connsiteX1" fmla="*/ 10365 w 392336"/>
                <a:gd name="connsiteY1" fmla="*/ 17444 h 556705"/>
                <a:gd name="connsiteX2" fmla="*/ 64794 w 392336"/>
                <a:gd name="connsiteY2" fmla="*/ 3209 h 556705"/>
                <a:gd name="connsiteX3" fmla="*/ 93264 w 392336"/>
                <a:gd name="connsiteY3" fmla="*/ 14932 h 556705"/>
                <a:gd name="connsiteX4" fmla="*/ 218868 w 392336"/>
                <a:gd name="connsiteY4" fmla="*/ 110391 h 556705"/>
                <a:gd name="connsiteX5" fmla="*/ 214682 w 392336"/>
                <a:gd name="connsiteY5" fmla="*/ 140536 h 556705"/>
                <a:gd name="connsiteX6" fmla="*/ 210495 w 392336"/>
                <a:gd name="connsiteY6" fmla="*/ 151422 h 556705"/>
                <a:gd name="connsiteX7" fmla="*/ 221381 w 392336"/>
                <a:gd name="connsiteY7" fmla="*/ 165657 h 556705"/>
                <a:gd name="connsiteX8" fmla="*/ 332750 w 392336"/>
                <a:gd name="connsiteY8" fmla="*/ 369973 h 556705"/>
                <a:gd name="connsiteX9" fmla="*/ 388853 w 392336"/>
                <a:gd name="connsiteY9" fmla="*/ 530747 h 556705"/>
                <a:gd name="connsiteX10" fmla="*/ 381317 w 392336"/>
                <a:gd name="connsiteY10" fmla="*/ 556705 h 556705"/>
                <a:gd name="connsiteX11" fmla="*/ 209657 w 392336"/>
                <a:gd name="connsiteY11" fmla="*/ 350714 h 556705"/>
                <a:gd name="connsiteX12" fmla="*/ 127596 w 392336"/>
                <a:gd name="connsiteY12" fmla="*/ 265303 h 556705"/>
                <a:gd name="connsiteX13" fmla="*/ 7853 w 392336"/>
                <a:gd name="connsiteY13" fmla="*/ 72710 h 55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336" h="556705">
                  <a:moveTo>
                    <a:pt x="7853" y="72710"/>
                  </a:moveTo>
                  <a:cubicBezTo>
                    <a:pt x="-2195" y="53450"/>
                    <a:pt x="-3870" y="35028"/>
                    <a:pt x="10365" y="17444"/>
                  </a:cubicBezTo>
                  <a:cubicBezTo>
                    <a:pt x="25438" y="-141"/>
                    <a:pt x="43860" y="-3490"/>
                    <a:pt x="64794" y="3209"/>
                  </a:cubicBezTo>
                  <a:cubicBezTo>
                    <a:pt x="74842" y="6558"/>
                    <a:pt x="83216" y="10745"/>
                    <a:pt x="93264" y="14932"/>
                  </a:cubicBezTo>
                  <a:cubicBezTo>
                    <a:pt x="141831" y="37540"/>
                    <a:pt x="177000" y="80246"/>
                    <a:pt x="218868" y="110391"/>
                  </a:cubicBezTo>
                  <a:cubicBezTo>
                    <a:pt x="218031" y="120439"/>
                    <a:pt x="212169" y="129650"/>
                    <a:pt x="214682" y="140536"/>
                  </a:cubicBezTo>
                  <a:cubicBezTo>
                    <a:pt x="211332" y="143048"/>
                    <a:pt x="210495" y="147235"/>
                    <a:pt x="210495" y="151422"/>
                  </a:cubicBezTo>
                  <a:cubicBezTo>
                    <a:pt x="214682" y="155609"/>
                    <a:pt x="218031" y="159795"/>
                    <a:pt x="221381" y="165657"/>
                  </a:cubicBezTo>
                  <a:cubicBezTo>
                    <a:pt x="264086" y="230971"/>
                    <a:pt x="298418" y="300472"/>
                    <a:pt x="332750" y="369973"/>
                  </a:cubicBezTo>
                  <a:cubicBezTo>
                    <a:pt x="358708" y="421053"/>
                    <a:pt x="377967" y="473806"/>
                    <a:pt x="388853" y="530747"/>
                  </a:cubicBezTo>
                  <a:cubicBezTo>
                    <a:pt x="389690" y="539121"/>
                    <a:pt x="399739" y="552519"/>
                    <a:pt x="381317" y="556705"/>
                  </a:cubicBezTo>
                  <a:cubicBezTo>
                    <a:pt x="329400" y="483855"/>
                    <a:pt x="271622" y="416028"/>
                    <a:pt x="209657" y="350714"/>
                  </a:cubicBezTo>
                  <a:cubicBezTo>
                    <a:pt x="181187" y="321406"/>
                    <a:pt x="154392" y="292936"/>
                    <a:pt x="127596" y="265303"/>
                  </a:cubicBezTo>
                  <a:cubicBezTo>
                    <a:pt x="84053" y="203338"/>
                    <a:pt x="43860" y="139699"/>
                    <a:pt x="7853" y="72710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AA6516B9-D47C-6B7B-2AB9-E870AEC3A6B2}"/>
                </a:ext>
              </a:extLst>
            </p:cNvPr>
            <p:cNvSpPr/>
            <p:nvPr/>
          </p:nvSpPr>
          <p:spPr>
            <a:xfrm>
              <a:off x="8391319" y="1276493"/>
              <a:ext cx="387415" cy="232729"/>
            </a:xfrm>
            <a:custGeom>
              <a:avLst/>
              <a:gdLst>
                <a:gd name="connsiteX0" fmla="*/ 554 w 387415"/>
                <a:gd name="connsiteY0" fmla="*/ 111020 h 232729"/>
                <a:gd name="connsiteX1" fmla="*/ 7253 w 387415"/>
                <a:gd name="connsiteY1" fmla="*/ 13049 h 232729"/>
                <a:gd name="connsiteX2" fmla="*/ 18976 w 387415"/>
                <a:gd name="connsiteY2" fmla="*/ 1326 h 232729"/>
                <a:gd name="connsiteX3" fmla="*/ 73405 w 387415"/>
                <a:gd name="connsiteY3" fmla="*/ 147864 h 232729"/>
                <a:gd name="connsiteX4" fmla="*/ 80941 w 387415"/>
                <a:gd name="connsiteY4" fmla="*/ 1326 h 232729"/>
                <a:gd name="connsiteX5" fmla="*/ 110249 w 387415"/>
                <a:gd name="connsiteY5" fmla="*/ 8024 h 232729"/>
                <a:gd name="connsiteX6" fmla="*/ 210732 w 387415"/>
                <a:gd name="connsiteY6" fmla="*/ 54917 h 232729"/>
                <a:gd name="connsiteX7" fmla="*/ 354759 w 387415"/>
                <a:gd name="connsiteY7" fmla="*/ 94273 h 232729"/>
                <a:gd name="connsiteX8" fmla="*/ 387416 w 387415"/>
                <a:gd name="connsiteY8" fmla="*/ 107671 h 232729"/>
                <a:gd name="connsiteX9" fmla="*/ 362295 w 387415"/>
                <a:gd name="connsiteY9" fmla="*/ 133629 h 232729"/>
                <a:gd name="connsiteX10" fmla="*/ 267673 w 387415"/>
                <a:gd name="connsiteY10" fmla="*/ 228251 h 232729"/>
                <a:gd name="connsiteX11" fmla="*/ 263486 w 387415"/>
                <a:gd name="connsiteY11" fmla="*/ 232438 h 232729"/>
                <a:gd name="connsiteX12" fmla="*/ 240040 w 387415"/>
                <a:gd name="connsiteY12" fmla="*/ 221552 h 232729"/>
                <a:gd name="connsiteX13" fmla="*/ 28187 w 387415"/>
                <a:gd name="connsiteY13" fmla="*/ 142002 h 232729"/>
                <a:gd name="connsiteX14" fmla="*/ 7253 w 387415"/>
                <a:gd name="connsiteY14" fmla="*/ 128605 h 232729"/>
                <a:gd name="connsiteX15" fmla="*/ 554 w 387415"/>
                <a:gd name="connsiteY15" fmla="*/ 111020 h 23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7415" h="232729">
                  <a:moveTo>
                    <a:pt x="554" y="111020"/>
                  </a:moveTo>
                  <a:cubicBezTo>
                    <a:pt x="-1958" y="78363"/>
                    <a:pt x="4741" y="45706"/>
                    <a:pt x="7253" y="13049"/>
                  </a:cubicBezTo>
                  <a:cubicBezTo>
                    <a:pt x="8090" y="6350"/>
                    <a:pt x="11440" y="1326"/>
                    <a:pt x="18976" y="1326"/>
                  </a:cubicBezTo>
                  <a:cubicBezTo>
                    <a:pt x="24000" y="53242"/>
                    <a:pt x="33211" y="104321"/>
                    <a:pt x="73405" y="147864"/>
                  </a:cubicBezTo>
                  <a:cubicBezTo>
                    <a:pt x="70893" y="95947"/>
                    <a:pt x="65031" y="48218"/>
                    <a:pt x="80941" y="1326"/>
                  </a:cubicBezTo>
                  <a:cubicBezTo>
                    <a:pt x="91827" y="-2861"/>
                    <a:pt x="101875" y="3838"/>
                    <a:pt x="110249" y="8024"/>
                  </a:cubicBezTo>
                  <a:cubicBezTo>
                    <a:pt x="142906" y="25609"/>
                    <a:pt x="177238" y="39844"/>
                    <a:pt x="210732" y="54917"/>
                  </a:cubicBezTo>
                  <a:cubicBezTo>
                    <a:pt x="255950" y="75851"/>
                    <a:pt x="303679" y="91761"/>
                    <a:pt x="354759" y="94273"/>
                  </a:cubicBezTo>
                  <a:cubicBezTo>
                    <a:pt x="366482" y="95110"/>
                    <a:pt x="378205" y="96785"/>
                    <a:pt x="387416" y="107671"/>
                  </a:cubicBezTo>
                  <a:cubicBezTo>
                    <a:pt x="380717" y="118556"/>
                    <a:pt x="371506" y="126093"/>
                    <a:pt x="362295" y="133629"/>
                  </a:cubicBezTo>
                  <a:cubicBezTo>
                    <a:pt x="328800" y="162936"/>
                    <a:pt x="296980" y="194756"/>
                    <a:pt x="267673" y="228251"/>
                  </a:cubicBezTo>
                  <a:cubicBezTo>
                    <a:pt x="270185" y="232438"/>
                    <a:pt x="267673" y="233275"/>
                    <a:pt x="263486" y="232438"/>
                  </a:cubicBezTo>
                  <a:cubicBezTo>
                    <a:pt x="255112" y="229088"/>
                    <a:pt x="247576" y="224064"/>
                    <a:pt x="240040" y="221552"/>
                  </a:cubicBezTo>
                  <a:cubicBezTo>
                    <a:pt x="168864" y="198943"/>
                    <a:pt x="97688" y="171310"/>
                    <a:pt x="28187" y="142002"/>
                  </a:cubicBezTo>
                  <a:cubicBezTo>
                    <a:pt x="20651" y="138653"/>
                    <a:pt x="10603" y="138653"/>
                    <a:pt x="7253" y="128605"/>
                  </a:cubicBezTo>
                  <a:cubicBezTo>
                    <a:pt x="2229" y="124418"/>
                    <a:pt x="554" y="118556"/>
                    <a:pt x="554" y="111020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5138C496-D2CE-CF25-C0A3-7BE66EF98E86}"/>
                </a:ext>
              </a:extLst>
            </p:cNvPr>
            <p:cNvSpPr/>
            <p:nvPr/>
          </p:nvSpPr>
          <p:spPr>
            <a:xfrm>
              <a:off x="7990782" y="1402926"/>
              <a:ext cx="280491" cy="365586"/>
            </a:xfrm>
            <a:custGeom>
              <a:avLst/>
              <a:gdLst>
                <a:gd name="connsiteX0" fmla="*/ 19254 w 280491"/>
                <a:gd name="connsiteY0" fmla="*/ 214862 h 365586"/>
                <a:gd name="connsiteX1" fmla="*/ 11717 w 280491"/>
                <a:gd name="connsiteY1" fmla="*/ 134475 h 365586"/>
                <a:gd name="connsiteX2" fmla="*/ 6693 w 280491"/>
                <a:gd name="connsiteY2" fmla="*/ 115216 h 365586"/>
                <a:gd name="connsiteX3" fmla="*/ 21766 w 280491"/>
                <a:gd name="connsiteY3" fmla="*/ 40690 h 365586"/>
                <a:gd name="connsiteX4" fmla="*/ 30139 w 280491"/>
                <a:gd name="connsiteY4" fmla="*/ 29805 h 365586"/>
                <a:gd name="connsiteX5" fmla="*/ 143183 w 280491"/>
                <a:gd name="connsiteY5" fmla="*/ 11382 h 365586"/>
                <a:gd name="connsiteX6" fmla="*/ 169979 w 280491"/>
                <a:gd name="connsiteY6" fmla="*/ 24780 h 365586"/>
                <a:gd name="connsiteX7" fmla="*/ 216871 w 280491"/>
                <a:gd name="connsiteY7" fmla="*/ 65811 h 365586"/>
                <a:gd name="connsiteX8" fmla="*/ 212684 w 280491"/>
                <a:gd name="connsiteY8" fmla="*/ 22268 h 365586"/>
                <a:gd name="connsiteX9" fmla="*/ 222733 w 280491"/>
                <a:gd name="connsiteY9" fmla="*/ 497 h 365586"/>
                <a:gd name="connsiteX10" fmla="*/ 241992 w 280491"/>
                <a:gd name="connsiteY10" fmla="*/ 11382 h 365586"/>
                <a:gd name="connsiteX11" fmla="*/ 271300 w 280491"/>
                <a:gd name="connsiteY11" fmla="*/ 44877 h 365586"/>
                <a:gd name="connsiteX12" fmla="*/ 277999 w 280491"/>
                <a:gd name="connsiteY12" fmla="*/ 67486 h 365586"/>
                <a:gd name="connsiteX13" fmla="*/ 272975 w 280491"/>
                <a:gd name="connsiteY13" fmla="*/ 100143 h 365586"/>
                <a:gd name="connsiteX14" fmla="*/ 262089 w 280491"/>
                <a:gd name="connsiteY14" fmla="*/ 209838 h 365586"/>
                <a:gd name="connsiteX15" fmla="*/ 219383 w 280491"/>
                <a:gd name="connsiteY15" fmla="*/ 184717 h 365586"/>
                <a:gd name="connsiteX16" fmla="*/ 101315 w 280491"/>
                <a:gd name="connsiteY16" fmla="*/ 107679 h 365586"/>
                <a:gd name="connsiteX17" fmla="*/ 58610 w 280491"/>
                <a:gd name="connsiteY17" fmla="*/ 119402 h 365586"/>
                <a:gd name="connsiteX18" fmla="*/ 54423 w 280491"/>
                <a:gd name="connsiteY18" fmla="*/ 162945 h 365586"/>
                <a:gd name="connsiteX19" fmla="*/ 141509 w 280491"/>
                <a:gd name="connsiteY19" fmla="*/ 310321 h 365586"/>
                <a:gd name="connsiteX20" fmla="*/ 170816 w 280491"/>
                <a:gd name="connsiteY20" fmla="*/ 365587 h 365586"/>
                <a:gd name="connsiteX21" fmla="*/ 19254 w 280491"/>
                <a:gd name="connsiteY21" fmla="*/ 214862 h 3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491" h="365586">
                  <a:moveTo>
                    <a:pt x="19254" y="214862"/>
                  </a:moveTo>
                  <a:cubicBezTo>
                    <a:pt x="-1680" y="189741"/>
                    <a:pt x="-7542" y="163783"/>
                    <a:pt x="11717" y="134475"/>
                  </a:cubicBezTo>
                  <a:cubicBezTo>
                    <a:pt x="15904" y="129451"/>
                    <a:pt x="25115" y="116890"/>
                    <a:pt x="6693" y="115216"/>
                  </a:cubicBezTo>
                  <a:cubicBezTo>
                    <a:pt x="16742" y="91769"/>
                    <a:pt x="15067" y="64974"/>
                    <a:pt x="21766" y="40690"/>
                  </a:cubicBezTo>
                  <a:cubicBezTo>
                    <a:pt x="20929" y="33154"/>
                    <a:pt x="25953" y="30642"/>
                    <a:pt x="30139" y="29805"/>
                  </a:cubicBezTo>
                  <a:cubicBezTo>
                    <a:pt x="67821" y="22268"/>
                    <a:pt x="104665" y="16407"/>
                    <a:pt x="143183" y="11382"/>
                  </a:cubicBezTo>
                  <a:cubicBezTo>
                    <a:pt x="154907" y="10545"/>
                    <a:pt x="162443" y="16407"/>
                    <a:pt x="169979" y="24780"/>
                  </a:cubicBezTo>
                  <a:cubicBezTo>
                    <a:pt x="184214" y="39853"/>
                    <a:pt x="198449" y="54088"/>
                    <a:pt x="216871" y="65811"/>
                  </a:cubicBezTo>
                  <a:cubicBezTo>
                    <a:pt x="212684" y="49901"/>
                    <a:pt x="211847" y="36503"/>
                    <a:pt x="212684" y="22268"/>
                  </a:cubicBezTo>
                  <a:cubicBezTo>
                    <a:pt x="213522" y="14732"/>
                    <a:pt x="212684" y="3846"/>
                    <a:pt x="222733" y="497"/>
                  </a:cubicBezTo>
                  <a:cubicBezTo>
                    <a:pt x="231106" y="-2015"/>
                    <a:pt x="236968" y="5521"/>
                    <a:pt x="241992" y="11382"/>
                  </a:cubicBezTo>
                  <a:cubicBezTo>
                    <a:pt x="252040" y="23106"/>
                    <a:pt x="261252" y="33991"/>
                    <a:pt x="271300" y="44877"/>
                  </a:cubicBezTo>
                  <a:cubicBezTo>
                    <a:pt x="276324" y="51576"/>
                    <a:pt x="284698" y="58275"/>
                    <a:pt x="277999" y="67486"/>
                  </a:cubicBezTo>
                  <a:cubicBezTo>
                    <a:pt x="270462" y="77534"/>
                    <a:pt x="273812" y="89257"/>
                    <a:pt x="272975" y="100143"/>
                  </a:cubicBezTo>
                  <a:cubicBezTo>
                    <a:pt x="269625" y="136987"/>
                    <a:pt x="272137" y="173831"/>
                    <a:pt x="262089" y="209838"/>
                  </a:cubicBezTo>
                  <a:cubicBezTo>
                    <a:pt x="241155" y="212350"/>
                    <a:pt x="231944" y="195602"/>
                    <a:pt x="219383" y="184717"/>
                  </a:cubicBezTo>
                  <a:cubicBezTo>
                    <a:pt x="185051" y="152897"/>
                    <a:pt x="148208" y="121914"/>
                    <a:pt x="101315" y="107679"/>
                  </a:cubicBezTo>
                  <a:cubicBezTo>
                    <a:pt x="83731" y="102655"/>
                    <a:pt x="69495" y="106842"/>
                    <a:pt x="58610" y="119402"/>
                  </a:cubicBezTo>
                  <a:cubicBezTo>
                    <a:pt x="47724" y="132800"/>
                    <a:pt x="44375" y="147873"/>
                    <a:pt x="54423" y="162945"/>
                  </a:cubicBezTo>
                  <a:cubicBezTo>
                    <a:pt x="83731" y="211512"/>
                    <a:pt x="107177" y="263429"/>
                    <a:pt x="141509" y="310321"/>
                  </a:cubicBezTo>
                  <a:cubicBezTo>
                    <a:pt x="153232" y="327906"/>
                    <a:pt x="169979" y="342978"/>
                    <a:pt x="170816" y="365587"/>
                  </a:cubicBezTo>
                  <a:cubicBezTo>
                    <a:pt x="118062" y="318695"/>
                    <a:pt x="66146" y="271802"/>
                    <a:pt x="19254" y="214862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C1D99C8-6C93-F947-B2A8-8DE6006D42F9}"/>
                </a:ext>
              </a:extLst>
            </p:cNvPr>
            <p:cNvSpPr/>
            <p:nvPr/>
          </p:nvSpPr>
          <p:spPr>
            <a:xfrm>
              <a:off x="7981566" y="1213052"/>
              <a:ext cx="331330" cy="278294"/>
            </a:xfrm>
            <a:custGeom>
              <a:avLst/>
              <a:gdLst>
                <a:gd name="connsiteX0" fmla="*/ 0 w 331330"/>
                <a:gd name="connsiteY0" fmla="*/ 193720 h 278294"/>
                <a:gd name="connsiteX1" fmla="*/ 21771 w 331330"/>
                <a:gd name="connsiteY1" fmla="*/ 181997 h 278294"/>
                <a:gd name="connsiteX2" fmla="*/ 116393 w 331330"/>
                <a:gd name="connsiteY2" fmla="*/ 153527 h 278294"/>
                <a:gd name="connsiteX3" fmla="*/ 288890 w 331330"/>
                <a:gd name="connsiteY3" fmla="*/ 23736 h 278294"/>
                <a:gd name="connsiteX4" fmla="*/ 319035 w 331330"/>
                <a:gd name="connsiteY4" fmla="*/ 1127 h 278294"/>
                <a:gd name="connsiteX5" fmla="*/ 324059 w 331330"/>
                <a:gd name="connsiteY5" fmla="*/ 37134 h 278294"/>
                <a:gd name="connsiteX6" fmla="*/ 329084 w 331330"/>
                <a:gd name="connsiteY6" fmla="*/ 71465 h 278294"/>
                <a:gd name="connsiteX7" fmla="*/ 306475 w 331330"/>
                <a:gd name="connsiteY7" fmla="*/ 96586 h 278294"/>
                <a:gd name="connsiteX8" fmla="*/ 298938 w 331330"/>
                <a:gd name="connsiteY8" fmla="*/ 106635 h 278294"/>
                <a:gd name="connsiteX9" fmla="*/ 306475 w 331330"/>
                <a:gd name="connsiteY9" fmla="*/ 245637 h 278294"/>
                <a:gd name="connsiteX10" fmla="*/ 303125 w 331330"/>
                <a:gd name="connsiteY10" fmla="*/ 264896 h 278294"/>
                <a:gd name="connsiteX11" fmla="*/ 287215 w 331330"/>
                <a:gd name="connsiteY11" fmla="*/ 258197 h 278294"/>
                <a:gd name="connsiteX12" fmla="*/ 231949 w 331330"/>
                <a:gd name="connsiteY12" fmla="*/ 187859 h 278294"/>
                <a:gd name="connsiteX13" fmla="*/ 238648 w 331330"/>
                <a:gd name="connsiteY13" fmla="*/ 278294 h 278294"/>
                <a:gd name="connsiteX14" fmla="*/ 175009 w 331330"/>
                <a:gd name="connsiteY14" fmla="*/ 222191 h 278294"/>
                <a:gd name="connsiteX15" fmla="*/ 159099 w 331330"/>
                <a:gd name="connsiteY15" fmla="*/ 211305 h 278294"/>
                <a:gd name="connsiteX16" fmla="*/ 33495 w 331330"/>
                <a:gd name="connsiteY16" fmla="*/ 233914 h 278294"/>
                <a:gd name="connsiteX17" fmla="*/ 0 w 331330"/>
                <a:gd name="connsiteY17" fmla="*/ 193720 h 27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1330" h="278294">
                  <a:moveTo>
                    <a:pt x="0" y="193720"/>
                  </a:moveTo>
                  <a:cubicBezTo>
                    <a:pt x="4187" y="183672"/>
                    <a:pt x="13398" y="183672"/>
                    <a:pt x="21771" y="181997"/>
                  </a:cubicBezTo>
                  <a:cubicBezTo>
                    <a:pt x="54429" y="175298"/>
                    <a:pt x="87086" y="170274"/>
                    <a:pt x="116393" y="153527"/>
                  </a:cubicBezTo>
                  <a:cubicBezTo>
                    <a:pt x="179196" y="117520"/>
                    <a:pt x="240323" y="77327"/>
                    <a:pt x="288890" y="23736"/>
                  </a:cubicBezTo>
                  <a:cubicBezTo>
                    <a:pt x="297264" y="13687"/>
                    <a:pt x="304800" y="-4735"/>
                    <a:pt x="319035" y="1127"/>
                  </a:cubicBezTo>
                  <a:cubicBezTo>
                    <a:pt x="330758" y="5314"/>
                    <a:pt x="322385" y="24573"/>
                    <a:pt x="324059" y="37134"/>
                  </a:cubicBezTo>
                  <a:cubicBezTo>
                    <a:pt x="334108" y="48019"/>
                    <a:pt x="331596" y="59742"/>
                    <a:pt x="329084" y="71465"/>
                  </a:cubicBezTo>
                  <a:cubicBezTo>
                    <a:pt x="325734" y="83189"/>
                    <a:pt x="317360" y="90725"/>
                    <a:pt x="306475" y="96586"/>
                  </a:cubicBezTo>
                  <a:cubicBezTo>
                    <a:pt x="302288" y="99098"/>
                    <a:pt x="299776" y="101610"/>
                    <a:pt x="298938" y="106635"/>
                  </a:cubicBezTo>
                  <a:cubicBezTo>
                    <a:pt x="293914" y="153527"/>
                    <a:pt x="290565" y="199582"/>
                    <a:pt x="306475" y="245637"/>
                  </a:cubicBezTo>
                  <a:cubicBezTo>
                    <a:pt x="308987" y="252336"/>
                    <a:pt x="317360" y="260709"/>
                    <a:pt x="303125" y="264896"/>
                  </a:cubicBezTo>
                  <a:cubicBezTo>
                    <a:pt x="298938" y="259872"/>
                    <a:pt x="292239" y="259872"/>
                    <a:pt x="287215" y="258197"/>
                  </a:cubicBezTo>
                  <a:cubicBezTo>
                    <a:pt x="273818" y="232239"/>
                    <a:pt x="250371" y="217167"/>
                    <a:pt x="231949" y="187859"/>
                  </a:cubicBezTo>
                  <a:cubicBezTo>
                    <a:pt x="226925" y="223865"/>
                    <a:pt x="231112" y="250661"/>
                    <a:pt x="238648" y="278294"/>
                  </a:cubicBezTo>
                  <a:cubicBezTo>
                    <a:pt x="216040" y="260709"/>
                    <a:pt x="195106" y="241450"/>
                    <a:pt x="175009" y="222191"/>
                  </a:cubicBezTo>
                  <a:cubicBezTo>
                    <a:pt x="169985" y="218004"/>
                    <a:pt x="167473" y="208793"/>
                    <a:pt x="159099" y="211305"/>
                  </a:cubicBezTo>
                  <a:cubicBezTo>
                    <a:pt x="118068" y="219679"/>
                    <a:pt x="74525" y="221353"/>
                    <a:pt x="33495" y="233914"/>
                  </a:cubicBezTo>
                  <a:cubicBezTo>
                    <a:pt x="18422" y="222191"/>
                    <a:pt x="9211" y="207955"/>
                    <a:pt x="0" y="193720"/>
                  </a:cubicBezTo>
                  <a:close/>
                </a:path>
              </a:pathLst>
            </a:custGeom>
            <a:solidFill>
              <a:srgbClr val="E6AB7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CF1B11F-472B-F03F-3520-6F48DBEB16A4}"/>
                </a:ext>
              </a:extLst>
            </p:cNvPr>
            <p:cNvSpPr/>
            <p:nvPr/>
          </p:nvSpPr>
          <p:spPr>
            <a:xfrm>
              <a:off x="7547278" y="2295214"/>
              <a:ext cx="388774" cy="118068"/>
            </a:xfrm>
            <a:custGeom>
              <a:avLst/>
              <a:gdLst>
                <a:gd name="connsiteX0" fmla="*/ 24818 w 388774"/>
                <a:gd name="connsiteY0" fmla="*/ 83736 h 118068"/>
                <a:gd name="connsiteX1" fmla="*/ 3884 w 388774"/>
                <a:gd name="connsiteY1" fmla="*/ 47730 h 118068"/>
                <a:gd name="connsiteX2" fmla="*/ 14770 w 388774"/>
                <a:gd name="connsiteY2" fmla="*/ 15910 h 118068"/>
                <a:gd name="connsiteX3" fmla="*/ 378185 w 388774"/>
                <a:gd name="connsiteY3" fmla="*/ 0 h 118068"/>
                <a:gd name="connsiteX4" fmla="*/ 374835 w 388774"/>
                <a:gd name="connsiteY4" fmla="*/ 77875 h 118068"/>
                <a:gd name="connsiteX5" fmla="*/ 230809 w 388774"/>
                <a:gd name="connsiteY5" fmla="*/ 80387 h 118068"/>
                <a:gd name="connsiteX6" fmla="*/ 54963 w 388774"/>
                <a:gd name="connsiteY6" fmla="*/ 77875 h 118068"/>
                <a:gd name="connsiteX7" fmla="*/ 39890 w 388774"/>
                <a:gd name="connsiteY7" fmla="*/ 92110 h 118068"/>
                <a:gd name="connsiteX8" fmla="*/ 35704 w 388774"/>
                <a:gd name="connsiteY8" fmla="*/ 118068 h 118068"/>
                <a:gd name="connsiteX9" fmla="*/ 24818 w 388774"/>
                <a:gd name="connsiteY9" fmla="*/ 83736 h 11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774" h="118068">
                  <a:moveTo>
                    <a:pt x="24818" y="83736"/>
                  </a:moveTo>
                  <a:cubicBezTo>
                    <a:pt x="-1978" y="80387"/>
                    <a:pt x="-3652" y="68664"/>
                    <a:pt x="3884" y="47730"/>
                  </a:cubicBezTo>
                  <a:cubicBezTo>
                    <a:pt x="8071" y="36844"/>
                    <a:pt x="11420" y="26795"/>
                    <a:pt x="14770" y="15910"/>
                  </a:cubicBezTo>
                  <a:cubicBezTo>
                    <a:pt x="135350" y="5861"/>
                    <a:pt x="256767" y="2512"/>
                    <a:pt x="378185" y="0"/>
                  </a:cubicBezTo>
                  <a:cubicBezTo>
                    <a:pt x="392420" y="26795"/>
                    <a:pt x="393258" y="52754"/>
                    <a:pt x="374835" y="77875"/>
                  </a:cubicBezTo>
                  <a:cubicBezTo>
                    <a:pt x="327106" y="87923"/>
                    <a:pt x="278539" y="85411"/>
                    <a:pt x="230809" y="80387"/>
                  </a:cubicBezTo>
                  <a:cubicBezTo>
                    <a:pt x="172194" y="73688"/>
                    <a:pt x="113578" y="76200"/>
                    <a:pt x="54963" y="77875"/>
                  </a:cubicBezTo>
                  <a:cubicBezTo>
                    <a:pt x="44077" y="77037"/>
                    <a:pt x="39890" y="81224"/>
                    <a:pt x="39890" y="92110"/>
                  </a:cubicBezTo>
                  <a:cubicBezTo>
                    <a:pt x="39890" y="100484"/>
                    <a:pt x="43240" y="110532"/>
                    <a:pt x="35704" y="118068"/>
                  </a:cubicBezTo>
                  <a:cubicBezTo>
                    <a:pt x="30680" y="106345"/>
                    <a:pt x="45752" y="86248"/>
                    <a:pt x="24818" y="83736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185B8555-DC83-EAA3-913A-B3DB8C7C0905}"/>
                </a:ext>
              </a:extLst>
            </p:cNvPr>
            <p:cNvSpPr/>
            <p:nvPr/>
          </p:nvSpPr>
          <p:spPr>
            <a:xfrm>
              <a:off x="7971692" y="502421"/>
              <a:ext cx="295414" cy="231112"/>
            </a:xfrm>
            <a:custGeom>
              <a:avLst/>
              <a:gdLst>
                <a:gd name="connsiteX0" fmla="*/ 295415 w 295414"/>
                <a:gd name="connsiteY0" fmla="*/ 61128 h 231112"/>
                <a:gd name="connsiteX1" fmla="*/ 234287 w 295414"/>
                <a:gd name="connsiteY1" fmla="*/ 108857 h 231112"/>
                <a:gd name="connsiteX2" fmla="*/ 19922 w 295414"/>
                <a:gd name="connsiteY2" fmla="*/ 231112 h 231112"/>
                <a:gd name="connsiteX3" fmla="*/ 663 w 295414"/>
                <a:gd name="connsiteY3" fmla="*/ 164123 h 231112"/>
                <a:gd name="connsiteX4" fmla="*/ 110358 w 295414"/>
                <a:gd name="connsiteY4" fmla="*/ 109694 h 231112"/>
                <a:gd name="connsiteX5" fmla="*/ 246010 w 295414"/>
                <a:gd name="connsiteY5" fmla="*/ 0 h 231112"/>
                <a:gd name="connsiteX6" fmla="*/ 295415 w 295414"/>
                <a:gd name="connsiteY6" fmla="*/ 61128 h 23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414" h="231112">
                  <a:moveTo>
                    <a:pt x="295415" y="61128"/>
                  </a:moveTo>
                  <a:cubicBezTo>
                    <a:pt x="272806" y="72851"/>
                    <a:pt x="254384" y="91273"/>
                    <a:pt x="234287" y="108857"/>
                  </a:cubicBezTo>
                  <a:cubicBezTo>
                    <a:pt x="170648" y="163286"/>
                    <a:pt x="98635" y="204317"/>
                    <a:pt x="19922" y="231112"/>
                  </a:cubicBezTo>
                  <a:cubicBezTo>
                    <a:pt x="13224" y="208503"/>
                    <a:pt x="-3524" y="190081"/>
                    <a:pt x="663" y="164123"/>
                  </a:cubicBezTo>
                  <a:cubicBezTo>
                    <a:pt x="40019" y="150725"/>
                    <a:pt x="74351" y="128117"/>
                    <a:pt x="110358" y="109694"/>
                  </a:cubicBezTo>
                  <a:cubicBezTo>
                    <a:pt x="164786" y="84574"/>
                    <a:pt x="203305" y="40193"/>
                    <a:pt x="246010" y="0"/>
                  </a:cubicBezTo>
                  <a:cubicBezTo>
                    <a:pt x="262758" y="19259"/>
                    <a:pt x="284529" y="36007"/>
                    <a:pt x="295415" y="61128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734B9E8B-8F31-8F45-CF59-09C21F3B8BDC}"/>
                </a:ext>
              </a:extLst>
            </p:cNvPr>
            <p:cNvSpPr/>
            <p:nvPr/>
          </p:nvSpPr>
          <p:spPr>
            <a:xfrm>
              <a:off x="8471155" y="1256479"/>
              <a:ext cx="386291" cy="126846"/>
            </a:xfrm>
            <a:custGeom>
              <a:avLst/>
              <a:gdLst>
                <a:gd name="connsiteX0" fmla="*/ 27063 w 386291"/>
                <a:gd name="connsiteY0" fmla="*/ 4592 h 126846"/>
                <a:gd name="connsiteX1" fmla="*/ 199560 w 386291"/>
                <a:gd name="connsiteY1" fmla="*/ 38087 h 126846"/>
                <a:gd name="connsiteX2" fmla="*/ 386292 w 386291"/>
                <a:gd name="connsiteY2" fmla="*/ 28038 h 126846"/>
                <a:gd name="connsiteX3" fmla="*/ 308417 w 386291"/>
                <a:gd name="connsiteY3" fmla="*/ 126847 h 126846"/>
                <a:gd name="connsiteX4" fmla="*/ 198723 w 386291"/>
                <a:gd name="connsiteY4" fmla="*/ 109262 h 126846"/>
                <a:gd name="connsiteX5" fmla="*/ 268 w 386291"/>
                <a:gd name="connsiteY5" fmla="*/ 22177 h 126846"/>
                <a:gd name="connsiteX6" fmla="*/ 27063 w 386291"/>
                <a:gd name="connsiteY6" fmla="*/ 4592 h 12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291" h="126846">
                  <a:moveTo>
                    <a:pt x="27063" y="4592"/>
                  </a:moveTo>
                  <a:cubicBezTo>
                    <a:pt x="82329" y="28038"/>
                    <a:pt x="140945" y="34737"/>
                    <a:pt x="199560" y="38087"/>
                  </a:cubicBezTo>
                  <a:cubicBezTo>
                    <a:pt x="262362" y="41436"/>
                    <a:pt x="324327" y="38087"/>
                    <a:pt x="386292" y="28038"/>
                  </a:cubicBezTo>
                  <a:cubicBezTo>
                    <a:pt x="367870" y="67394"/>
                    <a:pt x="339399" y="97539"/>
                    <a:pt x="308417" y="126847"/>
                  </a:cubicBezTo>
                  <a:cubicBezTo>
                    <a:pt x="271573" y="119311"/>
                    <a:pt x="234729" y="120148"/>
                    <a:pt x="198723" y="109262"/>
                  </a:cubicBezTo>
                  <a:cubicBezTo>
                    <a:pt x="129221" y="87491"/>
                    <a:pt x="65582" y="54834"/>
                    <a:pt x="268" y="22177"/>
                  </a:cubicBezTo>
                  <a:cubicBezTo>
                    <a:pt x="-1407" y="1243"/>
                    <a:pt x="4454" y="-5456"/>
                    <a:pt x="27063" y="4592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47B2675B-C8E0-F7F8-8252-A7E5CBFE8CD9}"/>
                </a:ext>
              </a:extLst>
            </p:cNvPr>
            <p:cNvSpPr/>
            <p:nvPr/>
          </p:nvSpPr>
          <p:spPr>
            <a:xfrm>
              <a:off x="8481380" y="1503907"/>
              <a:ext cx="186368" cy="265443"/>
            </a:xfrm>
            <a:custGeom>
              <a:avLst/>
              <a:gdLst>
                <a:gd name="connsiteX0" fmla="*/ 179287 w 186368"/>
                <a:gd name="connsiteY0" fmla="*/ 22609 h 265443"/>
                <a:gd name="connsiteX1" fmla="*/ 49496 w 186368"/>
                <a:gd name="connsiteY1" fmla="*/ 235299 h 265443"/>
                <a:gd name="connsiteX2" fmla="*/ 2604 w 186368"/>
                <a:gd name="connsiteY2" fmla="*/ 265444 h 265443"/>
                <a:gd name="connsiteX3" fmla="*/ 9303 w 186368"/>
                <a:gd name="connsiteY3" fmla="*/ 246185 h 265443"/>
                <a:gd name="connsiteX4" fmla="*/ 97226 w 186368"/>
                <a:gd name="connsiteY4" fmla="*/ 113044 h 265443"/>
                <a:gd name="connsiteX5" fmla="*/ 174263 w 186368"/>
                <a:gd name="connsiteY5" fmla="*/ 4187 h 265443"/>
                <a:gd name="connsiteX6" fmla="*/ 178450 w 186368"/>
                <a:gd name="connsiteY6" fmla="*/ 0 h 265443"/>
                <a:gd name="connsiteX7" fmla="*/ 179287 w 186368"/>
                <a:gd name="connsiteY7" fmla="*/ 22609 h 26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368" h="265443">
                  <a:moveTo>
                    <a:pt x="179287" y="22609"/>
                  </a:moveTo>
                  <a:cubicBezTo>
                    <a:pt x="145793" y="99646"/>
                    <a:pt x="95551" y="165798"/>
                    <a:pt x="49496" y="235299"/>
                  </a:cubicBezTo>
                  <a:cubicBezTo>
                    <a:pt x="38610" y="250371"/>
                    <a:pt x="23538" y="263769"/>
                    <a:pt x="2604" y="265444"/>
                  </a:cubicBezTo>
                  <a:cubicBezTo>
                    <a:pt x="-4932" y="255396"/>
                    <a:pt x="5953" y="250371"/>
                    <a:pt x="9303" y="246185"/>
                  </a:cubicBezTo>
                  <a:cubicBezTo>
                    <a:pt x="42797" y="205154"/>
                    <a:pt x="68755" y="158261"/>
                    <a:pt x="97226" y="113044"/>
                  </a:cubicBezTo>
                  <a:cubicBezTo>
                    <a:pt x="119835" y="76200"/>
                    <a:pt x="136582" y="32657"/>
                    <a:pt x="174263" y="4187"/>
                  </a:cubicBezTo>
                  <a:cubicBezTo>
                    <a:pt x="175101" y="3349"/>
                    <a:pt x="177613" y="837"/>
                    <a:pt x="178450" y="0"/>
                  </a:cubicBezTo>
                  <a:cubicBezTo>
                    <a:pt x="194360" y="7536"/>
                    <a:pt x="181799" y="15910"/>
                    <a:pt x="179287" y="22609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0BD78C18-CFFE-9222-02C9-8FFFA00E5756}"/>
                </a:ext>
              </a:extLst>
            </p:cNvPr>
            <p:cNvSpPr/>
            <p:nvPr/>
          </p:nvSpPr>
          <p:spPr>
            <a:xfrm>
              <a:off x="8243660" y="1655424"/>
              <a:ext cx="200129" cy="427100"/>
            </a:xfrm>
            <a:custGeom>
              <a:avLst/>
              <a:gdLst>
                <a:gd name="connsiteX0" fmla="*/ 17585 w 200129"/>
                <a:gd name="connsiteY0" fmla="*/ 17630 h 427100"/>
                <a:gd name="connsiteX1" fmla="*/ 130628 w 200129"/>
                <a:gd name="connsiteY1" fmla="*/ 226133 h 427100"/>
                <a:gd name="connsiteX2" fmla="*/ 200130 w 200129"/>
                <a:gd name="connsiteY2" fmla="*/ 427101 h 427100"/>
                <a:gd name="connsiteX3" fmla="*/ 169985 w 200129"/>
                <a:gd name="connsiteY3" fmla="*/ 405329 h 427100"/>
                <a:gd name="connsiteX4" fmla="*/ 172497 w 200129"/>
                <a:gd name="connsiteY4" fmla="*/ 386907 h 427100"/>
                <a:gd name="connsiteX5" fmla="*/ 66989 w 200129"/>
                <a:gd name="connsiteY5" fmla="*/ 122301 h 427100"/>
                <a:gd name="connsiteX6" fmla="*/ 0 w 200129"/>
                <a:gd name="connsiteY6" fmla="*/ 46 h 427100"/>
                <a:gd name="connsiteX7" fmla="*/ 17585 w 200129"/>
                <a:gd name="connsiteY7" fmla="*/ 17630 h 4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129" h="427100">
                  <a:moveTo>
                    <a:pt x="17585" y="17630"/>
                  </a:moveTo>
                  <a:cubicBezTo>
                    <a:pt x="60290" y="84619"/>
                    <a:pt x="95459" y="155795"/>
                    <a:pt x="130628" y="226133"/>
                  </a:cubicBezTo>
                  <a:cubicBezTo>
                    <a:pt x="160774" y="289773"/>
                    <a:pt x="185057" y="357599"/>
                    <a:pt x="200130" y="427101"/>
                  </a:cubicBezTo>
                  <a:cubicBezTo>
                    <a:pt x="192593" y="416215"/>
                    <a:pt x="180870" y="411191"/>
                    <a:pt x="169985" y="405329"/>
                  </a:cubicBezTo>
                  <a:cubicBezTo>
                    <a:pt x="178358" y="400305"/>
                    <a:pt x="173334" y="393606"/>
                    <a:pt x="172497" y="386907"/>
                  </a:cubicBezTo>
                  <a:cubicBezTo>
                    <a:pt x="154075" y="292285"/>
                    <a:pt x="113044" y="206874"/>
                    <a:pt x="66989" y="122301"/>
                  </a:cubicBezTo>
                  <a:cubicBezTo>
                    <a:pt x="45218" y="81270"/>
                    <a:pt x="18422" y="42751"/>
                    <a:pt x="0" y="46"/>
                  </a:cubicBezTo>
                  <a:cubicBezTo>
                    <a:pt x="11723" y="-792"/>
                    <a:pt x="14235" y="10094"/>
                    <a:pt x="17585" y="17630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DBF6EB75-3FC7-8757-91F1-5AC5DE7BF193}"/>
                </a:ext>
              </a:extLst>
            </p:cNvPr>
            <p:cNvSpPr/>
            <p:nvPr/>
          </p:nvSpPr>
          <p:spPr>
            <a:xfrm>
              <a:off x="9125612" y="2649419"/>
              <a:ext cx="1133777" cy="1561130"/>
            </a:xfrm>
            <a:custGeom>
              <a:avLst/>
              <a:gdLst>
                <a:gd name="connsiteX0" fmla="*/ 178149 w 1133777"/>
                <a:gd name="connsiteY0" fmla="*/ 27633 h 1561130"/>
                <a:gd name="connsiteX1" fmla="*/ 248487 w 1133777"/>
                <a:gd name="connsiteY1" fmla="*/ 113044 h 1561130"/>
                <a:gd name="connsiteX2" fmla="*/ 524817 w 1133777"/>
                <a:gd name="connsiteY2" fmla="*/ 153238 h 1561130"/>
                <a:gd name="connsiteX3" fmla="*/ 608553 w 1133777"/>
                <a:gd name="connsiteY3" fmla="*/ 67826 h 1561130"/>
                <a:gd name="connsiteX4" fmla="*/ 631999 w 1133777"/>
                <a:gd name="connsiteY4" fmla="*/ 49404 h 1561130"/>
                <a:gd name="connsiteX5" fmla="*/ 757604 w 1133777"/>
                <a:gd name="connsiteY5" fmla="*/ 144864 h 1561130"/>
                <a:gd name="connsiteX6" fmla="*/ 828780 w 1133777"/>
                <a:gd name="connsiteY6" fmla="*/ 205991 h 1561130"/>
                <a:gd name="connsiteX7" fmla="*/ 983692 w 1133777"/>
                <a:gd name="connsiteY7" fmla="*/ 406958 h 1561130"/>
                <a:gd name="connsiteX8" fmla="*/ 1115995 w 1133777"/>
                <a:gd name="connsiteY8" fmla="*/ 712596 h 1561130"/>
                <a:gd name="connsiteX9" fmla="*/ 1133580 w 1133777"/>
                <a:gd name="connsiteY9" fmla="*/ 848249 h 1561130"/>
                <a:gd name="connsiteX10" fmla="*/ 1117670 w 1133777"/>
                <a:gd name="connsiteY10" fmla="*/ 859134 h 1561130"/>
                <a:gd name="connsiteX11" fmla="*/ 1096736 w 1133777"/>
                <a:gd name="connsiteY11" fmla="*/ 874207 h 1561130"/>
                <a:gd name="connsiteX12" fmla="*/ 916703 w 1133777"/>
                <a:gd name="connsiteY12" fmla="*/ 937009 h 1561130"/>
                <a:gd name="connsiteX13" fmla="*/ 894094 w 1133777"/>
                <a:gd name="connsiteY13" fmla="*/ 940358 h 1561130"/>
                <a:gd name="connsiteX14" fmla="*/ 868973 w 1133777"/>
                <a:gd name="connsiteY14" fmla="*/ 892629 h 1561130"/>
                <a:gd name="connsiteX15" fmla="*/ 827942 w 1133777"/>
                <a:gd name="connsiteY15" fmla="*/ 739391 h 1561130"/>
                <a:gd name="connsiteX16" fmla="*/ 781050 w 1133777"/>
                <a:gd name="connsiteY16" fmla="*/ 602901 h 1561130"/>
                <a:gd name="connsiteX17" fmla="*/ 765977 w 1133777"/>
                <a:gd name="connsiteY17" fmla="*/ 586991 h 1561130"/>
                <a:gd name="connsiteX18" fmla="*/ 751742 w 1133777"/>
                <a:gd name="connsiteY18" fmla="*/ 606251 h 1561130"/>
                <a:gd name="connsiteX19" fmla="*/ 677217 w 1133777"/>
                <a:gd name="connsiteY19" fmla="*/ 891791 h 1561130"/>
                <a:gd name="connsiteX20" fmla="*/ 603529 w 1133777"/>
                <a:gd name="connsiteY20" fmla="*/ 1493018 h 1561130"/>
                <a:gd name="connsiteX21" fmla="*/ 588456 w 1133777"/>
                <a:gd name="connsiteY21" fmla="*/ 1540747 h 1561130"/>
                <a:gd name="connsiteX22" fmla="*/ 555799 w 1133777"/>
                <a:gd name="connsiteY22" fmla="*/ 1549121 h 1561130"/>
                <a:gd name="connsiteX23" fmla="*/ 312127 w 1133777"/>
                <a:gd name="connsiteY23" fmla="*/ 1560007 h 1561130"/>
                <a:gd name="connsiteX24" fmla="*/ 129582 w 1133777"/>
                <a:gd name="connsiteY24" fmla="*/ 1539073 h 1561130"/>
                <a:gd name="connsiteX25" fmla="*/ 86876 w 1133777"/>
                <a:gd name="connsiteY25" fmla="*/ 1528187 h 1561130"/>
                <a:gd name="connsiteX26" fmla="*/ 50032 w 1133777"/>
                <a:gd name="connsiteY26" fmla="*/ 1495530 h 1561130"/>
                <a:gd name="connsiteX27" fmla="*/ 64267 w 1133777"/>
                <a:gd name="connsiteY27" fmla="*/ 1440264 h 1561130"/>
                <a:gd name="connsiteX28" fmla="*/ 131256 w 1133777"/>
                <a:gd name="connsiteY28" fmla="*/ 1154723 h 1561130"/>
                <a:gd name="connsiteX29" fmla="*/ 165588 w 1133777"/>
                <a:gd name="connsiteY29" fmla="*/ 736042 h 1561130"/>
                <a:gd name="connsiteX30" fmla="*/ 160564 w 1133777"/>
                <a:gd name="connsiteY30" fmla="*/ 471435 h 1561130"/>
                <a:gd name="connsiteX31" fmla="*/ 178149 w 1133777"/>
                <a:gd name="connsiteY31" fmla="*/ 435429 h 1561130"/>
                <a:gd name="connsiteX32" fmla="*/ 204944 w 1133777"/>
                <a:gd name="connsiteY32" fmla="*/ 427892 h 1561130"/>
                <a:gd name="connsiteX33" fmla="*/ 216668 w 1133777"/>
                <a:gd name="connsiteY33" fmla="*/ 356717 h 1561130"/>
                <a:gd name="connsiteX34" fmla="*/ 180661 w 1133777"/>
                <a:gd name="connsiteY34" fmla="*/ 206829 h 1561130"/>
                <a:gd name="connsiteX35" fmla="*/ 124558 w 1133777"/>
                <a:gd name="connsiteY35" fmla="*/ 169985 h 1561130"/>
                <a:gd name="connsiteX36" fmla="*/ 92738 w 1133777"/>
                <a:gd name="connsiteY36" fmla="*/ 115556 h 1561130"/>
                <a:gd name="connsiteX37" fmla="*/ 86039 w 1133777"/>
                <a:gd name="connsiteY37" fmla="*/ 112207 h 1561130"/>
                <a:gd name="connsiteX38" fmla="*/ 628 w 1133777"/>
                <a:gd name="connsiteY38" fmla="*/ 85411 h 1561130"/>
                <a:gd name="connsiteX39" fmla="*/ 628 w 1133777"/>
                <a:gd name="connsiteY39" fmla="*/ 77875 h 1561130"/>
                <a:gd name="connsiteX40" fmla="*/ 147167 w 1133777"/>
                <a:gd name="connsiteY40" fmla="*/ 0 h 1561130"/>
                <a:gd name="connsiteX41" fmla="*/ 178149 w 1133777"/>
                <a:gd name="connsiteY41" fmla="*/ 27633 h 15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33777" h="1561130">
                  <a:moveTo>
                    <a:pt x="178149" y="27633"/>
                  </a:moveTo>
                  <a:cubicBezTo>
                    <a:pt x="197408" y="59453"/>
                    <a:pt x="220854" y="88760"/>
                    <a:pt x="248487" y="113044"/>
                  </a:cubicBezTo>
                  <a:cubicBezTo>
                    <a:pt x="321338" y="178358"/>
                    <a:pt x="421821" y="209341"/>
                    <a:pt x="524817" y="153238"/>
                  </a:cubicBezTo>
                  <a:cubicBezTo>
                    <a:pt x="559149" y="130629"/>
                    <a:pt x="587619" y="102996"/>
                    <a:pt x="608553" y="67826"/>
                  </a:cubicBezTo>
                  <a:cubicBezTo>
                    <a:pt x="613577" y="59453"/>
                    <a:pt x="616927" y="46892"/>
                    <a:pt x="631999" y="49404"/>
                  </a:cubicBezTo>
                  <a:cubicBezTo>
                    <a:pt x="672193" y="82899"/>
                    <a:pt x="715736" y="113044"/>
                    <a:pt x="757604" y="144864"/>
                  </a:cubicBezTo>
                  <a:cubicBezTo>
                    <a:pt x="782725" y="164123"/>
                    <a:pt x="806171" y="184220"/>
                    <a:pt x="828780" y="205991"/>
                  </a:cubicBezTo>
                  <a:cubicBezTo>
                    <a:pt x="890744" y="264607"/>
                    <a:pt x="938474" y="334945"/>
                    <a:pt x="983692" y="406958"/>
                  </a:cubicBezTo>
                  <a:cubicBezTo>
                    <a:pt x="1043144" y="502418"/>
                    <a:pt x="1092549" y="602064"/>
                    <a:pt x="1115995" y="712596"/>
                  </a:cubicBezTo>
                  <a:cubicBezTo>
                    <a:pt x="1126043" y="756976"/>
                    <a:pt x="1135254" y="803031"/>
                    <a:pt x="1133580" y="848249"/>
                  </a:cubicBezTo>
                  <a:cubicBezTo>
                    <a:pt x="1130230" y="854947"/>
                    <a:pt x="1123531" y="858297"/>
                    <a:pt x="1117670" y="859134"/>
                  </a:cubicBezTo>
                  <a:cubicBezTo>
                    <a:pt x="1113483" y="867508"/>
                    <a:pt x="1104272" y="870857"/>
                    <a:pt x="1096736" y="874207"/>
                  </a:cubicBezTo>
                  <a:cubicBezTo>
                    <a:pt x="1038120" y="899327"/>
                    <a:pt x="976155" y="914400"/>
                    <a:pt x="916703" y="937009"/>
                  </a:cubicBezTo>
                  <a:cubicBezTo>
                    <a:pt x="909166" y="940358"/>
                    <a:pt x="901630" y="941196"/>
                    <a:pt x="894094" y="940358"/>
                  </a:cubicBezTo>
                  <a:cubicBezTo>
                    <a:pt x="870648" y="932822"/>
                    <a:pt x="879859" y="906864"/>
                    <a:pt x="868973" y="892629"/>
                  </a:cubicBezTo>
                  <a:cubicBezTo>
                    <a:pt x="853063" y="842387"/>
                    <a:pt x="839665" y="790470"/>
                    <a:pt x="827942" y="739391"/>
                  </a:cubicBezTo>
                  <a:cubicBezTo>
                    <a:pt x="817057" y="692499"/>
                    <a:pt x="808683" y="643932"/>
                    <a:pt x="781050" y="602901"/>
                  </a:cubicBezTo>
                  <a:cubicBezTo>
                    <a:pt x="776863" y="596202"/>
                    <a:pt x="774351" y="586991"/>
                    <a:pt x="765977" y="586991"/>
                  </a:cubicBezTo>
                  <a:cubicBezTo>
                    <a:pt x="755092" y="586991"/>
                    <a:pt x="755092" y="598714"/>
                    <a:pt x="751742" y="606251"/>
                  </a:cubicBezTo>
                  <a:cubicBezTo>
                    <a:pt x="707362" y="696686"/>
                    <a:pt x="693127" y="793820"/>
                    <a:pt x="677217" y="891791"/>
                  </a:cubicBezTo>
                  <a:cubicBezTo>
                    <a:pt x="644560" y="1091084"/>
                    <a:pt x="621114" y="1292051"/>
                    <a:pt x="603529" y="1493018"/>
                  </a:cubicBezTo>
                  <a:cubicBezTo>
                    <a:pt x="602692" y="1508928"/>
                    <a:pt x="602692" y="1527349"/>
                    <a:pt x="588456" y="1540747"/>
                  </a:cubicBezTo>
                  <a:cubicBezTo>
                    <a:pt x="578408" y="1545772"/>
                    <a:pt x="566685" y="1548284"/>
                    <a:pt x="555799" y="1549121"/>
                  </a:cubicBezTo>
                  <a:cubicBezTo>
                    <a:pt x="474575" y="1555820"/>
                    <a:pt x="393351" y="1564194"/>
                    <a:pt x="312127" y="1560007"/>
                  </a:cubicBezTo>
                  <a:cubicBezTo>
                    <a:pt x="250999" y="1556657"/>
                    <a:pt x="189872" y="1557495"/>
                    <a:pt x="129582" y="1539073"/>
                  </a:cubicBezTo>
                  <a:cubicBezTo>
                    <a:pt x="114509" y="1539073"/>
                    <a:pt x="101112" y="1534049"/>
                    <a:pt x="86876" y="1528187"/>
                  </a:cubicBezTo>
                  <a:cubicBezTo>
                    <a:pt x="71804" y="1521488"/>
                    <a:pt x="53382" y="1516464"/>
                    <a:pt x="50032" y="1495530"/>
                  </a:cubicBezTo>
                  <a:cubicBezTo>
                    <a:pt x="53382" y="1477108"/>
                    <a:pt x="58406" y="1458686"/>
                    <a:pt x="64267" y="1440264"/>
                  </a:cubicBezTo>
                  <a:cubicBezTo>
                    <a:pt x="94413" y="1347316"/>
                    <a:pt x="115347" y="1251857"/>
                    <a:pt x="131256" y="1154723"/>
                  </a:cubicBezTo>
                  <a:cubicBezTo>
                    <a:pt x="153865" y="1015721"/>
                    <a:pt x="168938" y="876719"/>
                    <a:pt x="165588" y="736042"/>
                  </a:cubicBezTo>
                  <a:cubicBezTo>
                    <a:pt x="163076" y="648119"/>
                    <a:pt x="166426" y="559358"/>
                    <a:pt x="160564" y="471435"/>
                  </a:cubicBezTo>
                  <a:cubicBezTo>
                    <a:pt x="163076" y="458037"/>
                    <a:pt x="163914" y="442965"/>
                    <a:pt x="178149" y="435429"/>
                  </a:cubicBezTo>
                  <a:cubicBezTo>
                    <a:pt x="191547" y="447152"/>
                    <a:pt x="199083" y="445477"/>
                    <a:pt x="204944" y="427892"/>
                  </a:cubicBezTo>
                  <a:cubicBezTo>
                    <a:pt x="212481" y="404446"/>
                    <a:pt x="212481" y="380163"/>
                    <a:pt x="216668" y="356717"/>
                  </a:cubicBezTo>
                  <a:cubicBezTo>
                    <a:pt x="227553" y="300613"/>
                    <a:pt x="208294" y="252884"/>
                    <a:pt x="180661" y="206829"/>
                  </a:cubicBezTo>
                  <a:cubicBezTo>
                    <a:pt x="167263" y="187569"/>
                    <a:pt x="150516" y="170822"/>
                    <a:pt x="124558" y="169985"/>
                  </a:cubicBezTo>
                  <a:cubicBezTo>
                    <a:pt x="98599" y="161611"/>
                    <a:pt x="96087" y="137327"/>
                    <a:pt x="92738" y="115556"/>
                  </a:cubicBezTo>
                  <a:cubicBezTo>
                    <a:pt x="95250" y="107183"/>
                    <a:pt x="88551" y="113044"/>
                    <a:pt x="86039" y="112207"/>
                  </a:cubicBezTo>
                  <a:cubicBezTo>
                    <a:pt x="56731" y="102158"/>
                    <a:pt x="27424" y="100484"/>
                    <a:pt x="628" y="85411"/>
                  </a:cubicBezTo>
                  <a:cubicBezTo>
                    <a:pt x="-209" y="82062"/>
                    <a:pt x="-209" y="80387"/>
                    <a:pt x="628" y="77875"/>
                  </a:cubicBezTo>
                  <a:cubicBezTo>
                    <a:pt x="49195" y="51917"/>
                    <a:pt x="98599" y="25958"/>
                    <a:pt x="147167" y="0"/>
                  </a:cubicBezTo>
                  <a:cubicBezTo>
                    <a:pt x="166426" y="837"/>
                    <a:pt x="165588" y="20097"/>
                    <a:pt x="178149" y="27633"/>
                  </a:cubicBezTo>
                  <a:close/>
                </a:path>
              </a:pathLst>
            </a:custGeom>
            <a:solidFill>
              <a:srgbClr val="F2848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81F74D1C-82EB-FC92-DE7D-23FEBD400511}"/>
                </a:ext>
              </a:extLst>
            </p:cNvPr>
            <p:cNvSpPr/>
            <p:nvPr/>
          </p:nvSpPr>
          <p:spPr>
            <a:xfrm>
              <a:off x="9791564" y="4115362"/>
              <a:ext cx="847031" cy="1986921"/>
            </a:xfrm>
            <a:custGeom>
              <a:avLst/>
              <a:gdLst>
                <a:gd name="connsiteX0" fmla="*/ 828532 w 847031"/>
                <a:gd name="connsiteY0" fmla="*/ 1180123 h 1986921"/>
                <a:gd name="connsiteX1" fmla="*/ 785826 w 847031"/>
                <a:gd name="connsiteY1" fmla="*/ 1444730 h 1986921"/>
                <a:gd name="connsiteX2" fmla="*/ 714650 w 847031"/>
                <a:gd name="connsiteY2" fmla="*/ 1785536 h 1986921"/>
                <a:gd name="connsiteX3" fmla="*/ 692041 w 847031"/>
                <a:gd name="connsiteY3" fmla="*/ 1932075 h 1986921"/>
                <a:gd name="connsiteX4" fmla="*/ 637613 w 847031"/>
                <a:gd name="connsiteY4" fmla="*/ 1984829 h 1986921"/>
                <a:gd name="connsiteX5" fmla="*/ 555551 w 847031"/>
                <a:gd name="connsiteY5" fmla="*/ 1983991 h 1986921"/>
                <a:gd name="connsiteX6" fmla="*/ 539641 w 847031"/>
                <a:gd name="connsiteY6" fmla="*/ 1954684 h 1986921"/>
                <a:gd name="connsiteX7" fmla="*/ 544666 w 847031"/>
                <a:gd name="connsiteY7" fmla="*/ 1915328 h 1986921"/>
                <a:gd name="connsiteX8" fmla="*/ 639288 w 847031"/>
                <a:gd name="connsiteY8" fmla="*/ 1425470 h 1986921"/>
                <a:gd name="connsiteX9" fmla="*/ 653523 w 847031"/>
                <a:gd name="connsiteY9" fmla="*/ 1138255 h 1986921"/>
                <a:gd name="connsiteX10" fmla="*/ 484375 w 847031"/>
                <a:gd name="connsiteY10" fmla="*/ 666820 h 1986921"/>
                <a:gd name="connsiteX11" fmla="*/ 338674 w 847031"/>
                <a:gd name="connsiteY11" fmla="*/ 490136 h 1986921"/>
                <a:gd name="connsiteX12" fmla="*/ 151942 w 847031"/>
                <a:gd name="connsiteY12" fmla="*/ 304242 h 1986921"/>
                <a:gd name="connsiteX13" fmla="*/ 6241 w 847031"/>
                <a:gd name="connsiteY13" fmla="*/ 95739 h 1986921"/>
                <a:gd name="connsiteX14" fmla="*/ 1217 w 847031"/>
                <a:gd name="connsiteY14" fmla="*/ 59732 h 1986921"/>
                <a:gd name="connsiteX15" fmla="*/ 29688 w 847031"/>
                <a:gd name="connsiteY15" fmla="*/ 44659 h 1986921"/>
                <a:gd name="connsiteX16" fmla="*/ 154455 w 847031"/>
                <a:gd name="connsiteY16" fmla="*/ 4466 h 1986921"/>
                <a:gd name="connsiteX17" fmla="*/ 176226 w 847031"/>
                <a:gd name="connsiteY17" fmla="*/ 1954 h 1986921"/>
                <a:gd name="connsiteX18" fmla="*/ 187112 w 847031"/>
                <a:gd name="connsiteY18" fmla="*/ 21213 h 1986921"/>
                <a:gd name="connsiteX19" fmla="*/ 215582 w 847031"/>
                <a:gd name="connsiteY19" fmla="*/ 82340 h 1986921"/>
                <a:gd name="connsiteX20" fmla="*/ 318578 w 847031"/>
                <a:gd name="connsiteY20" fmla="*/ 195384 h 1986921"/>
                <a:gd name="connsiteX21" fmla="*/ 345373 w 847031"/>
                <a:gd name="connsiteY21" fmla="*/ 228879 h 1986921"/>
                <a:gd name="connsiteX22" fmla="*/ 326114 w 847031"/>
                <a:gd name="connsiteY22" fmla="*/ 327688 h 1986921"/>
                <a:gd name="connsiteX23" fmla="*/ 330301 w 847031"/>
                <a:gd name="connsiteY23" fmla="*/ 380442 h 1986921"/>
                <a:gd name="connsiteX24" fmla="*/ 363795 w 847031"/>
                <a:gd name="connsiteY24" fmla="*/ 382954 h 1986921"/>
                <a:gd name="connsiteX25" fmla="*/ 393940 w 847031"/>
                <a:gd name="connsiteY25" fmla="*/ 331874 h 1986921"/>
                <a:gd name="connsiteX26" fmla="*/ 413200 w 847031"/>
                <a:gd name="connsiteY26" fmla="*/ 317640 h 1986921"/>
                <a:gd name="connsiteX27" fmla="*/ 417386 w 847031"/>
                <a:gd name="connsiteY27" fmla="*/ 342761 h 1986921"/>
                <a:gd name="connsiteX28" fmla="*/ 444182 w 847031"/>
                <a:gd name="connsiteY28" fmla="*/ 441569 h 1986921"/>
                <a:gd name="connsiteX29" fmla="*/ 483538 w 847031"/>
                <a:gd name="connsiteY29" fmla="*/ 455805 h 1986921"/>
                <a:gd name="connsiteX30" fmla="*/ 508659 w 847031"/>
                <a:gd name="connsiteY30" fmla="*/ 471714 h 1986921"/>
                <a:gd name="connsiteX31" fmla="*/ 531268 w 847031"/>
                <a:gd name="connsiteY31" fmla="*/ 480088 h 1986921"/>
                <a:gd name="connsiteX32" fmla="*/ 590721 w 847031"/>
                <a:gd name="connsiteY32" fmla="*/ 475901 h 1986921"/>
                <a:gd name="connsiteX33" fmla="*/ 605793 w 847031"/>
                <a:gd name="connsiteY33" fmla="*/ 473389 h 1986921"/>
                <a:gd name="connsiteX34" fmla="*/ 624215 w 847031"/>
                <a:gd name="connsiteY34" fmla="*/ 472552 h 1986921"/>
                <a:gd name="connsiteX35" fmla="*/ 708789 w 847031"/>
                <a:gd name="connsiteY35" fmla="*/ 552938 h 1986921"/>
                <a:gd name="connsiteX36" fmla="*/ 846953 w 847031"/>
                <a:gd name="connsiteY36" fmla="*/ 867787 h 1986921"/>
                <a:gd name="connsiteX37" fmla="*/ 827694 w 847031"/>
                <a:gd name="connsiteY37" fmla="*/ 1157514 h 1986921"/>
                <a:gd name="connsiteX38" fmla="*/ 828532 w 847031"/>
                <a:gd name="connsiteY38" fmla="*/ 1180123 h 198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47031" h="1986921">
                  <a:moveTo>
                    <a:pt x="828532" y="1180123"/>
                  </a:moveTo>
                  <a:cubicBezTo>
                    <a:pt x="823507" y="1270558"/>
                    <a:pt x="800061" y="1356807"/>
                    <a:pt x="785826" y="1444730"/>
                  </a:cubicBezTo>
                  <a:cubicBezTo>
                    <a:pt x="767404" y="1559448"/>
                    <a:pt x="733909" y="1669980"/>
                    <a:pt x="714650" y="1785536"/>
                  </a:cubicBezTo>
                  <a:cubicBezTo>
                    <a:pt x="707114" y="1834103"/>
                    <a:pt x="701252" y="1883508"/>
                    <a:pt x="692041" y="1932075"/>
                  </a:cubicBezTo>
                  <a:cubicBezTo>
                    <a:pt x="684505" y="1968918"/>
                    <a:pt x="671107" y="1979805"/>
                    <a:pt x="637613" y="1984829"/>
                  </a:cubicBezTo>
                  <a:cubicBezTo>
                    <a:pt x="610817" y="1987341"/>
                    <a:pt x="582347" y="1988178"/>
                    <a:pt x="555551" y="1983991"/>
                  </a:cubicBezTo>
                  <a:cubicBezTo>
                    <a:pt x="540479" y="1979805"/>
                    <a:pt x="539641" y="1968081"/>
                    <a:pt x="539641" y="1954684"/>
                  </a:cubicBezTo>
                  <a:cubicBezTo>
                    <a:pt x="539641" y="1940448"/>
                    <a:pt x="542153" y="1928725"/>
                    <a:pt x="544666" y="1915328"/>
                  </a:cubicBezTo>
                  <a:cubicBezTo>
                    <a:pt x="584022" y="1753717"/>
                    <a:pt x="604118" y="1587918"/>
                    <a:pt x="639288" y="1425470"/>
                  </a:cubicBezTo>
                  <a:cubicBezTo>
                    <a:pt x="660222" y="1330011"/>
                    <a:pt x="661896" y="1234552"/>
                    <a:pt x="653523" y="1138255"/>
                  </a:cubicBezTo>
                  <a:cubicBezTo>
                    <a:pt x="638450" y="965758"/>
                    <a:pt x="586534" y="807497"/>
                    <a:pt x="484375" y="666820"/>
                  </a:cubicBezTo>
                  <a:cubicBezTo>
                    <a:pt x="439995" y="604855"/>
                    <a:pt x="391428" y="545402"/>
                    <a:pt x="338674" y="490136"/>
                  </a:cubicBezTo>
                  <a:cubicBezTo>
                    <a:pt x="277547" y="426497"/>
                    <a:pt x="218094" y="362020"/>
                    <a:pt x="151942" y="304242"/>
                  </a:cubicBezTo>
                  <a:cubicBezTo>
                    <a:pt x="85791" y="246464"/>
                    <a:pt x="33874" y="180312"/>
                    <a:pt x="6241" y="95739"/>
                  </a:cubicBezTo>
                  <a:cubicBezTo>
                    <a:pt x="2055" y="84015"/>
                    <a:pt x="-2132" y="73130"/>
                    <a:pt x="1217" y="59732"/>
                  </a:cubicBezTo>
                  <a:cubicBezTo>
                    <a:pt x="7916" y="48846"/>
                    <a:pt x="18802" y="46334"/>
                    <a:pt x="29688" y="44659"/>
                  </a:cubicBezTo>
                  <a:cubicBezTo>
                    <a:pt x="73230" y="36286"/>
                    <a:pt x="114261" y="22888"/>
                    <a:pt x="154455" y="4466"/>
                  </a:cubicBezTo>
                  <a:cubicBezTo>
                    <a:pt x="161153" y="1116"/>
                    <a:pt x="168690" y="-2233"/>
                    <a:pt x="176226" y="1954"/>
                  </a:cubicBezTo>
                  <a:cubicBezTo>
                    <a:pt x="183762" y="6141"/>
                    <a:pt x="186274" y="13677"/>
                    <a:pt x="187112" y="21213"/>
                  </a:cubicBezTo>
                  <a:cubicBezTo>
                    <a:pt x="191299" y="43822"/>
                    <a:pt x="201347" y="64756"/>
                    <a:pt x="215582" y="82340"/>
                  </a:cubicBezTo>
                  <a:cubicBezTo>
                    <a:pt x="248239" y="121697"/>
                    <a:pt x="277547" y="163565"/>
                    <a:pt x="318578" y="195384"/>
                  </a:cubicBezTo>
                  <a:cubicBezTo>
                    <a:pt x="330301" y="203758"/>
                    <a:pt x="342024" y="213807"/>
                    <a:pt x="345373" y="228879"/>
                  </a:cubicBezTo>
                  <a:cubicBezTo>
                    <a:pt x="340349" y="262373"/>
                    <a:pt x="330301" y="294193"/>
                    <a:pt x="326114" y="327688"/>
                  </a:cubicBezTo>
                  <a:cubicBezTo>
                    <a:pt x="323602" y="346110"/>
                    <a:pt x="321927" y="363695"/>
                    <a:pt x="330301" y="380442"/>
                  </a:cubicBezTo>
                  <a:cubicBezTo>
                    <a:pt x="340349" y="396351"/>
                    <a:pt x="352072" y="394677"/>
                    <a:pt x="363795" y="382954"/>
                  </a:cubicBezTo>
                  <a:cubicBezTo>
                    <a:pt x="378868" y="368719"/>
                    <a:pt x="386404" y="350297"/>
                    <a:pt x="393940" y="331874"/>
                  </a:cubicBezTo>
                  <a:cubicBezTo>
                    <a:pt x="397290" y="325176"/>
                    <a:pt x="396452" y="308428"/>
                    <a:pt x="413200" y="317640"/>
                  </a:cubicBezTo>
                  <a:cubicBezTo>
                    <a:pt x="416549" y="325176"/>
                    <a:pt x="416549" y="333549"/>
                    <a:pt x="417386" y="342761"/>
                  </a:cubicBezTo>
                  <a:cubicBezTo>
                    <a:pt x="421573" y="376255"/>
                    <a:pt x="425760" y="411424"/>
                    <a:pt x="444182" y="441569"/>
                  </a:cubicBezTo>
                  <a:cubicBezTo>
                    <a:pt x="452556" y="459154"/>
                    <a:pt x="467628" y="457479"/>
                    <a:pt x="483538" y="455805"/>
                  </a:cubicBezTo>
                  <a:cubicBezTo>
                    <a:pt x="495261" y="455805"/>
                    <a:pt x="501960" y="464178"/>
                    <a:pt x="508659" y="471714"/>
                  </a:cubicBezTo>
                  <a:cubicBezTo>
                    <a:pt x="515358" y="478413"/>
                    <a:pt x="523732" y="485949"/>
                    <a:pt x="531268" y="480088"/>
                  </a:cubicBezTo>
                  <a:cubicBezTo>
                    <a:pt x="550527" y="465015"/>
                    <a:pt x="570624" y="465852"/>
                    <a:pt x="590721" y="475901"/>
                  </a:cubicBezTo>
                  <a:cubicBezTo>
                    <a:pt x="594907" y="478413"/>
                    <a:pt x="600769" y="475064"/>
                    <a:pt x="605793" y="473389"/>
                  </a:cubicBezTo>
                  <a:cubicBezTo>
                    <a:pt x="612492" y="472552"/>
                    <a:pt x="617516" y="469202"/>
                    <a:pt x="624215" y="472552"/>
                  </a:cubicBezTo>
                  <a:cubicBezTo>
                    <a:pt x="656035" y="495160"/>
                    <a:pt x="681993" y="525306"/>
                    <a:pt x="708789" y="552938"/>
                  </a:cubicBezTo>
                  <a:cubicBezTo>
                    <a:pt x="794200" y="640024"/>
                    <a:pt x="845279" y="743020"/>
                    <a:pt x="846953" y="867787"/>
                  </a:cubicBezTo>
                  <a:cubicBezTo>
                    <a:pt x="847791" y="965758"/>
                    <a:pt x="841929" y="1062055"/>
                    <a:pt x="827694" y="1157514"/>
                  </a:cubicBezTo>
                  <a:cubicBezTo>
                    <a:pt x="828532" y="1164213"/>
                    <a:pt x="827694" y="1170912"/>
                    <a:pt x="828532" y="1180123"/>
                  </a:cubicBezTo>
                  <a:close/>
                </a:path>
              </a:pathLst>
            </a:custGeom>
            <a:solidFill>
              <a:srgbClr val="2E336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A9677A8-A891-E5D6-51A8-517D278C7C86}"/>
                </a:ext>
              </a:extLst>
            </p:cNvPr>
            <p:cNvSpPr/>
            <p:nvPr/>
          </p:nvSpPr>
          <p:spPr>
            <a:xfrm>
              <a:off x="10013348" y="3511902"/>
              <a:ext cx="469165" cy="1085222"/>
            </a:xfrm>
            <a:custGeom>
              <a:avLst/>
              <a:gdLst>
                <a:gd name="connsiteX0" fmla="*/ 383172 w 469165"/>
                <a:gd name="connsiteY0" fmla="*/ 1036655 h 1085222"/>
                <a:gd name="connsiteX1" fmla="*/ 327906 w 469165"/>
                <a:gd name="connsiteY1" fmla="*/ 792982 h 1085222"/>
                <a:gd name="connsiteX2" fmla="*/ 266779 w 469165"/>
                <a:gd name="connsiteY2" fmla="*/ 598714 h 1085222"/>
                <a:gd name="connsiteX3" fmla="*/ 229935 w 469165"/>
                <a:gd name="connsiteY3" fmla="*/ 432079 h 1085222"/>
                <a:gd name="connsiteX4" fmla="*/ 134475 w 469165"/>
                <a:gd name="connsiteY4" fmla="*/ 133978 h 1085222"/>
                <a:gd name="connsiteX5" fmla="*/ 76697 w 469165"/>
                <a:gd name="connsiteY5" fmla="*/ 96297 h 1085222"/>
                <a:gd name="connsiteX6" fmla="*/ 6359 w 469165"/>
                <a:gd name="connsiteY6" fmla="*/ 100484 h 1085222"/>
                <a:gd name="connsiteX7" fmla="*/ 3847 w 469165"/>
                <a:gd name="connsiteY7" fmla="*/ 77037 h 1085222"/>
                <a:gd name="connsiteX8" fmla="*/ 228260 w 469165"/>
                <a:gd name="connsiteY8" fmla="*/ 0 h 1085222"/>
                <a:gd name="connsiteX9" fmla="*/ 249194 w 469165"/>
                <a:gd name="connsiteY9" fmla="*/ 191756 h 1085222"/>
                <a:gd name="connsiteX10" fmla="*/ 265104 w 469165"/>
                <a:gd name="connsiteY10" fmla="*/ 253721 h 1085222"/>
                <a:gd name="connsiteX11" fmla="*/ 304460 w 469165"/>
                <a:gd name="connsiteY11" fmla="*/ 327409 h 1085222"/>
                <a:gd name="connsiteX12" fmla="*/ 348840 w 469165"/>
                <a:gd name="connsiteY12" fmla="*/ 672402 h 1085222"/>
                <a:gd name="connsiteX13" fmla="*/ 359726 w 469165"/>
                <a:gd name="connsiteY13" fmla="*/ 705897 h 1085222"/>
                <a:gd name="connsiteX14" fmla="*/ 468583 w 469165"/>
                <a:gd name="connsiteY14" fmla="*/ 989763 h 1085222"/>
                <a:gd name="connsiteX15" fmla="*/ 406618 w 469165"/>
                <a:gd name="connsiteY15" fmla="*/ 1078523 h 1085222"/>
                <a:gd name="connsiteX16" fmla="*/ 390708 w 469165"/>
                <a:gd name="connsiteY16" fmla="*/ 1085222 h 1085222"/>
                <a:gd name="connsiteX17" fmla="*/ 383172 w 469165"/>
                <a:gd name="connsiteY17" fmla="*/ 1036655 h 108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9165" h="1085222">
                  <a:moveTo>
                    <a:pt x="383172" y="1036655"/>
                  </a:moveTo>
                  <a:cubicBezTo>
                    <a:pt x="384009" y="951244"/>
                    <a:pt x="374798" y="867508"/>
                    <a:pt x="327906" y="792982"/>
                  </a:cubicBezTo>
                  <a:cubicBezTo>
                    <a:pt x="290225" y="733530"/>
                    <a:pt x="271803" y="668216"/>
                    <a:pt x="266779" y="598714"/>
                  </a:cubicBezTo>
                  <a:cubicBezTo>
                    <a:pt x="262592" y="540936"/>
                    <a:pt x="255893" y="483996"/>
                    <a:pt x="229935" y="432079"/>
                  </a:cubicBezTo>
                  <a:cubicBezTo>
                    <a:pt x="183042" y="337457"/>
                    <a:pt x="152060" y="237811"/>
                    <a:pt x="134475" y="133978"/>
                  </a:cubicBezTo>
                  <a:cubicBezTo>
                    <a:pt x="124427" y="76200"/>
                    <a:pt x="131126" y="83736"/>
                    <a:pt x="76697" y="96297"/>
                  </a:cubicBezTo>
                  <a:cubicBezTo>
                    <a:pt x="54088" y="101321"/>
                    <a:pt x="31480" y="112207"/>
                    <a:pt x="6359" y="100484"/>
                  </a:cubicBezTo>
                  <a:cubicBezTo>
                    <a:pt x="-1178" y="92947"/>
                    <a:pt x="-2015" y="85411"/>
                    <a:pt x="3847" y="77037"/>
                  </a:cubicBezTo>
                  <a:cubicBezTo>
                    <a:pt x="80047" y="53591"/>
                    <a:pt x="154572" y="26796"/>
                    <a:pt x="228260" y="0"/>
                  </a:cubicBezTo>
                  <a:cubicBezTo>
                    <a:pt x="253381" y="61965"/>
                    <a:pt x="250869" y="127279"/>
                    <a:pt x="249194" y="191756"/>
                  </a:cubicBezTo>
                  <a:cubicBezTo>
                    <a:pt x="249194" y="214365"/>
                    <a:pt x="254218" y="234462"/>
                    <a:pt x="265104" y="253721"/>
                  </a:cubicBezTo>
                  <a:cubicBezTo>
                    <a:pt x="279339" y="278842"/>
                    <a:pt x="291899" y="302288"/>
                    <a:pt x="304460" y="327409"/>
                  </a:cubicBezTo>
                  <a:cubicBezTo>
                    <a:pt x="358888" y="437103"/>
                    <a:pt x="373961" y="551822"/>
                    <a:pt x="348840" y="672402"/>
                  </a:cubicBezTo>
                  <a:cubicBezTo>
                    <a:pt x="345491" y="687475"/>
                    <a:pt x="349677" y="695848"/>
                    <a:pt x="359726" y="705897"/>
                  </a:cubicBezTo>
                  <a:cubicBezTo>
                    <a:pt x="435926" y="785446"/>
                    <a:pt x="474444" y="879231"/>
                    <a:pt x="468583" y="989763"/>
                  </a:cubicBezTo>
                  <a:cubicBezTo>
                    <a:pt x="465234" y="1042517"/>
                    <a:pt x="447649" y="1070150"/>
                    <a:pt x="406618" y="1078523"/>
                  </a:cubicBezTo>
                  <a:cubicBezTo>
                    <a:pt x="401594" y="1081035"/>
                    <a:pt x="395732" y="1082710"/>
                    <a:pt x="390708" y="1085222"/>
                  </a:cubicBezTo>
                  <a:cubicBezTo>
                    <a:pt x="377310" y="1069312"/>
                    <a:pt x="383172" y="1051728"/>
                    <a:pt x="383172" y="1036655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426204F-2EC8-DECD-1520-6BEDAC7516B1}"/>
                </a:ext>
              </a:extLst>
            </p:cNvPr>
            <p:cNvSpPr/>
            <p:nvPr/>
          </p:nvSpPr>
          <p:spPr>
            <a:xfrm>
              <a:off x="10431014" y="5274551"/>
              <a:ext cx="207037" cy="850691"/>
            </a:xfrm>
            <a:custGeom>
              <a:avLst/>
              <a:gdLst>
                <a:gd name="connsiteX0" fmla="*/ 197455 w 207037"/>
                <a:gd name="connsiteY0" fmla="*/ 26795 h 850691"/>
                <a:gd name="connsiteX1" fmla="*/ 198292 w 207037"/>
                <a:gd name="connsiteY1" fmla="*/ 273817 h 850691"/>
                <a:gd name="connsiteX2" fmla="*/ 198292 w 207037"/>
                <a:gd name="connsiteY2" fmla="*/ 368440 h 850691"/>
                <a:gd name="connsiteX3" fmla="*/ 206666 w 207037"/>
                <a:gd name="connsiteY3" fmla="*/ 421193 h 850691"/>
                <a:gd name="connsiteX4" fmla="*/ 206666 w 207037"/>
                <a:gd name="connsiteY4" fmla="*/ 782096 h 850691"/>
                <a:gd name="connsiteX5" fmla="*/ 155587 w 207037"/>
                <a:gd name="connsiteY5" fmla="*/ 840712 h 850691"/>
                <a:gd name="connsiteX6" fmla="*/ 132978 w 207037"/>
                <a:gd name="connsiteY6" fmla="*/ 844061 h 850691"/>
                <a:gd name="connsiteX7" fmla="*/ 11560 w 207037"/>
                <a:gd name="connsiteY7" fmla="*/ 846573 h 850691"/>
                <a:gd name="connsiteX8" fmla="*/ 4024 w 207037"/>
                <a:gd name="connsiteY8" fmla="*/ 816429 h 850691"/>
                <a:gd name="connsiteX9" fmla="*/ 50916 w 207037"/>
                <a:gd name="connsiteY9" fmla="*/ 758650 h 850691"/>
                <a:gd name="connsiteX10" fmla="*/ 85248 w 207037"/>
                <a:gd name="connsiteY10" fmla="*/ 551822 h 850691"/>
                <a:gd name="connsiteX11" fmla="*/ 192431 w 207037"/>
                <a:gd name="connsiteY11" fmla="*/ 0 h 850691"/>
                <a:gd name="connsiteX12" fmla="*/ 197455 w 207037"/>
                <a:gd name="connsiteY12" fmla="*/ 26795 h 85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037" h="850691">
                  <a:moveTo>
                    <a:pt x="197455" y="26795"/>
                  </a:moveTo>
                  <a:cubicBezTo>
                    <a:pt x="197455" y="108857"/>
                    <a:pt x="198292" y="191756"/>
                    <a:pt x="198292" y="273817"/>
                  </a:cubicBezTo>
                  <a:cubicBezTo>
                    <a:pt x="198292" y="305637"/>
                    <a:pt x="198292" y="336619"/>
                    <a:pt x="198292" y="368440"/>
                  </a:cubicBezTo>
                  <a:cubicBezTo>
                    <a:pt x="203316" y="386024"/>
                    <a:pt x="206666" y="402771"/>
                    <a:pt x="206666" y="421193"/>
                  </a:cubicBezTo>
                  <a:cubicBezTo>
                    <a:pt x="206666" y="541773"/>
                    <a:pt x="207503" y="662354"/>
                    <a:pt x="206666" y="782096"/>
                  </a:cubicBezTo>
                  <a:cubicBezTo>
                    <a:pt x="206666" y="822290"/>
                    <a:pt x="194943" y="834013"/>
                    <a:pt x="155587" y="840712"/>
                  </a:cubicBezTo>
                  <a:cubicBezTo>
                    <a:pt x="148050" y="841549"/>
                    <a:pt x="140514" y="844061"/>
                    <a:pt x="132978" y="844061"/>
                  </a:cubicBezTo>
                  <a:cubicBezTo>
                    <a:pt x="91947" y="843224"/>
                    <a:pt x="51754" y="857459"/>
                    <a:pt x="11560" y="846573"/>
                  </a:cubicBezTo>
                  <a:cubicBezTo>
                    <a:pt x="-163" y="839037"/>
                    <a:pt x="-3512" y="828989"/>
                    <a:pt x="4024" y="816429"/>
                  </a:cubicBezTo>
                  <a:cubicBezTo>
                    <a:pt x="36681" y="811404"/>
                    <a:pt x="45055" y="800519"/>
                    <a:pt x="50916" y="758650"/>
                  </a:cubicBezTo>
                  <a:cubicBezTo>
                    <a:pt x="60965" y="689149"/>
                    <a:pt x="69338" y="619648"/>
                    <a:pt x="85248" y="551822"/>
                  </a:cubicBezTo>
                  <a:cubicBezTo>
                    <a:pt x="128791" y="369277"/>
                    <a:pt x="162286" y="185057"/>
                    <a:pt x="192431" y="0"/>
                  </a:cubicBezTo>
                  <a:cubicBezTo>
                    <a:pt x="198292" y="8374"/>
                    <a:pt x="194943" y="16747"/>
                    <a:pt x="197455" y="26795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FDFD253-F2B7-3F2F-D002-0FF02BAB20BA}"/>
                </a:ext>
              </a:extLst>
            </p:cNvPr>
            <p:cNvSpPr/>
            <p:nvPr/>
          </p:nvSpPr>
          <p:spPr>
            <a:xfrm>
              <a:off x="9748712" y="2656420"/>
              <a:ext cx="514646" cy="840409"/>
            </a:xfrm>
            <a:custGeom>
              <a:avLst/>
              <a:gdLst>
                <a:gd name="connsiteX0" fmla="*/ 12249 w 514646"/>
                <a:gd name="connsiteY0" fmla="*/ 2209 h 840409"/>
                <a:gd name="connsiteX1" fmla="*/ 23135 w 514646"/>
                <a:gd name="connsiteY1" fmla="*/ 2209 h 840409"/>
                <a:gd name="connsiteX2" fmla="*/ 86774 w 514646"/>
                <a:gd name="connsiteY2" fmla="*/ 23981 h 840409"/>
                <a:gd name="connsiteX3" fmla="*/ 394924 w 514646"/>
                <a:gd name="connsiteY3" fmla="*/ 304497 h 840409"/>
                <a:gd name="connsiteX4" fmla="*/ 476985 w 514646"/>
                <a:gd name="connsiteY4" fmla="*/ 554868 h 840409"/>
                <a:gd name="connsiteX5" fmla="*/ 507130 w 514646"/>
                <a:gd name="connsiteY5" fmla="*/ 764209 h 840409"/>
                <a:gd name="connsiteX6" fmla="*/ 507968 w 514646"/>
                <a:gd name="connsiteY6" fmla="*/ 840409 h 840409"/>
                <a:gd name="connsiteX7" fmla="*/ 501269 w 514646"/>
                <a:gd name="connsiteY7" fmla="*/ 785981 h 840409"/>
                <a:gd name="connsiteX8" fmla="*/ 387387 w 514646"/>
                <a:gd name="connsiteY8" fmla="*/ 462759 h 840409"/>
                <a:gd name="connsiteX9" fmla="*/ 198981 w 514646"/>
                <a:gd name="connsiteY9" fmla="*/ 204851 h 840409"/>
                <a:gd name="connsiteX10" fmla="*/ 40719 w 514646"/>
                <a:gd name="connsiteY10" fmla="*/ 80084 h 840409"/>
                <a:gd name="connsiteX11" fmla="*/ 3038 w 514646"/>
                <a:gd name="connsiteY11" fmla="*/ 43240 h 840409"/>
                <a:gd name="connsiteX12" fmla="*/ 12249 w 514646"/>
                <a:gd name="connsiteY12" fmla="*/ 2209 h 8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4646" h="840409">
                  <a:moveTo>
                    <a:pt x="12249" y="2209"/>
                  </a:moveTo>
                  <a:cubicBezTo>
                    <a:pt x="15598" y="-303"/>
                    <a:pt x="19785" y="-1140"/>
                    <a:pt x="23135" y="2209"/>
                  </a:cubicBezTo>
                  <a:cubicBezTo>
                    <a:pt x="44906" y="8908"/>
                    <a:pt x="66677" y="15607"/>
                    <a:pt x="86774" y="23981"/>
                  </a:cubicBezTo>
                  <a:cubicBezTo>
                    <a:pt x="222427" y="82596"/>
                    <a:pt x="326260" y="172194"/>
                    <a:pt x="394924" y="304497"/>
                  </a:cubicBezTo>
                  <a:cubicBezTo>
                    <a:pt x="435954" y="384047"/>
                    <a:pt x="456051" y="469457"/>
                    <a:pt x="476985" y="554868"/>
                  </a:cubicBezTo>
                  <a:cubicBezTo>
                    <a:pt x="495407" y="623532"/>
                    <a:pt x="502106" y="693871"/>
                    <a:pt x="507130" y="764209"/>
                  </a:cubicBezTo>
                  <a:cubicBezTo>
                    <a:pt x="509642" y="789330"/>
                    <a:pt x="522203" y="815288"/>
                    <a:pt x="507968" y="840409"/>
                  </a:cubicBezTo>
                  <a:cubicBezTo>
                    <a:pt x="505455" y="821987"/>
                    <a:pt x="504618" y="803565"/>
                    <a:pt x="501269" y="785981"/>
                  </a:cubicBezTo>
                  <a:cubicBezTo>
                    <a:pt x="479497" y="672099"/>
                    <a:pt x="446003" y="563242"/>
                    <a:pt x="387387" y="462759"/>
                  </a:cubicBezTo>
                  <a:cubicBezTo>
                    <a:pt x="332959" y="370649"/>
                    <a:pt x="276856" y="280214"/>
                    <a:pt x="198981" y="204851"/>
                  </a:cubicBezTo>
                  <a:cubicBezTo>
                    <a:pt x="150414" y="157959"/>
                    <a:pt x="93473" y="122789"/>
                    <a:pt x="40719" y="80084"/>
                  </a:cubicBezTo>
                  <a:cubicBezTo>
                    <a:pt x="26484" y="69198"/>
                    <a:pt x="8062" y="62499"/>
                    <a:pt x="3038" y="43240"/>
                  </a:cubicBezTo>
                  <a:cubicBezTo>
                    <a:pt x="-5336" y="27330"/>
                    <a:pt x="5550" y="15607"/>
                    <a:pt x="12249" y="2209"/>
                  </a:cubicBezTo>
                  <a:close/>
                </a:path>
              </a:pathLst>
            </a:custGeom>
            <a:solidFill>
              <a:srgbClr val="CC7575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3230BEF-9CAD-281B-338E-1651F5075811}"/>
                </a:ext>
              </a:extLst>
            </p:cNvPr>
            <p:cNvSpPr/>
            <p:nvPr/>
          </p:nvSpPr>
          <p:spPr>
            <a:xfrm>
              <a:off x="9707354" y="2528001"/>
              <a:ext cx="65330" cy="132675"/>
            </a:xfrm>
            <a:custGeom>
              <a:avLst/>
              <a:gdLst>
                <a:gd name="connsiteX0" fmla="*/ 51933 w 65330"/>
                <a:gd name="connsiteY0" fmla="*/ 132303 h 132675"/>
                <a:gd name="connsiteX1" fmla="*/ 9227 w 65330"/>
                <a:gd name="connsiteY1" fmla="*/ 837 h 132675"/>
                <a:gd name="connsiteX2" fmla="*/ 13414 w 65330"/>
                <a:gd name="connsiteY2" fmla="*/ 0 h 132675"/>
                <a:gd name="connsiteX3" fmla="*/ 57794 w 65330"/>
                <a:gd name="connsiteY3" fmla="*/ 118068 h 132675"/>
                <a:gd name="connsiteX4" fmla="*/ 65330 w 65330"/>
                <a:gd name="connsiteY4" fmla="*/ 95459 h 132675"/>
                <a:gd name="connsiteX5" fmla="*/ 64493 w 65330"/>
                <a:gd name="connsiteY5" fmla="*/ 131466 h 132675"/>
                <a:gd name="connsiteX6" fmla="*/ 56119 w 65330"/>
                <a:gd name="connsiteY6" fmla="*/ 132303 h 132675"/>
                <a:gd name="connsiteX7" fmla="*/ 51933 w 65330"/>
                <a:gd name="connsiteY7" fmla="*/ 132303 h 13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330" h="132675">
                  <a:moveTo>
                    <a:pt x="51933" y="132303"/>
                  </a:moveTo>
                  <a:cubicBezTo>
                    <a:pt x="-2496" y="110532"/>
                    <a:pt x="-9195" y="45218"/>
                    <a:pt x="9227" y="837"/>
                  </a:cubicBezTo>
                  <a:cubicBezTo>
                    <a:pt x="9227" y="0"/>
                    <a:pt x="11739" y="0"/>
                    <a:pt x="13414" y="0"/>
                  </a:cubicBezTo>
                  <a:cubicBezTo>
                    <a:pt x="8390" y="47730"/>
                    <a:pt x="28486" y="83736"/>
                    <a:pt x="57794" y="118068"/>
                  </a:cubicBezTo>
                  <a:cubicBezTo>
                    <a:pt x="62818" y="110532"/>
                    <a:pt x="57794" y="100484"/>
                    <a:pt x="65330" y="95459"/>
                  </a:cubicBezTo>
                  <a:cubicBezTo>
                    <a:pt x="64493" y="107183"/>
                    <a:pt x="64493" y="118906"/>
                    <a:pt x="64493" y="131466"/>
                  </a:cubicBezTo>
                  <a:cubicBezTo>
                    <a:pt x="61144" y="132303"/>
                    <a:pt x="59469" y="132303"/>
                    <a:pt x="56119" y="132303"/>
                  </a:cubicBezTo>
                  <a:cubicBezTo>
                    <a:pt x="54445" y="132303"/>
                    <a:pt x="53607" y="133141"/>
                    <a:pt x="51933" y="132303"/>
                  </a:cubicBezTo>
                  <a:close/>
                </a:path>
              </a:pathLst>
            </a:custGeom>
            <a:solidFill>
              <a:srgbClr val="AA6A5E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91692422-24E2-1192-46D7-C3CC6F83C355}"/>
                </a:ext>
              </a:extLst>
            </p:cNvPr>
            <p:cNvSpPr/>
            <p:nvPr/>
          </p:nvSpPr>
          <p:spPr>
            <a:xfrm>
              <a:off x="7217757" y="3485435"/>
              <a:ext cx="840900" cy="2368737"/>
            </a:xfrm>
            <a:custGeom>
              <a:avLst/>
              <a:gdLst>
                <a:gd name="connsiteX0" fmla="*/ 83871 w 840900"/>
                <a:gd name="connsiteY0" fmla="*/ 7208 h 2368737"/>
                <a:gd name="connsiteX1" fmla="*/ 463196 w 840900"/>
                <a:gd name="connsiteY1" fmla="*/ 69173 h 2368737"/>
                <a:gd name="connsiteX2" fmla="*/ 778044 w 840900"/>
                <a:gd name="connsiteY2" fmla="*/ 110204 h 2368737"/>
                <a:gd name="connsiteX3" fmla="*/ 820750 w 840900"/>
                <a:gd name="connsiteY3" fmla="*/ 121927 h 2368737"/>
                <a:gd name="connsiteX4" fmla="*/ 839172 w 840900"/>
                <a:gd name="connsiteY4" fmla="*/ 162958 h 2368737"/>
                <a:gd name="connsiteX5" fmla="*/ 829123 w 840900"/>
                <a:gd name="connsiteY5" fmla="*/ 186404 h 2368737"/>
                <a:gd name="connsiteX6" fmla="*/ 638205 w 840900"/>
                <a:gd name="connsiteY6" fmla="*/ 561542 h 2368737"/>
                <a:gd name="connsiteX7" fmla="*/ 615596 w 840900"/>
                <a:gd name="connsiteY7" fmla="*/ 651978 h 2368737"/>
                <a:gd name="connsiteX8" fmla="*/ 614758 w 840900"/>
                <a:gd name="connsiteY8" fmla="*/ 693008 h 2368737"/>
                <a:gd name="connsiteX9" fmla="*/ 584613 w 840900"/>
                <a:gd name="connsiteY9" fmla="*/ 1042189 h 2368737"/>
                <a:gd name="connsiteX10" fmla="*/ 521811 w 840900"/>
                <a:gd name="connsiteY10" fmla="*/ 1434911 h 2368737"/>
                <a:gd name="connsiteX11" fmla="*/ 481618 w 840900"/>
                <a:gd name="connsiteY11" fmla="*/ 1607408 h 2368737"/>
                <a:gd name="connsiteX12" fmla="*/ 433888 w 840900"/>
                <a:gd name="connsiteY12" fmla="*/ 1986734 h 2368737"/>
                <a:gd name="connsiteX13" fmla="*/ 430539 w 840900"/>
                <a:gd name="connsiteY13" fmla="*/ 2186026 h 2368737"/>
                <a:gd name="connsiteX14" fmla="*/ 435563 w 840900"/>
                <a:gd name="connsiteY14" fmla="*/ 2331727 h 2368737"/>
                <a:gd name="connsiteX15" fmla="*/ 355176 w 840900"/>
                <a:gd name="connsiteY15" fmla="*/ 2346800 h 2368737"/>
                <a:gd name="connsiteX16" fmla="*/ 251343 w 840900"/>
                <a:gd name="connsiteY16" fmla="*/ 2355173 h 2368737"/>
                <a:gd name="connsiteX17" fmla="*/ 188541 w 840900"/>
                <a:gd name="connsiteY17" fmla="*/ 2354336 h 2368737"/>
                <a:gd name="connsiteX18" fmla="*/ 75497 w 840900"/>
                <a:gd name="connsiteY18" fmla="*/ 2366059 h 2368737"/>
                <a:gd name="connsiteX19" fmla="*/ 48701 w 840900"/>
                <a:gd name="connsiteY19" fmla="*/ 2355173 h 2368737"/>
                <a:gd name="connsiteX20" fmla="*/ 43677 w 840900"/>
                <a:gd name="connsiteY20" fmla="*/ 2319167 h 2368737"/>
                <a:gd name="connsiteX21" fmla="*/ 81359 w 840900"/>
                <a:gd name="connsiteY21" fmla="*/ 2044512 h 2368737"/>
                <a:gd name="connsiteX22" fmla="*/ 114853 w 840900"/>
                <a:gd name="connsiteY22" fmla="*/ 1751435 h 2368737"/>
                <a:gd name="connsiteX23" fmla="*/ 119040 w 840900"/>
                <a:gd name="connsiteY23" fmla="*/ 1515299 h 2368737"/>
                <a:gd name="connsiteX24" fmla="*/ 110666 w 840900"/>
                <a:gd name="connsiteY24" fmla="*/ 1118388 h 2368737"/>
                <a:gd name="connsiteX25" fmla="*/ 88057 w 840900"/>
                <a:gd name="connsiteY25" fmla="*/ 902349 h 2368737"/>
                <a:gd name="connsiteX26" fmla="*/ 28605 w 840900"/>
                <a:gd name="connsiteY26" fmla="*/ 592525 h 2368737"/>
                <a:gd name="connsiteX27" fmla="*/ 134 w 840900"/>
                <a:gd name="connsiteY27" fmla="*/ 325406 h 2368737"/>
                <a:gd name="connsiteX28" fmla="*/ 5159 w 840900"/>
                <a:gd name="connsiteY28" fmla="*/ 214037 h 2368737"/>
                <a:gd name="connsiteX29" fmla="*/ 52051 w 840900"/>
                <a:gd name="connsiteY29" fmla="*/ 509 h 2368737"/>
                <a:gd name="connsiteX30" fmla="*/ 83871 w 840900"/>
                <a:gd name="connsiteY30" fmla="*/ 7208 h 236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40900" h="2368737">
                  <a:moveTo>
                    <a:pt x="83871" y="7208"/>
                  </a:moveTo>
                  <a:cubicBezTo>
                    <a:pt x="207800" y="44052"/>
                    <a:pt x="335917" y="54101"/>
                    <a:pt x="463196" y="69173"/>
                  </a:cubicBezTo>
                  <a:cubicBezTo>
                    <a:pt x="568704" y="80896"/>
                    <a:pt x="675049" y="84246"/>
                    <a:pt x="778044" y="110204"/>
                  </a:cubicBezTo>
                  <a:cubicBezTo>
                    <a:pt x="792279" y="113553"/>
                    <a:pt x="807352" y="115228"/>
                    <a:pt x="820750" y="121927"/>
                  </a:cubicBezTo>
                  <a:cubicBezTo>
                    <a:pt x="838334" y="130300"/>
                    <a:pt x="844196" y="144536"/>
                    <a:pt x="839172" y="162958"/>
                  </a:cubicBezTo>
                  <a:cubicBezTo>
                    <a:pt x="836660" y="171331"/>
                    <a:pt x="832473" y="178868"/>
                    <a:pt x="829123" y="186404"/>
                  </a:cubicBezTo>
                  <a:cubicBezTo>
                    <a:pt x="767996" y="312008"/>
                    <a:pt x="701007" y="435938"/>
                    <a:pt x="638205" y="561542"/>
                  </a:cubicBezTo>
                  <a:cubicBezTo>
                    <a:pt x="623132" y="590013"/>
                    <a:pt x="616433" y="620158"/>
                    <a:pt x="615596" y="651978"/>
                  </a:cubicBezTo>
                  <a:cubicBezTo>
                    <a:pt x="615596" y="665375"/>
                    <a:pt x="615596" y="678773"/>
                    <a:pt x="614758" y="693008"/>
                  </a:cubicBezTo>
                  <a:cubicBezTo>
                    <a:pt x="604710" y="809402"/>
                    <a:pt x="598849" y="926633"/>
                    <a:pt x="584613" y="1042189"/>
                  </a:cubicBezTo>
                  <a:cubicBezTo>
                    <a:pt x="568704" y="1173655"/>
                    <a:pt x="548607" y="1304283"/>
                    <a:pt x="521811" y="1434911"/>
                  </a:cubicBezTo>
                  <a:cubicBezTo>
                    <a:pt x="510088" y="1492690"/>
                    <a:pt x="487479" y="1548793"/>
                    <a:pt x="481618" y="1607408"/>
                  </a:cubicBezTo>
                  <a:cubicBezTo>
                    <a:pt x="468220" y="1734688"/>
                    <a:pt x="445611" y="1860292"/>
                    <a:pt x="433888" y="1986734"/>
                  </a:cubicBezTo>
                  <a:cubicBezTo>
                    <a:pt x="428864" y="2052885"/>
                    <a:pt x="426352" y="2119037"/>
                    <a:pt x="430539" y="2186026"/>
                  </a:cubicBezTo>
                  <a:cubicBezTo>
                    <a:pt x="433888" y="2234593"/>
                    <a:pt x="442262" y="2282323"/>
                    <a:pt x="435563" y="2331727"/>
                  </a:cubicBezTo>
                  <a:cubicBezTo>
                    <a:pt x="410442" y="2349312"/>
                    <a:pt x="382809" y="2345125"/>
                    <a:pt x="355176" y="2346800"/>
                  </a:cubicBezTo>
                  <a:cubicBezTo>
                    <a:pt x="320844" y="2349312"/>
                    <a:pt x="285675" y="2351824"/>
                    <a:pt x="251343" y="2355173"/>
                  </a:cubicBezTo>
                  <a:cubicBezTo>
                    <a:pt x="230409" y="2356010"/>
                    <a:pt x="208638" y="2362710"/>
                    <a:pt x="188541" y="2354336"/>
                  </a:cubicBezTo>
                  <a:cubicBezTo>
                    <a:pt x="150860" y="2354336"/>
                    <a:pt x="111504" y="2349312"/>
                    <a:pt x="75497" y="2366059"/>
                  </a:cubicBezTo>
                  <a:cubicBezTo>
                    <a:pt x="62099" y="2372758"/>
                    <a:pt x="54563" y="2366059"/>
                    <a:pt x="48701" y="2355173"/>
                  </a:cubicBezTo>
                  <a:cubicBezTo>
                    <a:pt x="42002" y="2343450"/>
                    <a:pt x="42002" y="2331727"/>
                    <a:pt x="43677" y="2319167"/>
                  </a:cubicBezTo>
                  <a:cubicBezTo>
                    <a:pt x="55400" y="2227057"/>
                    <a:pt x="67123" y="2135784"/>
                    <a:pt x="81359" y="2044512"/>
                  </a:cubicBezTo>
                  <a:cubicBezTo>
                    <a:pt x="95594" y="1946540"/>
                    <a:pt x="109829" y="1850244"/>
                    <a:pt x="114853" y="1751435"/>
                  </a:cubicBezTo>
                  <a:cubicBezTo>
                    <a:pt x="119040" y="1671885"/>
                    <a:pt x="118203" y="1594010"/>
                    <a:pt x="119040" y="1515299"/>
                  </a:cubicBezTo>
                  <a:cubicBezTo>
                    <a:pt x="121552" y="1382995"/>
                    <a:pt x="127413" y="1250692"/>
                    <a:pt x="110666" y="1118388"/>
                  </a:cubicBezTo>
                  <a:cubicBezTo>
                    <a:pt x="100618" y="1047213"/>
                    <a:pt x="96431" y="974362"/>
                    <a:pt x="88057" y="902349"/>
                  </a:cubicBezTo>
                  <a:cubicBezTo>
                    <a:pt x="73822" y="796841"/>
                    <a:pt x="47864" y="695520"/>
                    <a:pt x="28605" y="592525"/>
                  </a:cubicBezTo>
                  <a:cubicBezTo>
                    <a:pt x="12695" y="504602"/>
                    <a:pt x="-1540" y="415841"/>
                    <a:pt x="134" y="325406"/>
                  </a:cubicBezTo>
                  <a:cubicBezTo>
                    <a:pt x="972" y="287725"/>
                    <a:pt x="972" y="250881"/>
                    <a:pt x="5159" y="214037"/>
                  </a:cubicBezTo>
                  <a:cubicBezTo>
                    <a:pt x="12695" y="141186"/>
                    <a:pt x="27767" y="70011"/>
                    <a:pt x="52051" y="509"/>
                  </a:cubicBezTo>
                  <a:cubicBezTo>
                    <a:pt x="62099" y="-1165"/>
                    <a:pt x="72148" y="1347"/>
                    <a:pt x="83871" y="7208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C3863EA3-CEEC-D8D3-BA4C-1C1C49143531}"/>
                </a:ext>
              </a:extLst>
            </p:cNvPr>
            <p:cNvSpPr/>
            <p:nvPr/>
          </p:nvSpPr>
          <p:spPr>
            <a:xfrm>
              <a:off x="7269808" y="3014509"/>
              <a:ext cx="1077534" cy="2804213"/>
            </a:xfrm>
            <a:custGeom>
              <a:avLst/>
              <a:gdLst>
                <a:gd name="connsiteX0" fmla="*/ 20097 w 1077534"/>
                <a:gd name="connsiteY0" fmla="*/ 403609 h 2804213"/>
                <a:gd name="connsiteX1" fmla="*/ 41031 w 1077534"/>
                <a:gd name="connsiteY1" fmla="*/ 407796 h 2804213"/>
                <a:gd name="connsiteX2" fmla="*/ 205991 w 1077534"/>
                <a:gd name="connsiteY2" fmla="*/ 440453 h 2804213"/>
                <a:gd name="connsiteX3" fmla="*/ 326571 w 1077534"/>
                <a:gd name="connsiteY3" fmla="*/ 451338 h 2804213"/>
                <a:gd name="connsiteX4" fmla="*/ 576105 w 1077534"/>
                <a:gd name="connsiteY4" fmla="*/ 470598 h 2804213"/>
                <a:gd name="connsiteX5" fmla="*/ 747765 w 1077534"/>
                <a:gd name="connsiteY5" fmla="*/ 489020 h 2804213"/>
                <a:gd name="connsiteX6" fmla="*/ 776235 w 1077534"/>
                <a:gd name="connsiteY6" fmla="*/ 465574 h 2804213"/>
                <a:gd name="connsiteX7" fmla="*/ 771211 w 1077534"/>
                <a:gd name="connsiteY7" fmla="*/ 231950 h 2804213"/>
                <a:gd name="connsiteX8" fmla="*/ 772048 w 1077534"/>
                <a:gd name="connsiteY8" fmla="*/ 148213 h 2804213"/>
                <a:gd name="connsiteX9" fmla="*/ 740228 w 1077534"/>
                <a:gd name="connsiteY9" fmla="*/ 100484 h 2804213"/>
                <a:gd name="connsiteX10" fmla="*/ 762837 w 1077534"/>
                <a:gd name="connsiteY10" fmla="*/ 53591 h 2804213"/>
                <a:gd name="connsiteX11" fmla="*/ 765349 w 1077534"/>
                <a:gd name="connsiteY11" fmla="*/ 34332 h 2804213"/>
                <a:gd name="connsiteX12" fmla="*/ 776235 w 1077534"/>
                <a:gd name="connsiteY12" fmla="*/ 26796 h 2804213"/>
                <a:gd name="connsiteX13" fmla="*/ 935334 w 1077534"/>
                <a:gd name="connsiteY13" fmla="*/ 0 h 2804213"/>
                <a:gd name="connsiteX14" fmla="*/ 963804 w 1077534"/>
                <a:gd name="connsiteY14" fmla="*/ 39356 h 2804213"/>
                <a:gd name="connsiteX15" fmla="*/ 1049215 w 1077534"/>
                <a:gd name="connsiteY15" fmla="*/ 352530 h 2804213"/>
                <a:gd name="connsiteX16" fmla="*/ 1076011 w 1077534"/>
                <a:gd name="connsiteY16" fmla="*/ 466411 h 2804213"/>
                <a:gd name="connsiteX17" fmla="*/ 1061776 w 1077534"/>
                <a:gd name="connsiteY17" fmla="*/ 524189 h 2804213"/>
                <a:gd name="connsiteX18" fmla="*/ 1043354 w 1077534"/>
                <a:gd name="connsiteY18" fmla="*/ 560196 h 2804213"/>
                <a:gd name="connsiteX19" fmla="*/ 937009 w 1077534"/>
                <a:gd name="connsiteY19" fmla="*/ 1283677 h 2804213"/>
                <a:gd name="connsiteX20" fmla="*/ 841549 w 1077534"/>
                <a:gd name="connsiteY20" fmla="*/ 2055725 h 2804213"/>
                <a:gd name="connsiteX21" fmla="*/ 775398 w 1077534"/>
                <a:gd name="connsiteY21" fmla="*/ 2616758 h 2804213"/>
                <a:gd name="connsiteX22" fmla="*/ 699198 w 1077534"/>
                <a:gd name="connsiteY22" fmla="*/ 2687097 h 2804213"/>
                <a:gd name="connsiteX23" fmla="*/ 696686 w 1077534"/>
                <a:gd name="connsiteY23" fmla="*/ 2687097 h 2804213"/>
                <a:gd name="connsiteX24" fmla="*/ 571919 w 1077534"/>
                <a:gd name="connsiteY24" fmla="*/ 2697145 h 2804213"/>
                <a:gd name="connsiteX25" fmla="*/ 498231 w 1077534"/>
                <a:gd name="connsiteY25" fmla="*/ 2699657 h 2804213"/>
                <a:gd name="connsiteX26" fmla="*/ 439615 w 1077534"/>
                <a:gd name="connsiteY26" fmla="*/ 2709705 h 2804213"/>
                <a:gd name="connsiteX27" fmla="*/ 414494 w 1077534"/>
                <a:gd name="connsiteY27" fmla="*/ 2736501 h 2804213"/>
                <a:gd name="connsiteX28" fmla="*/ 411145 w 1077534"/>
                <a:gd name="connsiteY28" fmla="*/ 2780044 h 2804213"/>
                <a:gd name="connsiteX29" fmla="*/ 379325 w 1077534"/>
                <a:gd name="connsiteY29" fmla="*/ 2801815 h 2804213"/>
                <a:gd name="connsiteX30" fmla="*/ 374301 w 1077534"/>
                <a:gd name="connsiteY30" fmla="*/ 2775020 h 2804213"/>
                <a:gd name="connsiteX31" fmla="*/ 367602 w 1077534"/>
                <a:gd name="connsiteY31" fmla="*/ 2661138 h 2804213"/>
                <a:gd name="connsiteX32" fmla="*/ 375976 w 1077534"/>
                <a:gd name="connsiteY32" fmla="*/ 2404906 h 2804213"/>
                <a:gd name="connsiteX33" fmla="*/ 401097 w 1077534"/>
                <a:gd name="connsiteY33" fmla="*/ 2220686 h 2804213"/>
                <a:gd name="connsiteX34" fmla="*/ 431242 w 1077534"/>
                <a:gd name="connsiteY34" fmla="*/ 2013857 h 2804213"/>
                <a:gd name="connsiteX35" fmla="*/ 510791 w 1077534"/>
                <a:gd name="connsiteY35" fmla="*/ 1587639 h 2804213"/>
                <a:gd name="connsiteX36" fmla="*/ 540099 w 1077534"/>
                <a:gd name="connsiteY36" fmla="*/ 1315497 h 2804213"/>
                <a:gd name="connsiteX37" fmla="*/ 550985 w 1077534"/>
                <a:gd name="connsiteY37" fmla="*/ 1116204 h 2804213"/>
                <a:gd name="connsiteX38" fmla="*/ 568569 w 1077534"/>
                <a:gd name="connsiteY38" fmla="*/ 1041679 h 2804213"/>
                <a:gd name="connsiteX39" fmla="*/ 612949 w 1077534"/>
                <a:gd name="connsiteY39" fmla="*/ 953756 h 2804213"/>
                <a:gd name="connsiteX40" fmla="*/ 769536 w 1077534"/>
                <a:gd name="connsiteY40" fmla="*/ 648956 h 2804213"/>
                <a:gd name="connsiteX41" fmla="*/ 742741 w 1077534"/>
                <a:gd name="connsiteY41" fmla="*/ 594528 h 2804213"/>
                <a:gd name="connsiteX42" fmla="*/ 366765 w 1077534"/>
                <a:gd name="connsiteY42" fmla="*/ 543448 h 2804213"/>
                <a:gd name="connsiteX43" fmla="*/ 146538 w 1077534"/>
                <a:gd name="connsiteY43" fmla="*/ 514978 h 2804213"/>
                <a:gd name="connsiteX44" fmla="*/ 0 w 1077534"/>
                <a:gd name="connsiteY44" fmla="*/ 474785 h 2804213"/>
                <a:gd name="connsiteX45" fmla="*/ 20097 w 1077534"/>
                <a:gd name="connsiteY45" fmla="*/ 403609 h 280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77534" h="2804213">
                  <a:moveTo>
                    <a:pt x="20097" y="403609"/>
                  </a:moveTo>
                  <a:cubicBezTo>
                    <a:pt x="27633" y="404446"/>
                    <a:pt x="34332" y="406121"/>
                    <a:pt x="41031" y="407796"/>
                  </a:cubicBezTo>
                  <a:cubicBezTo>
                    <a:pt x="95459" y="422031"/>
                    <a:pt x="149888" y="437103"/>
                    <a:pt x="205991" y="440453"/>
                  </a:cubicBezTo>
                  <a:cubicBezTo>
                    <a:pt x="246185" y="443802"/>
                    <a:pt x="286378" y="447989"/>
                    <a:pt x="326571" y="451338"/>
                  </a:cubicBezTo>
                  <a:cubicBezTo>
                    <a:pt x="410308" y="456363"/>
                    <a:pt x="492369" y="461387"/>
                    <a:pt x="576105" y="470598"/>
                  </a:cubicBezTo>
                  <a:cubicBezTo>
                    <a:pt x="632209" y="477297"/>
                    <a:pt x="690824" y="480646"/>
                    <a:pt x="747765" y="489020"/>
                  </a:cubicBezTo>
                  <a:cubicBezTo>
                    <a:pt x="771211" y="492369"/>
                    <a:pt x="774560" y="486508"/>
                    <a:pt x="776235" y="465574"/>
                  </a:cubicBezTo>
                  <a:cubicBezTo>
                    <a:pt x="779585" y="387699"/>
                    <a:pt x="768699" y="310662"/>
                    <a:pt x="771211" y="231950"/>
                  </a:cubicBezTo>
                  <a:cubicBezTo>
                    <a:pt x="772048" y="203479"/>
                    <a:pt x="770374" y="175846"/>
                    <a:pt x="772048" y="148213"/>
                  </a:cubicBezTo>
                  <a:cubicBezTo>
                    <a:pt x="774560" y="122255"/>
                    <a:pt x="772048" y="102996"/>
                    <a:pt x="740228" y="100484"/>
                  </a:cubicBezTo>
                  <a:cubicBezTo>
                    <a:pt x="762000" y="92110"/>
                    <a:pt x="766187" y="74525"/>
                    <a:pt x="762837" y="53591"/>
                  </a:cubicBezTo>
                  <a:cubicBezTo>
                    <a:pt x="762837" y="46892"/>
                    <a:pt x="762000" y="40193"/>
                    <a:pt x="765349" y="34332"/>
                  </a:cubicBezTo>
                  <a:cubicBezTo>
                    <a:pt x="768699" y="30145"/>
                    <a:pt x="772048" y="27633"/>
                    <a:pt x="776235" y="26796"/>
                  </a:cubicBezTo>
                  <a:cubicBezTo>
                    <a:pt x="828989" y="15910"/>
                    <a:pt x="881743" y="4187"/>
                    <a:pt x="935334" y="0"/>
                  </a:cubicBezTo>
                  <a:cubicBezTo>
                    <a:pt x="957943" y="3349"/>
                    <a:pt x="960455" y="22609"/>
                    <a:pt x="963804" y="39356"/>
                  </a:cubicBezTo>
                  <a:cubicBezTo>
                    <a:pt x="986413" y="145701"/>
                    <a:pt x="1015721" y="249534"/>
                    <a:pt x="1049215" y="352530"/>
                  </a:cubicBezTo>
                  <a:cubicBezTo>
                    <a:pt x="1060938" y="389374"/>
                    <a:pt x="1071824" y="427055"/>
                    <a:pt x="1076011" y="466411"/>
                  </a:cubicBezTo>
                  <a:cubicBezTo>
                    <a:pt x="1078523" y="487345"/>
                    <a:pt x="1080198" y="509116"/>
                    <a:pt x="1061776" y="524189"/>
                  </a:cubicBezTo>
                  <a:cubicBezTo>
                    <a:pt x="1048378" y="534237"/>
                    <a:pt x="1045866" y="545961"/>
                    <a:pt x="1043354" y="560196"/>
                  </a:cubicBezTo>
                  <a:cubicBezTo>
                    <a:pt x="1005673" y="801356"/>
                    <a:pt x="966316" y="1041679"/>
                    <a:pt x="937009" y="1283677"/>
                  </a:cubicBezTo>
                  <a:cubicBezTo>
                    <a:pt x="905189" y="1541584"/>
                    <a:pt x="870020" y="1797818"/>
                    <a:pt x="841549" y="2055725"/>
                  </a:cubicBezTo>
                  <a:cubicBezTo>
                    <a:pt x="820615" y="2243295"/>
                    <a:pt x="782934" y="2427515"/>
                    <a:pt x="775398" y="2616758"/>
                  </a:cubicBezTo>
                  <a:cubicBezTo>
                    <a:pt x="772886" y="2674537"/>
                    <a:pt x="759488" y="2683747"/>
                    <a:pt x="699198" y="2687097"/>
                  </a:cubicBezTo>
                  <a:cubicBezTo>
                    <a:pt x="695848" y="2687097"/>
                    <a:pt x="700035" y="2687097"/>
                    <a:pt x="696686" y="2687097"/>
                  </a:cubicBezTo>
                  <a:cubicBezTo>
                    <a:pt x="653980" y="2690446"/>
                    <a:pt x="612949" y="2689609"/>
                    <a:pt x="571919" y="2697145"/>
                  </a:cubicBezTo>
                  <a:cubicBezTo>
                    <a:pt x="548473" y="2701332"/>
                    <a:pt x="523352" y="2700495"/>
                    <a:pt x="498231" y="2699657"/>
                  </a:cubicBezTo>
                  <a:cubicBezTo>
                    <a:pt x="478971" y="2703844"/>
                    <a:pt x="458875" y="2707193"/>
                    <a:pt x="439615" y="2709705"/>
                  </a:cubicBezTo>
                  <a:cubicBezTo>
                    <a:pt x="423705" y="2712218"/>
                    <a:pt x="416169" y="2720592"/>
                    <a:pt x="414494" y="2736501"/>
                  </a:cubicBezTo>
                  <a:cubicBezTo>
                    <a:pt x="413657" y="2750736"/>
                    <a:pt x="415332" y="2765809"/>
                    <a:pt x="411145" y="2780044"/>
                  </a:cubicBezTo>
                  <a:cubicBezTo>
                    <a:pt x="406958" y="2795117"/>
                    <a:pt x="401097" y="2810189"/>
                    <a:pt x="379325" y="2801815"/>
                  </a:cubicBezTo>
                  <a:cubicBezTo>
                    <a:pt x="370952" y="2794279"/>
                    <a:pt x="374301" y="2783394"/>
                    <a:pt x="374301" y="2775020"/>
                  </a:cubicBezTo>
                  <a:cubicBezTo>
                    <a:pt x="375138" y="2737339"/>
                    <a:pt x="371789" y="2697983"/>
                    <a:pt x="367602" y="2661138"/>
                  </a:cubicBezTo>
                  <a:cubicBezTo>
                    <a:pt x="357554" y="2574053"/>
                    <a:pt x="367602" y="2489479"/>
                    <a:pt x="375976" y="2404906"/>
                  </a:cubicBezTo>
                  <a:cubicBezTo>
                    <a:pt x="382675" y="2342941"/>
                    <a:pt x="390211" y="2280976"/>
                    <a:pt x="401097" y="2220686"/>
                  </a:cubicBezTo>
                  <a:cubicBezTo>
                    <a:pt x="412820" y="2151185"/>
                    <a:pt x="412820" y="2081683"/>
                    <a:pt x="431242" y="2013857"/>
                  </a:cubicBezTo>
                  <a:cubicBezTo>
                    <a:pt x="468923" y="1874018"/>
                    <a:pt x="492369" y="1731666"/>
                    <a:pt x="510791" y="1587639"/>
                  </a:cubicBezTo>
                  <a:cubicBezTo>
                    <a:pt x="521677" y="1496367"/>
                    <a:pt x="531725" y="1406769"/>
                    <a:pt x="540099" y="1315497"/>
                  </a:cubicBezTo>
                  <a:cubicBezTo>
                    <a:pt x="546798" y="1249345"/>
                    <a:pt x="547635" y="1182356"/>
                    <a:pt x="550985" y="1116204"/>
                  </a:cubicBezTo>
                  <a:cubicBezTo>
                    <a:pt x="553497" y="1090246"/>
                    <a:pt x="556009" y="1065125"/>
                    <a:pt x="568569" y="1041679"/>
                  </a:cubicBezTo>
                  <a:cubicBezTo>
                    <a:pt x="583642" y="1012371"/>
                    <a:pt x="597877" y="983064"/>
                    <a:pt x="612949" y="953756"/>
                  </a:cubicBezTo>
                  <a:cubicBezTo>
                    <a:pt x="667378" y="853273"/>
                    <a:pt x="718457" y="751114"/>
                    <a:pt x="769536" y="648956"/>
                  </a:cubicBezTo>
                  <a:cubicBezTo>
                    <a:pt x="787958" y="612112"/>
                    <a:pt x="783771" y="605413"/>
                    <a:pt x="742741" y="594528"/>
                  </a:cubicBezTo>
                  <a:cubicBezTo>
                    <a:pt x="618811" y="562708"/>
                    <a:pt x="492369" y="558521"/>
                    <a:pt x="366765" y="543448"/>
                  </a:cubicBezTo>
                  <a:cubicBezTo>
                    <a:pt x="293077" y="535075"/>
                    <a:pt x="219389" y="529213"/>
                    <a:pt x="146538" y="514978"/>
                  </a:cubicBezTo>
                  <a:cubicBezTo>
                    <a:pt x="97971" y="504930"/>
                    <a:pt x="46892" y="495719"/>
                    <a:pt x="0" y="474785"/>
                  </a:cubicBezTo>
                  <a:cubicBezTo>
                    <a:pt x="1675" y="447989"/>
                    <a:pt x="15910" y="428730"/>
                    <a:pt x="20097" y="403609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838CDE26-995D-2868-D0C3-0637645F3D34}"/>
                </a:ext>
              </a:extLst>
            </p:cNvPr>
            <p:cNvSpPr/>
            <p:nvPr/>
          </p:nvSpPr>
          <p:spPr>
            <a:xfrm>
              <a:off x="7317537" y="5956325"/>
              <a:ext cx="613794" cy="340645"/>
            </a:xfrm>
            <a:custGeom>
              <a:avLst/>
              <a:gdLst>
                <a:gd name="connsiteX0" fmla="*/ 177521 w 613794"/>
                <a:gd name="connsiteY0" fmla="*/ 307988 h 340645"/>
                <a:gd name="connsiteX1" fmla="*/ 48567 w 613794"/>
                <a:gd name="connsiteY1" fmla="*/ 220065 h 340645"/>
                <a:gd name="connsiteX2" fmla="*/ 0 w 613794"/>
                <a:gd name="connsiteY2" fmla="*/ 143865 h 340645"/>
                <a:gd name="connsiteX3" fmla="*/ 26796 w 613794"/>
                <a:gd name="connsiteY3" fmla="*/ 153914 h 340645"/>
                <a:gd name="connsiteX4" fmla="*/ 100484 w 613794"/>
                <a:gd name="connsiteY4" fmla="*/ 199131 h 340645"/>
                <a:gd name="connsiteX5" fmla="*/ 84574 w 613794"/>
                <a:gd name="connsiteY5" fmla="*/ 136329 h 340645"/>
                <a:gd name="connsiteX6" fmla="*/ 71176 w 613794"/>
                <a:gd name="connsiteY6" fmla="*/ 89437 h 340645"/>
                <a:gd name="connsiteX7" fmla="*/ 66152 w 613794"/>
                <a:gd name="connsiteY7" fmla="*/ 50080 h 340645"/>
                <a:gd name="connsiteX8" fmla="*/ 61965 w 613794"/>
                <a:gd name="connsiteY8" fmla="*/ 3188 h 340645"/>
                <a:gd name="connsiteX9" fmla="*/ 87923 w 613794"/>
                <a:gd name="connsiteY9" fmla="*/ 8212 h 340645"/>
                <a:gd name="connsiteX10" fmla="*/ 122255 w 613794"/>
                <a:gd name="connsiteY10" fmla="*/ 30821 h 340645"/>
                <a:gd name="connsiteX11" fmla="*/ 183382 w 613794"/>
                <a:gd name="connsiteY11" fmla="*/ 151402 h 340645"/>
                <a:gd name="connsiteX12" fmla="*/ 165798 w 613794"/>
                <a:gd name="connsiteY12" fmla="*/ 225927 h 340645"/>
                <a:gd name="connsiteX13" fmla="*/ 250371 w 613794"/>
                <a:gd name="connsiteY13" fmla="*/ 249373 h 340645"/>
                <a:gd name="connsiteX14" fmla="*/ 507442 w 613794"/>
                <a:gd name="connsiteY14" fmla="*/ 256072 h 340645"/>
                <a:gd name="connsiteX15" fmla="*/ 596202 w 613794"/>
                <a:gd name="connsiteY15" fmla="*/ 229276 h 340645"/>
                <a:gd name="connsiteX16" fmla="*/ 613787 w 613794"/>
                <a:gd name="connsiteY16" fmla="*/ 225927 h 340645"/>
                <a:gd name="connsiteX17" fmla="*/ 489857 w 613794"/>
                <a:gd name="connsiteY17" fmla="*/ 335621 h 340645"/>
                <a:gd name="connsiteX18" fmla="*/ 305637 w 613794"/>
                <a:gd name="connsiteY18" fmla="*/ 340645 h 340645"/>
                <a:gd name="connsiteX19" fmla="*/ 177521 w 613794"/>
                <a:gd name="connsiteY19" fmla="*/ 307988 h 34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3794" h="340645">
                  <a:moveTo>
                    <a:pt x="177521" y="307988"/>
                  </a:moveTo>
                  <a:cubicBezTo>
                    <a:pt x="132303" y="282030"/>
                    <a:pt x="89598" y="251885"/>
                    <a:pt x="48567" y="220065"/>
                  </a:cubicBezTo>
                  <a:cubicBezTo>
                    <a:pt x="23446" y="201643"/>
                    <a:pt x="837" y="179035"/>
                    <a:pt x="0" y="143865"/>
                  </a:cubicBezTo>
                  <a:cubicBezTo>
                    <a:pt x="11723" y="139678"/>
                    <a:pt x="18422" y="148052"/>
                    <a:pt x="26796" y="153914"/>
                  </a:cubicBezTo>
                  <a:cubicBezTo>
                    <a:pt x="49404" y="168986"/>
                    <a:pt x="72013" y="184059"/>
                    <a:pt x="100484" y="199131"/>
                  </a:cubicBezTo>
                  <a:cubicBezTo>
                    <a:pt x="92947" y="176523"/>
                    <a:pt x="82899" y="156426"/>
                    <a:pt x="84574" y="136329"/>
                  </a:cubicBezTo>
                  <a:cubicBezTo>
                    <a:pt x="81224" y="120419"/>
                    <a:pt x="76200" y="104509"/>
                    <a:pt x="71176" y="89437"/>
                  </a:cubicBezTo>
                  <a:cubicBezTo>
                    <a:pt x="67826" y="76039"/>
                    <a:pt x="57778" y="64316"/>
                    <a:pt x="66152" y="50080"/>
                  </a:cubicBezTo>
                  <a:cubicBezTo>
                    <a:pt x="62802" y="35008"/>
                    <a:pt x="59453" y="19936"/>
                    <a:pt x="61965" y="3188"/>
                  </a:cubicBezTo>
                  <a:cubicBezTo>
                    <a:pt x="72851" y="-4348"/>
                    <a:pt x="80387" y="3188"/>
                    <a:pt x="87923" y="8212"/>
                  </a:cubicBezTo>
                  <a:cubicBezTo>
                    <a:pt x="99646" y="15749"/>
                    <a:pt x="110532" y="23285"/>
                    <a:pt x="122255" y="30821"/>
                  </a:cubicBezTo>
                  <a:cubicBezTo>
                    <a:pt x="145701" y="68503"/>
                    <a:pt x="161611" y="111208"/>
                    <a:pt x="183382" y="151402"/>
                  </a:cubicBezTo>
                  <a:cubicBezTo>
                    <a:pt x="195106" y="194944"/>
                    <a:pt x="190919" y="214204"/>
                    <a:pt x="165798" y="225927"/>
                  </a:cubicBezTo>
                  <a:cubicBezTo>
                    <a:pt x="192593" y="237650"/>
                    <a:pt x="221064" y="244349"/>
                    <a:pt x="250371" y="249373"/>
                  </a:cubicBezTo>
                  <a:cubicBezTo>
                    <a:pt x="335782" y="265283"/>
                    <a:pt x="422031" y="257746"/>
                    <a:pt x="507442" y="256072"/>
                  </a:cubicBezTo>
                  <a:cubicBezTo>
                    <a:pt x="539262" y="255234"/>
                    <a:pt x="569407" y="246024"/>
                    <a:pt x="596202" y="229276"/>
                  </a:cubicBezTo>
                  <a:cubicBezTo>
                    <a:pt x="601226" y="225927"/>
                    <a:pt x="607088" y="222577"/>
                    <a:pt x="613787" y="225927"/>
                  </a:cubicBezTo>
                  <a:cubicBezTo>
                    <a:pt x="614624" y="291241"/>
                    <a:pt x="548473" y="329760"/>
                    <a:pt x="489857" y="335621"/>
                  </a:cubicBezTo>
                  <a:cubicBezTo>
                    <a:pt x="427892" y="340645"/>
                    <a:pt x="367602" y="339808"/>
                    <a:pt x="305637" y="340645"/>
                  </a:cubicBezTo>
                  <a:cubicBezTo>
                    <a:pt x="259582" y="340645"/>
                    <a:pt x="216040" y="330597"/>
                    <a:pt x="177521" y="307988"/>
                  </a:cubicBezTo>
                  <a:close/>
                </a:path>
              </a:pathLst>
            </a:custGeom>
            <a:solidFill>
              <a:srgbClr val="E0A76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3F05141-C8A1-B1B0-5B79-9BCD28AB723A}"/>
                </a:ext>
              </a:extLst>
            </p:cNvPr>
            <p:cNvSpPr/>
            <p:nvPr/>
          </p:nvSpPr>
          <p:spPr>
            <a:xfrm>
              <a:off x="7403786" y="5834746"/>
              <a:ext cx="149887" cy="269630"/>
            </a:xfrm>
            <a:custGeom>
              <a:avLst/>
              <a:gdLst>
                <a:gd name="connsiteX0" fmla="*/ 4187 w 149887"/>
                <a:gd name="connsiteY0" fmla="*/ 69501 h 269630"/>
                <a:gd name="connsiteX1" fmla="*/ 0 w 149887"/>
                <a:gd name="connsiteY1" fmla="*/ 6699 h 269630"/>
                <a:gd name="connsiteX2" fmla="*/ 62802 w 149887"/>
                <a:gd name="connsiteY2" fmla="*/ 0 h 269630"/>
                <a:gd name="connsiteX3" fmla="*/ 76200 w 149887"/>
                <a:gd name="connsiteY3" fmla="*/ 30145 h 269630"/>
                <a:gd name="connsiteX4" fmla="*/ 134815 w 149887"/>
                <a:gd name="connsiteY4" fmla="*/ 166635 h 269630"/>
                <a:gd name="connsiteX5" fmla="*/ 149888 w 149887"/>
                <a:gd name="connsiteY5" fmla="*/ 190081 h 269630"/>
                <a:gd name="connsiteX6" fmla="*/ 88760 w 149887"/>
                <a:gd name="connsiteY6" fmla="*/ 269631 h 269630"/>
                <a:gd name="connsiteX7" fmla="*/ 30982 w 149887"/>
                <a:gd name="connsiteY7" fmla="*/ 156587 h 269630"/>
                <a:gd name="connsiteX8" fmla="*/ 4187 w 149887"/>
                <a:gd name="connsiteY8" fmla="*/ 69501 h 26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887" h="269630">
                  <a:moveTo>
                    <a:pt x="4187" y="69501"/>
                  </a:moveTo>
                  <a:cubicBezTo>
                    <a:pt x="5024" y="47730"/>
                    <a:pt x="6699" y="26796"/>
                    <a:pt x="0" y="6699"/>
                  </a:cubicBezTo>
                  <a:cubicBezTo>
                    <a:pt x="20934" y="-837"/>
                    <a:pt x="42705" y="1675"/>
                    <a:pt x="62802" y="0"/>
                  </a:cubicBezTo>
                  <a:cubicBezTo>
                    <a:pt x="73688" y="7536"/>
                    <a:pt x="73688" y="19259"/>
                    <a:pt x="76200" y="30145"/>
                  </a:cubicBezTo>
                  <a:cubicBezTo>
                    <a:pt x="83736" y="81224"/>
                    <a:pt x="104670" y="125604"/>
                    <a:pt x="134815" y="166635"/>
                  </a:cubicBezTo>
                  <a:cubicBezTo>
                    <a:pt x="141514" y="174171"/>
                    <a:pt x="148213" y="180871"/>
                    <a:pt x="149888" y="190081"/>
                  </a:cubicBezTo>
                  <a:cubicBezTo>
                    <a:pt x="136490" y="221901"/>
                    <a:pt x="110532" y="242835"/>
                    <a:pt x="88760" y="269631"/>
                  </a:cubicBezTo>
                  <a:cubicBezTo>
                    <a:pt x="62802" y="236136"/>
                    <a:pt x="51916" y="193431"/>
                    <a:pt x="30982" y="156587"/>
                  </a:cubicBezTo>
                  <a:cubicBezTo>
                    <a:pt x="7536" y="132303"/>
                    <a:pt x="-3349" y="102996"/>
                    <a:pt x="4187" y="69501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D1898FC-AD97-3370-C9AD-EB9BE77C6005}"/>
                </a:ext>
              </a:extLst>
            </p:cNvPr>
            <p:cNvSpPr/>
            <p:nvPr/>
          </p:nvSpPr>
          <p:spPr>
            <a:xfrm>
              <a:off x="7315863" y="6006324"/>
              <a:ext cx="113043" cy="162530"/>
            </a:xfrm>
            <a:custGeom>
              <a:avLst/>
              <a:gdLst>
                <a:gd name="connsiteX0" fmla="*/ 0 w 113043"/>
                <a:gd name="connsiteY0" fmla="*/ 52835 h 162530"/>
                <a:gd name="connsiteX1" fmla="*/ 62802 w 113043"/>
                <a:gd name="connsiteY1" fmla="*/ 82 h 162530"/>
                <a:gd name="connsiteX2" fmla="*/ 65314 w 113043"/>
                <a:gd name="connsiteY2" fmla="*/ 17667 h 162530"/>
                <a:gd name="connsiteX3" fmla="*/ 76200 w 113043"/>
                <a:gd name="connsiteY3" fmla="*/ 62047 h 162530"/>
                <a:gd name="connsiteX4" fmla="*/ 93785 w 113043"/>
                <a:gd name="connsiteY4" fmla="*/ 88005 h 162530"/>
                <a:gd name="connsiteX5" fmla="*/ 113044 w 113043"/>
                <a:gd name="connsiteY5" fmla="*/ 162530 h 162530"/>
                <a:gd name="connsiteX6" fmla="*/ 1675 w 113043"/>
                <a:gd name="connsiteY6" fmla="*/ 93866 h 162530"/>
                <a:gd name="connsiteX7" fmla="*/ 0 w 113043"/>
                <a:gd name="connsiteY7" fmla="*/ 52835 h 16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043" h="162530">
                  <a:moveTo>
                    <a:pt x="0" y="52835"/>
                  </a:moveTo>
                  <a:cubicBezTo>
                    <a:pt x="837" y="22691"/>
                    <a:pt x="31820" y="-1593"/>
                    <a:pt x="62802" y="82"/>
                  </a:cubicBezTo>
                  <a:cubicBezTo>
                    <a:pt x="66152" y="5106"/>
                    <a:pt x="66989" y="11805"/>
                    <a:pt x="65314" y="17667"/>
                  </a:cubicBezTo>
                  <a:cubicBezTo>
                    <a:pt x="57778" y="35251"/>
                    <a:pt x="65314" y="49486"/>
                    <a:pt x="76200" y="62047"/>
                  </a:cubicBezTo>
                  <a:cubicBezTo>
                    <a:pt x="82899" y="70420"/>
                    <a:pt x="87086" y="80469"/>
                    <a:pt x="93785" y="88005"/>
                  </a:cubicBezTo>
                  <a:cubicBezTo>
                    <a:pt x="88760" y="113963"/>
                    <a:pt x="109694" y="134897"/>
                    <a:pt x="113044" y="162530"/>
                  </a:cubicBezTo>
                  <a:cubicBezTo>
                    <a:pt x="72013" y="143271"/>
                    <a:pt x="36844" y="115638"/>
                    <a:pt x="1675" y="93866"/>
                  </a:cubicBezTo>
                  <a:cubicBezTo>
                    <a:pt x="837" y="81306"/>
                    <a:pt x="0" y="67071"/>
                    <a:pt x="0" y="52835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35B25AC4-E245-FE45-162F-4D5CFB30C66C}"/>
                </a:ext>
              </a:extLst>
            </p:cNvPr>
            <p:cNvSpPr/>
            <p:nvPr/>
          </p:nvSpPr>
          <p:spPr>
            <a:xfrm>
              <a:off x="7378665" y="5902573"/>
              <a:ext cx="56103" cy="88760"/>
            </a:xfrm>
            <a:custGeom>
              <a:avLst/>
              <a:gdLst>
                <a:gd name="connsiteX0" fmla="*/ 0 w 56103"/>
                <a:gd name="connsiteY0" fmla="*/ 57778 h 88760"/>
                <a:gd name="connsiteX1" fmla="*/ 30145 w 56103"/>
                <a:gd name="connsiteY1" fmla="*/ 0 h 88760"/>
                <a:gd name="connsiteX2" fmla="*/ 56103 w 56103"/>
                <a:gd name="connsiteY2" fmla="*/ 88760 h 88760"/>
                <a:gd name="connsiteX3" fmla="*/ 0 w 56103"/>
                <a:gd name="connsiteY3" fmla="*/ 57778 h 8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03" h="88760">
                  <a:moveTo>
                    <a:pt x="0" y="57778"/>
                  </a:moveTo>
                  <a:cubicBezTo>
                    <a:pt x="4187" y="35169"/>
                    <a:pt x="0" y="9211"/>
                    <a:pt x="30145" y="0"/>
                  </a:cubicBezTo>
                  <a:cubicBezTo>
                    <a:pt x="34332" y="31820"/>
                    <a:pt x="43543" y="61127"/>
                    <a:pt x="56103" y="88760"/>
                  </a:cubicBezTo>
                  <a:cubicBezTo>
                    <a:pt x="33495" y="86248"/>
                    <a:pt x="22609" y="61965"/>
                    <a:pt x="0" y="57778"/>
                  </a:cubicBezTo>
                  <a:close/>
                </a:path>
              </a:pathLst>
            </a:custGeom>
            <a:solidFill>
              <a:srgbClr val="F2B67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B63266FC-73E7-874C-9F0A-A1FB11159023}"/>
                </a:ext>
              </a:extLst>
            </p:cNvPr>
            <p:cNvSpPr/>
            <p:nvPr/>
          </p:nvSpPr>
          <p:spPr>
            <a:xfrm>
              <a:off x="7370126" y="6007243"/>
              <a:ext cx="38683" cy="87085"/>
            </a:xfrm>
            <a:custGeom>
              <a:avLst/>
              <a:gdLst>
                <a:gd name="connsiteX0" fmla="*/ 12725 w 38683"/>
                <a:gd name="connsiteY0" fmla="*/ 0 h 87085"/>
                <a:gd name="connsiteX1" fmla="*/ 38684 w 38683"/>
                <a:gd name="connsiteY1" fmla="*/ 87085 h 87085"/>
                <a:gd name="connsiteX2" fmla="*/ 8539 w 38683"/>
                <a:gd name="connsiteY2" fmla="*/ 2512 h 87085"/>
                <a:gd name="connsiteX3" fmla="*/ 8539 w 38683"/>
                <a:gd name="connsiteY3" fmla="*/ 0 h 87085"/>
                <a:gd name="connsiteX4" fmla="*/ 12725 w 38683"/>
                <a:gd name="connsiteY4" fmla="*/ 0 h 8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83" h="87085">
                  <a:moveTo>
                    <a:pt x="12725" y="0"/>
                  </a:moveTo>
                  <a:cubicBezTo>
                    <a:pt x="22774" y="28470"/>
                    <a:pt x="33660" y="56103"/>
                    <a:pt x="38684" y="87085"/>
                  </a:cubicBezTo>
                  <a:cubicBezTo>
                    <a:pt x="10213" y="65314"/>
                    <a:pt x="-13233" y="42705"/>
                    <a:pt x="8539" y="2512"/>
                  </a:cubicBezTo>
                  <a:cubicBezTo>
                    <a:pt x="8539" y="2512"/>
                    <a:pt x="8539" y="1674"/>
                    <a:pt x="8539" y="0"/>
                  </a:cubicBezTo>
                  <a:cubicBezTo>
                    <a:pt x="11051" y="0"/>
                    <a:pt x="11888" y="0"/>
                    <a:pt x="12725" y="0"/>
                  </a:cubicBezTo>
                  <a:close/>
                </a:path>
              </a:pathLst>
            </a:custGeom>
            <a:solidFill>
              <a:srgbClr val="FDE9D3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2E279E81-3248-69AE-1128-AB78F3A8EEDE}"/>
                </a:ext>
              </a:extLst>
            </p:cNvPr>
            <p:cNvSpPr/>
            <p:nvPr/>
          </p:nvSpPr>
          <p:spPr>
            <a:xfrm>
              <a:off x="8658811" y="4479056"/>
              <a:ext cx="911276" cy="1570054"/>
            </a:xfrm>
            <a:custGeom>
              <a:avLst/>
              <a:gdLst>
                <a:gd name="connsiteX0" fmla="*/ 124110 w 911276"/>
                <a:gd name="connsiteY0" fmla="*/ 65314 h 1570054"/>
                <a:gd name="connsiteX1" fmla="*/ 310842 w 911276"/>
                <a:gd name="connsiteY1" fmla="*/ 174171 h 1570054"/>
                <a:gd name="connsiteX2" fmla="*/ 318378 w 911276"/>
                <a:gd name="connsiteY2" fmla="*/ 216877 h 1570054"/>
                <a:gd name="connsiteX3" fmla="*/ 299119 w 911276"/>
                <a:gd name="connsiteY3" fmla="*/ 415332 h 1570054"/>
                <a:gd name="connsiteX4" fmla="*/ 305818 w 911276"/>
                <a:gd name="connsiteY4" fmla="*/ 628022 h 1570054"/>
                <a:gd name="connsiteX5" fmla="*/ 313354 w 911276"/>
                <a:gd name="connsiteY5" fmla="*/ 669052 h 1570054"/>
                <a:gd name="connsiteX6" fmla="*/ 349361 w 911276"/>
                <a:gd name="connsiteY6" fmla="*/ 727668 h 1570054"/>
                <a:gd name="connsiteX7" fmla="*/ 442308 w 911276"/>
                <a:gd name="connsiteY7" fmla="*/ 805542 h 1570054"/>
                <a:gd name="connsiteX8" fmla="*/ 479152 w 911276"/>
                <a:gd name="connsiteY8" fmla="*/ 808892 h 1570054"/>
                <a:gd name="connsiteX9" fmla="*/ 510972 w 911276"/>
                <a:gd name="connsiteY9" fmla="*/ 772886 h 1570054"/>
                <a:gd name="connsiteX10" fmla="*/ 519345 w 911276"/>
                <a:gd name="connsiteY10" fmla="*/ 757813 h 1570054"/>
                <a:gd name="connsiteX11" fmla="*/ 526882 w 911276"/>
                <a:gd name="connsiteY11" fmla="*/ 755301 h 1570054"/>
                <a:gd name="connsiteX12" fmla="*/ 515996 w 911276"/>
                <a:gd name="connsiteY12" fmla="*/ 616299 h 1570054"/>
                <a:gd name="connsiteX13" fmla="*/ 518508 w 911276"/>
                <a:gd name="connsiteY13" fmla="*/ 518327 h 1570054"/>
                <a:gd name="connsiteX14" fmla="*/ 539442 w 911276"/>
                <a:gd name="connsiteY14" fmla="*/ 525026 h 1570054"/>
                <a:gd name="connsiteX15" fmla="*/ 567913 w 911276"/>
                <a:gd name="connsiteY15" fmla="*/ 564382 h 1570054"/>
                <a:gd name="connsiteX16" fmla="*/ 603919 w 911276"/>
                <a:gd name="connsiteY16" fmla="*/ 559358 h 1570054"/>
                <a:gd name="connsiteX17" fmla="*/ 621504 w 911276"/>
                <a:gd name="connsiteY17" fmla="*/ 521677 h 1570054"/>
                <a:gd name="connsiteX18" fmla="*/ 577961 w 911276"/>
                <a:gd name="connsiteY18" fmla="*/ 360903 h 1570054"/>
                <a:gd name="connsiteX19" fmla="*/ 571262 w 911276"/>
                <a:gd name="connsiteY19" fmla="*/ 329083 h 1570054"/>
                <a:gd name="connsiteX20" fmla="*/ 600570 w 911276"/>
                <a:gd name="connsiteY20" fmla="*/ 336619 h 1570054"/>
                <a:gd name="connsiteX21" fmla="*/ 889460 w 911276"/>
                <a:gd name="connsiteY21" fmla="*/ 499068 h 1570054"/>
                <a:gd name="connsiteX22" fmla="*/ 911231 w 911276"/>
                <a:gd name="connsiteY22" fmla="*/ 528376 h 1570054"/>
                <a:gd name="connsiteX23" fmla="*/ 901183 w 911276"/>
                <a:gd name="connsiteY23" fmla="*/ 605413 h 1570054"/>
                <a:gd name="connsiteX24" fmla="*/ 886110 w 911276"/>
                <a:gd name="connsiteY24" fmla="*/ 971341 h 1570054"/>
                <a:gd name="connsiteX25" fmla="*/ 868526 w 911276"/>
                <a:gd name="connsiteY25" fmla="*/ 1383323 h 1570054"/>
                <a:gd name="connsiteX26" fmla="*/ 860990 w 911276"/>
                <a:gd name="connsiteY26" fmla="*/ 1434402 h 1570054"/>
                <a:gd name="connsiteX27" fmla="*/ 839218 w 911276"/>
                <a:gd name="connsiteY27" fmla="*/ 1451987 h 1570054"/>
                <a:gd name="connsiteX28" fmla="*/ 701053 w 911276"/>
                <a:gd name="connsiteY28" fmla="*/ 1511440 h 1570054"/>
                <a:gd name="connsiteX29" fmla="*/ 583823 w 911276"/>
                <a:gd name="connsiteY29" fmla="*/ 1570055 h 1570054"/>
                <a:gd name="connsiteX30" fmla="*/ 562888 w 911276"/>
                <a:gd name="connsiteY30" fmla="*/ 1554982 h 1570054"/>
                <a:gd name="connsiteX31" fmla="*/ 334288 w 911276"/>
                <a:gd name="connsiteY31" fmla="*/ 1411793 h 1570054"/>
                <a:gd name="connsiteX32" fmla="*/ 26976 w 911276"/>
                <a:gd name="connsiteY32" fmla="*/ 1216688 h 1570054"/>
                <a:gd name="connsiteX33" fmla="*/ 181 w 911276"/>
                <a:gd name="connsiteY33" fmla="*/ 1168121 h 1570054"/>
                <a:gd name="connsiteX34" fmla="*/ 4367 w 911276"/>
                <a:gd name="connsiteY34" fmla="*/ 1086059 h 1570054"/>
                <a:gd name="connsiteX35" fmla="*/ 14416 w 911276"/>
                <a:gd name="connsiteY35" fmla="*/ 710083 h 1570054"/>
                <a:gd name="connsiteX36" fmla="*/ 26139 w 911276"/>
                <a:gd name="connsiteY36" fmla="*/ 298101 h 1570054"/>
                <a:gd name="connsiteX37" fmla="*/ 32838 w 911276"/>
                <a:gd name="connsiteY37" fmla="*/ 85411 h 1570054"/>
                <a:gd name="connsiteX38" fmla="*/ 52935 w 911276"/>
                <a:gd name="connsiteY38" fmla="*/ 0 h 1570054"/>
                <a:gd name="connsiteX39" fmla="*/ 124110 w 911276"/>
                <a:gd name="connsiteY39" fmla="*/ 65314 h 157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11276" h="1570054">
                  <a:moveTo>
                    <a:pt x="124110" y="65314"/>
                  </a:moveTo>
                  <a:cubicBezTo>
                    <a:pt x="186075" y="102158"/>
                    <a:pt x="249715" y="134815"/>
                    <a:pt x="310842" y="174171"/>
                  </a:cubicBezTo>
                  <a:cubicBezTo>
                    <a:pt x="319216" y="187569"/>
                    <a:pt x="320891" y="200967"/>
                    <a:pt x="318378" y="216877"/>
                  </a:cubicBezTo>
                  <a:cubicBezTo>
                    <a:pt x="306655" y="282191"/>
                    <a:pt x="303306" y="349180"/>
                    <a:pt x="299119" y="415332"/>
                  </a:cubicBezTo>
                  <a:cubicBezTo>
                    <a:pt x="294932" y="486508"/>
                    <a:pt x="302469" y="557683"/>
                    <a:pt x="305818" y="628022"/>
                  </a:cubicBezTo>
                  <a:cubicBezTo>
                    <a:pt x="306655" y="642257"/>
                    <a:pt x="310005" y="656492"/>
                    <a:pt x="313354" y="669052"/>
                  </a:cubicBezTo>
                  <a:cubicBezTo>
                    <a:pt x="318378" y="691661"/>
                    <a:pt x="332614" y="710083"/>
                    <a:pt x="349361" y="727668"/>
                  </a:cubicBezTo>
                  <a:cubicBezTo>
                    <a:pt x="377831" y="756976"/>
                    <a:pt x="414675" y="776235"/>
                    <a:pt x="442308" y="805542"/>
                  </a:cubicBezTo>
                  <a:cubicBezTo>
                    <a:pt x="453194" y="817266"/>
                    <a:pt x="465754" y="818941"/>
                    <a:pt x="479152" y="808892"/>
                  </a:cubicBezTo>
                  <a:cubicBezTo>
                    <a:pt x="498411" y="804705"/>
                    <a:pt x="511809" y="794657"/>
                    <a:pt x="510972" y="772886"/>
                  </a:cubicBezTo>
                  <a:cubicBezTo>
                    <a:pt x="510972" y="766187"/>
                    <a:pt x="513484" y="761162"/>
                    <a:pt x="519345" y="757813"/>
                  </a:cubicBezTo>
                  <a:cubicBezTo>
                    <a:pt x="519345" y="750277"/>
                    <a:pt x="529394" y="775398"/>
                    <a:pt x="526882" y="755301"/>
                  </a:cubicBezTo>
                  <a:cubicBezTo>
                    <a:pt x="521858" y="708409"/>
                    <a:pt x="519345" y="663191"/>
                    <a:pt x="515996" y="616299"/>
                  </a:cubicBezTo>
                  <a:cubicBezTo>
                    <a:pt x="512647" y="583641"/>
                    <a:pt x="510972" y="550985"/>
                    <a:pt x="518508" y="518327"/>
                  </a:cubicBezTo>
                  <a:cubicBezTo>
                    <a:pt x="530231" y="504930"/>
                    <a:pt x="534418" y="518327"/>
                    <a:pt x="539442" y="525026"/>
                  </a:cubicBezTo>
                  <a:cubicBezTo>
                    <a:pt x="547816" y="538424"/>
                    <a:pt x="554515" y="553497"/>
                    <a:pt x="567913" y="564382"/>
                  </a:cubicBezTo>
                  <a:cubicBezTo>
                    <a:pt x="582148" y="575268"/>
                    <a:pt x="591359" y="561870"/>
                    <a:pt x="603919" y="559358"/>
                  </a:cubicBezTo>
                  <a:cubicBezTo>
                    <a:pt x="619829" y="551822"/>
                    <a:pt x="619829" y="535912"/>
                    <a:pt x="621504" y="521677"/>
                  </a:cubicBezTo>
                  <a:cubicBezTo>
                    <a:pt x="626528" y="463061"/>
                    <a:pt x="611455" y="410308"/>
                    <a:pt x="577961" y="360903"/>
                  </a:cubicBezTo>
                  <a:cubicBezTo>
                    <a:pt x="566238" y="341644"/>
                    <a:pt x="525207" y="289727"/>
                    <a:pt x="571262" y="329083"/>
                  </a:cubicBezTo>
                  <a:cubicBezTo>
                    <a:pt x="582985" y="324897"/>
                    <a:pt x="592196" y="331595"/>
                    <a:pt x="600570" y="336619"/>
                  </a:cubicBezTo>
                  <a:cubicBezTo>
                    <a:pt x="696866" y="391048"/>
                    <a:pt x="791488" y="447151"/>
                    <a:pt x="889460" y="499068"/>
                  </a:cubicBezTo>
                  <a:cubicBezTo>
                    <a:pt x="901183" y="505767"/>
                    <a:pt x="912068" y="513303"/>
                    <a:pt x="911231" y="528376"/>
                  </a:cubicBezTo>
                  <a:cubicBezTo>
                    <a:pt x="901183" y="553497"/>
                    <a:pt x="902858" y="579455"/>
                    <a:pt x="901183" y="605413"/>
                  </a:cubicBezTo>
                  <a:cubicBezTo>
                    <a:pt x="893647" y="726831"/>
                    <a:pt x="889460" y="849085"/>
                    <a:pt x="886110" y="971341"/>
                  </a:cubicBezTo>
                  <a:cubicBezTo>
                    <a:pt x="881924" y="1109506"/>
                    <a:pt x="871038" y="1245996"/>
                    <a:pt x="868526" y="1383323"/>
                  </a:cubicBezTo>
                  <a:cubicBezTo>
                    <a:pt x="868526" y="1400908"/>
                    <a:pt x="866014" y="1417655"/>
                    <a:pt x="860990" y="1434402"/>
                  </a:cubicBezTo>
                  <a:cubicBezTo>
                    <a:pt x="856803" y="1444451"/>
                    <a:pt x="847592" y="1448637"/>
                    <a:pt x="839218" y="1451987"/>
                  </a:cubicBezTo>
                  <a:cubicBezTo>
                    <a:pt x="792326" y="1470409"/>
                    <a:pt x="747108" y="1491343"/>
                    <a:pt x="701053" y="1511440"/>
                  </a:cubicBezTo>
                  <a:cubicBezTo>
                    <a:pt x="661697" y="1529861"/>
                    <a:pt x="617317" y="1540747"/>
                    <a:pt x="583823" y="1570055"/>
                  </a:cubicBezTo>
                  <a:cubicBezTo>
                    <a:pt x="577123" y="1565031"/>
                    <a:pt x="572099" y="1556657"/>
                    <a:pt x="562888" y="1554982"/>
                  </a:cubicBezTo>
                  <a:cubicBezTo>
                    <a:pt x="486688" y="1507253"/>
                    <a:pt x="409651" y="1459523"/>
                    <a:pt x="334288" y="1411793"/>
                  </a:cubicBezTo>
                  <a:cubicBezTo>
                    <a:pt x="232130" y="1346479"/>
                    <a:pt x="129135" y="1282002"/>
                    <a:pt x="26976" y="1216688"/>
                  </a:cubicBezTo>
                  <a:cubicBezTo>
                    <a:pt x="8554" y="1205802"/>
                    <a:pt x="-1494" y="1190729"/>
                    <a:pt x="181" y="1168121"/>
                  </a:cubicBezTo>
                  <a:cubicBezTo>
                    <a:pt x="1018" y="1141325"/>
                    <a:pt x="4367" y="1112855"/>
                    <a:pt x="4367" y="1086059"/>
                  </a:cubicBezTo>
                  <a:cubicBezTo>
                    <a:pt x="5205" y="960455"/>
                    <a:pt x="11066" y="835688"/>
                    <a:pt x="14416" y="710083"/>
                  </a:cubicBezTo>
                  <a:cubicBezTo>
                    <a:pt x="17765" y="573593"/>
                    <a:pt x="22790" y="435429"/>
                    <a:pt x="26139" y="298101"/>
                  </a:cubicBezTo>
                  <a:cubicBezTo>
                    <a:pt x="28651" y="227762"/>
                    <a:pt x="28651" y="155749"/>
                    <a:pt x="32838" y="85411"/>
                  </a:cubicBezTo>
                  <a:cubicBezTo>
                    <a:pt x="35350" y="62802"/>
                    <a:pt x="27814" y="17584"/>
                    <a:pt x="52935" y="0"/>
                  </a:cubicBezTo>
                  <a:cubicBezTo>
                    <a:pt x="77218" y="15910"/>
                    <a:pt x="102339" y="47729"/>
                    <a:pt x="124110" y="65314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F34CE90-D3E3-76A2-E7BB-4AEAFAABEA99}"/>
                </a:ext>
              </a:extLst>
            </p:cNvPr>
            <p:cNvSpPr/>
            <p:nvPr/>
          </p:nvSpPr>
          <p:spPr>
            <a:xfrm>
              <a:off x="9637030" y="6045860"/>
              <a:ext cx="575883" cy="588374"/>
            </a:xfrm>
            <a:custGeom>
              <a:avLst/>
              <a:gdLst>
                <a:gd name="connsiteX0" fmla="*/ 26797 w 575883"/>
                <a:gd name="connsiteY0" fmla="*/ 17486 h 588374"/>
                <a:gd name="connsiteX1" fmla="*/ 56942 w 575883"/>
                <a:gd name="connsiteY1" fmla="*/ 6600 h 588374"/>
                <a:gd name="connsiteX2" fmla="*/ 186734 w 575883"/>
                <a:gd name="connsiteY2" fmla="*/ 1576 h 588374"/>
                <a:gd name="connsiteX3" fmla="*/ 226090 w 575883"/>
                <a:gd name="connsiteY3" fmla="*/ 4925 h 588374"/>
                <a:gd name="connsiteX4" fmla="*/ 222740 w 575883"/>
                <a:gd name="connsiteY4" fmla="*/ 24185 h 588374"/>
                <a:gd name="connsiteX5" fmla="*/ 138167 w 575883"/>
                <a:gd name="connsiteY5" fmla="*/ 31721 h 588374"/>
                <a:gd name="connsiteX6" fmla="*/ 149052 w 575883"/>
                <a:gd name="connsiteY6" fmla="*/ 87824 h 588374"/>
                <a:gd name="connsiteX7" fmla="*/ 159101 w 575883"/>
                <a:gd name="connsiteY7" fmla="*/ 106246 h 588374"/>
                <a:gd name="connsiteX8" fmla="*/ 180035 w 575883"/>
                <a:gd name="connsiteY8" fmla="*/ 168211 h 588374"/>
                <a:gd name="connsiteX9" fmla="*/ 187571 w 575883"/>
                <a:gd name="connsiteY9" fmla="*/ 189145 h 588374"/>
                <a:gd name="connsiteX10" fmla="*/ 231951 w 575883"/>
                <a:gd name="connsiteY10" fmla="*/ 204218 h 588374"/>
                <a:gd name="connsiteX11" fmla="*/ 241999 w 575883"/>
                <a:gd name="connsiteY11" fmla="*/ 229339 h 588374"/>
                <a:gd name="connsiteX12" fmla="*/ 257072 w 575883"/>
                <a:gd name="connsiteY12" fmla="*/ 265345 h 588374"/>
                <a:gd name="connsiteX13" fmla="*/ 275494 w 575883"/>
                <a:gd name="connsiteY13" fmla="*/ 273719 h 588374"/>
                <a:gd name="connsiteX14" fmla="*/ 288892 w 575883"/>
                <a:gd name="connsiteY14" fmla="*/ 339870 h 588374"/>
                <a:gd name="connsiteX15" fmla="*/ 284705 w 575883"/>
                <a:gd name="connsiteY15" fmla="*/ 347407 h 588374"/>
                <a:gd name="connsiteX16" fmla="*/ 332435 w 575883"/>
                <a:gd name="connsiteY16" fmla="*/ 363317 h 588374"/>
                <a:gd name="connsiteX17" fmla="*/ 345832 w 575883"/>
                <a:gd name="connsiteY17" fmla="*/ 395136 h 588374"/>
                <a:gd name="connsiteX18" fmla="*/ 301452 w 575883"/>
                <a:gd name="connsiteY18" fmla="*/ 452914 h 588374"/>
                <a:gd name="connsiteX19" fmla="*/ 445478 w 575883"/>
                <a:gd name="connsiteY19" fmla="*/ 411884 h 588374"/>
                <a:gd name="connsiteX20" fmla="*/ 404448 w 575883"/>
                <a:gd name="connsiteY20" fmla="*/ 389275 h 588374"/>
                <a:gd name="connsiteX21" fmla="*/ 378489 w 575883"/>
                <a:gd name="connsiteY21" fmla="*/ 370016 h 588374"/>
                <a:gd name="connsiteX22" fmla="*/ 391887 w 575883"/>
                <a:gd name="connsiteY22" fmla="*/ 340708 h 588374"/>
                <a:gd name="connsiteX23" fmla="*/ 383514 w 575883"/>
                <a:gd name="connsiteY23" fmla="*/ 351594 h 588374"/>
                <a:gd name="connsiteX24" fmla="*/ 306476 w 575883"/>
                <a:gd name="connsiteY24" fmla="*/ 354105 h 588374"/>
                <a:gd name="connsiteX25" fmla="*/ 303127 w 575883"/>
                <a:gd name="connsiteY25" fmla="*/ 332334 h 588374"/>
                <a:gd name="connsiteX26" fmla="*/ 362580 w 575883"/>
                <a:gd name="connsiteY26" fmla="*/ 307213 h 588374"/>
                <a:gd name="connsiteX27" fmla="*/ 344158 w 575883"/>
                <a:gd name="connsiteY27" fmla="*/ 261996 h 588374"/>
                <a:gd name="connsiteX28" fmla="*/ 346670 w 575883"/>
                <a:gd name="connsiteY28" fmla="*/ 246086 h 588374"/>
                <a:gd name="connsiteX29" fmla="*/ 341646 w 575883"/>
                <a:gd name="connsiteY29" fmla="*/ 241899 h 588374"/>
                <a:gd name="connsiteX30" fmla="*/ 293916 w 575883"/>
                <a:gd name="connsiteY30" fmla="*/ 224314 h 588374"/>
                <a:gd name="connsiteX31" fmla="*/ 280518 w 575883"/>
                <a:gd name="connsiteY31" fmla="*/ 201705 h 588374"/>
                <a:gd name="connsiteX32" fmla="*/ 272145 w 575883"/>
                <a:gd name="connsiteY32" fmla="*/ 169049 h 588374"/>
                <a:gd name="connsiteX33" fmla="*/ 247024 w 575883"/>
                <a:gd name="connsiteY33" fmla="*/ 154813 h 588374"/>
                <a:gd name="connsiteX34" fmla="*/ 240325 w 575883"/>
                <a:gd name="connsiteY34" fmla="*/ 112108 h 588374"/>
                <a:gd name="connsiteX35" fmla="*/ 236975 w 575883"/>
                <a:gd name="connsiteY35" fmla="*/ 85312 h 588374"/>
                <a:gd name="connsiteX36" fmla="*/ 214366 w 575883"/>
                <a:gd name="connsiteY36" fmla="*/ 73589 h 588374"/>
                <a:gd name="connsiteX37" fmla="*/ 211854 w 575883"/>
                <a:gd name="connsiteY37" fmla="*/ 41769 h 588374"/>
                <a:gd name="connsiteX38" fmla="*/ 241999 w 575883"/>
                <a:gd name="connsiteY38" fmla="*/ 8275 h 588374"/>
                <a:gd name="connsiteX39" fmla="*/ 288892 w 575883"/>
                <a:gd name="connsiteY39" fmla="*/ 13299 h 588374"/>
                <a:gd name="connsiteX40" fmla="*/ 341646 w 575883"/>
                <a:gd name="connsiteY40" fmla="*/ 103734 h 588374"/>
                <a:gd name="connsiteX41" fmla="*/ 491533 w 575883"/>
                <a:gd name="connsiteY41" fmla="*/ 295490 h 588374"/>
                <a:gd name="connsiteX42" fmla="*/ 553498 w 575883"/>
                <a:gd name="connsiteY42" fmla="*/ 384251 h 588374"/>
                <a:gd name="connsiteX43" fmla="*/ 572758 w 575883"/>
                <a:gd name="connsiteY43" fmla="*/ 504831 h 588374"/>
                <a:gd name="connsiteX44" fmla="*/ 493208 w 575883"/>
                <a:gd name="connsiteY44" fmla="*/ 570983 h 588374"/>
                <a:gd name="connsiteX45" fmla="*/ 247861 w 575883"/>
                <a:gd name="connsiteY45" fmla="*/ 555910 h 588374"/>
                <a:gd name="connsiteX46" fmla="*/ 163287 w 575883"/>
                <a:gd name="connsiteY46" fmla="*/ 476361 h 588374"/>
                <a:gd name="connsiteX47" fmla="*/ 8375 w 575883"/>
                <a:gd name="connsiteY47" fmla="*/ 212592 h 588374"/>
                <a:gd name="connsiteX48" fmla="*/ 1676 w 575883"/>
                <a:gd name="connsiteY48" fmla="*/ 175747 h 588374"/>
                <a:gd name="connsiteX49" fmla="*/ 5863 w 575883"/>
                <a:gd name="connsiteY49" fmla="*/ 133042 h 588374"/>
                <a:gd name="connsiteX50" fmla="*/ 26797 w 575883"/>
                <a:gd name="connsiteY50" fmla="*/ 17486 h 58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75883" h="588374">
                  <a:moveTo>
                    <a:pt x="26797" y="17486"/>
                  </a:moveTo>
                  <a:cubicBezTo>
                    <a:pt x="35171" y="10787"/>
                    <a:pt x="46057" y="7438"/>
                    <a:pt x="56942" y="6600"/>
                  </a:cubicBezTo>
                  <a:cubicBezTo>
                    <a:pt x="99648" y="-4286"/>
                    <a:pt x="144028" y="1576"/>
                    <a:pt x="186734" y="1576"/>
                  </a:cubicBezTo>
                  <a:cubicBezTo>
                    <a:pt x="200131" y="1576"/>
                    <a:pt x="212692" y="-936"/>
                    <a:pt x="226090" y="4925"/>
                  </a:cubicBezTo>
                  <a:cubicBezTo>
                    <a:pt x="240325" y="14974"/>
                    <a:pt x="229439" y="19998"/>
                    <a:pt x="222740" y="24185"/>
                  </a:cubicBezTo>
                  <a:cubicBezTo>
                    <a:pt x="196782" y="43444"/>
                    <a:pt x="169986" y="56005"/>
                    <a:pt x="138167" y="31721"/>
                  </a:cubicBezTo>
                  <a:cubicBezTo>
                    <a:pt x="168311" y="54330"/>
                    <a:pt x="169986" y="55167"/>
                    <a:pt x="149052" y="87824"/>
                  </a:cubicBezTo>
                  <a:cubicBezTo>
                    <a:pt x="139004" y="102897"/>
                    <a:pt x="149890" y="102897"/>
                    <a:pt x="159101" y="106246"/>
                  </a:cubicBezTo>
                  <a:cubicBezTo>
                    <a:pt x="203481" y="127180"/>
                    <a:pt x="204318" y="127180"/>
                    <a:pt x="180035" y="168211"/>
                  </a:cubicBezTo>
                  <a:cubicBezTo>
                    <a:pt x="172498" y="179934"/>
                    <a:pt x="175848" y="185796"/>
                    <a:pt x="187571" y="189145"/>
                  </a:cubicBezTo>
                  <a:cubicBezTo>
                    <a:pt x="202643" y="193332"/>
                    <a:pt x="217716" y="197519"/>
                    <a:pt x="231951" y="204218"/>
                  </a:cubicBezTo>
                  <a:cubicBezTo>
                    <a:pt x="242837" y="209242"/>
                    <a:pt x="250373" y="218453"/>
                    <a:pt x="241999" y="229339"/>
                  </a:cubicBezTo>
                  <a:cubicBezTo>
                    <a:pt x="223577" y="251947"/>
                    <a:pt x="236975" y="259484"/>
                    <a:pt x="257072" y="265345"/>
                  </a:cubicBezTo>
                  <a:cubicBezTo>
                    <a:pt x="263771" y="267857"/>
                    <a:pt x="268795" y="272044"/>
                    <a:pt x="275494" y="273719"/>
                  </a:cubicBezTo>
                  <a:cubicBezTo>
                    <a:pt x="319874" y="291303"/>
                    <a:pt x="323224" y="303864"/>
                    <a:pt x="288892" y="339870"/>
                  </a:cubicBezTo>
                  <a:cubicBezTo>
                    <a:pt x="286380" y="342383"/>
                    <a:pt x="283868" y="343220"/>
                    <a:pt x="284705" y="347407"/>
                  </a:cubicBezTo>
                  <a:cubicBezTo>
                    <a:pt x="298940" y="354943"/>
                    <a:pt x="316525" y="358292"/>
                    <a:pt x="332435" y="363317"/>
                  </a:cubicBezTo>
                  <a:cubicBezTo>
                    <a:pt x="350019" y="368341"/>
                    <a:pt x="355881" y="375040"/>
                    <a:pt x="345832" y="395136"/>
                  </a:cubicBezTo>
                  <a:cubicBezTo>
                    <a:pt x="334109" y="416908"/>
                    <a:pt x="320712" y="436167"/>
                    <a:pt x="301452" y="452914"/>
                  </a:cubicBezTo>
                  <a:cubicBezTo>
                    <a:pt x="344995" y="421095"/>
                    <a:pt x="391887" y="405185"/>
                    <a:pt x="445478" y="411884"/>
                  </a:cubicBezTo>
                  <a:cubicBezTo>
                    <a:pt x="431243" y="404347"/>
                    <a:pt x="418683" y="396811"/>
                    <a:pt x="404448" y="389275"/>
                  </a:cubicBezTo>
                  <a:cubicBezTo>
                    <a:pt x="394399" y="384251"/>
                    <a:pt x="381839" y="381738"/>
                    <a:pt x="378489" y="370016"/>
                  </a:cubicBezTo>
                  <a:cubicBezTo>
                    <a:pt x="374303" y="358292"/>
                    <a:pt x="388538" y="351594"/>
                    <a:pt x="391887" y="340708"/>
                  </a:cubicBezTo>
                  <a:cubicBezTo>
                    <a:pt x="388538" y="344895"/>
                    <a:pt x="386863" y="348244"/>
                    <a:pt x="383514" y="351594"/>
                  </a:cubicBezTo>
                  <a:cubicBezTo>
                    <a:pt x="365929" y="370853"/>
                    <a:pt x="324061" y="372528"/>
                    <a:pt x="306476" y="354105"/>
                  </a:cubicBezTo>
                  <a:cubicBezTo>
                    <a:pt x="301452" y="347407"/>
                    <a:pt x="301452" y="339870"/>
                    <a:pt x="303127" y="332334"/>
                  </a:cubicBezTo>
                  <a:cubicBezTo>
                    <a:pt x="310663" y="303027"/>
                    <a:pt x="326573" y="296328"/>
                    <a:pt x="362580" y="307213"/>
                  </a:cubicBezTo>
                  <a:cubicBezTo>
                    <a:pt x="329085" y="293815"/>
                    <a:pt x="328248" y="292978"/>
                    <a:pt x="344158" y="261996"/>
                  </a:cubicBezTo>
                  <a:cubicBezTo>
                    <a:pt x="346670" y="256972"/>
                    <a:pt x="351694" y="251947"/>
                    <a:pt x="346670" y="246086"/>
                  </a:cubicBezTo>
                  <a:cubicBezTo>
                    <a:pt x="344158" y="245248"/>
                    <a:pt x="342483" y="243574"/>
                    <a:pt x="341646" y="241899"/>
                  </a:cubicBezTo>
                  <a:cubicBezTo>
                    <a:pt x="328248" y="227664"/>
                    <a:pt x="309826" y="230176"/>
                    <a:pt x="293916" y="224314"/>
                  </a:cubicBezTo>
                  <a:cubicBezTo>
                    <a:pt x="282193" y="220965"/>
                    <a:pt x="270470" y="214266"/>
                    <a:pt x="280518" y="201705"/>
                  </a:cubicBezTo>
                  <a:cubicBezTo>
                    <a:pt x="296428" y="183284"/>
                    <a:pt x="285542" y="176585"/>
                    <a:pt x="272145" y="169049"/>
                  </a:cubicBezTo>
                  <a:cubicBezTo>
                    <a:pt x="263771" y="164024"/>
                    <a:pt x="256234" y="159000"/>
                    <a:pt x="247024" y="154813"/>
                  </a:cubicBezTo>
                  <a:cubicBezTo>
                    <a:pt x="221065" y="138903"/>
                    <a:pt x="220228" y="133042"/>
                    <a:pt x="240325" y="112108"/>
                  </a:cubicBezTo>
                  <a:cubicBezTo>
                    <a:pt x="252048" y="100385"/>
                    <a:pt x="252048" y="92848"/>
                    <a:pt x="236975" y="85312"/>
                  </a:cubicBezTo>
                  <a:cubicBezTo>
                    <a:pt x="229439" y="81963"/>
                    <a:pt x="221903" y="77776"/>
                    <a:pt x="214366" y="73589"/>
                  </a:cubicBezTo>
                  <a:cubicBezTo>
                    <a:pt x="196782" y="62703"/>
                    <a:pt x="195945" y="54330"/>
                    <a:pt x="211854" y="41769"/>
                  </a:cubicBezTo>
                  <a:cubicBezTo>
                    <a:pt x="225252" y="31721"/>
                    <a:pt x="234463" y="20835"/>
                    <a:pt x="241999" y="8275"/>
                  </a:cubicBezTo>
                  <a:cubicBezTo>
                    <a:pt x="257909" y="3251"/>
                    <a:pt x="273819" y="4088"/>
                    <a:pt x="288892" y="13299"/>
                  </a:cubicBezTo>
                  <a:cubicBezTo>
                    <a:pt x="308151" y="42606"/>
                    <a:pt x="320712" y="75264"/>
                    <a:pt x="341646" y="103734"/>
                  </a:cubicBezTo>
                  <a:cubicBezTo>
                    <a:pt x="386863" y="170723"/>
                    <a:pt x="440454" y="232688"/>
                    <a:pt x="491533" y="295490"/>
                  </a:cubicBezTo>
                  <a:cubicBezTo>
                    <a:pt x="514142" y="323961"/>
                    <a:pt x="538426" y="350756"/>
                    <a:pt x="553498" y="384251"/>
                  </a:cubicBezTo>
                  <a:cubicBezTo>
                    <a:pt x="569408" y="421932"/>
                    <a:pt x="581969" y="462125"/>
                    <a:pt x="572758" y="504831"/>
                  </a:cubicBezTo>
                  <a:cubicBezTo>
                    <a:pt x="547637" y="529952"/>
                    <a:pt x="529215" y="560934"/>
                    <a:pt x="493208" y="570983"/>
                  </a:cubicBezTo>
                  <a:cubicBezTo>
                    <a:pt x="409472" y="593592"/>
                    <a:pt x="327410" y="599453"/>
                    <a:pt x="247861" y="555910"/>
                  </a:cubicBezTo>
                  <a:cubicBezTo>
                    <a:pt x="213529" y="537488"/>
                    <a:pt x="186734" y="507343"/>
                    <a:pt x="163287" y="476361"/>
                  </a:cubicBezTo>
                  <a:cubicBezTo>
                    <a:pt x="100485" y="395974"/>
                    <a:pt x="54430" y="303864"/>
                    <a:pt x="8375" y="212592"/>
                  </a:cubicBezTo>
                  <a:cubicBezTo>
                    <a:pt x="1676" y="201705"/>
                    <a:pt x="-2510" y="189145"/>
                    <a:pt x="1676" y="175747"/>
                  </a:cubicBezTo>
                  <a:cubicBezTo>
                    <a:pt x="2514" y="161512"/>
                    <a:pt x="5026" y="147277"/>
                    <a:pt x="5863" y="133042"/>
                  </a:cubicBezTo>
                  <a:cubicBezTo>
                    <a:pt x="839" y="93686"/>
                    <a:pt x="10887" y="56842"/>
                    <a:pt x="26797" y="17486"/>
                  </a:cubicBezTo>
                  <a:close/>
                </a:path>
              </a:pathLst>
            </a:custGeom>
            <a:solidFill>
              <a:srgbClr val="F4BE8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FABA3CD9-CD01-262D-1C3A-4CBFCBBF1566}"/>
                </a:ext>
              </a:extLst>
            </p:cNvPr>
            <p:cNvSpPr/>
            <p:nvPr/>
          </p:nvSpPr>
          <p:spPr>
            <a:xfrm>
              <a:off x="9101311" y="4646529"/>
              <a:ext cx="561678" cy="1540151"/>
            </a:xfrm>
            <a:custGeom>
              <a:avLst/>
              <a:gdLst>
                <a:gd name="connsiteX0" fmla="*/ 454497 w 561678"/>
                <a:gd name="connsiteY0" fmla="*/ 1538235 h 1540151"/>
                <a:gd name="connsiteX1" fmla="*/ 436074 w 561678"/>
                <a:gd name="connsiteY1" fmla="*/ 1535723 h 1540151"/>
                <a:gd name="connsiteX2" fmla="*/ 429376 w 561678"/>
                <a:gd name="connsiteY2" fmla="*/ 1499716 h 1540151"/>
                <a:gd name="connsiteX3" fmla="*/ 433562 w 561678"/>
                <a:gd name="connsiteY3" fmla="*/ 1393371 h 1540151"/>
                <a:gd name="connsiteX4" fmla="*/ 444448 w 561678"/>
                <a:gd name="connsiteY4" fmla="*/ 1089409 h 1540151"/>
                <a:gd name="connsiteX5" fmla="*/ 454497 w 561678"/>
                <a:gd name="connsiteY5" fmla="*/ 798844 h 1540151"/>
                <a:gd name="connsiteX6" fmla="*/ 454497 w 561678"/>
                <a:gd name="connsiteY6" fmla="*/ 344156 h 1540151"/>
                <a:gd name="connsiteX7" fmla="*/ 303771 w 561678"/>
                <a:gd name="connsiteY7" fmla="*/ 258745 h 1540151"/>
                <a:gd name="connsiteX8" fmla="*/ 121226 w 561678"/>
                <a:gd name="connsiteY8" fmla="*/ 155749 h 1540151"/>
                <a:gd name="connsiteX9" fmla="*/ 89406 w 561678"/>
                <a:gd name="connsiteY9" fmla="*/ 144026 h 1540151"/>
                <a:gd name="connsiteX10" fmla="*/ 7345 w 561678"/>
                <a:gd name="connsiteY10" fmla="*/ 37681 h 1540151"/>
                <a:gd name="connsiteX11" fmla="*/ 17393 w 561678"/>
                <a:gd name="connsiteY11" fmla="*/ 0 h 1540151"/>
                <a:gd name="connsiteX12" fmla="*/ 31628 w 561678"/>
                <a:gd name="connsiteY12" fmla="*/ 11723 h 1540151"/>
                <a:gd name="connsiteX13" fmla="*/ 320518 w 561678"/>
                <a:gd name="connsiteY13" fmla="*/ 218551 h 1540151"/>
                <a:gd name="connsiteX14" fmla="*/ 518136 w 561678"/>
                <a:gd name="connsiteY14" fmla="*/ 270468 h 1540151"/>
                <a:gd name="connsiteX15" fmla="*/ 548281 w 561678"/>
                <a:gd name="connsiteY15" fmla="*/ 315685 h 1540151"/>
                <a:gd name="connsiteX16" fmla="*/ 515624 w 561678"/>
                <a:gd name="connsiteY16" fmla="*/ 468923 h 1540151"/>
                <a:gd name="connsiteX17" fmla="*/ 520648 w 561678"/>
                <a:gd name="connsiteY17" fmla="*/ 876718 h 1540151"/>
                <a:gd name="connsiteX18" fmla="*/ 528184 w 561678"/>
                <a:gd name="connsiteY18" fmla="*/ 1276978 h 1540151"/>
                <a:gd name="connsiteX19" fmla="*/ 521486 w 561678"/>
                <a:gd name="connsiteY19" fmla="*/ 1385835 h 1540151"/>
                <a:gd name="connsiteX20" fmla="*/ 547444 w 561678"/>
                <a:gd name="connsiteY20" fmla="*/ 1417655 h 1540151"/>
                <a:gd name="connsiteX21" fmla="*/ 561679 w 561678"/>
                <a:gd name="connsiteY21" fmla="*/ 1422679 h 1540151"/>
                <a:gd name="connsiteX22" fmla="*/ 540745 w 561678"/>
                <a:gd name="connsiteY22" fmla="*/ 1531536 h 1540151"/>
                <a:gd name="connsiteX23" fmla="*/ 454497 w 561678"/>
                <a:gd name="connsiteY23" fmla="*/ 1538235 h 154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1678" h="1540151">
                  <a:moveTo>
                    <a:pt x="454497" y="1538235"/>
                  </a:moveTo>
                  <a:cubicBezTo>
                    <a:pt x="447798" y="1540747"/>
                    <a:pt x="441099" y="1541584"/>
                    <a:pt x="436074" y="1535723"/>
                  </a:cubicBezTo>
                  <a:cubicBezTo>
                    <a:pt x="428538" y="1524837"/>
                    <a:pt x="429376" y="1512277"/>
                    <a:pt x="429376" y="1499716"/>
                  </a:cubicBezTo>
                  <a:cubicBezTo>
                    <a:pt x="428538" y="1463710"/>
                    <a:pt x="433562" y="1429378"/>
                    <a:pt x="433562" y="1393371"/>
                  </a:cubicBezTo>
                  <a:cubicBezTo>
                    <a:pt x="434400" y="1292888"/>
                    <a:pt x="438587" y="1190729"/>
                    <a:pt x="444448" y="1089409"/>
                  </a:cubicBezTo>
                  <a:cubicBezTo>
                    <a:pt x="448635" y="993112"/>
                    <a:pt x="451985" y="895140"/>
                    <a:pt x="454497" y="798844"/>
                  </a:cubicBezTo>
                  <a:cubicBezTo>
                    <a:pt x="457846" y="647281"/>
                    <a:pt x="455334" y="496556"/>
                    <a:pt x="454497" y="344156"/>
                  </a:cubicBezTo>
                  <a:cubicBezTo>
                    <a:pt x="404255" y="314848"/>
                    <a:pt x="354013" y="286378"/>
                    <a:pt x="303771" y="258745"/>
                  </a:cubicBezTo>
                  <a:cubicBezTo>
                    <a:pt x="242644" y="224413"/>
                    <a:pt x="182354" y="190081"/>
                    <a:pt x="121226" y="155749"/>
                  </a:cubicBezTo>
                  <a:cubicBezTo>
                    <a:pt x="110340" y="153237"/>
                    <a:pt x="99455" y="149050"/>
                    <a:pt x="89406" y="144026"/>
                  </a:cubicBezTo>
                  <a:cubicBezTo>
                    <a:pt x="60099" y="109694"/>
                    <a:pt x="34978" y="72850"/>
                    <a:pt x="7345" y="37681"/>
                  </a:cubicBezTo>
                  <a:cubicBezTo>
                    <a:pt x="-6053" y="22608"/>
                    <a:pt x="-191" y="9211"/>
                    <a:pt x="17393" y="0"/>
                  </a:cubicBezTo>
                  <a:cubicBezTo>
                    <a:pt x="24092" y="3349"/>
                    <a:pt x="28279" y="7536"/>
                    <a:pt x="31628" y="11723"/>
                  </a:cubicBezTo>
                  <a:cubicBezTo>
                    <a:pt x="107828" y="108019"/>
                    <a:pt x="212499" y="165798"/>
                    <a:pt x="320518" y="218551"/>
                  </a:cubicBezTo>
                  <a:cubicBezTo>
                    <a:pt x="382483" y="248696"/>
                    <a:pt x="449472" y="263769"/>
                    <a:pt x="518136" y="270468"/>
                  </a:cubicBezTo>
                  <a:cubicBezTo>
                    <a:pt x="554980" y="273817"/>
                    <a:pt x="558329" y="281354"/>
                    <a:pt x="548281" y="315685"/>
                  </a:cubicBezTo>
                  <a:cubicBezTo>
                    <a:pt x="534883" y="366765"/>
                    <a:pt x="521486" y="416169"/>
                    <a:pt x="515624" y="468923"/>
                  </a:cubicBezTo>
                  <a:cubicBezTo>
                    <a:pt x="501389" y="605413"/>
                    <a:pt x="508088" y="741066"/>
                    <a:pt x="520648" y="876718"/>
                  </a:cubicBezTo>
                  <a:cubicBezTo>
                    <a:pt x="534046" y="1009859"/>
                    <a:pt x="531534" y="1143837"/>
                    <a:pt x="528184" y="1276978"/>
                  </a:cubicBezTo>
                  <a:cubicBezTo>
                    <a:pt x="527347" y="1312985"/>
                    <a:pt x="527347" y="1349828"/>
                    <a:pt x="521486" y="1385835"/>
                  </a:cubicBezTo>
                  <a:cubicBezTo>
                    <a:pt x="517299" y="1415143"/>
                    <a:pt x="517299" y="1415143"/>
                    <a:pt x="547444" y="1417655"/>
                  </a:cubicBezTo>
                  <a:cubicBezTo>
                    <a:pt x="552468" y="1417655"/>
                    <a:pt x="558329" y="1418492"/>
                    <a:pt x="561679" y="1422679"/>
                  </a:cubicBezTo>
                  <a:cubicBezTo>
                    <a:pt x="557492" y="1459523"/>
                    <a:pt x="550793" y="1495530"/>
                    <a:pt x="540745" y="1531536"/>
                  </a:cubicBezTo>
                  <a:cubicBezTo>
                    <a:pt x="511437" y="1533211"/>
                    <a:pt x="483804" y="1539910"/>
                    <a:pt x="454497" y="1538235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D71D2AF4-EF25-60E0-E1EE-7C96166613EC}"/>
                </a:ext>
              </a:extLst>
            </p:cNvPr>
            <p:cNvSpPr/>
            <p:nvPr/>
          </p:nvSpPr>
          <p:spPr>
            <a:xfrm>
              <a:off x="7863794" y="5805903"/>
              <a:ext cx="476721" cy="281834"/>
            </a:xfrm>
            <a:custGeom>
              <a:avLst/>
              <a:gdLst>
                <a:gd name="connsiteX0" fmla="*/ 385728 w 476721"/>
                <a:gd name="connsiteY0" fmla="*/ 94994 h 281834"/>
                <a:gd name="connsiteX1" fmla="*/ 474489 w 476721"/>
                <a:gd name="connsiteY1" fmla="*/ 168682 h 281834"/>
                <a:gd name="connsiteX2" fmla="*/ 474489 w 476721"/>
                <a:gd name="connsiteY2" fmla="*/ 183755 h 281834"/>
                <a:gd name="connsiteX3" fmla="*/ 464440 w 476721"/>
                <a:gd name="connsiteY3" fmla="*/ 227298 h 281834"/>
                <a:gd name="connsiteX4" fmla="*/ 384053 w 476721"/>
                <a:gd name="connsiteY4" fmla="*/ 272515 h 281834"/>
                <a:gd name="connsiteX5" fmla="*/ 195647 w 476721"/>
                <a:gd name="connsiteY5" fmla="*/ 276702 h 281834"/>
                <a:gd name="connsiteX6" fmla="*/ 12264 w 476721"/>
                <a:gd name="connsiteY6" fmla="*/ 221436 h 281834"/>
                <a:gd name="connsiteX7" fmla="*/ 12264 w 476721"/>
                <a:gd name="connsiteY7" fmla="*/ 195478 h 281834"/>
                <a:gd name="connsiteX8" fmla="*/ 28174 w 476721"/>
                <a:gd name="connsiteY8" fmla="*/ 161146 h 281834"/>
                <a:gd name="connsiteX9" fmla="*/ 24825 w 476721"/>
                <a:gd name="connsiteY9" fmla="*/ 132676 h 281834"/>
                <a:gd name="connsiteX10" fmla="*/ 57482 w 476721"/>
                <a:gd name="connsiteY10" fmla="*/ 79922 h 281834"/>
                <a:gd name="connsiteX11" fmla="*/ 89302 w 476721"/>
                <a:gd name="connsiteY11" fmla="*/ 42241 h 281834"/>
                <a:gd name="connsiteX12" fmla="*/ 150429 w 476721"/>
                <a:gd name="connsiteY12" fmla="*/ 8746 h 281834"/>
                <a:gd name="connsiteX13" fmla="*/ 227467 w 476721"/>
                <a:gd name="connsiteY13" fmla="*/ 13770 h 281834"/>
                <a:gd name="connsiteX14" fmla="*/ 259286 w 476721"/>
                <a:gd name="connsiteY14" fmla="*/ 29680 h 281834"/>
                <a:gd name="connsiteX15" fmla="*/ 385728 w 476721"/>
                <a:gd name="connsiteY15" fmla="*/ 94994 h 281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6721" h="281834">
                  <a:moveTo>
                    <a:pt x="385728" y="94994"/>
                  </a:moveTo>
                  <a:cubicBezTo>
                    <a:pt x="430108" y="102530"/>
                    <a:pt x="463603" y="121790"/>
                    <a:pt x="474489" y="168682"/>
                  </a:cubicBezTo>
                  <a:cubicBezTo>
                    <a:pt x="474489" y="173706"/>
                    <a:pt x="474489" y="178731"/>
                    <a:pt x="474489" y="183755"/>
                  </a:cubicBezTo>
                  <a:cubicBezTo>
                    <a:pt x="478675" y="199665"/>
                    <a:pt x="477838" y="215574"/>
                    <a:pt x="464440" y="227298"/>
                  </a:cubicBezTo>
                  <a:cubicBezTo>
                    <a:pt x="441831" y="249069"/>
                    <a:pt x="416711" y="266654"/>
                    <a:pt x="384053" y="272515"/>
                  </a:cubicBezTo>
                  <a:cubicBezTo>
                    <a:pt x="321251" y="285913"/>
                    <a:pt x="258449" y="282563"/>
                    <a:pt x="195647" y="276702"/>
                  </a:cubicBezTo>
                  <a:cubicBezTo>
                    <a:pt x="130333" y="271678"/>
                    <a:pt x="71717" y="244045"/>
                    <a:pt x="12264" y="221436"/>
                  </a:cubicBezTo>
                  <a:cubicBezTo>
                    <a:pt x="-5320" y="214737"/>
                    <a:pt x="-2808" y="203014"/>
                    <a:pt x="12264" y="195478"/>
                  </a:cubicBezTo>
                  <a:cubicBezTo>
                    <a:pt x="27337" y="187942"/>
                    <a:pt x="28174" y="176219"/>
                    <a:pt x="28174" y="161146"/>
                  </a:cubicBezTo>
                  <a:cubicBezTo>
                    <a:pt x="28174" y="151098"/>
                    <a:pt x="23988" y="142724"/>
                    <a:pt x="24825" y="132676"/>
                  </a:cubicBezTo>
                  <a:cubicBezTo>
                    <a:pt x="29012" y="110904"/>
                    <a:pt x="48271" y="98344"/>
                    <a:pt x="57482" y="79922"/>
                  </a:cubicBezTo>
                  <a:cubicBezTo>
                    <a:pt x="67530" y="66524"/>
                    <a:pt x="76741" y="53126"/>
                    <a:pt x="89302" y="42241"/>
                  </a:cubicBezTo>
                  <a:cubicBezTo>
                    <a:pt x="106886" y="26331"/>
                    <a:pt x="122796" y="7909"/>
                    <a:pt x="150429" y="8746"/>
                  </a:cubicBezTo>
                  <a:cubicBezTo>
                    <a:pt x="176388" y="-5489"/>
                    <a:pt x="202346" y="-1302"/>
                    <a:pt x="227467" y="13770"/>
                  </a:cubicBezTo>
                  <a:cubicBezTo>
                    <a:pt x="237515" y="20469"/>
                    <a:pt x="248401" y="24656"/>
                    <a:pt x="259286" y="29680"/>
                  </a:cubicBezTo>
                  <a:cubicBezTo>
                    <a:pt x="296130" y="61500"/>
                    <a:pt x="336324" y="87458"/>
                    <a:pt x="385728" y="94994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844626D-32C7-BA11-FB7D-81EB1D341230}"/>
                </a:ext>
              </a:extLst>
            </p:cNvPr>
            <p:cNvSpPr/>
            <p:nvPr/>
          </p:nvSpPr>
          <p:spPr>
            <a:xfrm>
              <a:off x="9233181" y="5914295"/>
              <a:ext cx="322626" cy="277483"/>
            </a:xfrm>
            <a:custGeom>
              <a:avLst/>
              <a:gdLst>
                <a:gd name="connsiteX0" fmla="*/ 220468 w 322626"/>
                <a:gd name="connsiteY0" fmla="*/ 264607 h 277483"/>
                <a:gd name="connsiteX1" fmla="*/ 242 w 322626"/>
                <a:gd name="connsiteY1" fmla="*/ 128954 h 277483"/>
                <a:gd name="connsiteX2" fmla="*/ 28712 w 322626"/>
                <a:gd name="connsiteY2" fmla="*/ 100484 h 277483"/>
                <a:gd name="connsiteX3" fmla="*/ 140081 w 322626"/>
                <a:gd name="connsiteY3" fmla="*/ 52754 h 277483"/>
                <a:gd name="connsiteX4" fmla="*/ 271547 w 322626"/>
                <a:gd name="connsiteY4" fmla="*/ 0 h 277483"/>
                <a:gd name="connsiteX5" fmla="*/ 279921 w 322626"/>
                <a:gd name="connsiteY5" fmla="*/ 31820 h 277483"/>
                <a:gd name="connsiteX6" fmla="*/ 271547 w 322626"/>
                <a:gd name="connsiteY6" fmla="*/ 205154 h 277483"/>
                <a:gd name="connsiteX7" fmla="*/ 305042 w 322626"/>
                <a:gd name="connsiteY7" fmla="*/ 267956 h 277483"/>
                <a:gd name="connsiteX8" fmla="*/ 307554 w 322626"/>
                <a:gd name="connsiteY8" fmla="*/ 268794 h 277483"/>
                <a:gd name="connsiteX9" fmla="*/ 322626 w 322626"/>
                <a:gd name="connsiteY9" fmla="*/ 269631 h 277483"/>
                <a:gd name="connsiteX10" fmla="*/ 220468 w 322626"/>
                <a:gd name="connsiteY10" fmla="*/ 264607 h 27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626" h="277483">
                  <a:moveTo>
                    <a:pt x="220468" y="264607"/>
                  </a:moveTo>
                  <a:cubicBezTo>
                    <a:pt x="145943" y="221064"/>
                    <a:pt x="73092" y="174171"/>
                    <a:pt x="242" y="128954"/>
                  </a:cubicBezTo>
                  <a:cubicBezTo>
                    <a:pt x="-2270" y="109695"/>
                    <a:pt x="15314" y="106345"/>
                    <a:pt x="28712" y="100484"/>
                  </a:cubicBezTo>
                  <a:cubicBezTo>
                    <a:pt x="65556" y="84574"/>
                    <a:pt x="102400" y="67827"/>
                    <a:pt x="140081" y="52754"/>
                  </a:cubicBezTo>
                  <a:cubicBezTo>
                    <a:pt x="183624" y="35169"/>
                    <a:pt x="224655" y="10048"/>
                    <a:pt x="271547" y="0"/>
                  </a:cubicBezTo>
                  <a:cubicBezTo>
                    <a:pt x="281596" y="8374"/>
                    <a:pt x="279921" y="20934"/>
                    <a:pt x="279921" y="31820"/>
                  </a:cubicBezTo>
                  <a:cubicBezTo>
                    <a:pt x="279921" y="89598"/>
                    <a:pt x="275734" y="148213"/>
                    <a:pt x="271547" y="205154"/>
                  </a:cubicBezTo>
                  <a:cubicBezTo>
                    <a:pt x="268198" y="249534"/>
                    <a:pt x="266523" y="249534"/>
                    <a:pt x="305042" y="267956"/>
                  </a:cubicBezTo>
                  <a:cubicBezTo>
                    <a:pt x="308391" y="268794"/>
                    <a:pt x="304204" y="267956"/>
                    <a:pt x="307554" y="268794"/>
                  </a:cubicBezTo>
                  <a:cubicBezTo>
                    <a:pt x="312578" y="269631"/>
                    <a:pt x="317602" y="269631"/>
                    <a:pt x="322626" y="269631"/>
                  </a:cubicBezTo>
                  <a:cubicBezTo>
                    <a:pt x="286620" y="278842"/>
                    <a:pt x="250613" y="283028"/>
                    <a:pt x="220468" y="264607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08DCDF9B-5A50-4A47-5937-491B8DFD1922}"/>
                </a:ext>
              </a:extLst>
            </p:cNvPr>
            <p:cNvSpPr/>
            <p:nvPr/>
          </p:nvSpPr>
          <p:spPr>
            <a:xfrm>
              <a:off x="9632525" y="6220770"/>
              <a:ext cx="573866" cy="445766"/>
            </a:xfrm>
            <a:custGeom>
              <a:avLst/>
              <a:gdLst>
                <a:gd name="connsiteX0" fmla="*/ 532883 w 573866"/>
                <a:gd name="connsiteY0" fmla="*/ 406121 h 445766"/>
                <a:gd name="connsiteX1" fmla="*/ 424025 w 573866"/>
                <a:gd name="connsiteY1" fmla="*/ 439615 h 445766"/>
                <a:gd name="connsiteX2" fmla="*/ 213848 w 573866"/>
                <a:gd name="connsiteY2" fmla="*/ 394398 h 445766"/>
                <a:gd name="connsiteX3" fmla="*/ 100804 w 573866"/>
                <a:gd name="connsiteY3" fmla="*/ 267118 h 445766"/>
                <a:gd name="connsiteX4" fmla="*/ 2832 w 573866"/>
                <a:gd name="connsiteY4" fmla="*/ 47729 h 445766"/>
                <a:gd name="connsiteX5" fmla="*/ 5344 w 573866"/>
                <a:gd name="connsiteY5" fmla="*/ 0 h 445766"/>
                <a:gd name="connsiteX6" fmla="*/ 7856 w 573866"/>
                <a:gd name="connsiteY6" fmla="*/ 13398 h 445766"/>
                <a:gd name="connsiteX7" fmla="*/ 156069 w 573866"/>
                <a:gd name="connsiteY7" fmla="*/ 277167 h 445766"/>
                <a:gd name="connsiteX8" fmla="*/ 252366 w 573866"/>
                <a:gd name="connsiteY8" fmla="*/ 373464 h 445766"/>
                <a:gd name="connsiteX9" fmla="*/ 456683 w 573866"/>
                <a:gd name="connsiteY9" fmla="*/ 399422 h 445766"/>
                <a:gd name="connsiteX10" fmla="*/ 552142 w 573866"/>
                <a:gd name="connsiteY10" fmla="*/ 343319 h 445766"/>
                <a:gd name="connsiteX11" fmla="*/ 573076 w 573866"/>
                <a:gd name="connsiteY11" fmla="*/ 328246 h 445766"/>
                <a:gd name="connsiteX12" fmla="*/ 568052 w 573866"/>
                <a:gd name="connsiteY12" fmla="*/ 380162 h 445766"/>
                <a:gd name="connsiteX13" fmla="*/ 532883 w 573866"/>
                <a:gd name="connsiteY13" fmla="*/ 406121 h 44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3866" h="445766">
                  <a:moveTo>
                    <a:pt x="532883" y="406121"/>
                  </a:moveTo>
                  <a:cubicBezTo>
                    <a:pt x="499388" y="427892"/>
                    <a:pt x="461707" y="432079"/>
                    <a:pt x="424025" y="439615"/>
                  </a:cubicBezTo>
                  <a:cubicBezTo>
                    <a:pt x="347826" y="454688"/>
                    <a:pt x="276650" y="442965"/>
                    <a:pt x="213848" y="394398"/>
                  </a:cubicBezTo>
                  <a:cubicBezTo>
                    <a:pt x="168630" y="360066"/>
                    <a:pt x="132623" y="316523"/>
                    <a:pt x="100804" y="267118"/>
                  </a:cubicBezTo>
                  <a:cubicBezTo>
                    <a:pt x="57261" y="198455"/>
                    <a:pt x="21254" y="127279"/>
                    <a:pt x="2832" y="47729"/>
                  </a:cubicBezTo>
                  <a:cubicBezTo>
                    <a:pt x="-517" y="31820"/>
                    <a:pt x="-2192" y="15072"/>
                    <a:pt x="5344" y="0"/>
                  </a:cubicBezTo>
                  <a:cubicBezTo>
                    <a:pt x="6182" y="4187"/>
                    <a:pt x="5344" y="10048"/>
                    <a:pt x="7856" y="13398"/>
                  </a:cubicBezTo>
                  <a:cubicBezTo>
                    <a:pt x="51399" y="104670"/>
                    <a:pt x="99129" y="193431"/>
                    <a:pt x="156069" y="277167"/>
                  </a:cubicBezTo>
                  <a:cubicBezTo>
                    <a:pt x="182028" y="314848"/>
                    <a:pt x="212173" y="350017"/>
                    <a:pt x="252366" y="373464"/>
                  </a:cubicBezTo>
                  <a:cubicBezTo>
                    <a:pt x="316006" y="411145"/>
                    <a:pt x="385507" y="410308"/>
                    <a:pt x="456683" y="399422"/>
                  </a:cubicBezTo>
                  <a:cubicBezTo>
                    <a:pt x="496876" y="392723"/>
                    <a:pt x="529533" y="377650"/>
                    <a:pt x="552142" y="343319"/>
                  </a:cubicBezTo>
                  <a:cubicBezTo>
                    <a:pt x="556329" y="336619"/>
                    <a:pt x="566377" y="333270"/>
                    <a:pt x="573076" y="328246"/>
                  </a:cubicBezTo>
                  <a:cubicBezTo>
                    <a:pt x="576426" y="346668"/>
                    <a:pt x="568052" y="362578"/>
                    <a:pt x="568052" y="380162"/>
                  </a:cubicBezTo>
                  <a:cubicBezTo>
                    <a:pt x="555492" y="388536"/>
                    <a:pt x="545443" y="398584"/>
                    <a:pt x="532883" y="406121"/>
                  </a:cubicBezTo>
                  <a:close/>
                </a:path>
              </a:pathLst>
            </a:custGeom>
            <a:solidFill>
              <a:srgbClr val="D2A47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27BC90BC-6AFB-4FC2-9CB0-A398E97C9B47}"/>
                </a:ext>
              </a:extLst>
            </p:cNvPr>
            <p:cNvSpPr/>
            <p:nvPr/>
          </p:nvSpPr>
          <p:spPr>
            <a:xfrm>
              <a:off x="10112598" y="6178902"/>
              <a:ext cx="597932" cy="491704"/>
            </a:xfrm>
            <a:custGeom>
              <a:avLst/>
              <a:gdLst>
                <a:gd name="connsiteX0" fmla="*/ 16803 w 597932"/>
                <a:gd name="connsiteY0" fmla="*/ 9211 h 491704"/>
                <a:gd name="connsiteX1" fmla="*/ 107238 w 597932"/>
                <a:gd name="connsiteY1" fmla="*/ 175008 h 491704"/>
                <a:gd name="connsiteX2" fmla="*/ 301506 w 597932"/>
                <a:gd name="connsiteY2" fmla="*/ 394398 h 491704"/>
                <a:gd name="connsiteX3" fmla="*/ 569462 w 597932"/>
                <a:gd name="connsiteY3" fmla="*/ 386024 h 491704"/>
                <a:gd name="connsiteX4" fmla="*/ 597933 w 597932"/>
                <a:gd name="connsiteY4" fmla="*/ 370114 h 491704"/>
                <a:gd name="connsiteX5" fmla="*/ 593746 w 597932"/>
                <a:gd name="connsiteY5" fmla="*/ 412820 h 491704"/>
                <a:gd name="connsiteX6" fmla="*/ 531781 w 597932"/>
                <a:gd name="connsiteY6" fmla="*/ 474784 h 491704"/>
                <a:gd name="connsiteX7" fmla="*/ 384405 w 597932"/>
                <a:gd name="connsiteY7" fmla="*/ 486508 h 491704"/>
                <a:gd name="connsiteX8" fmla="*/ 225306 w 597932"/>
                <a:gd name="connsiteY8" fmla="*/ 396072 h 491704"/>
                <a:gd name="connsiteX9" fmla="*/ 39412 w 597932"/>
                <a:gd name="connsiteY9" fmla="*/ 139839 h 491704"/>
                <a:gd name="connsiteX10" fmla="*/ 10104 w 597932"/>
                <a:gd name="connsiteY10" fmla="*/ 0 h 491704"/>
                <a:gd name="connsiteX11" fmla="*/ 16803 w 597932"/>
                <a:gd name="connsiteY11" fmla="*/ 9211 h 49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932" h="491704">
                  <a:moveTo>
                    <a:pt x="16803" y="9211"/>
                  </a:moveTo>
                  <a:cubicBezTo>
                    <a:pt x="37737" y="70338"/>
                    <a:pt x="71232" y="123092"/>
                    <a:pt x="107238" y="175008"/>
                  </a:cubicBezTo>
                  <a:cubicBezTo>
                    <a:pt x="162504" y="256233"/>
                    <a:pt x="224469" y="332433"/>
                    <a:pt x="301506" y="394398"/>
                  </a:cubicBezTo>
                  <a:cubicBezTo>
                    <a:pt x="382731" y="460549"/>
                    <a:pt x="493262" y="457200"/>
                    <a:pt x="569462" y="386024"/>
                  </a:cubicBezTo>
                  <a:cubicBezTo>
                    <a:pt x="577836" y="378488"/>
                    <a:pt x="584535" y="367602"/>
                    <a:pt x="597933" y="370114"/>
                  </a:cubicBezTo>
                  <a:cubicBezTo>
                    <a:pt x="597095" y="384349"/>
                    <a:pt x="594583" y="398584"/>
                    <a:pt x="593746" y="412820"/>
                  </a:cubicBezTo>
                  <a:cubicBezTo>
                    <a:pt x="582023" y="442127"/>
                    <a:pt x="561926" y="463061"/>
                    <a:pt x="531781" y="474784"/>
                  </a:cubicBezTo>
                  <a:cubicBezTo>
                    <a:pt x="484051" y="493206"/>
                    <a:pt x="433810" y="495718"/>
                    <a:pt x="384405" y="486508"/>
                  </a:cubicBezTo>
                  <a:cubicBezTo>
                    <a:pt x="321603" y="475622"/>
                    <a:pt x="269687" y="441290"/>
                    <a:pt x="225306" y="396072"/>
                  </a:cubicBezTo>
                  <a:cubicBezTo>
                    <a:pt x="161667" y="311499"/>
                    <a:pt x="108076" y="220226"/>
                    <a:pt x="39412" y="139839"/>
                  </a:cubicBezTo>
                  <a:cubicBezTo>
                    <a:pt x="3405" y="98809"/>
                    <a:pt x="-11667" y="52754"/>
                    <a:pt x="10104" y="0"/>
                  </a:cubicBezTo>
                  <a:cubicBezTo>
                    <a:pt x="13454" y="1674"/>
                    <a:pt x="15966" y="5024"/>
                    <a:pt x="16803" y="9211"/>
                  </a:cubicBezTo>
                  <a:close/>
                </a:path>
              </a:pathLst>
            </a:custGeom>
            <a:solidFill>
              <a:srgbClr val="D2A47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991FA330-6EB2-8A00-B046-964967B42A01}"/>
                </a:ext>
              </a:extLst>
            </p:cNvPr>
            <p:cNvSpPr/>
            <p:nvPr/>
          </p:nvSpPr>
          <p:spPr>
            <a:xfrm>
              <a:off x="8306463" y="1103553"/>
              <a:ext cx="98808" cy="182670"/>
            </a:xfrm>
            <a:custGeom>
              <a:avLst/>
              <a:gdLst>
                <a:gd name="connsiteX0" fmla="*/ 4187 w 98808"/>
                <a:gd name="connsiteY0" fmla="*/ 119000 h 182670"/>
                <a:gd name="connsiteX1" fmla="*/ 15073 w 98808"/>
                <a:gd name="connsiteY1" fmla="*/ 39450 h 182670"/>
                <a:gd name="connsiteX2" fmla="*/ 77875 w 98808"/>
                <a:gd name="connsiteY2" fmla="*/ 3444 h 182670"/>
                <a:gd name="connsiteX3" fmla="*/ 98809 w 98808"/>
                <a:gd name="connsiteY3" fmla="*/ 29402 h 182670"/>
                <a:gd name="connsiteX4" fmla="*/ 95459 w 98808"/>
                <a:gd name="connsiteY4" fmla="*/ 36101 h 182670"/>
                <a:gd name="connsiteX5" fmla="*/ 58615 w 98808"/>
                <a:gd name="connsiteY5" fmla="*/ 105602 h 182670"/>
                <a:gd name="connsiteX6" fmla="*/ 28470 w 98808"/>
                <a:gd name="connsiteY6" fmla="*/ 169241 h 182670"/>
                <a:gd name="connsiteX7" fmla="*/ 0 w 98808"/>
                <a:gd name="connsiteY7" fmla="*/ 180127 h 182670"/>
                <a:gd name="connsiteX8" fmla="*/ 0 w 98808"/>
                <a:gd name="connsiteY8" fmla="*/ 144120 h 182670"/>
                <a:gd name="connsiteX9" fmla="*/ 4187 w 98808"/>
                <a:gd name="connsiteY9" fmla="*/ 119000 h 18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808" h="182670">
                  <a:moveTo>
                    <a:pt x="4187" y="119000"/>
                  </a:moveTo>
                  <a:cubicBezTo>
                    <a:pt x="4187" y="92204"/>
                    <a:pt x="8374" y="66246"/>
                    <a:pt x="15073" y="39450"/>
                  </a:cubicBezTo>
                  <a:cubicBezTo>
                    <a:pt x="25121" y="2606"/>
                    <a:pt x="41031" y="-5767"/>
                    <a:pt x="77875" y="3444"/>
                  </a:cubicBezTo>
                  <a:cubicBezTo>
                    <a:pt x="86248" y="10142"/>
                    <a:pt x="97134" y="15167"/>
                    <a:pt x="98809" y="29402"/>
                  </a:cubicBezTo>
                  <a:cubicBezTo>
                    <a:pt x="98809" y="31914"/>
                    <a:pt x="96297" y="33589"/>
                    <a:pt x="95459" y="36101"/>
                  </a:cubicBezTo>
                  <a:cubicBezTo>
                    <a:pt x="74525" y="54523"/>
                    <a:pt x="65314" y="79644"/>
                    <a:pt x="58615" y="105602"/>
                  </a:cubicBezTo>
                  <a:cubicBezTo>
                    <a:pt x="53591" y="128211"/>
                    <a:pt x="45218" y="152494"/>
                    <a:pt x="28470" y="169241"/>
                  </a:cubicBezTo>
                  <a:cubicBezTo>
                    <a:pt x="20934" y="176778"/>
                    <a:pt x="14235" y="187663"/>
                    <a:pt x="0" y="180127"/>
                  </a:cubicBezTo>
                  <a:cubicBezTo>
                    <a:pt x="0" y="168404"/>
                    <a:pt x="0" y="156681"/>
                    <a:pt x="0" y="144120"/>
                  </a:cubicBezTo>
                  <a:cubicBezTo>
                    <a:pt x="5862" y="137422"/>
                    <a:pt x="4187" y="128211"/>
                    <a:pt x="4187" y="119000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8F93D25C-A2C7-F996-733E-E1D165023FA4}"/>
                </a:ext>
              </a:extLst>
            </p:cNvPr>
            <p:cNvSpPr/>
            <p:nvPr/>
          </p:nvSpPr>
          <p:spPr>
            <a:xfrm>
              <a:off x="8069456" y="1951058"/>
              <a:ext cx="398617" cy="854109"/>
            </a:xfrm>
            <a:custGeom>
              <a:avLst/>
              <a:gdLst>
                <a:gd name="connsiteX0" fmla="*/ 382708 w 398617"/>
                <a:gd name="connsiteY0" fmla="*/ 437941 h 854109"/>
                <a:gd name="connsiteX1" fmla="*/ 330792 w 398617"/>
                <a:gd name="connsiteY1" fmla="*/ 599552 h 854109"/>
                <a:gd name="connsiteX2" fmla="*/ 320743 w 398617"/>
                <a:gd name="connsiteY2" fmla="*/ 622160 h 854109"/>
                <a:gd name="connsiteX3" fmla="*/ 267989 w 398617"/>
                <a:gd name="connsiteY3" fmla="*/ 687475 h 854109"/>
                <a:gd name="connsiteX4" fmla="*/ 248730 w 398617"/>
                <a:gd name="connsiteY4" fmla="*/ 710921 h 854109"/>
                <a:gd name="connsiteX5" fmla="*/ 145734 w 398617"/>
                <a:gd name="connsiteY5" fmla="*/ 844061 h 854109"/>
                <a:gd name="connsiteX6" fmla="*/ 134011 w 398617"/>
                <a:gd name="connsiteY6" fmla="*/ 854110 h 854109"/>
                <a:gd name="connsiteX7" fmla="*/ 24317 w 398617"/>
                <a:gd name="connsiteY7" fmla="*/ 843224 h 854109"/>
                <a:gd name="connsiteX8" fmla="*/ 2545 w 398617"/>
                <a:gd name="connsiteY8" fmla="*/ 802193 h 854109"/>
                <a:gd name="connsiteX9" fmla="*/ 86282 w 398617"/>
                <a:gd name="connsiteY9" fmla="*/ 494881 h 854109"/>
                <a:gd name="connsiteX10" fmla="*/ 96330 w 398617"/>
                <a:gd name="connsiteY10" fmla="*/ 460549 h 854109"/>
                <a:gd name="connsiteX11" fmla="*/ 66185 w 398617"/>
                <a:gd name="connsiteY11" fmla="*/ 448826 h 854109"/>
                <a:gd name="connsiteX12" fmla="*/ 83770 w 398617"/>
                <a:gd name="connsiteY12" fmla="*/ 430404 h 854109"/>
                <a:gd name="connsiteX13" fmla="*/ 207699 w 398617"/>
                <a:gd name="connsiteY13" fmla="*/ 365090 h 854109"/>
                <a:gd name="connsiteX14" fmla="*/ 226959 w 398617"/>
                <a:gd name="connsiteY14" fmla="*/ 347506 h 854109"/>
                <a:gd name="connsiteX15" fmla="*/ 230308 w 398617"/>
                <a:gd name="connsiteY15" fmla="*/ 204316 h 854109"/>
                <a:gd name="connsiteX16" fmla="*/ 205187 w 398617"/>
                <a:gd name="connsiteY16" fmla="*/ 189244 h 854109"/>
                <a:gd name="connsiteX17" fmla="*/ 156620 w 398617"/>
                <a:gd name="connsiteY17" fmla="*/ 206829 h 854109"/>
                <a:gd name="connsiteX18" fmla="*/ 144897 w 398617"/>
                <a:gd name="connsiteY18" fmla="*/ 172497 h 854109"/>
                <a:gd name="connsiteX19" fmla="*/ 149084 w 398617"/>
                <a:gd name="connsiteY19" fmla="*/ 134815 h 854109"/>
                <a:gd name="connsiteX20" fmla="*/ 144897 w 398617"/>
                <a:gd name="connsiteY20" fmla="*/ 65314 h 854109"/>
                <a:gd name="connsiteX21" fmla="*/ 134011 w 398617"/>
                <a:gd name="connsiteY21" fmla="*/ 0 h 854109"/>
                <a:gd name="connsiteX22" fmla="*/ 156620 w 398617"/>
                <a:gd name="connsiteY22" fmla="*/ 15073 h 854109"/>
                <a:gd name="connsiteX23" fmla="*/ 230308 w 398617"/>
                <a:gd name="connsiteY23" fmla="*/ 88760 h 854109"/>
                <a:gd name="connsiteX24" fmla="*/ 358424 w 398617"/>
                <a:gd name="connsiteY24" fmla="*/ 247859 h 854109"/>
                <a:gd name="connsiteX25" fmla="*/ 398618 w 398617"/>
                <a:gd name="connsiteY25" fmla="*/ 322385 h 854109"/>
                <a:gd name="connsiteX26" fmla="*/ 382708 w 398617"/>
                <a:gd name="connsiteY26" fmla="*/ 437941 h 85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8617" h="854109">
                  <a:moveTo>
                    <a:pt x="382708" y="437941"/>
                  </a:moveTo>
                  <a:cubicBezTo>
                    <a:pt x="372660" y="494044"/>
                    <a:pt x="360937" y="549310"/>
                    <a:pt x="330792" y="599552"/>
                  </a:cubicBezTo>
                  <a:cubicBezTo>
                    <a:pt x="328279" y="607925"/>
                    <a:pt x="326605" y="615462"/>
                    <a:pt x="320743" y="622160"/>
                  </a:cubicBezTo>
                  <a:cubicBezTo>
                    <a:pt x="303159" y="643932"/>
                    <a:pt x="287249" y="666541"/>
                    <a:pt x="267989" y="687475"/>
                  </a:cubicBezTo>
                  <a:cubicBezTo>
                    <a:pt x="261290" y="695011"/>
                    <a:pt x="254591" y="703385"/>
                    <a:pt x="248730" y="710921"/>
                  </a:cubicBezTo>
                  <a:cubicBezTo>
                    <a:pt x="214398" y="755301"/>
                    <a:pt x="164994" y="787958"/>
                    <a:pt x="145734" y="844061"/>
                  </a:cubicBezTo>
                  <a:cubicBezTo>
                    <a:pt x="143222" y="849086"/>
                    <a:pt x="138198" y="850761"/>
                    <a:pt x="134011" y="854110"/>
                  </a:cubicBezTo>
                  <a:cubicBezTo>
                    <a:pt x="97167" y="850761"/>
                    <a:pt x="61161" y="846574"/>
                    <a:pt x="24317" y="843224"/>
                  </a:cubicBezTo>
                  <a:cubicBezTo>
                    <a:pt x="-4154" y="839875"/>
                    <a:pt x="-1641" y="824802"/>
                    <a:pt x="2545" y="802193"/>
                  </a:cubicBezTo>
                  <a:cubicBezTo>
                    <a:pt x="23479" y="696686"/>
                    <a:pt x="53624" y="596202"/>
                    <a:pt x="86282" y="494881"/>
                  </a:cubicBezTo>
                  <a:cubicBezTo>
                    <a:pt x="89631" y="483158"/>
                    <a:pt x="97167" y="471435"/>
                    <a:pt x="96330" y="460549"/>
                  </a:cubicBezTo>
                  <a:cubicBezTo>
                    <a:pt x="93818" y="441290"/>
                    <a:pt x="72884" y="463061"/>
                    <a:pt x="66185" y="448826"/>
                  </a:cubicBezTo>
                  <a:cubicBezTo>
                    <a:pt x="68697" y="438778"/>
                    <a:pt x="76233" y="434591"/>
                    <a:pt x="83770" y="430404"/>
                  </a:cubicBezTo>
                  <a:cubicBezTo>
                    <a:pt x="123126" y="405283"/>
                    <a:pt x="163319" y="380163"/>
                    <a:pt x="207699" y="365090"/>
                  </a:cubicBezTo>
                  <a:cubicBezTo>
                    <a:pt x="216073" y="361741"/>
                    <a:pt x="228633" y="360903"/>
                    <a:pt x="226959" y="347506"/>
                  </a:cubicBezTo>
                  <a:cubicBezTo>
                    <a:pt x="223609" y="299776"/>
                    <a:pt x="233657" y="252046"/>
                    <a:pt x="230308" y="204316"/>
                  </a:cubicBezTo>
                  <a:cubicBezTo>
                    <a:pt x="229471" y="183382"/>
                    <a:pt x="221934" y="182545"/>
                    <a:pt x="205187" y="189244"/>
                  </a:cubicBezTo>
                  <a:cubicBezTo>
                    <a:pt x="189277" y="194268"/>
                    <a:pt x="175042" y="206829"/>
                    <a:pt x="156620" y="206829"/>
                  </a:cubicBezTo>
                  <a:cubicBezTo>
                    <a:pt x="137361" y="200130"/>
                    <a:pt x="143222" y="185057"/>
                    <a:pt x="144897" y="172497"/>
                  </a:cubicBezTo>
                  <a:cubicBezTo>
                    <a:pt x="145734" y="160774"/>
                    <a:pt x="159132" y="149050"/>
                    <a:pt x="149084" y="134815"/>
                  </a:cubicBezTo>
                  <a:cubicBezTo>
                    <a:pt x="141548" y="112207"/>
                    <a:pt x="144897" y="87923"/>
                    <a:pt x="144897" y="65314"/>
                  </a:cubicBezTo>
                  <a:cubicBezTo>
                    <a:pt x="144897" y="43543"/>
                    <a:pt x="144897" y="20934"/>
                    <a:pt x="134011" y="0"/>
                  </a:cubicBezTo>
                  <a:cubicBezTo>
                    <a:pt x="144897" y="0"/>
                    <a:pt x="149921" y="8374"/>
                    <a:pt x="156620" y="15073"/>
                  </a:cubicBezTo>
                  <a:cubicBezTo>
                    <a:pt x="181741" y="40193"/>
                    <a:pt x="206862" y="63640"/>
                    <a:pt x="230308" y="88760"/>
                  </a:cubicBezTo>
                  <a:cubicBezTo>
                    <a:pt x="278038" y="137327"/>
                    <a:pt x="322418" y="189244"/>
                    <a:pt x="358424" y="247859"/>
                  </a:cubicBezTo>
                  <a:cubicBezTo>
                    <a:pt x="372660" y="272980"/>
                    <a:pt x="380196" y="300613"/>
                    <a:pt x="398618" y="322385"/>
                  </a:cubicBezTo>
                  <a:cubicBezTo>
                    <a:pt x="391919" y="361741"/>
                    <a:pt x="387732" y="399422"/>
                    <a:pt x="382708" y="437941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AF5999AB-E3EB-7916-2E11-D0DA8D3EB3F3}"/>
                </a:ext>
              </a:extLst>
            </p:cNvPr>
            <p:cNvSpPr/>
            <p:nvPr/>
          </p:nvSpPr>
          <p:spPr>
            <a:xfrm>
              <a:off x="9276128" y="2373898"/>
              <a:ext cx="487344" cy="437131"/>
            </a:xfrm>
            <a:custGeom>
              <a:avLst/>
              <a:gdLst>
                <a:gd name="connsiteX0" fmla="*/ 478971 w 487344"/>
                <a:gd name="connsiteY0" fmla="*/ 327437 h 437131"/>
                <a:gd name="connsiteX1" fmla="*/ 380163 w 487344"/>
                <a:gd name="connsiteY1" fmla="*/ 437131 h 437131"/>
                <a:gd name="connsiteX2" fmla="*/ 351692 w 487344"/>
                <a:gd name="connsiteY2" fmla="*/ 433782 h 437131"/>
                <a:gd name="connsiteX3" fmla="*/ 143189 w 487344"/>
                <a:gd name="connsiteY3" fmla="*/ 355907 h 437131"/>
                <a:gd name="connsiteX4" fmla="*/ 20934 w 487344"/>
                <a:gd name="connsiteY4" fmla="*/ 308177 h 437131"/>
                <a:gd name="connsiteX5" fmla="*/ 0 w 487344"/>
                <a:gd name="connsiteY5" fmla="*/ 276358 h 437131"/>
                <a:gd name="connsiteX6" fmla="*/ 61965 w 487344"/>
                <a:gd name="connsiteY6" fmla="*/ 239514 h 437131"/>
                <a:gd name="connsiteX7" fmla="*/ 72850 w 487344"/>
                <a:gd name="connsiteY7" fmla="*/ 235327 h 437131"/>
                <a:gd name="connsiteX8" fmla="*/ 152400 w 487344"/>
                <a:gd name="connsiteY8" fmla="*/ 246213 h 437131"/>
                <a:gd name="connsiteX9" fmla="*/ 308987 w 487344"/>
                <a:gd name="connsiteY9" fmla="*/ 190109 h 437131"/>
                <a:gd name="connsiteX10" fmla="*/ 343319 w 487344"/>
                <a:gd name="connsiteY10" fmla="*/ 123120 h 437131"/>
                <a:gd name="connsiteX11" fmla="*/ 347505 w 487344"/>
                <a:gd name="connsiteY11" fmla="*/ 114747 h 437131"/>
                <a:gd name="connsiteX12" fmla="*/ 450501 w 487344"/>
                <a:gd name="connsiteY12" fmla="*/ 5890 h 437131"/>
                <a:gd name="connsiteX13" fmla="*/ 466411 w 487344"/>
                <a:gd name="connsiteY13" fmla="*/ 865 h 437131"/>
                <a:gd name="connsiteX14" fmla="*/ 444640 w 487344"/>
                <a:gd name="connsiteY14" fmla="*/ 155777 h 437131"/>
                <a:gd name="connsiteX15" fmla="*/ 487345 w 487344"/>
                <a:gd name="connsiteY15" fmla="*/ 287243 h 437131"/>
                <a:gd name="connsiteX16" fmla="*/ 478971 w 487344"/>
                <a:gd name="connsiteY16" fmla="*/ 327437 h 437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7344" h="437131">
                  <a:moveTo>
                    <a:pt x="478971" y="327437"/>
                  </a:moveTo>
                  <a:cubicBezTo>
                    <a:pt x="453013" y="370980"/>
                    <a:pt x="426218" y="412010"/>
                    <a:pt x="380163" y="437131"/>
                  </a:cubicBezTo>
                  <a:cubicBezTo>
                    <a:pt x="370114" y="437131"/>
                    <a:pt x="361740" y="437131"/>
                    <a:pt x="351692" y="433782"/>
                  </a:cubicBezTo>
                  <a:cubicBezTo>
                    <a:pt x="281354" y="410336"/>
                    <a:pt x="209341" y="389402"/>
                    <a:pt x="143189" y="355907"/>
                  </a:cubicBezTo>
                  <a:cubicBezTo>
                    <a:pt x="102995" y="336648"/>
                    <a:pt x="61965" y="322413"/>
                    <a:pt x="20934" y="308177"/>
                  </a:cubicBezTo>
                  <a:cubicBezTo>
                    <a:pt x="14235" y="297292"/>
                    <a:pt x="6699" y="287243"/>
                    <a:pt x="0" y="276358"/>
                  </a:cubicBezTo>
                  <a:cubicBezTo>
                    <a:pt x="19259" y="262122"/>
                    <a:pt x="44380" y="257936"/>
                    <a:pt x="61965" y="239514"/>
                  </a:cubicBezTo>
                  <a:cubicBezTo>
                    <a:pt x="65314" y="236164"/>
                    <a:pt x="68664" y="235327"/>
                    <a:pt x="72850" y="235327"/>
                  </a:cubicBezTo>
                  <a:cubicBezTo>
                    <a:pt x="98809" y="237839"/>
                    <a:pt x="124767" y="248725"/>
                    <a:pt x="152400" y="246213"/>
                  </a:cubicBezTo>
                  <a:cubicBezTo>
                    <a:pt x="210178" y="242863"/>
                    <a:pt x="261257" y="220254"/>
                    <a:pt x="308987" y="190109"/>
                  </a:cubicBezTo>
                  <a:cubicBezTo>
                    <a:pt x="334108" y="174199"/>
                    <a:pt x="355879" y="157452"/>
                    <a:pt x="343319" y="123120"/>
                  </a:cubicBezTo>
                  <a:cubicBezTo>
                    <a:pt x="344156" y="119771"/>
                    <a:pt x="345831" y="116421"/>
                    <a:pt x="347505" y="114747"/>
                  </a:cubicBezTo>
                  <a:cubicBezTo>
                    <a:pt x="380163" y="77065"/>
                    <a:pt x="418681" y="45245"/>
                    <a:pt x="450501" y="5890"/>
                  </a:cubicBezTo>
                  <a:cubicBezTo>
                    <a:pt x="454688" y="1703"/>
                    <a:pt x="460549" y="-1647"/>
                    <a:pt x="466411" y="865"/>
                  </a:cubicBezTo>
                  <a:cubicBezTo>
                    <a:pt x="454688" y="51945"/>
                    <a:pt x="450501" y="103861"/>
                    <a:pt x="444640" y="155777"/>
                  </a:cubicBezTo>
                  <a:cubicBezTo>
                    <a:pt x="429567" y="208531"/>
                    <a:pt x="437941" y="254586"/>
                    <a:pt x="487345" y="287243"/>
                  </a:cubicBezTo>
                  <a:cubicBezTo>
                    <a:pt x="483158" y="298967"/>
                    <a:pt x="479809" y="313202"/>
                    <a:pt x="478971" y="327437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090AC7B1-F30E-0132-B82D-9D0CBFA5CF24}"/>
                </a:ext>
              </a:extLst>
            </p:cNvPr>
            <p:cNvSpPr/>
            <p:nvPr/>
          </p:nvSpPr>
          <p:spPr>
            <a:xfrm>
              <a:off x="9195810" y="2046086"/>
              <a:ext cx="408564" cy="285795"/>
            </a:xfrm>
            <a:custGeom>
              <a:avLst/>
              <a:gdLst>
                <a:gd name="connsiteX0" fmla="*/ 27565 w 408564"/>
                <a:gd name="connsiteY0" fmla="*/ 124361 h 285795"/>
                <a:gd name="connsiteX1" fmla="*/ 39288 w 408564"/>
                <a:gd name="connsiteY1" fmla="*/ 75794 h 285795"/>
                <a:gd name="connsiteX2" fmla="*/ 68595 w 408564"/>
                <a:gd name="connsiteY2" fmla="*/ 86680 h 285795"/>
                <a:gd name="connsiteX3" fmla="*/ 211784 w 408564"/>
                <a:gd name="connsiteY3" fmla="*/ 218983 h 285795"/>
                <a:gd name="connsiteX4" fmla="*/ 227694 w 408564"/>
                <a:gd name="connsiteY4" fmla="*/ 225682 h 285795"/>
                <a:gd name="connsiteX5" fmla="*/ 227694 w 408564"/>
                <a:gd name="connsiteY5" fmla="*/ 195537 h 285795"/>
                <a:gd name="connsiteX6" fmla="*/ 213459 w 408564"/>
                <a:gd name="connsiteY6" fmla="*/ 8805 h 285795"/>
                <a:gd name="connsiteX7" fmla="*/ 240255 w 408564"/>
                <a:gd name="connsiteY7" fmla="*/ 8805 h 285795"/>
                <a:gd name="connsiteX8" fmla="*/ 305569 w 408564"/>
                <a:gd name="connsiteY8" fmla="*/ 59884 h 285795"/>
                <a:gd name="connsiteX9" fmla="*/ 408564 w 408564"/>
                <a:gd name="connsiteY9" fmla="*/ 160368 h 285795"/>
                <a:gd name="connsiteX10" fmla="*/ 345762 w 408564"/>
                <a:gd name="connsiteY10" fmla="*/ 273412 h 285795"/>
                <a:gd name="connsiteX11" fmla="*/ 231881 w 408564"/>
                <a:gd name="connsiteY11" fmla="*/ 277599 h 285795"/>
                <a:gd name="connsiteX12" fmla="*/ 117162 w 408564"/>
                <a:gd name="connsiteY12" fmla="*/ 237405 h 285795"/>
                <a:gd name="connsiteX13" fmla="*/ 82831 w 408564"/>
                <a:gd name="connsiteY13" fmla="*/ 232381 h 285795"/>
                <a:gd name="connsiteX14" fmla="*/ 34264 w 408564"/>
                <a:gd name="connsiteY14" fmla="*/ 264201 h 285795"/>
                <a:gd name="connsiteX15" fmla="*/ 10817 w 408564"/>
                <a:gd name="connsiteY15" fmla="*/ 275087 h 285795"/>
                <a:gd name="connsiteX16" fmla="*/ 5793 w 408564"/>
                <a:gd name="connsiteY16" fmla="*/ 239080 h 285795"/>
                <a:gd name="connsiteX17" fmla="*/ 27565 w 408564"/>
                <a:gd name="connsiteY17" fmla="*/ 124361 h 28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8564" h="285795">
                  <a:moveTo>
                    <a:pt x="27565" y="124361"/>
                  </a:moveTo>
                  <a:cubicBezTo>
                    <a:pt x="28402" y="106777"/>
                    <a:pt x="27565" y="90030"/>
                    <a:pt x="39288" y="75794"/>
                  </a:cubicBezTo>
                  <a:cubicBezTo>
                    <a:pt x="53523" y="69095"/>
                    <a:pt x="60222" y="79981"/>
                    <a:pt x="68595" y="86680"/>
                  </a:cubicBezTo>
                  <a:cubicBezTo>
                    <a:pt x="118837" y="129385"/>
                    <a:pt x="164055" y="174603"/>
                    <a:pt x="211784" y="218983"/>
                  </a:cubicBezTo>
                  <a:cubicBezTo>
                    <a:pt x="215971" y="222333"/>
                    <a:pt x="218483" y="234056"/>
                    <a:pt x="227694" y="225682"/>
                  </a:cubicBezTo>
                  <a:cubicBezTo>
                    <a:pt x="231044" y="215634"/>
                    <a:pt x="230206" y="206423"/>
                    <a:pt x="227694" y="195537"/>
                  </a:cubicBezTo>
                  <a:cubicBezTo>
                    <a:pt x="216809" y="133572"/>
                    <a:pt x="220158" y="70770"/>
                    <a:pt x="213459" y="8805"/>
                  </a:cubicBezTo>
                  <a:cubicBezTo>
                    <a:pt x="221833" y="-7105"/>
                    <a:pt x="231881" y="2106"/>
                    <a:pt x="240255" y="8805"/>
                  </a:cubicBezTo>
                  <a:cubicBezTo>
                    <a:pt x="262026" y="24715"/>
                    <a:pt x="284635" y="41462"/>
                    <a:pt x="305569" y="59884"/>
                  </a:cubicBezTo>
                  <a:cubicBezTo>
                    <a:pt x="341575" y="91704"/>
                    <a:pt x="380094" y="121012"/>
                    <a:pt x="408564" y="160368"/>
                  </a:cubicBezTo>
                  <a:cubicBezTo>
                    <a:pt x="401028" y="205585"/>
                    <a:pt x="372558" y="239917"/>
                    <a:pt x="345762" y="273412"/>
                  </a:cubicBezTo>
                  <a:cubicBezTo>
                    <a:pt x="308918" y="286810"/>
                    <a:pt x="271237" y="290997"/>
                    <a:pt x="231881" y="277599"/>
                  </a:cubicBezTo>
                  <a:cubicBezTo>
                    <a:pt x="194200" y="264201"/>
                    <a:pt x="154844" y="252478"/>
                    <a:pt x="117162" y="237405"/>
                  </a:cubicBezTo>
                  <a:cubicBezTo>
                    <a:pt x="106277" y="233219"/>
                    <a:pt x="95391" y="226520"/>
                    <a:pt x="82831" y="232381"/>
                  </a:cubicBezTo>
                  <a:cubicBezTo>
                    <a:pt x="64409" y="239917"/>
                    <a:pt x="49336" y="251640"/>
                    <a:pt x="34264" y="264201"/>
                  </a:cubicBezTo>
                  <a:cubicBezTo>
                    <a:pt x="27565" y="269225"/>
                    <a:pt x="20866" y="278436"/>
                    <a:pt x="10817" y="275087"/>
                  </a:cubicBezTo>
                  <a:cubicBezTo>
                    <a:pt x="-12629" y="266713"/>
                    <a:pt x="9980" y="251640"/>
                    <a:pt x="5793" y="239080"/>
                  </a:cubicBezTo>
                  <a:cubicBezTo>
                    <a:pt x="19191" y="203073"/>
                    <a:pt x="24215" y="163717"/>
                    <a:pt x="27565" y="124361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F561B944-C394-317C-60E3-40A12CE18764}"/>
                </a:ext>
              </a:extLst>
            </p:cNvPr>
            <p:cNvSpPr/>
            <p:nvPr/>
          </p:nvSpPr>
          <p:spPr>
            <a:xfrm>
              <a:off x="9105830" y="2011042"/>
              <a:ext cx="328925" cy="285846"/>
            </a:xfrm>
            <a:custGeom>
              <a:avLst/>
              <a:gdLst>
                <a:gd name="connsiteX0" fmla="*/ 84887 w 328925"/>
                <a:gd name="connsiteY0" fmla="*/ 70644 h 285846"/>
                <a:gd name="connsiteX1" fmla="*/ 96610 w 328925"/>
                <a:gd name="connsiteY1" fmla="*/ 211321 h 285846"/>
                <a:gd name="connsiteX2" fmla="*/ 91586 w 328925"/>
                <a:gd name="connsiteY2" fmla="*/ 259051 h 285846"/>
                <a:gd name="connsiteX3" fmla="*/ 84887 w 328925"/>
                <a:gd name="connsiteY3" fmla="*/ 285846 h 285846"/>
                <a:gd name="connsiteX4" fmla="*/ 313 w 328925"/>
                <a:gd name="connsiteY4" fmla="*/ 134284 h 285846"/>
                <a:gd name="connsiteX5" fmla="*/ 12036 w 328925"/>
                <a:gd name="connsiteY5" fmla="*/ 27101 h 285846"/>
                <a:gd name="connsiteX6" fmla="*/ 55579 w 328925"/>
                <a:gd name="connsiteY6" fmla="*/ 8679 h 285846"/>
                <a:gd name="connsiteX7" fmla="*/ 76513 w 328925"/>
                <a:gd name="connsiteY7" fmla="*/ 23752 h 285846"/>
                <a:gd name="connsiteX8" fmla="*/ 251522 w 328925"/>
                <a:gd name="connsiteY8" fmla="*/ 86554 h 285846"/>
                <a:gd name="connsiteX9" fmla="*/ 266595 w 328925"/>
                <a:gd name="connsiteY9" fmla="*/ 102464 h 285846"/>
                <a:gd name="connsiteX10" fmla="*/ 325210 w 328925"/>
                <a:gd name="connsiteY10" fmla="*/ 271611 h 285846"/>
                <a:gd name="connsiteX11" fmla="*/ 324373 w 328925"/>
                <a:gd name="connsiteY11" fmla="*/ 279148 h 285846"/>
                <a:gd name="connsiteX12" fmla="*/ 310137 w 328925"/>
                <a:gd name="connsiteY12" fmla="*/ 268262 h 285846"/>
                <a:gd name="connsiteX13" fmla="*/ 138478 w 328925"/>
                <a:gd name="connsiteY13" fmla="*/ 110000 h 285846"/>
                <a:gd name="connsiteX14" fmla="*/ 84887 w 328925"/>
                <a:gd name="connsiteY14" fmla="*/ 70644 h 28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8925" h="285846">
                  <a:moveTo>
                    <a:pt x="84887" y="70644"/>
                  </a:moveTo>
                  <a:cubicBezTo>
                    <a:pt x="98285" y="120886"/>
                    <a:pt x="89074" y="166104"/>
                    <a:pt x="96610" y="211321"/>
                  </a:cubicBezTo>
                  <a:cubicBezTo>
                    <a:pt x="99122" y="227231"/>
                    <a:pt x="101634" y="243978"/>
                    <a:pt x="91586" y="259051"/>
                  </a:cubicBezTo>
                  <a:cubicBezTo>
                    <a:pt x="88236" y="266587"/>
                    <a:pt x="92423" y="276636"/>
                    <a:pt x="84887" y="285846"/>
                  </a:cubicBezTo>
                  <a:cubicBezTo>
                    <a:pt x="44694" y="240629"/>
                    <a:pt x="16223" y="190387"/>
                    <a:pt x="313" y="134284"/>
                  </a:cubicBezTo>
                  <a:cubicBezTo>
                    <a:pt x="-2199" y="98277"/>
                    <a:pt x="11199" y="63108"/>
                    <a:pt x="12036" y="27101"/>
                  </a:cubicBezTo>
                  <a:cubicBezTo>
                    <a:pt x="12874" y="-1369"/>
                    <a:pt x="32971" y="-7230"/>
                    <a:pt x="55579" y="8679"/>
                  </a:cubicBezTo>
                  <a:cubicBezTo>
                    <a:pt x="62278" y="12866"/>
                    <a:pt x="69814" y="18728"/>
                    <a:pt x="76513" y="23752"/>
                  </a:cubicBezTo>
                  <a:cubicBezTo>
                    <a:pt x="128430" y="63108"/>
                    <a:pt x="186208" y="85717"/>
                    <a:pt x="251522" y="86554"/>
                  </a:cubicBezTo>
                  <a:cubicBezTo>
                    <a:pt x="259896" y="89066"/>
                    <a:pt x="264920" y="94928"/>
                    <a:pt x="266595" y="102464"/>
                  </a:cubicBezTo>
                  <a:cubicBezTo>
                    <a:pt x="285016" y="158567"/>
                    <a:pt x="314324" y="212159"/>
                    <a:pt x="325210" y="271611"/>
                  </a:cubicBezTo>
                  <a:cubicBezTo>
                    <a:pt x="328559" y="274961"/>
                    <a:pt x="331909" y="279985"/>
                    <a:pt x="324373" y="279148"/>
                  </a:cubicBezTo>
                  <a:cubicBezTo>
                    <a:pt x="319348" y="278310"/>
                    <a:pt x="314324" y="272449"/>
                    <a:pt x="310137" y="268262"/>
                  </a:cubicBezTo>
                  <a:cubicBezTo>
                    <a:pt x="252359" y="215508"/>
                    <a:pt x="195419" y="162754"/>
                    <a:pt x="138478" y="110000"/>
                  </a:cubicBezTo>
                  <a:cubicBezTo>
                    <a:pt x="115869" y="107488"/>
                    <a:pt x="105821" y="85717"/>
                    <a:pt x="84887" y="70644"/>
                  </a:cubicBezTo>
                  <a:close/>
                </a:path>
              </a:pathLst>
            </a:custGeom>
            <a:solidFill>
              <a:srgbClr val="9A5B52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08D21077-D21C-FCA5-B94E-21B1672FFB53}"/>
                </a:ext>
              </a:extLst>
            </p:cNvPr>
            <p:cNvSpPr/>
            <p:nvPr/>
          </p:nvSpPr>
          <p:spPr>
            <a:xfrm>
              <a:off x="9188120" y="2271843"/>
              <a:ext cx="175312" cy="343573"/>
            </a:xfrm>
            <a:custGeom>
              <a:avLst/>
              <a:gdLst>
                <a:gd name="connsiteX0" fmla="*/ 110617 w 175312"/>
                <a:gd name="connsiteY0" fmla="*/ 14160 h 343573"/>
                <a:gd name="connsiteX1" fmla="*/ 117316 w 175312"/>
                <a:gd name="connsiteY1" fmla="*/ 50167 h 343573"/>
                <a:gd name="connsiteX2" fmla="*/ 171745 w 175312"/>
                <a:gd name="connsiteY2" fmla="*/ 312261 h 343573"/>
                <a:gd name="connsiteX3" fmla="*/ 175094 w 175312"/>
                <a:gd name="connsiteY3" fmla="*/ 333195 h 343573"/>
                <a:gd name="connsiteX4" fmla="*/ 160859 w 175312"/>
                <a:gd name="connsiteY4" fmla="*/ 341569 h 343573"/>
                <a:gd name="connsiteX5" fmla="*/ 149973 w 175312"/>
                <a:gd name="connsiteY5" fmla="*/ 340731 h 343573"/>
                <a:gd name="connsiteX6" fmla="*/ 15158 w 175312"/>
                <a:gd name="connsiteY6" fmla="*/ 174934 h 343573"/>
                <a:gd name="connsiteX7" fmla="*/ 1760 w 175312"/>
                <a:gd name="connsiteY7" fmla="*/ 90360 h 343573"/>
                <a:gd name="connsiteX8" fmla="*/ 17670 w 175312"/>
                <a:gd name="connsiteY8" fmla="*/ 49329 h 343573"/>
                <a:gd name="connsiteX9" fmla="*/ 84659 w 175312"/>
                <a:gd name="connsiteY9" fmla="*/ 2437 h 343573"/>
                <a:gd name="connsiteX10" fmla="*/ 110617 w 175312"/>
                <a:gd name="connsiteY10" fmla="*/ 14160 h 343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312" h="343573">
                  <a:moveTo>
                    <a:pt x="110617" y="14160"/>
                  </a:moveTo>
                  <a:cubicBezTo>
                    <a:pt x="113967" y="25883"/>
                    <a:pt x="115642" y="37606"/>
                    <a:pt x="117316" y="50167"/>
                  </a:cubicBezTo>
                  <a:cubicBezTo>
                    <a:pt x="125690" y="138927"/>
                    <a:pt x="139925" y="227688"/>
                    <a:pt x="171745" y="312261"/>
                  </a:cubicBezTo>
                  <a:cubicBezTo>
                    <a:pt x="174257" y="318960"/>
                    <a:pt x="175932" y="326496"/>
                    <a:pt x="175094" y="333195"/>
                  </a:cubicBezTo>
                  <a:cubicBezTo>
                    <a:pt x="174257" y="341569"/>
                    <a:pt x="170070" y="346593"/>
                    <a:pt x="160859" y="341569"/>
                  </a:cubicBezTo>
                  <a:cubicBezTo>
                    <a:pt x="156672" y="340731"/>
                    <a:pt x="153323" y="340731"/>
                    <a:pt x="149973" y="340731"/>
                  </a:cubicBezTo>
                  <a:cubicBezTo>
                    <a:pt x="75448" y="308912"/>
                    <a:pt x="31068" y="253646"/>
                    <a:pt x="15158" y="174934"/>
                  </a:cubicBezTo>
                  <a:cubicBezTo>
                    <a:pt x="10134" y="146463"/>
                    <a:pt x="8459" y="117156"/>
                    <a:pt x="1760" y="90360"/>
                  </a:cubicBezTo>
                  <a:cubicBezTo>
                    <a:pt x="-3264" y="71101"/>
                    <a:pt x="2598" y="58540"/>
                    <a:pt x="17670" y="49329"/>
                  </a:cubicBezTo>
                  <a:cubicBezTo>
                    <a:pt x="38604" y="31745"/>
                    <a:pt x="58701" y="13323"/>
                    <a:pt x="84659" y="2437"/>
                  </a:cubicBezTo>
                  <a:cubicBezTo>
                    <a:pt x="97220" y="-3425"/>
                    <a:pt x="104756" y="1600"/>
                    <a:pt x="110617" y="14160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B5AB8872-5A5C-9BFE-2FE5-479BD2B48382}"/>
                </a:ext>
              </a:extLst>
            </p:cNvPr>
            <p:cNvSpPr/>
            <p:nvPr/>
          </p:nvSpPr>
          <p:spPr>
            <a:xfrm>
              <a:off x="8766472" y="2634346"/>
              <a:ext cx="363577" cy="285540"/>
            </a:xfrm>
            <a:custGeom>
              <a:avLst/>
              <a:gdLst>
                <a:gd name="connsiteX0" fmla="*/ 110234 w 363577"/>
                <a:gd name="connsiteY0" fmla="*/ 203479 h 285540"/>
                <a:gd name="connsiteX1" fmla="*/ 69204 w 363577"/>
                <a:gd name="connsiteY1" fmla="*/ 240323 h 285540"/>
                <a:gd name="connsiteX2" fmla="*/ 42408 w 363577"/>
                <a:gd name="connsiteY2" fmla="*/ 239486 h 285540"/>
                <a:gd name="connsiteX3" fmla="*/ 53294 w 363577"/>
                <a:gd name="connsiteY3" fmla="*/ 216039 h 285540"/>
                <a:gd name="connsiteX4" fmla="*/ 82602 w 363577"/>
                <a:gd name="connsiteY4" fmla="*/ 186732 h 285540"/>
                <a:gd name="connsiteX5" fmla="*/ 48270 w 363577"/>
                <a:gd name="connsiteY5" fmla="*/ 191756 h 285540"/>
                <a:gd name="connsiteX6" fmla="*/ 27336 w 363577"/>
                <a:gd name="connsiteY6" fmla="*/ 192593 h 285540"/>
                <a:gd name="connsiteX7" fmla="*/ 38221 w 363577"/>
                <a:gd name="connsiteY7" fmla="*/ 175009 h 285540"/>
                <a:gd name="connsiteX8" fmla="*/ 107722 w 363577"/>
                <a:gd name="connsiteY8" fmla="*/ 86248 h 285540"/>
                <a:gd name="connsiteX9" fmla="*/ 18962 w 363577"/>
                <a:gd name="connsiteY9" fmla="*/ 129791 h 285540"/>
                <a:gd name="connsiteX10" fmla="*/ 540 w 363577"/>
                <a:gd name="connsiteY10" fmla="*/ 124767 h 285540"/>
                <a:gd name="connsiteX11" fmla="*/ 11426 w 363577"/>
                <a:gd name="connsiteY11" fmla="*/ 109695 h 285540"/>
                <a:gd name="connsiteX12" fmla="*/ 48270 w 363577"/>
                <a:gd name="connsiteY12" fmla="*/ 90435 h 285540"/>
                <a:gd name="connsiteX13" fmla="*/ 170525 w 363577"/>
                <a:gd name="connsiteY13" fmla="*/ 0 h 285540"/>
                <a:gd name="connsiteX14" fmla="*/ 199832 w 363577"/>
                <a:gd name="connsiteY14" fmla="*/ 15910 h 285540"/>
                <a:gd name="connsiteX15" fmla="*/ 276870 w 363577"/>
                <a:gd name="connsiteY15" fmla="*/ 9211 h 285540"/>
                <a:gd name="connsiteX16" fmla="*/ 362281 w 363577"/>
                <a:gd name="connsiteY16" fmla="*/ 92947 h 285540"/>
                <a:gd name="connsiteX17" fmla="*/ 363118 w 363577"/>
                <a:gd name="connsiteY17" fmla="*/ 97134 h 285540"/>
                <a:gd name="connsiteX18" fmla="*/ 348883 w 363577"/>
                <a:gd name="connsiteY18" fmla="*/ 103833 h 285540"/>
                <a:gd name="connsiteX19" fmla="*/ 291105 w 363577"/>
                <a:gd name="connsiteY19" fmla="*/ 80387 h 285540"/>
                <a:gd name="connsiteX20" fmla="*/ 258448 w 363577"/>
                <a:gd name="connsiteY20" fmla="*/ 59453 h 285540"/>
                <a:gd name="connsiteX21" fmla="*/ 206531 w 363577"/>
                <a:gd name="connsiteY21" fmla="*/ 46055 h 285540"/>
                <a:gd name="connsiteX22" fmla="*/ 183085 w 363577"/>
                <a:gd name="connsiteY22" fmla="*/ 49404 h 285540"/>
                <a:gd name="connsiteX23" fmla="*/ 172199 w 363577"/>
                <a:gd name="connsiteY23" fmla="*/ 59453 h 285540"/>
                <a:gd name="connsiteX24" fmla="*/ 142891 w 363577"/>
                <a:gd name="connsiteY24" fmla="*/ 74525 h 285540"/>
                <a:gd name="connsiteX25" fmla="*/ 139542 w 363577"/>
                <a:gd name="connsiteY25" fmla="*/ 89598 h 285540"/>
                <a:gd name="connsiteX26" fmla="*/ 126144 w 363577"/>
                <a:gd name="connsiteY26" fmla="*/ 144864 h 285540"/>
                <a:gd name="connsiteX27" fmla="*/ 139542 w 363577"/>
                <a:gd name="connsiteY27" fmla="*/ 196780 h 285540"/>
                <a:gd name="connsiteX28" fmla="*/ 213230 w 363577"/>
                <a:gd name="connsiteY28" fmla="*/ 248697 h 285540"/>
                <a:gd name="connsiteX29" fmla="*/ 220766 w 363577"/>
                <a:gd name="connsiteY29" fmla="*/ 285541 h 285540"/>
                <a:gd name="connsiteX30" fmla="*/ 184760 w 363577"/>
                <a:gd name="connsiteY30" fmla="*/ 272143 h 285540"/>
                <a:gd name="connsiteX31" fmla="*/ 111909 w 363577"/>
                <a:gd name="connsiteY31" fmla="*/ 227762 h 285540"/>
                <a:gd name="connsiteX32" fmla="*/ 110234 w 363577"/>
                <a:gd name="connsiteY32" fmla="*/ 203479 h 285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63577" h="285540">
                  <a:moveTo>
                    <a:pt x="110234" y="203479"/>
                  </a:moveTo>
                  <a:cubicBezTo>
                    <a:pt x="100186" y="221901"/>
                    <a:pt x="85114" y="231949"/>
                    <a:pt x="69204" y="240323"/>
                  </a:cubicBezTo>
                  <a:cubicBezTo>
                    <a:pt x="60830" y="244510"/>
                    <a:pt x="48270" y="250371"/>
                    <a:pt x="42408" y="239486"/>
                  </a:cubicBezTo>
                  <a:cubicBezTo>
                    <a:pt x="37384" y="231112"/>
                    <a:pt x="45758" y="221064"/>
                    <a:pt x="53294" y="216039"/>
                  </a:cubicBezTo>
                  <a:cubicBezTo>
                    <a:pt x="64179" y="208503"/>
                    <a:pt x="74228" y="200130"/>
                    <a:pt x="82602" y="186732"/>
                  </a:cubicBezTo>
                  <a:cubicBezTo>
                    <a:pt x="68366" y="187569"/>
                    <a:pt x="59155" y="187569"/>
                    <a:pt x="48270" y="191756"/>
                  </a:cubicBezTo>
                  <a:cubicBezTo>
                    <a:pt x="41571" y="194268"/>
                    <a:pt x="33197" y="202642"/>
                    <a:pt x="27336" y="192593"/>
                  </a:cubicBezTo>
                  <a:cubicBezTo>
                    <a:pt x="22311" y="184220"/>
                    <a:pt x="31522" y="179196"/>
                    <a:pt x="38221" y="175009"/>
                  </a:cubicBezTo>
                  <a:cubicBezTo>
                    <a:pt x="67529" y="151563"/>
                    <a:pt x="90138" y="123092"/>
                    <a:pt x="107722" y="86248"/>
                  </a:cubicBezTo>
                  <a:cubicBezTo>
                    <a:pt x="75065" y="100484"/>
                    <a:pt x="49944" y="123092"/>
                    <a:pt x="18962" y="129791"/>
                  </a:cubicBezTo>
                  <a:cubicBezTo>
                    <a:pt x="12263" y="130629"/>
                    <a:pt x="3889" y="133141"/>
                    <a:pt x="540" y="124767"/>
                  </a:cubicBezTo>
                  <a:cubicBezTo>
                    <a:pt x="-1972" y="116393"/>
                    <a:pt x="4727" y="113044"/>
                    <a:pt x="11426" y="109695"/>
                  </a:cubicBezTo>
                  <a:cubicBezTo>
                    <a:pt x="24823" y="104670"/>
                    <a:pt x="37384" y="97971"/>
                    <a:pt x="48270" y="90435"/>
                  </a:cubicBezTo>
                  <a:cubicBezTo>
                    <a:pt x="90975" y="61127"/>
                    <a:pt x="135355" y="37681"/>
                    <a:pt x="170525" y="0"/>
                  </a:cubicBezTo>
                  <a:cubicBezTo>
                    <a:pt x="175549" y="13398"/>
                    <a:pt x="183922" y="17585"/>
                    <a:pt x="199832" y="15910"/>
                  </a:cubicBezTo>
                  <a:cubicBezTo>
                    <a:pt x="224953" y="13398"/>
                    <a:pt x="250911" y="8374"/>
                    <a:pt x="276870" y="9211"/>
                  </a:cubicBezTo>
                  <a:cubicBezTo>
                    <a:pt x="322087" y="11723"/>
                    <a:pt x="372329" y="49404"/>
                    <a:pt x="362281" y="92947"/>
                  </a:cubicBezTo>
                  <a:cubicBezTo>
                    <a:pt x="362281" y="93784"/>
                    <a:pt x="362281" y="96297"/>
                    <a:pt x="363118" y="97134"/>
                  </a:cubicBezTo>
                  <a:cubicBezTo>
                    <a:pt x="359769" y="102158"/>
                    <a:pt x="354744" y="103833"/>
                    <a:pt x="348883" y="103833"/>
                  </a:cubicBezTo>
                  <a:cubicBezTo>
                    <a:pt x="327949" y="98809"/>
                    <a:pt x="304503" y="99646"/>
                    <a:pt x="291105" y="80387"/>
                  </a:cubicBezTo>
                  <a:cubicBezTo>
                    <a:pt x="282731" y="66989"/>
                    <a:pt x="271846" y="62802"/>
                    <a:pt x="258448" y="59453"/>
                  </a:cubicBezTo>
                  <a:cubicBezTo>
                    <a:pt x="240863" y="55266"/>
                    <a:pt x="224116" y="51079"/>
                    <a:pt x="206531" y="46055"/>
                  </a:cubicBezTo>
                  <a:cubicBezTo>
                    <a:pt x="198157" y="43543"/>
                    <a:pt x="190621" y="42706"/>
                    <a:pt x="183085" y="49404"/>
                  </a:cubicBezTo>
                  <a:cubicBezTo>
                    <a:pt x="179736" y="52754"/>
                    <a:pt x="176386" y="56103"/>
                    <a:pt x="172199" y="59453"/>
                  </a:cubicBezTo>
                  <a:cubicBezTo>
                    <a:pt x="162151" y="64477"/>
                    <a:pt x="152940" y="71176"/>
                    <a:pt x="142891" y="74525"/>
                  </a:cubicBezTo>
                  <a:cubicBezTo>
                    <a:pt x="128656" y="78712"/>
                    <a:pt x="142891" y="85411"/>
                    <a:pt x="139542" y="89598"/>
                  </a:cubicBezTo>
                  <a:cubicBezTo>
                    <a:pt x="132843" y="108020"/>
                    <a:pt x="135355" y="127279"/>
                    <a:pt x="126144" y="144864"/>
                  </a:cubicBezTo>
                  <a:cubicBezTo>
                    <a:pt x="112747" y="171659"/>
                    <a:pt x="115259" y="178358"/>
                    <a:pt x="139542" y="196780"/>
                  </a:cubicBezTo>
                  <a:cubicBezTo>
                    <a:pt x="162988" y="215202"/>
                    <a:pt x="188109" y="232787"/>
                    <a:pt x="213230" y="248697"/>
                  </a:cubicBezTo>
                  <a:cubicBezTo>
                    <a:pt x="226628" y="257070"/>
                    <a:pt x="239188" y="269631"/>
                    <a:pt x="220766" y="285541"/>
                  </a:cubicBezTo>
                  <a:cubicBezTo>
                    <a:pt x="207369" y="283028"/>
                    <a:pt x="195645" y="280516"/>
                    <a:pt x="184760" y="272143"/>
                  </a:cubicBezTo>
                  <a:cubicBezTo>
                    <a:pt x="161314" y="257070"/>
                    <a:pt x="136193" y="242835"/>
                    <a:pt x="111909" y="227762"/>
                  </a:cubicBezTo>
                  <a:cubicBezTo>
                    <a:pt x="111072" y="219389"/>
                    <a:pt x="111072" y="211015"/>
                    <a:pt x="110234" y="203479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C68DB659-3B00-8376-E64F-4FCF11A716B1}"/>
                </a:ext>
              </a:extLst>
            </p:cNvPr>
            <p:cNvSpPr/>
            <p:nvPr/>
          </p:nvSpPr>
          <p:spPr>
            <a:xfrm>
              <a:off x="9185693" y="2059915"/>
              <a:ext cx="58615" cy="225250"/>
            </a:xfrm>
            <a:custGeom>
              <a:avLst/>
              <a:gdLst>
                <a:gd name="connsiteX0" fmla="*/ 51917 w 58615"/>
                <a:gd name="connsiteY0" fmla="*/ 75363 h 225250"/>
                <a:gd name="connsiteX1" fmla="*/ 36844 w 58615"/>
                <a:gd name="connsiteY1" fmla="*/ 185057 h 225250"/>
                <a:gd name="connsiteX2" fmla="*/ 15910 w 58615"/>
                <a:gd name="connsiteY2" fmla="*/ 225251 h 225250"/>
                <a:gd name="connsiteX3" fmla="*/ 11723 w 58615"/>
                <a:gd name="connsiteY3" fmla="*/ 210178 h 225250"/>
                <a:gd name="connsiteX4" fmla="*/ 0 w 58615"/>
                <a:gd name="connsiteY4" fmla="*/ 0 h 225250"/>
                <a:gd name="connsiteX5" fmla="*/ 58615 w 58615"/>
                <a:gd name="connsiteY5" fmla="*/ 62802 h 225250"/>
                <a:gd name="connsiteX6" fmla="*/ 51917 w 58615"/>
                <a:gd name="connsiteY6" fmla="*/ 75363 h 22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15" h="225250">
                  <a:moveTo>
                    <a:pt x="51917" y="75363"/>
                  </a:moveTo>
                  <a:cubicBezTo>
                    <a:pt x="47730" y="112207"/>
                    <a:pt x="41868" y="148213"/>
                    <a:pt x="36844" y="185057"/>
                  </a:cubicBezTo>
                  <a:cubicBezTo>
                    <a:pt x="34332" y="200967"/>
                    <a:pt x="31820" y="216877"/>
                    <a:pt x="15910" y="225251"/>
                  </a:cubicBezTo>
                  <a:cubicBezTo>
                    <a:pt x="15073" y="220226"/>
                    <a:pt x="15910" y="214365"/>
                    <a:pt x="11723" y="210178"/>
                  </a:cubicBezTo>
                  <a:cubicBezTo>
                    <a:pt x="7536" y="143189"/>
                    <a:pt x="4187" y="74525"/>
                    <a:pt x="0" y="0"/>
                  </a:cubicBezTo>
                  <a:cubicBezTo>
                    <a:pt x="22609" y="23446"/>
                    <a:pt x="40194" y="43543"/>
                    <a:pt x="58615" y="62802"/>
                  </a:cubicBezTo>
                  <a:cubicBezTo>
                    <a:pt x="52754" y="65314"/>
                    <a:pt x="51917" y="70338"/>
                    <a:pt x="51917" y="75363"/>
                  </a:cubicBezTo>
                  <a:close/>
                </a:path>
              </a:pathLst>
            </a:custGeom>
            <a:solidFill>
              <a:srgbClr val="F4E2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E60E024C-019C-C233-EA32-96EEE356C16E}"/>
                </a:ext>
              </a:extLst>
            </p:cNvPr>
            <p:cNvSpPr/>
            <p:nvPr/>
          </p:nvSpPr>
          <p:spPr>
            <a:xfrm>
              <a:off x="8705884" y="2600610"/>
              <a:ext cx="125604" cy="77656"/>
            </a:xfrm>
            <a:custGeom>
              <a:avLst/>
              <a:gdLst>
                <a:gd name="connsiteX0" fmla="*/ 28470 w 125604"/>
                <a:gd name="connsiteY0" fmla="*/ 1916 h 77656"/>
                <a:gd name="connsiteX1" fmla="*/ 40193 w 125604"/>
                <a:gd name="connsiteY1" fmla="*/ 4428 h 77656"/>
                <a:gd name="connsiteX2" fmla="*/ 73688 w 125604"/>
                <a:gd name="connsiteY2" fmla="*/ 33736 h 77656"/>
                <a:gd name="connsiteX3" fmla="*/ 125604 w 125604"/>
                <a:gd name="connsiteY3" fmla="*/ 48808 h 77656"/>
                <a:gd name="connsiteX4" fmla="*/ 49404 w 125604"/>
                <a:gd name="connsiteY4" fmla="*/ 59694 h 77656"/>
                <a:gd name="connsiteX5" fmla="*/ 15073 w 125604"/>
                <a:gd name="connsiteY5" fmla="*/ 70580 h 77656"/>
                <a:gd name="connsiteX6" fmla="*/ 5024 w 125604"/>
                <a:gd name="connsiteY6" fmla="*/ 77279 h 77656"/>
                <a:gd name="connsiteX7" fmla="*/ 0 w 125604"/>
                <a:gd name="connsiteY7" fmla="*/ 63881 h 77656"/>
                <a:gd name="connsiteX8" fmla="*/ 28470 w 125604"/>
                <a:gd name="connsiteY8" fmla="*/ 1916 h 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604" h="77656">
                  <a:moveTo>
                    <a:pt x="28470" y="1916"/>
                  </a:moveTo>
                  <a:cubicBezTo>
                    <a:pt x="32657" y="-596"/>
                    <a:pt x="41868" y="-1433"/>
                    <a:pt x="40193" y="4428"/>
                  </a:cubicBezTo>
                  <a:cubicBezTo>
                    <a:pt x="32657" y="37085"/>
                    <a:pt x="57778" y="30387"/>
                    <a:pt x="73688" y="33736"/>
                  </a:cubicBezTo>
                  <a:cubicBezTo>
                    <a:pt x="91272" y="37923"/>
                    <a:pt x="108020" y="43784"/>
                    <a:pt x="125604" y="48808"/>
                  </a:cubicBezTo>
                  <a:cubicBezTo>
                    <a:pt x="103833" y="75604"/>
                    <a:pt x="77037" y="66393"/>
                    <a:pt x="49404" y="59694"/>
                  </a:cubicBezTo>
                  <a:cubicBezTo>
                    <a:pt x="37681" y="56345"/>
                    <a:pt x="20097" y="47971"/>
                    <a:pt x="15073" y="70580"/>
                  </a:cubicBezTo>
                  <a:cubicBezTo>
                    <a:pt x="14235" y="74767"/>
                    <a:pt x="10886" y="78954"/>
                    <a:pt x="5024" y="77279"/>
                  </a:cubicBezTo>
                  <a:cubicBezTo>
                    <a:pt x="-1675" y="74767"/>
                    <a:pt x="837" y="68905"/>
                    <a:pt x="0" y="63881"/>
                  </a:cubicBezTo>
                  <a:cubicBezTo>
                    <a:pt x="1675" y="39597"/>
                    <a:pt x="8374" y="17826"/>
                    <a:pt x="28470" y="1916"/>
                  </a:cubicBezTo>
                  <a:close/>
                </a:path>
              </a:pathLst>
            </a:custGeom>
            <a:solidFill>
              <a:srgbClr val="78B1BE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A625E92A-6491-0243-1E08-A729337E1CCA}"/>
                </a:ext>
              </a:extLst>
            </p:cNvPr>
            <p:cNvSpPr/>
            <p:nvPr/>
          </p:nvSpPr>
          <p:spPr>
            <a:xfrm>
              <a:off x="8108171" y="2124495"/>
              <a:ext cx="195779" cy="273714"/>
            </a:xfrm>
            <a:custGeom>
              <a:avLst/>
              <a:gdLst>
                <a:gd name="connsiteX0" fmla="*/ 15746 w 195779"/>
                <a:gd name="connsiteY0" fmla="*/ 243570 h 273714"/>
                <a:gd name="connsiteX1" fmla="*/ 4023 w 195779"/>
                <a:gd name="connsiteY1" fmla="*/ 128851 h 273714"/>
                <a:gd name="connsiteX2" fmla="*/ 45054 w 195779"/>
                <a:gd name="connsiteY2" fmla="*/ 60187 h 273714"/>
                <a:gd name="connsiteX3" fmla="*/ 82735 w 195779"/>
                <a:gd name="connsiteY3" fmla="*/ 65212 h 273714"/>
                <a:gd name="connsiteX4" fmla="*/ 93621 w 195779"/>
                <a:gd name="connsiteY4" fmla="*/ 79447 h 273714"/>
                <a:gd name="connsiteX5" fmla="*/ 107856 w 195779"/>
                <a:gd name="connsiteY5" fmla="*/ 61025 h 273714"/>
                <a:gd name="connsiteX6" fmla="*/ 112043 w 195779"/>
                <a:gd name="connsiteY6" fmla="*/ 31717 h 273714"/>
                <a:gd name="connsiteX7" fmla="*/ 169821 w 195779"/>
                <a:gd name="connsiteY7" fmla="*/ 6596 h 273714"/>
                <a:gd name="connsiteX8" fmla="*/ 195779 w 195779"/>
                <a:gd name="connsiteY8" fmla="*/ 22506 h 273714"/>
                <a:gd name="connsiteX9" fmla="*/ 194942 w 195779"/>
                <a:gd name="connsiteY9" fmla="*/ 136387 h 273714"/>
                <a:gd name="connsiteX10" fmla="*/ 146375 w 195779"/>
                <a:gd name="connsiteY10" fmla="*/ 207563 h 273714"/>
                <a:gd name="connsiteX11" fmla="*/ 25795 w 195779"/>
                <a:gd name="connsiteY11" fmla="*/ 273715 h 273714"/>
                <a:gd name="connsiteX12" fmla="*/ 15746 w 195779"/>
                <a:gd name="connsiteY12" fmla="*/ 243570 h 27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5779" h="273714">
                  <a:moveTo>
                    <a:pt x="15746" y="243570"/>
                  </a:moveTo>
                  <a:cubicBezTo>
                    <a:pt x="15746" y="204214"/>
                    <a:pt x="10722" y="166532"/>
                    <a:pt x="4023" y="128851"/>
                  </a:cubicBezTo>
                  <a:cubicBezTo>
                    <a:pt x="-4350" y="78609"/>
                    <a:pt x="-3513" y="78609"/>
                    <a:pt x="45054" y="60187"/>
                  </a:cubicBezTo>
                  <a:cubicBezTo>
                    <a:pt x="70175" y="42603"/>
                    <a:pt x="76874" y="44277"/>
                    <a:pt x="82735" y="65212"/>
                  </a:cubicBezTo>
                  <a:cubicBezTo>
                    <a:pt x="85247" y="71910"/>
                    <a:pt x="82735" y="81121"/>
                    <a:pt x="93621" y="79447"/>
                  </a:cubicBezTo>
                  <a:cubicBezTo>
                    <a:pt x="103669" y="76935"/>
                    <a:pt x="108694" y="71910"/>
                    <a:pt x="107856" y="61025"/>
                  </a:cubicBezTo>
                  <a:cubicBezTo>
                    <a:pt x="107019" y="50976"/>
                    <a:pt x="103669" y="40091"/>
                    <a:pt x="112043" y="31717"/>
                  </a:cubicBezTo>
                  <a:cubicBezTo>
                    <a:pt x="131302" y="23343"/>
                    <a:pt x="149724" y="14132"/>
                    <a:pt x="169821" y="6596"/>
                  </a:cubicBezTo>
                  <a:cubicBezTo>
                    <a:pt x="194942" y="-4289"/>
                    <a:pt x="195779" y="-3452"/>
                    <a:pt x="195779" y="22506"/>
                  </a:cubicBezTo>
                  <a:cubicBezTo>
                    <a:pt x="195779" y="60187"/>
                    <a:pt x="191592" y="99543"/>
                    <a:pt x="194942" y="136387"/>
                  </a:cubicBezTo>
                  <a:cubicBezTo>
                    <a:pt x="199129" y="179093"/>
                    <a:pt x="187406" y="195840"/>
                    <a:pt x="146375" y="207563"/>
                  </a:cubicBezTo>
                  <a:cubicBezTo>
                    <a:pt x="101995" y="220961"/>
                    <a:pt x="65151" y="250269"/>
                    <a:pt x="25795" y="273715"/>
                  </a:cubicBezTo>
                  <a:cubicBezTo>
                    <a:pt x="16584" y="266179"/>
                    <a:pt x="15746" y="254456"/>
                    <a:pt x="15746" y="243570"/>
                  </a:cubicBezTo>
                  <a:close/>
                </a:path>
              </a:pathLst>
            </a:custGeom>
            <a:solidFill>
              <a:srgbClr val="FFFFF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FBBC9312-6BA4-5960-000C-CA3861C681CD}"/>
                </a:ext>
              </a:extLst>
            </p:cNvPr>
            <p:cNvSpPr/>
            <p:nvPr/>
          </p:nvSpPr>
          <p:spPr>
            <a:xfrm>
              <a:off x="7885650" y="2207291"/>
              <a:ext cx="103053" cy="576942"/>
            </a:xfrm>
            <a:custGeom>
              <a:avLst/>
              <a:gdLst>
                <a:gd name="connsiteX0" fmla="*/ 39812 w 103053"/>
                <a:gd name="connsiteY0" fmla="*/ 0 h 576942"/>
                <a:gd name="connsiteX1" fmla="*/ 46511 w 103053"/>
                <a:gd name="connsiteY1" fmla="*/ 0 h 576942"/>
                <a:gd name="connsiteX2" fmla="*/ 101777 w 103053"/>
                <a:gd name="connsiteY2" fmla="*/ 576943 h 576942"/>
                <a:gd name="connsiteX3" fmla="*/ 17203 w 103053"/>
                <a:gd name="connsiteY3" fmla="*/ 576943 h 576942"/>
                <a:gd name="connsiteX4" fmla="*/ 2968 w 103053"/>
                <a:gd name="connsiteY4" fmla="*/ 566894 h 576942"/>
                <a:gd name="connsiteX5" fmla="*/ 2131 w 103053"/>
                <a:gd name="connsiteY5" fmla="*/ 530888 h 576942"/>
                <a:gd name="connsiteX6" fmla="*/ 31439 w 103053"/>
                <a:gd name="connsiteY6" fmla="*/ 218552 h 576942"/>
                <a:gd name="connsiteX7" fmla="*/ 39812 w 103053"/>
                <a:gd name="connsiteY7" fmla="*/ 159936 h 576942"/>
                <a:gd name="connsiteX8" fmla="*/ 39812 w 103053"/>
                <a:gd name="connsiteY8" fmla="*/ 87086 h 576942"/>
                <a:gd name="connsiteX9" fmla="*/ 39812 w 103053"/>
                <a:gd name="connsiteY9" fmla="*/ 0 h 57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053" h="576942">
                  <a:moveTo>
                    <a:pt x="39812" y="0"/>
                  </a:moveTo>
                  <a:cubicBezTo>
                    <a:pt x="42324" y="0"/>
                    <a:pt x="43999" y="0"/>
                    <a:pt x="46511" y="0"/>
                  </a:cubicBezTo>
                  <a:cubicBezTo>
                    <a:pt x="82518" y="190919"/>
                    <a:pt x="109313" y="381837"/>
                    <a:pt x="101777" y="576943"/>
                  </a:cubicBezTo>
                  <a:cubicBezTo>
                    <a:pt x="73307" y="576943"/>
                    <a:pt x="45674" y="576943"/>
                    <a:pt x="17203" y="576943"/>
                  </a:cubicBezTo>
                  <a:cubicBezTo>
                    <a:pt x="9667" y="576943"/>
                    <a:pt x="2968" y="576943"/>
                    <a:pt x="2968" y="566894"/>
                  </a:cubicBezTo>
                  <a:cubicBezTo>
                    <a:pt x="-2056" y="555171"/>
                    <a:pt x="456" y="543448"/>
                    <a:pt x="2131" y="530888"/>
                  </a:cubicBezTo>
                  <a:cubicBezTo>
                    <a:pt x="16366" y="427055"/>
                    <a:pt x="30601" y="324059"/>
                    <a:pt x="31439" y="218552"/>
                  </a:cubicBezTo>
                  <a:cubicBezTo>
                    <a:pt x="32276" y="199292"/>
                    <a:pt x="32276" y="178358"/>
                    <a:pt x="39812" y="159936"/>
                  </a:cubicBezTo>
                  <a:cubicBezTo>
                    <a:pt x="39812" y="136490"/>
                    <a:pt x="39812" y="111369"/>
                    <a:pt x="39812" y="87086"/>
                  </a:cubicBezTo>
                  <a:cubicBezTo>
                    <a:pt x="39812" y="58615"/>
                    <a:pt x="39812" y="29308"/>
                    <a:pt x="39812" y="0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CD1F61-B9C2-658D-D0B3-298D7C0A7598}"/>
                </a:ext>
              </a:extLst>
            </p:cNvPr>
            <p:cNvSpPr/>
            <p:nvPr/>
          </p:nvSpPr>
          <p:spPr>
            <a:xfrm>
              <a:off x="8154063" y="2080397"/>
              <a:ext cx="76212" cy="134312"/>
            </a:xfrm>
            <a:custGeom>
              <a:avLst/>
              <a:gdLst>
                <a:gd name="connsiteX0" fmla="*/ 0 w 76212"/>
                <a:gd name="connsiteY0" fmla="*/ 5477 h 134312"/>
                <a:gd name="connsiteX1" fmla="*/ 34332 w 76212"/>
                <a:gd name="connsiteY1" fmla="*/ 53206 h 134312"/>
                <a:gd name="connsiteX2" fmla="*/ 61127 w 76212"/>
                <a:gd name="connsiteY2" fmla="*/ 2965 h 134312"/>
                <a:gd name="connsiteX3" fmla="*/ 74525 w 76212"/>
                <a:gd name="connsiteY3" fmla="*/ 13851 h 134312"/>
                <a:gd name="connsiteX4" fmla="*/ 66152 w 76212"/>
                <a:gd name="connsiteY4" fmla="*/ 72466 h 134312"/>
                <a:gd name="connsiteX5" fmla="*/ 70338 w 76212"/>
                <a:gd name="connsiteY5" fmla="*/ 105960 h 134312"/>
                <a:gd name="connsiteX6" fmla="*/ 65314 w 76212"/>
                <a:gd name="connsiteY6" fmla="*/ 123545 h 134312"/>
                <a:gd name="connsiteX7" fmla="*/ 31820 w 76212"/>
                <a:gd name="connsiteY7" fmla="*/ 133593 h 134312"/>
                <a:gd name="connsiteX8" fmla="*/ 30982 w 76212"/>
                <a:gd name="connsiteY8" fmla="*/ 115171 h 134312"/>
                <a:gd name="connsiteX9" fmla="*/ 10048 w 76212"/>
                <a:gd name="connsiteY9" fmla="*/ 100936 h 134312"/>
                <a:gd name="connsiteX10" fmla="*/ 0 w 76212"/>
                <a:gd name="connsiteY10" fmla="*/ 103448 h 134312"/>
                <a:gd name="connsiteX11" fmla="*/ 0 w 76212"/>
                <a:gd name="connsiteY11" fmla="*/ 5477 h 13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12" h="134312">
                  <a:moveTo>
                    <a:pt x="0" y="5477"/>
                  </a:moveTo>
                  <a:cubicBezTo>
                    <a:pt x="17585" y="23062"/>
                    <a:pt x="15910" y="44833"/>
                    <a:pt x="34332" y="53206"/>
                  </a:cubicBezTo>
                  <a:cubicBezTo>
                    <a:pt x="38519" y="33947"/>
                    <a:pt x="49404" y="18875"/>
                    <a:pt x="61127" y="2965"/>
                  </a:cubicBezTo>
                  <a:cubicBezTo>
                    <a:pt x="72851" y="-2059"/>
                    <a:pt x="79549" y="-2059"/>
                    <a:pt x="74525" y="13851"/>
                  </a:cubicBezTo>
                  <a:cubicBezTo>
                    <a:pt x="66989" y="32272"/>
                    <a:pt x="56941" y="50694"/>
                    <a:pt x="66152" y="72466"/>
                  </a:cubicBezTo>
                  <a:cubicBezTo>
                    <a:pt x="66152" y="84189"/>
                    <a:pt x="66989" y="95075"/>
                    <a:pt x="70338" y="105960"/>
                  </a:cubicBezTo>
                  <a:cubicBezTo>
                    <a:pt x="72851" y="112659"/>
                    <a:pt x="74525" y="120195"/>
                    <a:pt x="65314" y="123545"/>
                  </a:cubicBezTo>
                  <a:cubicBezTo>
                    <a:pt x="54429" y="127732"/>
                    <a:pt x="43543" y="136943"/>
                    <a:pt x="31820" y="133593"/>
                  </a:cubicBezTo>
                  <a:cubicBezTo>
                    <a:pt x="24283" y="131081"/>
                    <a:pt x="30982" y="121870"/>
                    <a:pt x="30982" y="115171"/>
                  </a:cubicBezTo>
                  <a:cubicBezTo>
                    <a:pt x="31820" y="99261"/>
                    <a:pt x="28470" y="89213"/>
                    <a:pt x="10048" y="100936"/>
                  </a:cubicBezTo>
                  <a:cubicBezTo>
                    <a:pt x="7536" y="103448"/>
                    <a:pt x="3349" y="101774"/>
                    <a:pt x="0" y="103448"/>
                  </a:cubicBezTo>
                  <a:cubicBezTo>
                    <a:pt x="0" y="74141"/>
                    <a:pt x="0" y="44833"/>
                    <a:pt x="0" y="5477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E5244B07-426A-E3A0-364E-083FA81C25A8}"/>
                </a:ext>
              </a:extLst>
            </p:cNvPr>
            <p:cNvSpPr/>
            <p:nvPr/>
          </p:nvSpPr>
          <p:spPr>
            <a:xfrm>
              <a:off x="7623175" y="2834476"/>
              <a:ext cx="1254369" cy="247620"/>
            </a:xfrm>
            <a:custGeom>
              <a:avLst/>
              <a:gdLst>
                <a:gd name="connsiteX0" fmla="*/ 410308 w 1254369"/>
                <a:gd name="connsiteY0" fmla="*/ 216877 h 247620"/>
                <a:gd name="connsiteX1" fmla="*/ 385187 w 1254369"/>
                <a:gd name="connsiteY1" fmla="*/ 228600 h 247620"/>
                <a:gd name="connsiteX2" fmla="*/ 283029 w 1254369"/>
                <a:gd name="connsiteY2" fmla="*/ 246185 h 247620"/>
                <a:gd name="connsiteX3" fmla="*/ 216877 w 1254369"/>
                <a:gd name="connsiteY3" fmla="*/ 238648 h 247620"/>
                <a:gd name="connsiteX4" fmla="*/ 85411 w 1254369"/>
                <a:gd name="connsiteY4" fmla="*/ 169985 h 247620"/>
                <a:gd name="connsiteX5" fmla="*/ 0 w 1254369"/>
                <a:gd name="connsiteY5" fmla="*/ 0 h 247620"/>
                <a:gd name="connsiteX6" fmla="*/ 65314 w 1254369"/>
                <a:gd name="connsiteY6" fmla="*/ 62802 h 247620"/>
                <a:gd name="connsiteX7" fmla="*/ 94622 w 1254369"/>
                <a:gd name="connsiteY7" fmla="*/ 83736 h 247620"/>
                <a:gd name="connsiteX8" fmla="*/ 209341 w 1254369"/>
                <a:gd name="connsiteY8" fmla="*/ 115556 h 247620"/>
                <a:gd name="connsiteX9" fmla="*/ 355879 w 1254369"/>
                <a:gd name="connsiteY9" fmla="*/ 131466 h 247620"/>
                <a:gd name="connsiteX10" fmla="*/ 622998 w 1254369"/>
                <a:gd name="connsiteY10" fmla="*/ 128954 h 247620"/>
                <a:gd name="connsiteX11" fmla="*/ 902677 w 1254369"/>
                <a:gd name="connsiteY11" fmla="*/ 114719 h 247620"/>
                <a:gd name="connsiteX12" fmla="*/ 977202 w 1254369"/>
                <a:gd name="connsiteY12" fmla="*/ 113881 h 247620"/>
                <a:gd name="connsiteX13" fmla="*/ 1240971 w 1254369"/>
                <a:gd name="connsiteY13" fmla="*/ 29308 h 247620"/>
                <a:gd name="connsiteX14" fmla="*/ 1254369 w 1254369"/>
                <a:gd name="connsiteY14" fmla="*/ 26796 h 247620"/>
                <a:gd name="connsiteX15" fmla="*/ 1189055 w 1254369"/>
                <a:gd name="connsiteY15" fmla="*/ 104670 h 247620"/>
                <a:gd name="connsiteX16" fmla="*/ 916075 w 1254369"/>
                <a:gd name="connsiteY16" fmla="*/ 160774 h 247620"/>
                <a:gd name="connsiteX17" fmla="*/ 861646 w 1254369"/>
                <a:gd name="connsiteY17" fmla="*/ 156587 h 247620"/>
                <a:gd name="connsiteX18" fmla="*/ 640582 w 1254369"/>
                <a:gd name="connsiteY18" fmla="*/ 180033 h 247620"/>
                <a:gd name="connsiteX19" fmla="*/ 577780 w 1254369"/>
                <a:gd name="connsiteY19" fmla="*/ 187569 h 247620"/>
                <a:gd name="connsiteX20" fmla="*/ 410308 w 1254369"/>
                <a:gd name="connsiteY20" fmla="*/ 216877 h 24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4369" h="247620">
                  <a:moveTo>
                    <a:pt x="410308" y="216877"/>
                  </a:moveTo>
                  <a:cubicBezTo>
                    <a:pt x="403609" y="225251"/>
                    <a:pt x="394398" y="226925"/>
                    <a:pt x="385187" y="228600"/>
                  </a:cubicBezTo>
                  <a:cubicBezTo>
                    <a:pt x="351692" y="235299"/>
                    <a:pt x="318198" y="241998"/>
                    <a:pt x="283029" y="246185"/>
                  </a:cubicBezTo>
                  <a:cubicBezTo>
                    <a:pt x="260420" y="249534"/>
                    <a:pt x="238648" y="247022"/>
                    <a:pt x="216877" y="238648"/>
                  </a:cubicBezTo>
                  <a:cubicBezTo>
                    <a:pt x="164960" y="233624"/>
                    <a:pt x="118068" y="212690"/>
                    <a:pt x="85411" y="169985"/>
                  </a:cubicBezTo>
                  <a:cubicBezTo>
                    <a:pt x="46055" y="118906"/>
                    <a:pt x="20097" y="60290"/>
                    <a:pt x="0" y="0"/>
                  </a:cubicBezTo>
                  <a:cubicBezTo>
                    <a:pt x="21771" y="20934"/>
                    <a:pt x="43543" y="41031"/>
                    <a:pt x="65314" y="62802"/>
                  </a:cubicBezTo>
                  <a:cubicBezTo>
                    <a:pt x="73688" y="71176"/>
                    <a:pt x="82899" y="80387"/>
                    <a:pt x="94622" y="83736"/>
                  </a:cubicBezTo>
                  <a:cubicBezTo>
                    <a:pt x="133978" y="93785"/>
                    <a:pt x="170822" y="108857"/>
                    <a:pt x="209341" y="115556"/>
                  </a:cubicBezTo>
                  <a:cubicBezTo>
                    <a:pt x="257908" y="123930"/>
                    <a:pt x="307312" y="126442"/>
                    <a:pt x="355879" y="131466"/>
                  </a:cubicBezTo>
                  <a:cubicBezTo>
                    <a:pt x="444640" y="141514"/>
                    <a:pt x="533400" y="132303"/>
                    <a:pt x="622998" y="128954"/>
                  </a:cubicBezTo>
                  <a:cubicBezTo>
                    <a:pt x="715945" y="125604"/>
                    <a:pt x="809730" y="113044"/>
                    <a:pt x="902677" y="114719"/>
                  </a:cubicBezTo>
                  <a:cubicBezTo>
                    <a:pt x="927798" y="115556"/>
                    <a:pt x="953756" y="118906"/>
                    <a:pt x="977202" y="113881"/>
                  </a:cubicBezTo>
                  <a:cubicBezTo>
                    <a:pt x="1067637" y="94622"/>
                    <a:pt x="1158072" y="76200"/>
                    <a:pt x="1240971" y="29308"/>
                  </a:cubicBezTo>
                  <a:cubicBezTo>
                    <a:pt x="1244321" y="26796"/>
                    <a:pt x="1249345" y="26796"/>
                    <a:pt x="1254369" y="26796"/>
                  </a:cubicBezTo>
                  <a:cubicBezTo>
                    <a:pt x="1249345" y="66989"/>
                    <a:pt x="1220875" y="87923"/>
                    <a:pt x="1189055" y="104670"/>
                  </a:cubicBezTo>
                  <a:cubicBezTo>
                    <a:pt x="1104481" y="152400"/>
                    <a:pt x="1013209" y="175009"/>
                    <a:pt x="916075" y="160774"/>
                  </a:cubicBezTo>
                  <a:cubicBezTo>
                    <a:pt x="897653" y="158261"/>
                    <a:pt x="880068" y="155750"/>
                    <a:pt x="861646" y="156587"/>
                  </a:cubicBezTo>
                  <a:cubicBezTo>
                    <a:pt x="787121" y="159936"/>
                    <a:pt x="714270" y="170822"/>
                    <a:pt x="640582" y="180033"/>
                  </a:cubicBezTo>
                  <a:cubicBezTo>
                    <a:pt x="619648" y="183382"/>
                    <a:pt x="597040" y="176684"/>
                    <a:pt x="577780" y="187569"/>
                  </a:cubicBezTo>
                  <a:cubicBezTo>
                    <a:pt x="522514" y="199292"/>
                    <a:pt x="467248" y="209341"/>
                    <a:pt x="410308" y="216877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D465B2C1-C6EF-0E56-8E20-6F901E5CEF02}"/>
                </a:ext>
              </a:extLst>
            </p:cNvPr>
            <p:cNvSpPr/>
            <p:nvPr/>
          </p:nvSpPr>
          <p:spPr>
            <a:xfrm>
              <a:off x="7842564" y="3054702"/>
              <a:ext cx="200129" cy="63486"/>
            </a:xfrm>
            <a:custGeom>
              <a:avLst/>
              <a:gdLst>
                <a:gd name="connsiteX0" fmla="*/ 166635 w 200129"/>
                <a:gd name="connsiteY0" fmla="*/ 62802 h 63486"/>
                <a:gd name="connsiteX1" fmla="*/ 110532 w 200129"/>
                <a:gd name="connsiteY1" fmla="*/ 57778 h 63486"/>
                <a:gd name="connsiteX2" fmla="*/ 0 w 200129"/>
                <a:gd name="connsiteY2" fmla="*/ 21771 h 63486"/>
                <a:gd name="connsiteX3" fmla="*/ 191756 w 200129"/>
                <a:gd name="connsiteY3" fmla="*/ 0 h 63486"/>
                <a:gd name="connsiteX4" fmla="*/ 166635 w 200129"/>
                <a:gd name="connsiteY4" fmla="*/ 62802 h 6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29" h="63486">
                  <a:moveTo>
                    <a:pt x="166635" y="62802"/>
                  </a:moveTo>
                  <a:cubicBezTo>
                    <a:pt x="147376" y="65314"/>
                    <a:pt x="128954" y="60290"/>
                    <a:pt x="110532" y="57778"/>
                  </a:cubicBezTo>
                  <a:cubicBezTo>
                    <a:pt x="72851" y="51079"/>
                    <a:pt x="32657" y="46055"/>
                    <a:pt x="0" y="21771"/>
                  </a:cubicBezTo>
                  <a:cubicBezTo>
                    <a:pt x="65314" y="25958"/>
                    <a:pt x="128116" y="7536"/>
                    <a:pt x="191756" y="0"/>
                  </a:cubicBezTo>
                  <a:cubicBezTo>
                    <a:pt x="208503" y="40194"/>
                    <a:pt x="200130" y="61965"/>
                    <a:pt x="166635" y="62802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7A2DBC2B-FE8C-359D-CBE1-10DE8658FD73}"/>
                </a:ext>
              </a:extLst>
            </p:cNvPr>
            <p:cNvSpPr/>
            <p:nvPr/>
          </p:nvSpPr>
          <p:spPr>
            <a:xfrm>
              <a:off x="7601403" y="2367175"/>
              <a:ext cx="329498" cy="427829"/>
            </a:xfrm>
            <a:custGeom>
              <a:avLst/>
              <a:gdLst>
                <a:gd name="connsiteX0" fmla="*/ 265444 w 329498"/>
                <a:gd name="connsiteY0" fmla="*/ 422083 h 427829"/>
                <a:gd name="connsiteX1" fmla="*/ 190919 w 329498"/>
                <a:gd name="connsiteY1" fmla="*/ 427107 h 427829"/>
                <a:gd name="connsiteX2" fmla="*/ 168310 w 329498"/>
                <a:gd name="connsiteY2" fmla="*/ 403661 h 427829"/>
                <a:gd name="connsiteX3" fmla="*/ 173334 w 329498"/>
                <a:gd name="connsiteY3" fmla="*/ 349232 h 427829"/>
                <a:gd name="connsiteX4" fmla="*/ 162448 w 329498"/>
                <a:gd name="connsiteY4" fmla="*/ 25173 h 427829"/>
                <a:gd name="connsiteX5" fmla="*/ 140677 w 329498"/>
                <a:gd name="connsiteY5" fmla="*/ 4239 h 427829"/>
                <a:gd name="connsiteX6" fmla="*/ 0 w 329498"/>
                <a:gd name="connsiteY6" fmla="*/ 4239 h 427829"/>
                <a:gd name="connsiteX7" fmla="*/ 25121 w 329498"/>
                <a:gd name="connsiteY7" fmla="*/ 52 h 427829"/>
                <a:gd name="connsiteX8" fmla="*/ 324897 w 329498"/>
                <a:gd name="connsiteY8" fmla="*/ 52 h 427829"/>
                <a:gd name="connsiteX9" fmla="*/ 329083 w 329498"/>
                <a:gd name="connsiteY9" fmla="*/ 25173 h 427829"/>
                <a:gd name="connsiteX10" fmla="*/ 314011 w 329498"/>
                <a:gd name="connsiteY10" fmla="*/ 237863 h 427829"/>
                <a:gd name="connsiteX11" fmla="*/ 288890 w 329498"/>
                <a:gd name="connsiteY11" fmla="*/ 407010 h 427829"/>
                <a:gd name="connsiteX12" fmla="*/ 265444 w 329498"/>
                <a:gd name="connsiteY12" fmla="*/ 422083 h 42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9498" h="427829">
                  <a:moveTo>
                    <a:pt x="265444" y="422083"/>
                  </a:moveTo>
                  <a:cubicBezTo>
                    <a:pt x="240323" y="421246"/>
                    <a:pt x="215202" y="422920"/>
                    <a:pt x="190919" y="427107"/>
                  </a:cubicBezTo>
                  <a:cubicBezTo>
                    <a:pt x="172497" y="430457"/>
                    <a:pt x="165798" y="422083"/>
                    <a:pt x="168310" y="403661"/>
                  </a:cubicBezTo>
                  <a:cubicBezTo>
                    <a:pt x="170822" y="385239"/>
                    <a:pt x="172497" y="367655"/>
                    <a:pt x="173334" y="349232"/>
                  </a:cubicBezTo>
                  <a:cubicBezTo>
                    <a:pt x="176683" y="240375"/>
                    <a:pt x="166635" y="133193"/>
                    <a:pt x="162448" y="25173"/>
                  </a:cubicBezTo>
                  <a:cubicBezTo>
                    <a:pt x="162448" y="7589"/>
                    <a:pt x="155749" y="4239"/>
                    <a:pt x="140677" y="4239"/>
                  </a:cubicBezTo>
                  <a:cubicBezTo>
                    <a:pt x="92947" y="5076"/>
                    <a:pt x="46055" y="4239"/>
                    <a:pt x="0" y="4239"/>
                  </a:cubicBezTo>
                  <a:cubicBezTo>
                    <a:pt x="7536" y="-785"/>
                    <a:pt x="15910" y="52"/>
                    <a:pt x="25121" y="52"/>
                  </a:cubicBezTo>
                  <a:cubicBezTo>
                    <a:pt x="124767" y="52"/>
                    <a:pt x="224413" y="52"/>
                    <a:pt x="324897" y="52"/>
                  </a:cubicBezTo>
                  <a:cubicBezTo>
                    <a:pt x="329921" y="7589"/>
                    <a:pt x="329921" y="15962"/>
                    <a:pt x="329083" y="25173"/>
                  </a:cubicBezTo>
                  <a:cubicBezTo>
                    <a:pt x="324897" y="96349"/>
                    <a:pt x="321547" y="167525"/>
                    <a:pt x="314011" y="237863"/>
                  </a:cubicBezTo>
                  <a:cubicBezTo>
                    <a:pt x="307312" y="293966"/>
                    <a:pt x="302288" y="351745"/>
                    <a:pt x="288890" y="407010"/>
                  </a:cubicBezTo>
                  <a:cubicBezTo>
                    <a:pt x="280517" y="412035"/>
                    <a:pt x="277167" y="422920"/>
                    <a:pt x="265444" y="422083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F4814852-5D9E-FC60-3B5B-39C275DC653A}"/>
                </a:ext>
              </a:extLst>
            </p:cNvPr>
            <p:cNvSpPr/>
            <p:nvPr/>
          </p:nvSpPr>
          <p:spPr>
            <a:xfrm>
              <a:off x="8332421" y="2550610"/>
              <a:ext cx="271942" cy="170821"/>
            </a:xfrm>
            <a:custGeom>
              <a:avLst/>
              <a:gdLst>
                <a:gd name="connsiteX0" fmla="*/ 66152 w 271942"/>
                <a:gd name="connsiteY0" fmla="*/ 0 h 170821"/>
                <a:gd name="connsiteX1" fmla="*/ 88760 w 271942"/>
                <a:gd name="connsiteY1" fmla="*/ 15910 h 170821"/>
                <a:gd name="connsiteX2" fmla="*/ 257070 w 271942"/>
                <a:gd name="connsiteY2" fmla="*/ 89598 h 170821"/>
                <a:gd name="connsiteX3" fmla="*/ 263769 w 271942"/>
                <a:gd name="connsiteY3" fmla="*/ 118068 h 170821"/>
                <a:gd name="connsiteX4" fmla="*/ 223576 w 271942"/>
                <a:gd name="connsiteY4" fmla="*/ 170822 h 170821"/>
                <a:gd name="connsiteX5" fmla="*/ 205991 w 271942"/>
                <a:gd name="connsiteY5" fmla="*/ 160773 h 170821"/>
                <a:gd name="connsiteX6" fmla="*/ 0 w 271942"/>
                <a:gd name="connsiteY6" fmla="*/ 82899 h 170821"/>
                <a:gd name="connsiteX7" fmla="*/ 66152 w 271942"/>
                <a:gd name="connsiteY7" fmla="*/ 0 h 17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942" h="170821">
                  <a:moveTo>
                    <a:pt x="66152" y="0"/>
                  </a:moveTo>
                  <a:cubicBezTo>
                    <a:pt x="70339" y="10048"/>
                    <a:pt x="80387" y="13398"/>
                    <a:pt x="88760" y="15910"/>
                  </a:cubicBezTo>
                  <a:cubicBezTo>
                    <a:pt x="144864" y="41031"/>
                    <a:pt x="200130" y="66152"/>
                    <a:pt x="257070" y="89598"/>
                  </a:cubicBezTo>
                  <a:cubicBezTo>
                    <a:pt x="274655" y="96297"/>
                    <a:pt x="276330" y="105508"/>
                    <a:pt x="263769" y="118068"/>
                  </a:cubicBezTo>
                  <a:cubicBezTo>
                    <a:pt x="246185" y="133141"/>
                    <a:pt x="236974" y="154075"/>
                    <a:pt x="223576" y="170822"/>
                  </a:cubicBezTo>
                  <a:cubicBezTo>
                    <a:pt x="219389" y="165798"/>
                    <a:pt x="212690" y="163286"/>
                    <a:pt x="205991" y="160773"/>
                  </a:cubicBezTo>
                  <a:cubicBezTo>
                    <a:pt x="135653" y="139839"/>
                    <a:pt x="66989" y="112207"/>
                    <a:pt x="0" y="82899"/>
                  </a:cubicBezTo>
                  <a:cubicBezTo>
                    <a:pt x="20934" y="55266"/>
                    <a:pt x="44380" y="26795"/>
                    <a:pt x="66152" y="0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396A84C3-6C3E-2CA4-F933-BE39FB05E55C}"/>
                </a:ext>
              </a:extLst>
            </p:cNvPr>
            <p:cNvSpPr/>
            <p:nvPr/>
          </p:nvSpPr>
          <p:spPr>
            <a:xfrm>
              <a:off x="8604066" y="2595720"/>
              <a:ext cx="130289" cy="182000"/>
            </a:xfrm>
            <a:custGeom>
              <a:avLst/>
              <a:gdLst>
                <a:gd name="connsiteX0" fmla="*/ 88421 w 130289"/>
                <a:gd name="connsiteY0" fmla="*/ 94729 h 182000"/>
                <a:gd name="connsiteX1" fmla="*/ 13896 w 130289"/>
                <a:gd name="connsiteY1" fmla="*/ 181815 h 182000"/>
                <a:gd name="connsiteX2" fmla="*/ 2173 w 130289"/>
                <a:gd name="connsiteY2" fmla="*/ 170092 h 182000"/>
                <a:gd name="connsiteX3" fmla="*/ 93445 w 130289"/>
                <a:gd name="connsiteY3" fmla="*/ 13505 h 182000"/>
                <a:gd name="connsiteX4" fmla="*/ 130289 w 130289"/>
                <a:gd name="connsiteY4" fmla="*/ 6806 h 182000"/>
                <a:gd name="connsiteX5" fmla="*/ 103494 w 130289"/>
                <a:gd name="connsiteY5" fmla="*/ 68771 h 182000"/>
                <a:gd name="connsiteX6" fmla="*/ 88421 w 130289"/>
                <a:gd name="connsiteY6" fmla="*/ 94729 h 18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289" h="182000">
                  <a:moveTo>
                    <a:pt x="88421" y="94729"/>
                  </a:moveTo>
                  <a:cubicBezTo>
                    <a:pt x="88421" y="149158"/>
                    <a:pt x="64975" y="175954"/>
                    <a:pt x="13896" y="181815"/>
                  </a:cubicBezTo>
                  <a:cubicBezTo>
                    <a:pt x="3010" y="182652"/>
                    <a:pt x="-3689" y="180978"/>
                    <a:pt x="2173" y="170092"/>
                  </a:cubicBezTo>
                  <a:cubicBezTo>
                    <a:pt x="27294" y="114826"/>
                    <a:pt x="57439" y="62910"/>
                    <a:pt x="93445" y="13505"/>
                  </a:cubicBezTo>
                  <a:cubicBezTo>
                    <a:pt x="104331" y="-730"/>
                    <a:pt x="115217" y="-4917"/>
                    <a:pt x="130289" y="6806"/>
                  </a:cubicBezTo>
                  <a:cubicBezTo>
                    <a:pt x="121915" y="27740"/>
                    <a:pt x="111867" y="47837"/>
                    <a:pt x="103494" y="68771"/>
                  </a:cubicBezTo>
                  <a:cubicBezTo>
                    <a:pt x="92608" y="75470"/>
                    <a:pt x="88421" y="83844"/>
                    <a:pt x="88421" y="94729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9253882-6963-C22D-012E-B7052A0767B9}"/>
                </a:ext>
              </a:extLst>
            </p:cNvPr>
            <p:cNvSpPr/>
            <p:nvPr/>
          </p:nvSpPr>
          <p:spPr>
            <a:xfrm>
              <a:off x="9667134" y="2079310"/>
              <a:ext cx="133244" cy="309909"/>
            </a:xfrm>
            <a:custGeom>
              <a:avLst/>
              <a:gdLst>
                <a:gd name="connsiteX0" fmla="*/ 128159 w 133244"/>
                <a:gd name="connsiteY0" fmla="*/ 184921 h 309909"/>
                <a:gd name="connsiteX1" fmla="*/ 105550 w 133244"/>
                <a:gd name="connsiteY1" fmla="*/ 225115 h 309909"/>
                <a:gd name="connsiteX2" fmla="*/ 42748 w 133244"/>
                <a:gd name="connsiteY2" fmla="*/ 293779 h 309909"/>
                <a:gd name="connsiteX3" fmla="*/ 16789 w 133244"/>
                <a:gd name="connsiteY3" fmla="*/ 308014 h 309909"/>
                <a:gd name="connsiteX4" fmla="*/ 20139 w 133244"/>
                <a:gd name="connsiteY4" fmla="*/ 276194 h 309909"/>
                <a:gd name="connsiteX5" fmla="*/ 28513 w 133244"/>
                <a:gd name="connsiteY5" fmla="*/ 233489 h 309909"/>
                <a:gd name="connsiteX6" fmla="*/ 42 w 133244"/>
                <a:gd name="connsiteY6" fmla="*/ 87787 h 309909"/>
                <a:gd name="connsiteX7" fmla="*/ 13440 w 133244"/>
                <a:gd name="connsiteY7" fmla="*/ 54293 h 309909"/>
                <a:gd name="connsiteX8" fmla="*/ 35211 w 133244"/>
                <a:gd name="connsiteY8" fmla="*/ 22473 h 309909"/>
                <a:gd name="connsiteX9" fmla="*/ 98851 w 133244"/>
                <a:gd name="connsiteY9" fmla="*/ 1539 h 309909"/>
                <a:gd name="connsiteX10" fmla="*/ 130671 w 133244"/>
                <a:gd name="connsiteY10" fmla="*/ 51781 h 309909"/>
                <a:gd name="connsiteX11" fmla="*/ 133183 w 133244"/>
                <a:gd name="connsiteY11" fmla="*/ 132168 h 309909"/>
                <a:gd name="connsiteX12" fmla="*/ 128159 w 133244"/>
                <a:gd name="connsiteY12" fmla="*/ 184921 h 30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244" h="309909">
                  <a:moveTo>
                    <a:pt x="128159" y="184921"/>
                  </a:moveTo>
                  <a:cubicBezTo>
                    <a:pt x="127321" y="202506"/>
                    <a:pt x="121460" y="216741"/>
                    <a:pt x="105550" y="225115"/>
                  </a:cubicBezTo>
                  <a:cubicBezTo>
                    <a:pt x="83778" y="247724"/>
                    <a:pt x="62007" y="269495"/>
                    <a:pt x="42748" y="293779"/>
                  </a:cubicBezTo>
                  <a:cubicBezTo>
                    <a:pt x="36049" y="302152"/>
                    <a:pt x="31862" y="314713"/>
                    <a:pt x="16789" y="308014"/>
                  </a:cubicBezTo>
                  <a:cubicBezTo>
                    <a:pt x="11765" y="297128"/>
                    <a:pt x="16789" y="287080"/>
                    <a:pt x="20139" y="276194"/>
                  </a:cubicBezTo>
                  <a:cubicBezTo>
                    <a:pt x="24326" y="261959"/>
                    <a:pt x="31025" y="249398"/>
                    <a:pt x="28513" y="233489"/>
                  </a:cubicBezTo>
                  <a:cubicBezTo>
                    <a:pt x="10928" y="186596"/>
                    <a:pt x="-795" y="138866"/>
                    <a:pt x="42" y="87787"/>
                  </a:cubicBezTo>
                  <a:cubicBezTo>
                    <a:pt x="42" y="74390"/>
                    <a:pt x="-795" y="61829"/>
                    <a:pt x="13440" y="54293"/>
                  </a:cubicBezTo>
                  <a:cubicBezTo>
                    <a:pt x="20976" y="44245"/>
                    <a:pt x="25163" y="31684"/>
                    <a:pt x="35211" y="22473"/>
                  </a:cubicBezTo>
                  <a:cubicBezTo>
                    <a:pt x="53634" y="7401"/>
                    <a:pt x="75405" y="-4323"/>
                    <a:pt x="98851" y="1539"/>
                  </a:cubicBezTo>
                  <a:cubicBezTo>
                    <a:pt x="122297" y="8238"/>
                    <a:pt x="125646" y="30847"/>
                    <a:pt x="130671" y="51781"/>
                  </a:cubicBezTo>
                  <a:cubicBezTo>
                    <a:pt x="135695" y="78577"/>
                    <a:pt x="131508" y="104535"/>
                    <a:pt x="133183" y="132168"/>
                  </a:cubicBezTo>
                  <a:cubicBezTo>
                    <a:pt x="131508" y="149752"/>
                    <a:pt x="128996" y="168174"/>
                    <a:pt x="128159" y="184921"/>
                  </a:cubicBezTo>
                  <a:close/>
                </a:path>
              </a:pathLst>
            </a:custGeom>
            <a:solidFill>
              <a:srgbClr val="F7E5D2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1AE4A55-D9F8-D48D-E0F5-EA52BEDAE6B9}"/>
                </a:ext>
              </a:extLst>
            </p:cNvPr>
            <p:cNvSpPr/>
            <p:nvPr/>
          </p:nvSpPr>
          <p:spPr>
            <a:xfrm>
              <a:off x="9608526" y="2305262"/>
              <a:ext cx="163320" cy="185057"/>
            </a:xfrm>
            <a:custGeom>
              <a:avLst/>
              <a:gdLst>
                <a:gd name="connsiteX0" fmla="*/ 134013 w 163320"/>
                <a:gd name="connsiteY0" fmla="*/ 66152 h 185057"/>
                <a:gd name="connsiteX1" fmla="*/ 114754 w 163320"/>
                <a:gd name="connsiteY1" fmla="*/ 85411 h 185057"/>
                <a:gd name="connsiteX2" fmla="*/ 15108 w 163320"/>
                <a:gd name="connsiteY2" fmla="*/ 185057 h 185057"/>
                <a:gd name="connsiteX3" fmla="*/ 3385 w 163320"/>
                <a:gd name="connsiteY3" fmla="*/ 159099 h 185057"/>
                <a:gd name="connsiteX4" fmla="*/ 58651 w 163320"/>
                <a:gd name="connsiteY4" fmla="*/ 93785 h 185057"/>
                <a:gd name="connsiteX5" fmla="*/ 77910 w 163320"/>
                <a:gd name="connsiteY5" fmla="*/ 82899 h 185057"/>
                <a:gd name="connsiteX6" fmla="*/ 107218 w 163320"/>
                <a:gd name="connsiteY6" fmla="*/ 48567 h 185057"/>
                <a:gd name="connsiteX7" fmla="*/ 163321 w 163320"/>
                <a:gd name="connsiteY7" fmla="*/ 0 h 185057"/>
                <a:gd name="connsiteX8" fmla="*/ 134013 w 163320"/>
                <a:gd name="connsiteY8" fmla="*/ 66152 h 18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20" h="185057">
                  <a:moveTo>
                    <a:pt x="134013" y="66152"/>
                  </a:moveTo>
                  <a:cubicBezTo>
                    <a:pt x="127314" y="72851"/>
                    <a:pt x="120616" y="79549"/>
                    <a:pt x="114754" y="85411"/>
                  </a:cubicBezTo>
                  <a:cubicBezTo>
                    <a:pt x="82934" y="119743"/>
                    <a:pt x="52789" y="155750"/>
                    <a:pt x="15108" y="185057"/>
                  </a:cubicBezTo>
                  <a:cubicBezTo>
                    <a:pt x="-5826" y="184220"/>
                    <a:pt x="35" y="170822"/>
                    <a:pt x="3385" y="159099"/>
                  </a:cubicBezTo>
                  <a:cubicBezTo>
                    <a:pt x="18457" y="135653"/>
                    <a:pt x="41066" y="116394"/>
                    <a:pt x="58651" y="93785"/>
                  </a:cubicBezTo>
                  <a:cubicBezTo>
                    <a:pt x="62837" y="88760"/>
                    <a:pt x="69536" y="82899"/>
                    <a:pt x="77910" y="82899"/>
                  </a:cubicBezTo>
                  <a:cubicBezTo>
                    <a:pt x="91308" y="74525"/>
                    <a:pt x="95495" y="56941"/>
                    <a:pt x="107218" y="48567"/>
                  </a:cubicBezTo>
                  <a:cubicBezTo>
                    <a:pt x="128152" y="33495"/>
                    <a:pt x="135688" y="5024"/>
                    <a:pt x="163321" y="0"/>
                  </a:cubicBezTo>
                  <a:cubicBezTo>
                    <a:pt x="154110" y="23446"/>
                    <a:pt x="146574" y="46892"/>
                    <a:pt x="134013" y="66152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756F72A3-B47B-0688-8B1E-50A98E5D9EE7}"/>
                </a:ext>
              </a:extLst>
            </p:cNvPr>
            <p:cNvSpPr/>
            <p:nvPr/>
          </p:nvSpPr>
          <p:spPr>
            <a:xfrm>
              <a:off x="9357249" y="1975342"/>
              <a:ext cx="347802" cy="338294"/>
            </a:xfrm>
            <a:custGeom>
              <a:avLst/>
              <a:gdLst>
                <a:gd name="connsiteX0" fmla="*/ 319138 w 347802"/>
                <a:gd name="connsiteY0" fmla="*/ 319873 h 338294"/>
                <a:gd name="connsiteX1" fmla="*/ 268059 w 347802"/>
                <a:gd name="connsiteY1" fmla="*/ 262095 h 338294"/>
                <a:gd name="connsiteX2" fmla="*/ 246288 w 347802"/>
                <a:gd name="connsiteY2" fmla="*/ 230275 h 338294"/>
                <a:gd name="connsiteX3" fmla="*/ 58718 w 347802"/>
                <a:gd name="connsiteY3" fmla="*/ 69501 h 338294"/>
                <a:gd name="connsiteX4" fmla="*/ 21037 w 347802"/>
                <a:gd name="connsiteY4" fmla="*/ 36844 h 338294"/>
                <a:gd name="connsiteX5" fmla="*/ 103 w 347802"/>
                <a:gd name="connsiteY5" fmla="*/ 0 h 338294"/>
                <a:gd name="connsiteX6" fmla="*/ 13501 w 347802"/>
                <a:gd name="connsiteY6" fmla="*/ 6699 h 338294"/>
                <a:gd name="connsiteX7" fmla="*/ 275595 w 347802"/>
                <a:gd name="connsiteY7" fmla="*/ 131466 h 338294"/>
                <a:gd name="connsiteX8" fmla="*/ 323325 w 347802"/>
                <a:gd name="connsiteY8" fmla="*/ 157424 h 338294"/>
                <a:gd name="connsiteX9" fmla="*/ 344259 w 347802"/>
                <a:gd name="connsiteY9" fmla="*/ 326571 h 338294"/>
                <a:gd name="connsiteX10" fmla="*/ 344259 w 347802"/>
                <a:gd name="connsiteY10" fmla="*/ 338294 h 338294"/>
                <a:gd name="connsiteX11" fmla="*/ 319138 w 347802"/>
                <a:gd name="connsiteY11" fmla="*/ 319873 h 33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7802" h="338294">
                  <a:moveTo>
                    <a:pt x="319138" y="319873"/>
                  </a:moveTo>
                  <a:cubicBezTo>
                    <a:pt x="301553" y="301451"/>
                    <a:pt x="286481" y="280516"/>
                    <a:pt x="268059" y="262095"/>
                  </a:cubicBezTo>
                  <a:cubicBezTo>
                    <a:pt x="260523" y="252046"/>
                    <a:pt x="252149" y="242835"/>
                    <a:pt x="246288" y="230275"/>
                  </a:cubicBezTo>
                  <a:cubicBezTo>
                    <a:pt x="188510" y="171659"/>
                    <a:pt x="125707" y="118906"/>
                    <a:pt x="58718" y="69501"/>
                  </a:cubicBezTo>
                  <a:cubicBezTo>
                    <a:pt x="40297" y="65314"/>
                    <a:pt x="25224" y="57778"/>
                    <a:pt x="21037" y="36844"/>
                  </a:cubicBezTo>
                  <a:cubicBezTo>
                    <a:pt x="17688" y="23446"/>
                    <a:pt x="-1572" y="18422"/>
                    <a:pt x="103" y="0"/>
                  </a:cubicBezTo>
                  <a:cubicBezTo>
                    <a:pt x="5127" y="3350"/>
                    <a:pt x="10151" y="4187"/>
                    <a:pt x="13501" y="6699"/>
                  </a:cubicBezTo>
                  <a:cubicBezTo>
                    <a:pt x="98912" y="51079"/>
                    <a:pt x="188510" y="91272"/>
                    <a:pt x="275595" y="131466"/>
                  </a:cubicBezTo>
                  <a:cubicBezTo>
                    <a:pt x="291505" y="139002"/>
                    <a:pt x="313277" y="136490"/>
                    <a:pt x="323325" y="157424"/>
                  </a:cubicBezTo>
                  <a:cubicBezTo>
                    <a:pt x="308253" y="216877"/>
                    <a:pt x="324162" y="272143"/>
                    <a:pt x="344259" y="326571"/>
                  </a:cubicBezTo>
                  <a:cubicBezTo>
                    <a:pt x="345096" y="329921"/>
                    <a:pt x="351795" y="334108"/>
                    <a:pt x="344259" y="338294"/>
                  </a:cubicBezTo>
                  <a:cubicBezTo>
                    <a:pt x="331699" y="338294"/>
                    <a:pt x="325000" y="329921"/>
                    <a:pt x="319138" y="319873"/>
                  </a:cubicBezTo>
                  <a:close/>
                </a:path>
              </a:pathLst>
            </a:custGeom>
            <a:solidFill>
              <a:srgbClr val="9A5B52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70212D3-A575-4D38-CF10-FAB80AC823AB}"/>
                </a:ext>
              </a:extLst>
            </p:cNvPr>
            <p:cNvSpPr/>
            <p:nvPr/>
          </p:nvSpPr>
          <p:spPr>
            <a:xfrm>
              <a:off x="9343737" y="1700891"/>
              <a:ext cx="300830" cy="254010"/>
            </a:xfrm>
            <a:custGeom>
              <a:avLst/>
              <a:gdLst>
                <a:gd name="connsiteX0" fmla="*/ 286596 w 300830"/>
                <a:gd name="connsiteY0" fmla="*/ 251842 h 254010"/>
                <a:gd name="connsiteX1" fmla="*/ 249752 w 300830"/>
                <a:gd name="connsiteY1" fmla="*/ 238444 h 254010"/>
                <a:gd name="connsiteX2" fmla="*/ 40411 w 300830"/>
                <a:gd name="connsiteY2" fmla="*/ 45013 h 254010"/>
                <a:gd name="connsiteX3" fmla="*/ 3567 w 300830"/>
                <a:gd name="connsiteY3" fmla="*/ 12356 h 254010"/>
                <a:gd name="connsiteX4" fmla="*/ 218 w 300830"/>
                <a:gd name="connsiteY4" fmla="*/ 3982 h 254010"/>
                <a:gd name="connsiteX5" fmla="*/ 11103 w 300830"/>
                <a:gd name="connsiteY5" fmla="*/ 633 h 254010"/>
                <a:gd name="connsiteX6" fmla="*/ 82279 w 300830"/>
                <a:gd name="connsiteY6" fmla="*/ 23242 h 254010"/>
                <a:gd name="connsiteX7" fmla="*/ 246402 w 300830"/>
                <a:gd name="connsiteY7" fmla="*/ 134611 h 254010"/>
                <a:gd name="connsiteX8" fmla="*/ 300831 w 300830"/>
                <a:gd name="connsiteY8" fmla="*/ 230070 h 254010"/>
                <a:gd name="connsiteX9" fmla="*/ 286596 w 300830"/>
                <a:gd name="connsiteY9" fmla="*/ 251842 h 25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830" h="254010">
                  <a:moveTo>
                    <a:pt x="286596" y="251842"/>
                  </a:moveTo>
                  <a:cubicBezTo>
                    <a:pt x="270686" y="258541"/>
                    <a:pt x="259800" y="248492"/>
                    <a:pt x="249752" y="238444"/>
                  </a:cubicBezTo>
                  <a:cubicBezTo>
                    <a:pt x="183600" y="169780"/>
                    <a:pt x="110750" y="108653"/>
                    <a:pt x="40411" y="45013"/>
                  </a:cubicBezTo>
                  <a:cubicBezTo>
                    <a:pt x="28688" y="34127"/>
                    <a:pt x="15290" y="23242"/>
                    <a:pt x="3567" y="12356"/>
                  </a:cubicBezTo>
                  <a:cubicBezTo>
                    <a:pt x="1055" y="9844"/>
                    <a:pt x="-620" y="5657"/>
                    <a:pt x="218" y="3982"/>
                  </a:cubicBezTo>
                  <a:cubicBezTo>
                    <a:pt x="1055" y="-1042"/>
                    <a:pt x="6917" y="-204"/>
                    <a:pt x="11103" y="633"/>
                  </a:cubicBezTo>
                  <a:cubicBezTo>
                    <a:pt x="36224" y="5657"/>
                    <a:pt x="59670" y="14031"/>
                    <a:pt x="82279" y="23242"/>
                  </a:cubicBezTo>
                  <a:cubicBezTo>
                    <a:pt x="145081" y="49200"/>
                    <a:pt x="199510" y="86881"/>
                    <a:pt x="246402" y="134611"/>
                  </a:cubicBezTo>
                  <a:cubicBezTo>
                    <a:pt x="271523" y="159732"/>
                    <a:pt x="299156" y="183178"/>
                    <a:pt x="300831" y="230070"/>
                  </a:cubicBezTo>
                  <a:cubicBezTo>
                    <a:pt x="300831" y="236769"/>
                    <a:pt x="299994" y="247655"/>
                    <a:pt x="286596" y="251842"/>
                  </a:cubicBezTo>
                  <a:close/>
                </a:path>
              </a:pathLst>
            </a:custGeom>
            <a:solidFill>
              <a:srgbClr val="B1685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004C2D3D-B53E-3CB4-F547-941B14B37D78}"/>
                </a:ext>
              </a:extLst>
            </p:cNvPr>
            <p:cNvSpPr/>
            <p:nvPr/>
          </p:nvSpPr>
          <p:spPr>
            <a:xfrm>
              <a:off x="7986954" y="798238"/>
              <a:ext cx="81149" cy="381988"/>
            </a:xfrm>
            <a:custGeom>
              <a:avLst/>
              <a:gdLst>
                <a:gd name="connsiteX0" fmla="*/ 66625 w 81149"/>
                <a:gd name="connsiteY0" fmla="*/ 379097 h 381988"/>
                <a:gd name="connsiteX1" fmla="*/ 80861 w 81149"/>
                <a:gd name="connsiteY1" fmla="*/ 343090 h 381988"/>
                <a:gd name="connsiteX2" fmla="*/ 67463 w 81149"/>
                <a:gd name="connsiteY2" fmla="*/ 57549 h 381988"/>
                <a:gd name="connsiteX3" fmla="*/ 66625 w 81149"/>
                <a:gd name="connsiteY3" fmla="*/ 8982 h 381988"/>
                <a:gd name="connsiteX4" fmla="*/ 62439 w 81149"/>
                <a:gd name="connsiteY4" fmla="*/ 609 h 381988"/>
                <a:gd name="connsiteX5" fmla="*/ 52390 w 81149"/>
                <a:gd name="connsiteY5" fmla="*/ 7308 h 381988"/>
                <a:gd name="connsiteX6" fmla="*/ 23082 w 81149"/>
                <a:gd name="connsiteY6" fmla="*/ 75971 h 381988"/>
                <a:gd name="connsiteX7" fmla="*/ 2148 w 81149"/>
                <a:gd name="connsiteY7" fmla="*/ 273589 h 381988"/>
                <a:gd name="connsiteX8" fmla="*/ 39830 w 81149"/>
                <a:gd name="connsiteY8" fmla="*/ 376585 h 381988"/>
                <a:gd name="connsiteX9" fmla="*/ 66625 w 81149"/>
                <a:gd name="connsiteY9" fmla="*/ 379097 h 38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149" h="381988">
                  <a:moveTo>
                    <a:pt x="66625" y="379097"/>
                  </a:moveTo>
                  <a:cubicBezTo>
                    <a:pt x="81698" y="372398"/>
                    <a:pt x="81698" y="357325"/>
                    <a:pt x="80861" y="343090"/>
                  </a:cubicBezTo>
                  <a:cubicBezTo>
                    <a:pt x="70812" y="247631"/>
                    <a:pt x="69975" y="153009"/>
                    <a:pt x="67463" y="57549"/>
                  </a:cubicBezTo>
                  <a:cubicBezTo>
                    <a:pt x="66625" y="41639"/>
                    <a:pt x="67463" y="24892"/>
                    <a:pt x="66625" y="8982"/>
                  </a:cubicBezTo>
                  <a:cubicBezTo>
                    <a:pt x="66625" y="5633"/>
                    <a:pt x="64113" y="1446"/>
                    <a:pt x="62439" y="609"/>
                  </a:cubicBezTo>
                  <a:cubicBezTo>
                    <a:pt x="57414" y="-1903"/>
                    <a:pt x="54902" y="3958"/>
                    <a:pt x="52390" y="7308"/>
                  </a:cubicBezTo>
                  <a:cubicBezTo>
                    <a:pt x="40667" y="29079"/>
                    <a:pt x="30619" y="51688"/>
                    <a:pt x="23082" y="75971"/>
                  </a:cubicBezTo>
                  <a:cubicBezTo>
                    <a:pt x="2148" y="141286"/>
                    <a:pt x="-3713" y="205762"/>
                    <a:pt x="2148" y="273589"/>
                  </a:cubicBezTo>
                  <a:cubicBezTo>
                    <a:pt x="5498" y="307921"/>
                    <a:pt x="5498" y="344765"/>
                    <a:pt x="39830" y="376585"/>
                  </a:cubicBezTo>
                  <a:cubicBezTo>
                    <a:pt x="43179" y="379097"/>
                    <a:pt x="53228" y="385795"/>
                    <a:pt x="66625" y="379097"/>
                  </a:cubicBezTo>
                  <a:close/>
                </a:path>
              </a:pathLst>
            </a:custGeom>
            <a:solidFill>
              <a:srgbClr val="F2C9A5">
                <a:alpha val="55000"/>
              </a:srgbClr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F153937-A1E4-8EBA-133A-A501BC92389C}"/>
                </a:ext>
              </a:extLst>
            </p:cNvPr>
            <p:cNvSpPr/>
            <p:nvPr/>
          </p:nvSpPr>
          <p:spPr>
            <a:xfrm>
              <a:off x="9168946" y="1797002"/>
              <a:ext cx="122208" cy="232916"/>
            </a:xfrm>
            <a:custGeom>
              <a:avLst/>
              <a:gdLst>
                <a:gd name="connsiteX0" fmla="*/ 5024 w 122208"/>
                <a:gd name="connsiteY0" fmla="*/ 10029 h 232916"/>
                <a:gd name="connsiteX1" fmla="*/ 22609 w 122208"/>
                <a:gd name="connsiteY1" fmla="*/ 6680 h 232916"/>
                <a:gd name="connsiteX2" fmla="*/ 91273 w 122208"/>
                <a:gd name="connsiteY2" fmla="*/ 104651 h 232916"/>
                <a:gd name="connsiteX3" fmla="*/ 121418 w 122208"/>
                <a:gd name="connsiteY3" fmla="*/ 186713 h 232916"/>
                <a:gd name="connsiteX4" fmla="*/ 99646 w 122208"/>
                <a:gd name="connsiteY4" fmla="*/ 231093 h 232916"/>
                <a:gd name="connsiteX5" fmla="*/ 47730 w 122208"/>
                <a:gd name="connsiteY5" fmla="*/ 211834 h 232916"/>
                <a:gd name="connsiteX6" fmla="*/ 0 w 122208"/>
                <a:gd name="connsiteY6" fmla="*/ 49385 h 232916"/>
                <a:gd name="connsiteX7" fmla="*/ 5024 w 122208"/>
                <a:gd name="connsiteY7" fmla="*/ 10029 h 2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208" h="232916">
                  <a:moveTo>
                    <a:pt x="5024" y="10029"/>
                  </a:moveTo>
                  <a:cubicBezTo>
                    <a:pt x="7536" y="-856"/>
                    <a:pt x="13398" y="-4206"/>
                    <a:pt x="22609" y="6680"/>
                  </a:cubicBezTo>
                  <a:cubicBezTo>
                    <a:pt x="46055" y="38500"/>
                    <a:pt x="71176" y="69482"/>
                    <a:pt x="91273" y="104651"/>
                  </a:cubicBezTo>
                  <a:cubicBezTo>
                    <a:pt x="105508" y="130609"/>
                    <a:pt x="118068" y="156568"/>
                    <a:pt x="121418" y="186713"/>
                  </a:cubicBezTo>
                  <a:cubicBezTo>
                    <a:pt x="123930" y="205135"/>
                    <a:pt x="121418" y="224394"/>
                    <a:pt x="99646" y="231093"/>
                  </a:cubicBezTo>
                  <a:cubicBezTo>
                    <a:pt x="78712" y="236117"/>
                    <a:pt x="60290" y="231093"/>
                    <a:pt x="47730" y="211834"/>
                  </a:cubicBezTo>
                  <a:cubicBezTo>
                    <a:pt x="14235" y="161592"/>
                    <a:pt x="3350" y="106326"/>
                    <a:pt x="0" y="49385"/>
                  </a:cubicBezTo>
                  <a:cubicBezTo>
                    <a:pt x="837" y="35987"/>
                    <a:pt x="837" y="23427"/>
                    <a:pt x="5024" y="10029"/>
                  </a:cubicBezTo>
                  <a:close/>
                </a:path>
              </a:pathLst>
            </a:custGeom>
            <a:solidFill>
              <a:srgbClr val="B1685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2F89BBD7-D40C-4E53-9A75-725ADC087F8C}"/>
                </a:ext>
              </a:extLst>
            </p:cNvPr>
            <p:cNvSpPr/>
            <p:nvPr/>
          </p:nvSpPr>
          <p:spPr>
            <a:xfrm>
              <a:off x="7814093" y="323244"/>
              <a:ext cx="122208" cy="232916"/>
            </a:xfrm>
            <a:custGeom>
              <a:avLst/>
              <a:gdLst>
                <a:gd name="connsiteX0" fmla="*/ 5024 w 122208"/>
                <a:gd name="connsiteY0" fmla="*/ 10029 h 232916"/>
                <a:gd name="connsiteX1" fmla="*/ 22609 w 122208"/>
                <a:gd name="connsiteY1" fmla="*/ 6680 h 232916"/>
                <a:gd name="connsiteX2" fmla="*/ 91272 w 122208"/>
                <a:gd name="connsiteY2" fmla="*/ 104651 h 232916"/>
                <a:gd name="connsiteX3" fmla="*/ 121418 w 122208"/>
                <a:gd name="connsiteY3" fmla="*/ 186713 h 232916"/>
                <a:gd name="connsiteX4" fmla="*/ 99646 w 122208"/>
                <a:gd name="connsiteY4" fmla="*/ 231093 h 232916"/>
                <a:gd name="connsiteX5" fmla="*/ 47730 w 122208"/>
                <a:gd name="connsiteY5" fmla="*/ 211834 h 232916"/>
                <a:gd name="connsiteX6" fmla="*/ 0 w 122208"/>
                <a:gd name="connsiteY6" fmla="*/ 49385 h 232916"/>
                <a:gd name="connsiteX7" fmla="*/ 5024 w 122208"/>
                <a:gd name="connsiteY7" fmla="*/ 10029 h 2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208" h="232916">
                  <a:moveTo>
                    <a:pt x="5024" y="10029"/>
                  </a:moveTo>
                  <a:cubicBezTo>
                    <a:pt x="7536" y="-856"/>
                    <a:pt x="13398" y="-4206"/>
                    <a:pt x="22609" y="6680"/>
                  </a:cubicBezTo>
                  <a:cubicBezTo>
                    <a:pt x="46055" y="38500"/>
                    <a:pt x="71176" y="69482"/>
                    <a:pt x="91272" y="104651"/>
                  </a:cubicBezTo>
                  <a:cubicBezTo>
                    <a:pt x="105508" y="130610"/>
                    <a:pt x="118068" y="156568"/>
                    <a:pt x="121418" y="186713"/>
                  </a:cubicBezTo>
                  <a:cubicBezTo>
                    <a:pt x="123930" y="205135"/>
                    <a:pt x="121418" y="224394"/>
                    <a:pt x="99646" y="231093"/>
                  </a:cubicBezTo>
                  <a:cubicBezTo>
                    <a:pt x="78712" y="236117"/>
                    <a:pt x="60290" y="231093"/>
                    <a:pt x="47730" y="211834"/>
                  </a:cubicBezTo>
                  <a:cubicBezTo>
                    <a:pt x="14235" y="161592"/>
                    <a:pt x="3349" y="106326"/>
                    <a:pt x="0" y="49385"/>
                  </a:cubicBezTo>
                  <a:cubicBezTo>
                    <a:pt x="837" y="36825"/>
                    <a:pt x="837" y="23427"/>
                    <a:pt x="5024" y="10029"/>
                  </a:cubicBezTo>
                  <a:close/>
                </a:path>
              </a:pathLst>
            </a:custGeom>
            <a:solidFill>
              <a:srgbClr val="F2C9A5">
                <a:alpha val="55000"/>
              </a:srgbClr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236A96E3-8B86-AA20-29F1-F53CDA11E9F6}"/>
                </a:ext>
              </a:extLst>
            </p:cNvPr>
            <p:cNvSpPr/>
            <p:nvPr/>
          </p:nvSpPr>
          <p:spPr>
            <a:xfrm>
              <a:off x="9324695" y="1977016"/>
              <a:ext cx="107294" cy="307311"/>
            </a:xfrm>
            <a:custGeom>
              <a:avLst/>
              <a:gdLst>
                <a:gd name="connsiteX0" fmla="*/ 103833 w 107294"/>
                <a:gd name="connsiteY0" fmla="*/ 248697 h 307311"/>
                <a:gd name="connsiteX1" fmla="*/ 103833 w 107294"/>
                <a:gd name="connsiteY1" fmla="*/ 307312 h 307311"/>
                <a:gd name="connsiteX2" fmla="*/ 95459 w 107294"/>
                <a:gd name="connsiteY2" fmla="*/ 288890 h 307311"/>
                <a:gd name="connsiteX3" fmla="*/ 31820 w 107294"/>
                <a:gd name="connsiteY3" fmla="*/ 120580 h 307311"/>
                <a:gd name="connsiteX4" fmla="*/ 0 w 107294"/>
                <a:gd name="connsiteY4" fmla="*/ 0 h 307311"/>
                <a:gd name="connsiteX5" fmla="*/ 51917 w 107294"/>
                <a:gd name="connsiteY5" fmla="*/ 37681 h 307311"/>
                <a:gd name="connsiteX6" fmla="*/ 89598 w 107294"/>
                <a:gd name="connsiteY6" fmla="*/ 70338 h 307311"/>
                <a:gd name="connsiteX7" fmla="*/ 103833 w 107294"/>
                <a:gd name="connsiteY7" fmla="*/ 248697 h 3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294" h="307311">
                  <a:moveTo>
                    <a:pt x="103833" y="248697"/>
                  </a:moveTo>
                  <a:cubicBezTo>
                    <a:pt x="108020" y="269631"/>
                    <a:pt x="108857" y="288053"/>
                    <a:pt x="103833" y="307312"/>
                  </a:cubicBezTo>
                  <a:cubicBezTo>
                    <a:pt x="97134" y="303125"/>
                    <a:pt x="97134" y="295589"/>
                    <a:pt x="95459" y="288890"/>
                  </a:cubicBezTo>
                  <a:cubicBezTo>
                    <a:pt x="73688" y="232787"/>
                    <a:pt x="52754" y="177521"/>
                    <a:pt x="31820" y="120580"/>
                  </a:cubicBezTo>
                  <a:cubicBezTo>
                    <a:pt x="21771" y="81224"/>
                    <a:pt x="5024" y="43543"/>
                    <a:pt x="0" y="0"/>
                  </a:cubicBezTo>
                  <a:cubicBezTo>
                    <a:pt x="19259" y="14235"/>
                    <a:pt x="36007" y="25958"/>
                    <a:pt x="51917" y="37681"/>
                  </a:cubicBezTo>
                  <a:cubicBezTo>
                    <a:pt x="65314" y="48567"/>
                    <a:pt x="77037" y="59453"/>
                    <a:pt x="89598" y="70338"/>
                  </a:cubicBezTo>
                  <a:cubicBezTo>
                    <a:pt x="102158" y="129791"/>
                    <a:pt x="96297" y="189244"/>
                    <a:pt x="103833" y="248697"/>
                  </a:cubicBezTo>
                  <a:close/>
                </a:path>
              </a:pathLst>
            </a:custGeom>
            <a:solidFill>
              <a:srgbClr val="F4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1B0F93BF-5740-C5E4-C5A4-93CFFA0ADDE9}"/>
                </a:ext>
              </a:extLst>
            </p:cNvPr>
            <p:cNvSpPr/>
            <p:nvPr/>
          </p:nvSpPr>
          <p:spPr>
            <a:xfrm>
              <a:off x="8361200" y="1133792"/>
              <a:ext cx="49933" cy="281944"/>
            </a:xfrm>
            <a:custGeom>
              <a:avLst/>
              <a:gdLst>
                <a:gd name="connsiteX0" fmla="*/ 49933 w 49933"/>
                <a:gd name="connsiteY0" fmla="*/ 26796 h 281944"/>
                <a:gd name="connsiteX1" fmla="*/ 49933 w 49933"/>
                <a:gd name="connsiteY1" fmla="*/ 144864 h 281944"/>
                <a:gd name="connsiteX2" fmla="*/ 39047 w 49933"/>
                <a:gd name="connsiteY2" fmla="*/ 270468 h 281944"/>
                <a:gd name="connsiteX3" fmla="*/ 7228 w 49933"/>
                <a:gd name="connsiteY3" fmla="*/ 281354 h 281944"/>
                <a:gd name="connsiteX4" fmla="*/ 2203 w 49933"/>
                <a:gd name="connsiteY4" fmla="*/ 247022 h 281944"/>
                <a:gd name="connsiteX5" fmla="*/ 25650 w 49933"/>
                <a:gd name="connsiteY5" fmla="*/ 49404 h 281944"/>
                <a:gd name="connsiteX6" fmla="*/ 39047 w 49933"/>
                <a:gd name="connsiteY6" fmla="*/ 837 h 281944"/>
                <a:gd name="connsiteX7" fmla="*/ 43234 w 49933"/>
                <a:gd name="connsiteY7" fmla="*/ 0 h 281944"/>
                <a:gd name="connsiteX8" fmla="*/ 49933 w 49933"/>
                <a:gd name="connsiteY8" fmla="*/ 26796 h 28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933" h="281944">
                  <a:moveTo>
                    <a:pt x="49933" y="26796"/>
                  </a:moveTo>
                  <a:cubicBezTo>
                    <a:pt x="49933" y="66152"/>
                    <a:pt x="49933" y="106345"/>
                    <a:pt x="49933" y="144864"/>
                  </a:cubicBezTo>
                  <a:cubicBezTo>
                    <a:pt x="41559" y="185895"/>
                    <a:pt x="41559" y="228600"/>
                    <a:pt x="39047" y="270468"/>
                  </a:cubicBezTo>
                  <a:cubicBezTo>
                    <a:pt x="28999" y="278005"/>
                    <a:pt x="19788" y="283866"/>
                    <a:pt x="7228" y="281354"/>
                  </a:cubicBezTo>
                  <a:cubicBezTo>
                    <a:pt x="-3658" y="270468"/>
                    <a:pt x="529" y="258745"/>
                    <a:pt x="2203" y="247022"/>
                  </a:cubicBezTo>
                  <a:cubicBezTo>
                    <a:pt x="10577" y="181708"/>
                    <a:pt x="21463" y="115556"/>
                    <a:pt x="25650" y="49404"/>
                  </a:cubicBezTo>
                  <a:cubicBezTo>
                    <a:pt x="26487" y="33495"/>
                    <a:pt x="26487" y="15073"/>
                    <a:pt x="39047" y="837"/>
                  </a:cubicBezTo>
                  <a:cubicBezTo>
                    <a:pt x="39885" y="837"/>
                    <a:pt x="42397" y="0"/>
                    <a:pt x="43234" y="0"/>
                  </a:cubicBezTo>
                  <a:cubicBezTo>
                    <a:pt x="49933" y="7536"/>
                    <a:pt x="49096" y="17585"/>
                    <a:pt x="49933" y="26796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362FFDB8-61C0-AE08-4A38-B92D25F9B0A5}"/>
                </a:ext>
              </a:extLst>
            </p:cNvPr>
            <p:cNvSpPr/>
            <p:nvPr/>
          </p:nvSpPr>
          <p:spPr>
            <a:xfrm>
              <a:off x="8278097" y="1135467"/>
              <a:ext cx="122150" cy="397747"/>
            </a:xfrm>
            <a:custGeom>
              <a:avLst/>
              <a:gdLst>
                <a:gd name="connsiteX0" fmla="*/ 43439 w 122150"/>
                <a:gd name="connsiteY0" fmla="*/ 355042 h 397747"/>
                <a:gd name="connsiteX1" fmla="*/ 14968 w 122150"/>
                <a:gd name="connsiteY1" fmla="*/ 397747 h 397747"/>
                <a:gd name="connsiteX2" fmla="*/ 8269 w 122150"/>
                <a:gd name="connsiteY2" fmla="*/ 342481 h 397747"/>
                <a:gd name="connsiteX3" fmla="*/ 5757 w 122150"/>
                <a:gd name="connsiteY3" fmla="*/ 326571 h 397747"/>
                <a:gd name="connsiteX4" fmla="*/ 8269 w 122150"/>
                <a:gd name="connsiteY4" fmla="*/ 167473 h 397747"/>
                <a:gd name="connsiteX5" fmla="*/ 27529 w 122150"/>
                <a:gd name="connsiteY5" fmla="*/ 151563 h 397747"/>
                <a:gd name="connsiteX6" fmla="*/ 79445 w 122150"/>
                <a:gd name="connsiteY6" fmla="*/ 73688 h 397747"/>
                <a:gd name="connsiteX7" fmla="*/ 122151 w 122150"/>
                <a:gd name="connsiteY7" fmla="*/ 0 h 397747"/>
                <a:gd name="connsiteX8" fmla="*/ 112102 w 122150"/>
                <a:gd name="connsiteY8" fmla="*/ 102158 h 397747"/>
                <a:gd name="connsiteX9" fmla="*/ 89493 w 122150"/>
                <a:gd name="connsiteY9" fmla="*/ 281354 h 397747"/>
                <a:gd name="connsiteX10" fmla="*/ 43439 w 122150"/>
                <a:gd name="connsiteY10" fmla="*/ 355042 h 39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50" h="397747">
                  <a:moveTo>
                    <a:pt x="43439" y="355042"/>
                  </a:moveTo>
                  <a:cubicBezTo>
                    <a:pt x="36740" y="368440"/>
                    <a:pt x="27529" y="380163"/>
                    <a:pt x="14968" y="397747"/>
                  </a:cubicBezTo>
                  <a:cubicBezTo>
                    <a:pt x="11619" y="374301"/>
                    <a:pt x="10781" y="358391"/>
                    <a:pt x="8269" y="342481"/>
                  </a:cubicBezTo>
                  <a:cubicBezTo>
                    <a:pt x="14968" y="335782"/>
                    <a:pt x="9107" y="331596"/>
                    <a:pt x="5757" y="326571"/>
                  </a:cubicBezTo>
                  <a:cubicBezTo>
                    <a:pt x="-5129" y="273818"/>
                    <a:pt x="1570" y="220226"/>
                    <a:pt x="8269" y="167473"/>
                  </a:cubicBezTo>
                  <a:cubicBezTo>
                    <a:pt x="16643" y="164123"/>
                    <a:pt x="23342" y="159936"/>
                    <a:pt x="27529" y="151563"/>
                  </a:cubicBezTo>
                  <a:cubicBezTo>
                    <a:pt x="61860" y="136490"/>
                    <a:pt x="71071" y="104670"/>
                    <a:pt x="79445" y="73688"/>
                  </a:cubicBezTo>
                  <a:cubicBezTo>
                    <a:pt x="86981" y="45218"/>
                    <a:pt x="93680" y="15910"/>
                    <a:pt x="122151" y="0"/>
                  </a:cubicBezTo>
                  <a:cubicBezTo>
                    <a:pt x="118801" y="33495"/>
                    <a:pt x="117126" y="68664"/>
                    <a:pt x="112102" y="102158"/>
                  </a:cubicBezTo>
                  <a:cubicBezTo>
                    <a:pt x="104566" y="161611"/>
                    <a:pt x="97030" y="221064"/>
                    <a:pt x="89493" y="281354"/>
                  </a:cubicBezTo>
                  <a:cubicBezTo>
                    <a:pt x="75258" y="306475"/>
                    <a:pt x="54324" y="328246"/>
                    <a:pt x="43439" y="355042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B36FE8BE-4D19-01C5-488D-0D973EBC845D}"/>
                </a:ext>
              </a:extLst>
            </p:cNvPr>
            <p:cNvSpPr/>
            <p:nvPr/>
          </p:nvSpPr>
          <p:spPr>
            <a:xfrm>
              <a:off x="8267164" y="1301265"/>
              <a:ext cx="21790" cy="159098"/>
            </a:xfrm>
            <a:custGeom>
              <a:avLst/>
              <a:gdLst>
                <a:gd name="connsiteX0" fmla="*/ 8316 w 21790"/>
                <a:gd name="connsiteY0" fmla="*/ 153237 h 159098"/>
                <a:gd name="connsiteX1" fmla="*/ 1617 w 21790"/>
                <a:gd name="connsiteY1" fmla="*/ 21771 h 159098"/>
                <a:gd name="connsiteX2" fmla="*/ 17527 w 21790"/>
                <a:gd name="connsiteY2" fmla="*/ 0 h 159098"/>
                <a:gd name="connsiteX3" fmla="*/ 15015 w 21790"/>
                <a:gd name="connsiteY3" fmla="*/ 159099 h 159098"/>
                <a:gd name="connsiteX4" fmla="*/ 8316 w 21790"/>
                <a:gd name="connsiteY4" fmla="*/ 153237 h 15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0" h="159098">
                  <a:moveTo>
                    <a:pt x="8316" y="153237"/>
                  </a:moveTo>
                  <a:cubicBezTo>
                    <a:pt x="-57" y="109695"/>
                    <a:pt x="-1732" y="65314"/>
                    <a:pt x="1617" y="21771"/>
                  </a:cubicBezTo>
                  <a:cubicBezTo>
                    <a:pt x="2455" y="11723"/>
                    <a:pt x="5804" y="2512"/>
                    <a:pt x="17527" y="0"/>
                  </a:cubicBezTo>
                  <a:cubicBezTo>
                    <a:pt x="28413" y="52754"/>
                    <a:pt x="15015" y="106345"/>
                    <a:pt x="15015" y="159099"/>
                  </a:cubicBezTo>
                  <a:cubicBezTo>
                    <a:pt x="14178" y="156587"/>
                    <a:pt x="9991" y="155750"/>
                    <a:pt x="8316" y="153237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DA74A01C-54EC-4C14-E1DA-D88811EAE09C}"/>
                </a:ext>
              </a:extLst>
            </p:cNvPr>
            <p:cNvSpPr/>
            <p:nvPr/>
          </p:nvSpPr>
          <p:spPr>
            <a:xfrm>
              <a:off x="9223584" y="4169321"/>
              <a:ext cx="1236914" cy="1937567"/>
            </a:xfrm>
            <a:custGeom>
              <a:avLst/>
              <a:gdLst>
                <a:gd name="connsiteX0" fmla="*/ 457828 w 1236914"/>
                <a:gd name="connsiteY0" fmla="*/ 1855506 h 1937567"/>
                <a:gd name="connsiteX1" fmla="*/ 455316 w 1236914"/>
                <a:gd name="connsiteY1" fmla="*/ 1639467 h 1937567"/>
                <a:gd name="connsiteX2" fmla="*/ 433544 w 1236914"/>
                <a:gd name="connsiteY2" fmla="*/ 1344715 h 1937567"/>
                <a:gd name="connsiteX3" fmla="*/ 445268 w 1236914"/>
                <a:gd name="connsiteY3" fmla="*/ 936919 h 1937567"/>
                <a:gd name="connsiteX4" fmla="*/ 435219 w 1236914"/>
                <a:gd name="connsiteY4" fmla="*/ 782007 h 1937567"/>
                <a:gd name="connsiteX5" fmla="*/ 414285 w 1236914"/>
                <a:gd name="connsiteY5" fmla="*/ 753537 h 1937567"/>
                <a:gd name="connsiteX6" fmla="*/ 186523 w 1236914"/>
                <a:gd name="connsiteY6" fmla="*/ 602812 h 1937567"/>
                <a:gd name="connsiteX7" fmla="*/ 35797 w 1236914"/>
                <a:gd name="connsiteY7" fmla="*/ 400170 h 1937567"/>
                <a:gd name="connsiteX8" fmla="*/ 28261 w 1236914"/>
                <a:gd name="connsiteY8" fmla="*/ 11634 h 1937567"/>
                <a:gd name="connsiteX9" fmla="*/ 210806 w 1236914"/>
                <a:gd name="connsiteY9" fmla="*/ 30893 h 1937567"/>
                <a:gd name="connsiteX10" fmla="*/ 491322 w 1236914"/>
                <a:gd name="connsiteY10" fmla="*/ 15821 h 1937567"/>
                <a:gd name="connsiteX11" fmla="*/ 575059 w 1236914"/>
                <a:gd name="connsiteY11" fmla="*/ 5772 h 1937567"/>
                <a:gd name="connsiteX12" fmla="*/ 696476 w 1236914"/>
                <a:gd name="connsiteY12" fmla="*/ 212601 h 1937567"/>
                <a:gd name="connsiteX13" fmla="*/ 746718 w 1236914"/>
                <a:gd name="connsiteY13" fmla="*/ 257819 h 1937567"/>
                <a:gd name="connsiteX14" fmla="*/ 1004626 w 1236914"/>
                <a:gd name="connsiteY14" fmla="*/ 530799 h 1937567"/>
                <a:gd name="connsiteX15" fmla="*/ 1205593 w 1236914"/>
                <a:gd name="connsiteY15" fmla="*/ 921010 h 1937567"/>
                <a:gd name="connsiteX16" fmla="*/ 1232388 w 1236914"/>
                <a:gd name="connsiteY16" fmla="*/ 1092669 h 1937567"/>
                <a:gd name="connsiteX17" fmla="*/ 1227364 w 1236914"/>
                <a:gd name="connsiteY17" fmla="*/ 1315408 h 1937567"/>
                <a:gd name="connsiteX18" fmla="*/ 1189683 w 1236914"/>
                <a:gd name="connsiteY18" fmla="*/ 1510513 h 1937567"/>
                <a:gd name="connsiteX19" fmla="*/ 1122694 w 1236914"/>
                <a:gd name="connsiteY19" fmla="*/ 1860530 h 1937567"/>
                <a:gd name="connsiteX20" fmla="*/ 1121856 w 1236914"/>
                <a:gd name="connsiteY20" fmla="*/ 1919983 h 1937567"/>
                <a:gd name="connsiteX21" fmla="*/ 1096736 w 1236914"/>
                <a:gd name="connsiteY21" fmla="*/ 1933381 h 1937567"/>
                <a:gd name="connsiteX22" fmla="*/ 920889 w 1236914"/>
                <a:gd name="connsiteY22" fmla="*/ 1937568 h 1937567"/>
                <a:gd name="connsiteX23" fmla="*/ 886558 w 1236914"/>
                <a:gd name="connsiteY23" fmla="*/ 1894863 h 1937567"/>
                <a:gd name="connsiteX24" fmla="*/ 904980 w 1236914"/>
                <a:gd name="connsiteY24" fmla="*/ 1787680 h 1937567"/>
                <a:gd name="connsiteX25" fmla="*/ 919215 w 1236914"/>
                <a:gd name="connsiteY25" fmla="*/ 1640304 h 1937567"/>
                <a:gd name="connsiteX26" fmla="*/ 974481 w 1236914"/>
                <a:gd name="connsiteY26" fmla="*/ 1165519 h 1937567"/>
                <a:gd name="connsiteX27" fmla="*/ 960245 w 1236914"/>
                <a:gd name="connsiteY27" fmla="*/ 883329 h 1937567"/>
                <a:gd name="connsiteX28" fmla="*/ 872322 w 1236914"/>
                <a:gd name="connsiteY28" fmla="*/ 755212 h 1937567"/>
                <a:gd name="connsiteX29" fmla="*/ 843852 w 1236914"/>
                <a:gd name="connsiteY29" fmla="*/ 712506 h 1937567"/>
                <a:gd name="connsiteX30" fmla="*/ 642885 w 1236914"/>
                <a:gd name="connsiteY30" fmla="*/ 408544 h 1937567"/>
                <a:gd name="connsiteX31" fmla="*/ 510582 w 1236914"/>
                <a:gd name="connsiteY31" fmla="*/ 305548 h 1937567"/>
                <a:gd name="connsiteX32" fmla="*/ 623626 w 1236914"/>
                <a:gd name="connsiteY32" fmla="*/ 481395 h 1937567"/>
                <a:gd name="connsiteX33" fmla="*/ 634512 w 1236914"/>
                <a:gd name="connsiteY33" fmla="*/ 498979 h 1937567"/>
                <a:gd name="connsiteX34" fmla="*/ 744206 w 1236914"/>
                <a:gd name="connsiteY34" fmla="*/ 909287 h 1937567"/>
                <a:gd name="connsiteX35" fmla="*/ 719085 w 1236914"/>
                <a:gd name="connsiteY35" fmla="*/ 1332155 h 1937567"/>
                <a:gd name="connsiteX36" fmla="*/ 619439 w 1236914"/>
                <a:gd name="connsiteY36" fmla="*/ 1850482 h 1937567"/>
                <a:gd name="connsiteX37" fmla="*/ 601854 w 1236914"/>
                <a:gd name="connsiteY37" fmla="*/ 1887326 h 1937567"/>
                <a:gd name="connsiteX38" fmla="*/ 466202 w 1236914"/>
                <a:gd name="connsiteY38" fmla="*/ 1892351 h 1937567"/>
                <a:gd name="connsiteX39" fmla="*/ 457828 w 1236914"/>
                <a:gd name="connsiteY39" fmla="*/ 1855506 h 193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36914" h="1937567">
                  <a:moveTo>
                    <a:pt x="457828" y="1855506"/>
                  </a:moveTo>
                  <a:cubicBezTo>
                    <a:pt x="456991" y="1784331"/>
                    <a:pt x="461177" y="1711480"/>
                    <a:pt x="455316" y="1639467"/>
                  </a:cubicBezTo>
                  <a:cubicBezTo>
                    <a:pt x="447779" y="1541495"/>
                    <a:pt x="439406" y="1443524"/>
                    <a:pt x="433544" y="1344715"/>
                  </a:cubicBezTo>
                  <a:cubicBezTo>
                    <a:pt x="426008" y="1209062"/>
                    <a:pt x="431032" y="1072572"/>
                    <a:pt x="445268" y="936919"/>
                  </a:cubicBezTo>
                  <a:cubicBezTo>
                    <a:pt x="450292" y="885003"/>
                    <a:pt x="451966" y="833087"/>
                    <a:pt x="435219" y="782007"/>
                  </a:cubicBezTo>
                  <a:cubicBezTo>
                    <a:pt x="431032" y="770285"/>
                    <a:pt x="425171" y="761073"/>
                    <a:pt x="414285" y="753537"/>
                  </a:cubicBezTo>
                  <a:cubicBezTo>
                    <a:pt x="338085" y="703296"/>
                    <a:pt x="256861" y="660590"/>
                    <a:pt x="186523" y="602812"/>
                  </a:cubicBezTo>
                  <a:cubicBezTo>
                    <a:pt x="119534" y="547546"/>
                    <a:pt x="67617" y="480557"/>
                    <a:pt x="35797" y="400170"/>
                  </a:cubicBezTo>
                  <a:cubicBezTo>
                    <a:pt x="-14444" y="272054"/>
                    <a:pt x="-6908" y="142263"/>
                    <a:pt x="28261" y="11634"/>
                  </a:cubicBezTo>
                  <a:cubicBezTo>
                    <a:pt x="87714" y="26706"/>
                    <a:pt x="149679" y="29219"/>
                    <a:pt x="210806" y="30893"/>
                  </a:cubicBezTo>
                  <a:cubicBezTo>
                    <a:pt x="303753" y="34243"/>
                    <a:pt x="398375" y="27544"/>
                    <a:pt x="491322" y="15821"/>
                  </a:cubicBezTo>
                  <a:cubicBezTo>
                    <a:pt x="517281" y="1586"/>
                    <a:pt x="545751" y="-5951"/>
                    <a:pt x="575059" y="5772"/>
                  </a:cubicBezTo>
                  <a:cubicBezTo>
                    <a:pt x="596830" y="86159"/>
                    <a:pt x="633674" y="156497"/>
                    <a:pt x="696476" y="212601"/>
                  </a:cubicBezTo>
                  <a:cubicBezTo>
                    <a:pt x="712386" y="227673"/>
                    <a:pt x="729971" y="241908"/>
                    <a:pt x="746718" y="257819"/>
                  </a:cubicBezTo>
                  <a:cubicBezTo>
                    <a:pt x="834641" y="346579"/>
                    <a:pt x="926751" y="432827"/>
                    <a:pt x="1004626" y="530799"/>
                  </a:cubicBezTo>
                  <a:cubicBezTo>
                    <a:pt x="1097573" y="647192"/>
                    <a:pt x="1173773" y="772797"/>
                    <a:pt x="1205593" y="921010"/>
                  </a:cubicBezTo>
                  <a:cubicBezTo>
                    <a:pt x="1217316" y="978788"/>
                    <a:pt x="1227364" y="1034891"/>
                    <a:pt x="1232388" y="1092669"/>
                  </a:cubicBezTo>
                  <a:cubicBezTo>
                    <a:pt x="1239087" y="1167194"/>
                    <a:pt x="1239087" y="1242557"/>
                    <a:pt x="1227364" y="1315408"/>
                  </a:cubicBezTo>
                  <a:cubicBezTo>
                    <a:pt x="1215641" y="1380722"/>
                    <a:pt x="1203918" y="1445199"/>
                    <a:pt x="1189683" y="1510513"/>
                  </a:cubicBezTo>
                  <a:cubicBezTo>
                    <a:pt x="1164562" y="1626907"/>
                    <a:pt x="1152002" y="1744974"/>
                    <a:pt x="1122694" y="1860530"/>
                  </a:cubicBezTo>
                  <a:cubicBezTo>
                    <a:pt x="1117670" y="1878952"/>
                    <a:pt x="1107621" y="1899887"/>
                    <a:pt x="1121856" y="1919983"/>
                  </a:cubicBezTo>
                  <a:cubicBezTo>
                    <a:pt x="1118507" y="1933381"/>
                    <a:pt x="1106784" y="1933381"/>
                    <a:pt x="1096736" y="1933381"/>
                  </a:cubicBezTo>
                  <a:cubicBezTo>
                    <a:pt x="1038120" y="1934219"/>
                    <a:pt x="979505" y="1932544"/>
                    <a:pt x="920889" y="1937568"/>
                  </a:cubicBezTo>
                  <a:cubicBezTo>
                    <a:pt x="884883" y="1936731"/>
                    <a:pt x="879859" y="1930032"/>
                    <a:pt x="886558" y="1894863"/>
                  </a:cubicBezTo>
                  <a:cubicBezTo>
                    <a:pt x="894094" y="1858856"/>
                    <a:pt x="902468" y="1824524"/>
                    <a:pt x="904980" y="1787680"/>
                  </a:cubicBezTo>
                  <a:cubicBezTo>
                    <a:pt x="909166" y="1739113"/>
                    <a:pt x="913353" y="1688871"/>
                    <a:pt x="919215" y="1640304"/>
                  </a:cubicBezTo>
                  <a:cubicBezTo>
                    <a:pt x="935125" y="1482043"/>
                    <a:pt x="962757" y="1324618"/>
                    <a:pt x="974481" y="1165519"/>
                  </a:cubicBezTo>
                  <a:cubicBezTo>
                    <a:pt x="982017" y="1070060"/>
                    <a:pt x="975318" y="977113"/>
                    <a:pt x="960245" y="883329"/>
                  </a:cubicBezTo>
                  <a:cubicBezTo>
                    <a:pt x="951872" y="825550"/>
                    <a:pt x="928426" y="779495"/>
                    <a:pt x="872322" y="755212"/>
                  </a:cubicBezTo>
                  <a:cubicBezTo>
                    <a:pt x="856413" y="745164"/>
                    <a:pt x="848876" y="730091"/>
                    <a:pt x="843852" y="712506"/>
                  </a:cubicBezTo>
                  <a:cubicBezTo>
                    <a:pt x="810358" y="588577"/>
                    <a:pt x="738344" y="491442"/>
                    <a:pt x="642885" y="408544"/>
                  </a:cubicBezTo>
                  <a:cubicBezTo>
                    <a:pt x="599342" y="371700"/>
                    <a:pt x="552450" y="338205"/>
                    <a:pt x="510582" y="305548"/>
                  </a:cubicBezTo>
                  <a:cubicBezTo>
                    <a:pt x="540727" y="365001"/>
                    <a:pt x="577571" y="426128"/>
                    <a:pt x="623626" y="481395"/>
                  </a:cubicBezTo>
                  <a:cubicBezTo>
                    <a:pt x="627812" y="486418"/>
                    <a:pt x="631162" y="493117"/>
                    <a:pt x="634512" y="498979"/>
                  </a:cubicBezTo>
                  <a:cubicBezTo>
                    <a:pt x="714898" y="623746"/>
                    <a:pt x="738344" y="764423"/>
                    <a:pt x="744206" y="909287"/>
                  </a:cubicBezTo>
                  <a:cubicBezTo>
                    <a:pt x="749230" y="1051638"/>
                    <a:pt x="737507" y="1192315"/>
                    <a:pt x="719085" y="1332155"/>
                  </a:cubicBezTo>
                  <a:cubicBezTo>
                    <a:pt x="696476" y="1507164"/>
                    <a:pt x="663819" y="1680497"/>
                    <a:pt x="619439" y="1850482"/>
                  </a:cubicBezTo>
                  <a:cubicBezTo>
                    <a:pt x="616089" y="1863880"/>
                    <a:pt x="612740" y="1877278"/>
                    <a:pt x="601854" y="1887326"/>
                  </a:cubicBezTo>
                  <a:cubicBezTo>
                    <a:pt x="556637" y="1889838"/>
                    <a:pt x="510582" y="1883977"/>
                    <a:pt x="466202" y="1892351"/>
                  </a:cubicBezTo>
                  <a:cubicBezTo>
                    <a:pt x="455316" y="1883139"/>
                    <a:pt x="458665" y="1868067"/>
                    <a:pt x="457828" y="1855506"/>
                  </a:cubicBezTo>
                  <a:close/>
                </a:path>
              </a:pathLst>
            </a:custGeom>
            <a:solidFill>
              <a:srgbClr val="1E2044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D6B1E3B9-FD0D-52D7-3C4D-946E4ED47C7E}"/>
                </a:ext>
              </a:extLst>
            </p:cNvPr>
            <p:cNvSpPr/>
            <p:nvPr/>
          </p:nvSpPr>
          <p:spPr>
            <a:xfrm>
              <a:off x="9103259" y="4135042"/>
              <a:ext cx="590673" cy="1940027"/>
            </a:xfrm>
            <a:custGeom>
              <a:avLst/>
              <a:gdLst>
                <a:gd name="connsiteX0" fmla="*/ 560568 w 590673"/>
                <a:gd name="connsiteY0" fmla="*/ 1935840 h 1940027"/>
                <a:gd name="connsiteX1" fmla="*/ 519537 w 590673"/>
                <a:gd name="connsiteY1" fmla="*/ 1940027 h 1940027"/>
                <a:gd name="connsiteX2" fmla="*/ 506139 w 590673"/>
                <a:gd name="connsiteY2" fmla="*/ 1926630 h 1940027"/>
                <a:gd name="connsiteX3" fmla="*/ 516188 w 590673"/>
                <a:gd name="connsiteY3" fmla="*/ 1812748 h 1940027"/>
                <a:gd name="connsiteX4" fmla="*/ 518700 w 590673"/>
                <a:gd name="connsiteY4" fmla="*/ 1501249 h 1940027"/>
                <a:gd name="connsiteX5" fmla="*/ 500278 w 590673"/>
                <a:gd name="connsiteY5" fmla="*/ 1224919 h 1940027"/>
                <a:gd name="connsiteX6" fmla="*/ 543820 w 590673"/>
                <a:gd name="connsiteY6" fmla="*/ 811262 h 1940027"/>
                <a:gd name="connsiteX7" fmla="*/ 528748 w 590673"/>
                <a:gd name="connsiteY7" fmla="*/ 792840 h 1940027"/>
                <a:gd name="connsiteX8" fmla="*/ 246557 w 590673"/>
                <a:gd name="connsiteY8" fmla="*/ 702405 h 1940027"/>
                <a:gd name="connsiteX9" fmla="*/ 10421 w 590673"/>
                <a:gd name="connsiteY9" fmla="*/ 511487 h 1940027"/>
                <a:gd name="connsiteX10" fmla="*/ 372 w 590673"/>
                <a:gd name="connsiteY10" fmla="*/ 472131 h 1940027"/>
                <a:gd name="connsiteX11" fmla="*/ 372 w 590673"/>
                <a:gd name="connsiteY11" fmla="*/ 225946 h 1940027"/>
                <a:gd name="connsiteX12" fmla="*/ 7071 w 590673"/>
                <a:gd name="connsiteY12" fmla="*/ 141372 h 1940027"/>
                <a:gd name="connsiteX13" fmla="*/ 62337 w 590673"/>
                <a:gd name="connsiteY13" fmla="*/ 1533 h 1940027"/>
                <a:gd name="connsiteX14" fmla="*/ 77410 w 590673"/>
                <a:gd name="connsiteY14" fmla="*/ 11581 h 1940027"/>
                <a:gd name="connsiteX15" fmla="*/ 150260 w 590673"/>
                <a:gd name="connsiteY15" fmla="*/ 44238 h 1940027"/>
                <a:gd name="connsiteX16" fmla="*/ 152772 w 590673"/>
                <a:gd name="connsiteY16" fmla="*/ 71034 h 1940027"/>
                <a:gd name="connsiteX17" fmla="*/ 147748 w 590673"/>
                <a:gd name="connsiteY17" fmla="*/ 370809 h 1940027"/>
                <a:gd name="connsiteX18" fmla="*/ 365462 w 590673"/>
                <a:gd name="connsiteY18" fmla="*/ 667236 h 1940027"/>
                <a:gd name="connsiteX19" fmla="*/ 537122 w 590673"/>
                <a:gd name="connsiteY19" fmla="*/ 778605 h 1940027"/>
                <a:gd name="connsiteX20" fmla="*/ 568941 w 590673"/>
                <a:gd name="connsiteY20" fmla="*/ 821311 h 1940027"/>
                <a:gd name="connsiteX21" fmla="*/ 571454 w 590673"/>
                <a:gd name="connsiteY21" fmla="*/ 1034838 h 1940027"/>
                <a:gd name="connsiteX22" fmla="*/ 567267 w 590673"/>
                <a:gd name="connsiteY22" fmla="*/ 1122761 h 1940027"/>
                <a:gd name="connsiteX23" fmla="*/ 569779 w 590673"/>
                <a:gd name="connsiteY23" fmla="*/ 1441796 h 1940027"/>
                <a:gd name="connsiteX24" fmla="*/ 588201 w 590673"/>
                <a:gd name="connsiteY24" fmla="*/ 1696355 h 1940027"/>
                <a:gd name="connsiteX25" fmla="*/ 589038 w 590673"/>
                <a:gd name="connsiteY25" fmla="*/ 1927467 h 1940027"/>
                <a:gd name="connsiteX26" fmla="*/ 560568 w 590673"/>
                <a:gd name="connsiteY26" fmla="*/ 1935840 h 194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673" h="1940027">
                  <a:moveTo>
                    <a:pt x="560568" y="1935840"/>
                  </a:moveTo>
                  <a:cubicBezTo>
                    <a:pt x="546333" y="1936678"/>
                    <a:pt x="533772" y="1939190"/>
                    <a:pt x="519537" y="1940027"/>
                  </a:cubicBezTo>
                  <a:cubicBezTo>
                    <a:pt x="511163" y="1940027"/>
                    <a:pt x="503627" y="1939190"/>
                    <a:pt x="506139" y="1926630"/>
                  </a:cubicBezTo>
                  <a:cubicBezTo>
                    <a:pt x="516188" y="1888948"/>
                    <a:pt x="512838" y="1850429"/>
                    <a:pt x="516188" y="1812748"/>
                  </a:cubicBezTo>
                  <a:cubicBezTo>
                    <a:pt x="523724" y="1709752"/>
                    <a:pt x="520374" y="1605919"/>
                    <a:pt x="518700" y="1501249"/>
                  </a:cubicBezTo>
                  <a:cubicBezTo>
                    <a:pt x="516188" y="1409139"/>
                    <a:pt x="504465" y="1317029"/>
                    <a:pt x="500278" y="1224919"/>
                  </a:cubicBezTo>
                  <a:cubicBezTo>
                    <a:pt x="493579" y="1085080"/>
                    <a:pt x="499440" y="946078"/>
                    <a:pt x="543820" y="811262"/>
                  </a:cubicBezTo>
                  <a:cubicBezTo>
                    <a:pt x="548845" y="795352"/>
                    <a:pt x="540471" y="793677"/>
                    <a:pt x="528748" y="792840"/>
                  </a:cubicBezTo>
                  <a:cubicBezTo>
                    <a:pt x="428265" y="784467"/>
                    <a:pt x="334480" y="752647"/>
                    <a:pt x="246557" y="702405"/>
                  </a:cubicBezTo>
                  <a:cubicBezTo>
                    <a:pt x="156122" y="651326"/>
                    <a:pt x="71548" y="596060"/>
                    <a:pt x="10421" y="511487"/>
                  </a:cubicBezTo>
                  <a:cubicBezTo>
                    <a:pt x="-1303" y="500601"/>
                    <a:pt x="372" y="485528"/>
                    <a:pt x="372" y="472131"/>
                  </a:cubicBezTo>
                  <a:cubicBezTo>
                    <a:pt x="372" y="390069"/>
                    <a:pt x="-465" y="308007"/>
                    <a:pt x="372" y="225946"/>
                  </a:cubicBezTo>
                  <a:cubicBezTo>
                    <a:pt x="1210" y="197476"/>
                    <a:pt x="4559" y="169842"/>
                    <a:pt x="7071" y="141372"/>
                  </a:cubicBezTo>
                  <a:cubicBezTo>
                    <a:pt x="12095" y="89456"/>
                    <a:pt x="30517" y="42563"/>
                    <a:pt x="62337" y="1533"/>
                  </a:cubicBezTo>
                  <a:cubicBezTo>
                    <a:pt x="73223" y="-3492"/>
                    <a:pt x="75735" y="4882"/>
                    <a:pt x="77410" y="11581"/>
                  </a:cubicBezTo>
                  <a:cubicBezTo>
                    <a:pt x="96669" y="32515"/>
                    <a:pt x="124302" y="37539"/>
                    <a:pt x="150260" y="44238"/>
                  </a:cubicBezTo>
                  <a:cubicBezTo>
                    <a:pt x="155284" y="52612"/>
                    <a:pt x="154447" y="61823"/>
                    <a:pt x="152772" y="71034"/>
                  </a:cubicBezTo>
                  <a:cubicBezTo>
                    <a:pt x="129326" y="170680"/>
                    <a:pt x="120952" y="270326"/>
                    <a:pt x="147748" y="370809"/>
                  </a:cubicBezTo>
                  <a:cubicBezTo>
                    <a:pt x="181243" y="498926"/>
                    <a:pt x="258280" y="594385"/>
                    <a:pt x="365462" y="667236"/>
                  </a:cubicBezTo>
                  <a:cubicBezTo>
                    <a:pt x="421565" y="704917"/>
                    <a:pt x="482693" y="737575"/>
                    <a:pt x="537122" y="778605"/>
                  </a:cubicBezTo>
                  <a:cubicBezTo>
                    <a:pt x="551357" y="789491"/>
                    <a:pt x="563080" y="800377"/>
                    <a:pt x="568941" y="821311"/>
                  </a:cubicBezTo>
                  <a:cubicBezTo>
                    <a:pt x="587363" y="892487"/>
                    <a:pt x="575640" y="963662"/>
                    <a:pt x="571454" y="1034838"/>
                  </a:cubicBezTo>
                  <a:cubicBezTo>
                    <a:pt x="568941" y="1064146"/>
                    <a:pt x="568941" y="1093454"/>
                    <a:pt x="567267" y="1122761"/>
                  </a:cubicBezTo>
                  <a:cubicBezTo>
                    <a:pt x="558893" y="1229106"/>
                    <a:pt x="557218" y="1336289"/>
                    <a:pt x="569779" y="1441796"/>
                  </a:cubicBezTo>
                  <a:cubicBezTo>
                    <a:pt x="580664" y="1526370"/>
                    <a:pt x="581502" y="1611781"/>
                    <a:pt x="588201" y="1696355"/>
                  </a:cubicBezTo>
                  <a:cubicBezTo>
                    <a:pt x="593225" y="1772555"/>
                    <a:pt x="589038" y="1850429"/>
                    <a:pt x="589038" y="1927467"/>
                  </a:cubicBezTo>
                  <a:cubicBezTo>
                    <a:pt x="578152" y="1930816"/>
                    <a:pt x="568104" y="1933328"/>
                    <a:pt x="560568" y="1935840"/>
                  </a:cubicBezTo>
                  <a:close/>
                </a:path>
              </a:pathLst>
            </a:custGeom>
            <a:solidFill>
              <a:srgbClr val="2E336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DDB2F783-BB90-6243-862C-C2FE2170C349}"/>
                </a:ext>
              </a:extLst>
            </p:cNvPr>
            <p:cNvSpPr/>
            <p:nvPr/>
          </p:nvSpPr>
          <p:spPr>
            <a:xfrm>
              <a:off x="9716581" y="3216313"/>
              <a:ext cx="287215" cy="968828"/>
            </a:xfrm>
            <a:custGeom>
              <a:avLst/>
              <a:gdLst>
                <a:gd name="connsiteX0" fmla="*/ 24283 w 287215"/>
                <a:gd name="connsiteY0" fmla="*/ 723481 h 968828"/>
                <a:gd name="connsiteX1" fmla="*/ 52754 w 287215"/>
                <a:gd name="connsiteY1" fmla="*/ 487345 h 968828"/>
                <a:gd name="connsiteX2" fmla="*/ 102995 w 287215"/>
                <a:gd name="connsiteY2" fmla="*/ 192593 h 968828"/>
                <a:gd name="connsiteX3" fmla="*/ 164123 w 287215"/>
                <a:gd name="connsiteY3" fmla="*/ 13398 h 968828"/>
                <a:gd name="connsiteX4" fmla="*/ 175009 w 287215"/>
                <a:gd name="connsiteY4" fmla="*/ 0 h 968828"/>
                <a:gd name="connsiteX5" fmla="*/ 185057 w 287215"/>
                <a:gd name="connsiteY5" fmla="*/ 10886 h 968828"/>
                <a:gd name="connsiteX6" fmla="*/ 228600 w 287215"/>
                <a:gd name="connsiteY6" fmla="*/ 102158 h 968828"/>
                <a:gd name="connsiteX7" fmla="*/ 287215 w 287215"/>
                <a:gd name="connsiteY7" fmla="*/ 329921 h 968828"/>
                <a:gd name="connsiteX8" fmla="*/ 277167 w 287215"/>
                <a:gd name="connsiteY8" fmla="*/ 411982 h 968828"/>
                <a:gd name="connsiteX9" fmla="*/ 266281 w 287215"/>
                <a:gd name="connsiteY9" fmla="*/ 875044 h 968828"/>
                <a:gd name="connsiteX10" fmla="*/ 255396 w 287215"/>
                <a:gd name="connsiteY10" fmla="*/ 906864 h 968828"/>
                <a:gd name="connsiteX11" fmla="*/ 211853 w 287215"/>
                <a:gd name="connsiteY11" fmla="*/ 922774 h 968828"/>
                <a:gd name="connsiteX12" fmla="*/ 83736 w 287215"/>
                <a:gd name="connsiteY12" fmla="*/ 958780 h 968828"/>
                <a:gd name="connsiteX13" fmla="*/ 0 w 287215"/>
                <a:gd name="connsiteY13" fmla="*/ 968828 h 968828"/>
                <a:gd name="connsiteX14" fmla="*/ 24283 w 287215"/>
                <a:gd name="connsiteY14" fmla="*/ 723481 h 9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7215" h="968828">
                  <a:moveTo>
                    <a:pt x="24283" y="723481"/>
                  </a:moveTo>
                  <a:cubicBezTo>
                    <a:pt x="32657" y="643932"/>
                    <a:pt x="41868" y="565220"/>
                    <a:pt x="52754" y="487345"/>
                  </a:cubicBezTo>
                  <a:cubicBezTo>
                    <a:pt x="66989" y="388536"/>
                    <a:pt x="82061" y="289728"/>
                    <a:pt x="102995" y="192593"/>
                  </a:cubicBezTo>
                  <a:cubicBezTo>
                    <a:pt x="116393" y="129791"/>
                    <a:pt x="137327" y="71176"/>
                    <a:pt x="164123" y="13398"/>
                  </a:cubicBezTo>
                  <a:cubicBezTo>
                    <a:pt x="166635" y="8374"/>
                    <a:pt x="167473" y="0"/>
                    <a:pt x="175009" y="0"/>
                  </a:cubicBezTo>
                  <a:cubicBezTo>
                    <a:pt x="181708" y="0"/>
                    <a:pt x="181708" y="6699"/>
                    <a:pt x="185057" y="10886"/>
                  </a:cubicBezTo>
                  <a:cubicBezTo>
                    <a:pt x="203479" y="40193"/>
                    <a:pt x="219389" y="68664"/>
                    <a:pt x="228600" y="102158"/>
                  </a:cubicBezTo>
                  <a:cubicBezTo>
                    <a:pt x="247022" y="178358"/>
                    <a:pt x="267956" y="253721"/>
                    <a:pt x="287215" y="329921"/>
                  </a:cubicBezTo>
                  <a:cubicBezTo>
                    <a:pt x="287215" y="358391"/>
                    <a:pt x="282191" y="385187"/>
                    <a:pt x="277167" y="411982"/>
                  </a:cubicBezTo>
                  <a:cubicBezTo>
                    <a:pt x="252046" y="566057"/>
                    <a:pt x="241160" y="720132"/>
                    <a:pt x="266281" y="875044"/>
                  </a:cubicBezTo>
                  <a:cubicBezTo>
                    <a:pt x="268793" y="886767"/>
                    <a:pt x="269631" y="900165"/>
                    <a:pt x="255396" y="906864"/>
                  </a:cubicBezTo>
                  <a:cubicBezTo>
                    <a:pt x="237811" y="902677"/>
                    <a:pt x="226925" y="917750"/>
                    <a:pt x="211853" y="922774"/>
                  </a:cubicBezTo>
                  <a:cubicBezTo>
                    <a:pt x="169147" y="937846"/>
                    <a:pt x="126442" y="946220"/>
                    <a:pt x="83736" y="958780"/>
                  </a:cubicBezTo>
                  <a:cubicBezTo>
                    <a:pt x="55266" y="962130"/>
                    <a:pt x="28470" y="965479"/>
                    <a:pt x="0" y="968828"/>
                  </a:cubicBezTo>
                  <a:cubicBezTo>
                    <a:pt x="8374" y="885930"/>
                    <a:pt x="15910" y="803868"/>
                    <a:pt x="24283" y="723481"/>
                  </a:cubicBezTo>
                  <a:close/>
                </a:path>
              </a:pathLst>
            </a:custGeom>
            <a:solidFill>
              <a:srgbClr val="CC7575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86CC4D2B-E9C1-4BF6-761D-788976E3D33A}"/>
                </a:ext>
              </a:extLst>
            </p:cNvPr>
            <p:cNvSpPr/>
            <p:nvPr/>
          </p:nvSpPr>
          <p:spPr>
            <a:xfrm>
              <a:off x="9165904" y="3119088"/>
              <a:ext cx="134298" cy="1030047"/>
            </a:xfrm>
            <a:custGeom>
              <a:avLst/>
              <a:gdLst>
                <a:gd name="connsiteX0" fmla="*/ 2205 w 134298"/>
                <a:gd name="connsiteY0" fmla="*/ 989017 h 1030047"/>
                <a:gd name="connsiteX1" fmla="*/ 16440 w 134298"/>
                <a:gd name="connsiteY1" fmla="*/ 917841 h 1030047"/>
                <a:gd name="connsiteX2" fmla="*/ 56634 w 134298"/>
                <a:gd name="connsiteY2" fmla="*/ 613878 h 1030047"/>
                <a:gd name="connsiteX3" fmla="*/ 15603 w 134298"/>
                <a:gd name="connsiteY3" fmla="*/ 350109 h 1030047"/>
                <a:gd name="connsiteX4" fmla="*/ 42398 w 134298"/>
                <a:gd name="connsiteY4" fmla="*/ 110623 h 1030047"/>
                <a:gd name="connsiteX5" fmla="*/ 49097 w 134298"/>
                <a:gd name="connsiteY5" fmla="*/ 91364 h 1030047"/>
                <a:gd name="connsiteX6" fmla="*/ 96827 w 134298"/>
                <a:gd name="connsiteY6" fmla="*/ 10977 h 1030047"/>
                <a:gd name="connsiteX7" fmla="*/ 123623 w 134298"/>
                <a:gd name="connsiteY7" fmla="*/ 91 h 1030047"/>
                <a:gd name="connsiteX8" fmla="*/ 133671 w 134298"/>
                <a:gd name="connsiteY8" fmla="*/ 85502 h 1030047"/>
                <a:gd name="connsiteX9" fmla="*/ 133671 w 134298"/>
                <a:gd name="connsiteY9" fmla="*/ 376067 h 1030047"/>
                <a:gd name="connsiteX10" fmla="*/ 128647 w 134298"/>
                <a:gd name="connsiteY10" fmla="*/ 484924 h 1030047"/>
                <a:gd name="connsiteX11" fmla="*/ 98502 w 134298"/>
                <a:gd name="connsiteY11" fmla="*/ 696777 h 1030047"/>
                <a:gd name="connsiteX12" fmla="*/ 14766 w 134298"/>
                <a:gd name="connsiteY12" fmla="*/ 1030047 h 1030047"/>
                <a:gd name="connsiteX13" fmla="*/ 4717 w 134298"/>
                <a:gd name="connsiteY13" fmla="*/ 1019999 h 1030047"/>
                <a:gd name="connsiteX14" fmla="*/ 2205 w 134298"/>
                <a:gd name="connsiteY14" fmla="*/ 989017 h 10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298" h="1030047">
                  <a:moveTo>
                    <a:pt x="2205" y="989017"/>
                  </a:moveTo>
                  <a:cubicBezTo>
                    <a:pt x="5555" y="965570"/>
                    <a:pt x="10579" y="941287"/>
                    <a:pt x="16440" y="917841"/>
                  </a:cubicBezTo>
                  <a:cubicBezTo>
                    <a:pt x="39886" y="818195"/>
                    <a:pt x="56634" y="716874"/>
                    <a:pt x="56634" y="613878"/>
                  </a:cubicBezTo>
                  <a:cubicBezTo>
                    <a:pt x="56634" y="525118"/>
                    <a:pt x="42398" y="436357"/>
                    <a:pt x="15603" y="350109"/>
                  </a:cubicBezTo>
                  <a:cubicBezTo>
                    <a:pt x="23139" y="269722"/>
                    <a:pt x="29838" y="189335"/>
                    <a:pt x="42398" y="110623"/>
                  </a:cubicBezTo>
                  <a:cubicBezTo>
                    <a:pt x="43236" y="103924"/>
                    <a:pt x="44910" y="96388"/>
                    <a:pt x="49097" y="91364"/>
                  </a:cubicBezTo>
                  <a:cubicBezTo>
                    <a:pt x="68357" y="66243"/>
                    <a:pt x="80917" y="38610"/>
                    <a:pt x="96827" y="10977"/>
                  </a:cubicBezTo>
                  <a:cubicBezTo>
                    <a:pt x="104363" y="4278"/>
                    <a:pt x="112737" y="-746"/>
                    <a:pt x="123623" y="91"/>
                  </a:cubicBezTo>
                  <a:cubicBezTo>
                    <a:pt x="131996" y="26887"/>
                    <a:pt x="133671" y="56195"/>
                    <a:pt x="133671" y="85502"/>
                  </a:cubicBezTo>
                  <a:cubicBezTo>
                    <a:pt x="134508" y="181799"/>
                    <a:pt x="134508" y="279770"/>
                    <a:pt x="133671" y="376067"/>
                  </a:cubicBezTo>
                  <a:cubicBezTo>
                    <a:pt x="133671" y="412074"/>
                    <a:pt x="132834" y="448918"/>
                    <a:pt x="128647" y="484924"/>
                  </a:cubicBezTo>
                  <a:cubicBezTo>
                    <a:pt x="120273" y="555263"/>
                    <a:pt x="109387" y="625601"/>
                    <a:pt x="98502" y="696777"/>
                  </a:cubicBezTo>
                  <a:cubicBezTo>
                    <a:pt x="80917" y="810658"/>
                    <a:pt x="53284" y="921190"/>
                    <a:pt x="14766" y="1030047"/>
                  </a:cubicBezTo>
                  <a:cubicBezTo>
                    <a:pt x="11416" y="1026698"/>
                    <a:pt x="8067" y="1023349"/>
                    <a:pt x="4717" y="1019999"/>
                  </a:cubicBezTo>
                  <a:cubicBezTo>
                    <a:pt x="-2819" y="1009113"/>
                    <a:pt x="530" y="997390"/>
                    <a:pt x="2205" y="989017"/>
                  </a:cubicBezTo>
                  <a:close/>
                </a:path>
              </a:pathLst>
            </a:custGeom>
            <a:solidFill>
              <a:srgbClr val="CC7575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FA2F42FD-14D8-98C1-00C2-3A1C59EC1B32}"/>
                </a:ext>
              </a:extLst>
            </p:cNvPr>
            <p:cNvSpPr/>
            <p:nvPr/>
          </p:nvSpPr>
          <p:spPr>
            <a:xfrm>
              <a:off x="9293713" y="2673486"/>
              <a:ext cx="359228" cy="168525"/>
            </a:xfrm>
            <a:custGeom>
              <a:avLst/>
              <a:gdLst>
                <a:gd name="connsiteX0" fmla="*/ 256233 w 359228"/>
                <a:gd name="connsiteY0" fmla="*/ 168525 h 168525"/>
                <a:gd name="connsiteX1" fmla="*/ 0 w 359228"/>
                <a:gd name="connsiteY1" fmla="*/ 6915 h 168525"/>
                <a:gd name="connsiteX2" fmla="*/ 15072 w 359228"/>
                <a:gd name="connsiteY2" fmla="*/ 4402 h 168525"/>
                <a:gd name="connsiteX3" fmla="*/ 175846 w 359228"/>
                <a:gd name="connsiteY3" fmla="*/ 69717 h 168525"/>
                <a:gd name="connsiteX4" fmla="*/ 359228 w 359228"/>
                <a:gd name="connsiteY4" fmla="*/ 135868 h 168525"/>
                <a:gd name="connsiteX5" fmla="*/ 256233 w 359228"/>
                <a:gd name="connsiteY5" fmla="*/ 168525 h 16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228" h="168525">
                  <a:moveTo>
                    <a:pt x="256233" y="168525"/>
                  </a:moveTo>
                  <a:cubicBezTo>
                    <a:pt x="137327" y="168525"/>
                    <a:pt x="57778" y="104886"/>
                    <a:pt x="0" y="6915"/>
                  </a:cubicBezTo>
                  <a:cubicBezTo>
                    <a:pt x="2512" y="-6483"/>
                    <a:pt x="10048" y="3565"/>
                    <a:pt x="15072" y="4402"/>
                  </a:cubicBezTo>
                  <a:cubicBezTo>
                    <a:pt x="72850" y="16126"/>
                    <a:pt x="121418" y="49620"/>
                    <a:pt x="175846" y="69717"/>
                  </a:cubicBezTo>
                  <a:cubicBezTo>
                    <a:pt x="237811" y="91488"/>
                    <a:pt x="298101" y="114097"/>
                    <a:pt x="359228" y="135868"/>
                  </a:cubicBezTo>
                  <a:cubicBezTo>
                    <a:pt x="328246" y="155965"/>
                    <a:pt x="294751" y="167688"/>
                    <a:pt x="256233" y="168525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6B21508-175B-6B6B-11A0-606A61FE8B26}"/>
                </a:ext>
              </a:extLst>
            </p:cNvPr>
            <p:cNvSpPr/>
            <p:nvPr/>
          </p:nvSpPr>
          <p:spPr>
            <a:xfrm>
              <a:off x="9085288" y="2736504"/>
              <a:ext cx="233934" cy="392723"/>
            </a:xfrm>
            <a:custGeom>
              <a:avLst/>
              <a:gdLst>
                <a:gd name="connsiteX0" fmla="*/ 180792 w 233934"/>
                <a:gd name="connsiteY0" fmla="*/ 368440 h 392723"/>
                <a:gd name="connsiteX1" fmla="*/ 155672 w 233934"/>
                <a:gd name="connsiteY1" fmla="*/ 166635 h 392723"/>
                <a:gd name="connsiteX2" fmla="*/ 30905 w 233934"/>
                <a:gd name="connsiteY2" fmla="*/ 55266 h 392723"/>
                <a:gd name="connsiteX3" fmla="*/ 2434 w 233934"/>
                <a:gd name="connsiteY3" fmla="*/ 39356 h 392723"/>
                <a:gd name="connsiteX4" fmla="*/ 20019 w 233934"/>
                <a:gd name="connsiteY4" fmla="*/ 0 h 392723"/>
                <a:gd name="connsiteX5" fmla="*/ 28393 w 233934"/>
                <a:gd name="connsiteY5" fmla="*/ 837 h 392723"/>
                <a:gd name="connsiteX6" fmla="*/ 135575 w 233934"/>
                <a:gd name="connsiteY6" fmla="*/ 29308 h 392723"/>
                <a:gd name="connsiteX7" fmla="*/ 167395 w 233934"/>
                <a:gd name="connsiteY7" fmla="*/ 80387 h 392723"/>
                <a:gd name="connsiteX8" fmla="*/ 211775 w 233934"/>
                <a:gd name="connsiteY8" fmla="*/ 133141 h 392723"/>
                <a:gd name="connsiteX9" fmla="*/ 232709 w 233934"/>
                <a:gd name="connsiteY9" fmla="*/ 298939 h 392723"/>
                <a:gd name="connsiteX10" fmla="*/ 219311 w 233934"/>
                <a:gd name="connsiteY10" fmla="*/ 350018 h 392723"/>
                <a:gd name="connsiteX11" fmla="*/ 204239 w 233934"/>
                <a:gd name="connsiteY11" fmla="*/ 381837 h 392723"/>
                <a:gd name="connsiteX12" fmla="*/ 183305 w 233934"/>
                <a:gd name="connsiteY12" fmla="*/ 392723 h 392723"/>
                <a:gd name="connsiteX13" fmla="*/ 180792 w 233934"/>
                <a:gd name="connsiteY13" fmla="*/ 368440 h 39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934" h="392723">
                  <a:moveTo>
                    <a:pt x="180792" y="368440"/>
                  </a:moveTo>
                  <a:cubicBezTo>
                    <a:pt x="196702" y="298101"/>
                    <a:pt x="188329" y="230275"/>
                    <a:pt x="155672" y="166635"/>
                  </a:cubicBezTo>
                  <a:cubicBezTo>
                    <a:pt x="128876" y="114719"/>
                    <a:pt x="94544" y="66989"/>
                    <a:pt x="30905" y="55266"/>
                  </a:cubicBezTo>
                  <a:cubicBezTo>
                    <a:pt x="20856" y="51917"/>
                    <a:pt x="9970" y="48567"/>
                    <a:pt x="2434" y="39356"/>
                  </a:cubicBezTo>
                  <a:cubicBezTo>
                    <a:pt x="-4265" y="20097"/>
                    <a:pt x="3272" y="9211"/>
                    <a:pt x="20019" y="0"/>
                  </a:cubicBezTo>
                  <a:cubicBezTo>
                    <a:pt x="23368" y="0"/>
                    <a:pt x="25043" y="0"/>
                    <a:pt x="28393" y="837"/>
                  </a:cubicBezTo>
                  <a:cubicBezTo>
                    <a:pt x="65236" y="7536"/>
                    <a:pt x="102080" y="11723"/>
                    <a:pt x="135575" y="29308"/>
                  </a:cubicBezTo>
                  <a:cubicBezTo>
                    <a:pt x="150647" y="43543"/>
                    <a:pt x="143111" y="72013"/>
                    <a:pt x="167395" y="80387"/>
                  </a:cubicBezTo>
                  <a:cubicBezTo>
                    <a:pt x="193353" y="87923"/>
                    <a:pt x="201726" y="112207"/>
                    <a:pt x="211775" y="133141"/>
                  </a:cubicBezTo>
                  <a:cubicBezTo>
                    <a:pt x="234384" y="185895"/>
                    <a:pt x="226847" y="243673"/>
                    <a:pt x="232709" y="298939"/>
                  </a:cubicBezTo>
                  <a:cubicBezTo>
                    <a:pt x="235221" y="316523"/>
                    <a:pt x="235221" y="335782"/>
                    <a:pt x="219311" y="350018"/>
                  </a:cubicBezTo>
                  <a:cubicBezTo>
                    <a:pt x="211775" y="358391"/>
                    <a:pt x="216799" y="375139"/>
                    <a:pt x="204239" y="381837"/>
                  </a:cubicBezTo>
                  <a:cubicBezTo>
                    <a:pt x="199214" y="388536"/>
                    <a:pt x="190841" y="391886"/>
                    <a:pt x="183305" y="392723"/>
                  </a:cubicBezTo>
                  <a:cubicBezTo>
                    <a:pt x="176606" y="384350"/>
                    <a:pt x="179955" y="375976"/>
                    <a:pt x="180792" y="368440"/>
                  </a:cubicBezTo>
                  <a:close/>
                </a:path>
              </a:pathLst>
            </a:custGeom>
            <a:solidFill>
              <a:srgbClr val="F2848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60E62DBA-AB96-DA7B-92E4-AE7785133E3D}"/>
                </a:ext>
              </a:extLst>
            </p:cNvPr>
            <p:cNvSpPr/>
            <p:nvPr/>
          </p:nvSpPr>
          <p:spPr>
            <a:xfrm>
              <a:off x="9253519" y="2810930"/>
              <a:ext cx="99719" cy="297427"/>
            </a:xfrm>
            <a:custGeom>
              <a:avLst/>
              <a:gdLst>
                <a:gd name="connsiteX0" fmla="*/ 22609 w 99719"/>
                <a:gd name="connsiteY0" fmla="*/ 8474 h 297427"/>
                <a:gd name="connsiteX1" fmla="*/ 69501 w 99719"/>
                <a:gd name="connsiteY1" fmla="*/ 58715 h 297427"/>
                <a:gd name="connsiteX2" fmla="*/ 96297 w 99719"/>
                <a:gd name="connsiteY2" fmla="*/ 201067 h 297427"/>
                <a:gd name="connsiteX3" fmla="*/ 80387 w 99719"/>
                <a:gd name="connsiteY3" fmla="*/ 282291 h 297427"/>
                <a:gd name="connsiteX4" fmla="*/ 61965 w 99719"/>
                <a:gd name="connsiteY4" fmla="*/ 297364 h 297427"/>
                <a:gd name="connsiteX5" fmla="*/ 51917 w 99719"/>
                <a:gd name="connsiteY5" fmla="*/ 276430 h 297427"/>
                <a:gd name="connsiteX6" fmla="*/ 52754 w 99719"/>
                <a:gd name="connsiteY6" fmla="*/ 155012 h 297427"/>
                <a:gd name="connsiteX7" fmla="*/ 0 w 99719"/>
                <a:gd name="connsiteY7" fmla="*/ 5124 h 297427"/>
                <a:gd name="connsiteX8" fmla="*/ 22609 w 99719"/>
                <a:gd name="connsiteY8" fmla="*/ 8474 h 29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719" h="297427">
                  <a:moveTo>
                    <a:pt x="22609" y="8474"/>
                  </a:moveTo>
                  <a:cubicBezTo>
                    <a:pt x="44380" y="19359"/>
                    <a:pt x="59453" y="36944"/>
                    <a:pt x="69501" y="58715"/>
                  </a:cubicBezTo>
                  <a:cubicBezTo>
                    <a:pt x="90435" y="103096"/>
                    <a:pt x="107183" y="146638"/>
                    <a:pt x="96297" y="201067"/>
                  </a:cubicBezTo>
                  <a:cubicBezTo>
                    <a:pt x="91272" y="227025"/>
                    <a:pt x="87923" y="255496"/>
                    <a:pt x="80387" y="282291"/>
                  </a:cubicBezTo>
                  <a:cubicBezTo>
                    <a:pt x="77875" y="290665"/>
                    <a:pt x="72851" y="298201"/>
                    <a:pt x="61965" y="297364"/>
                  </a:cubicBezTo>
                  <a:cubicBezTo>
                    <a:pt x="48567" y="294852"/>
                    <a:pt x="53591" y="283966"/>
                    <a:pt x="51917" y="276430"/>
                  </a:cubicBezTo>
                  <a:cubicBezTo>
                    <a:pt x="60290" y="235399"/>
                    <a:pt x="52754" y="195205"/>
                    <a:pt x="52754" y="155012"/>
                  </a:cubicBezTo>
                  <a:cubicBezTo>
                    <a:pt x="52754" y="97234"/>
                    <a:pt x="38519" y="47830"/>
                    <a:pt x="0" y="5124"/>
                  </a:cubicBezTo>
                  <a:cubicBezTo>
                    <a:pt x="8374" y="-4924"/>
                    <a:pt x="15910" y="1775"/>
                    <a:pt x="22609" y="8474"/>
                  </a:cubicBezTo>
                  <a:close/>
                </a:path>
              </a:pathLst>
            </a:custGeom>
            <a:solidFill>
              <a:srgbClr val="CC7575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FB8F7905-A574-B499-8BB2-9EF462974B08}"/>
                </a:ext>
              </a:extLst>
            </p:cNvPr>
            <p:cNvSpPr/>
            <p:nvPr/>
          </p:nvSpPr>
          <p:spPr>
            <a:xfrm>
              <a:off x="10121027" y="6088467"/>
              <a:ext cx="588665" cy="538880"/>
            </a:xfrm>
            <a:custGeom>
              <a:avLst/>
              <a:gdLst>
                <a:gd name="connsiteX0" fmla="*/ 313174 w 588665"/>
                <a:gd name="connsiteY0" fmla="*/ 0 h 538880"/>
                <a:gd name="connsiteX1" fmla="*/ 318198 w 588665"/>
                <a:gd name="connsiteY1" fmla="*/ 25959 h 538880"/>
                <a:gd name="connsiteX2" fmla="*/ 361741 w 588665"/>
                <a:gd name="connsiteY2" fmla="*/ 83736 h 538880"/>
                <a:gd name="connsiteX3" fmla="*/ 499906 w 588665"/>
                <a:gd name="connsiteY3" fmla="*/ 220227 h 538880"/>
                <a:gd name="connsiteX4" fmla="*/ 588666 w 588665"/>
                <a:gd name="connsiteY4" fmla="*/ 458037 h 538880"/>
                <a:gd name="connsiteX5" fmla="*/ 556009 w 588665"/>
                <a:gd name="connsiteY5" fmla="*/ 488183 h 538880"/>
                <a:gd name="connsiteX6" fmla="*/ 474785 w 588665"/>
                <a:gd name="connsiteY6" fmla="*/ 535912 h 538880"/>
                <a:gd name="connsiteX7" fmla="*/ 222738 w 588665"/>
                <a:gd name="connsiteY7" fmla="*/ 432917 h 538880"/>
                <a:gd name="connsiteX8" fmla="*/ 74525 w 588665"/>
                <a:gd name="connsiteY8" fmla="*/ 244510 h 538880"/>
                <a:gd name="connsiteX9" fmla="*/ 0 w 588665"/>
                <a:gd name="connsiteY9" fmla="*/ 89598 h 538880"/>
                <a:gd name="connsiteX10" fmla="*/ 10886 w 588665"/>
                <a:gd name="connsiteY10" fmla="*/ 53591 h 538880"/>
                <a:gd name="connsiteX11" fmla="*/ 21771 w 588665"/>
                <a:gd name="connsiteY11" fmla="*/ 12560 h 538880"/>
                <a:gd name="connsiteX12" fmla="*/ 200967 w 588665"/>
                <a:gd name="connsiteY12" fmla="*/ 7536 h 538880"/>
                <a:gd name="connsiteX13" fmla="*/ 226088 w 588665"/>
                <a:gd name="connsiteY13" fmla="*/ 3350 h 538880"/>
                <a:gd name="connsiteX14" fmla="*/ 313174 w 588665"/>
                <a:gd name="connsiteY14" fmla="*/ 0 h 53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8665" h="538880">
                  <a:moveTo>
                    <a:pt x="313174" y="0"/>
                  </a:moveTo>
                  <a:cubicBezTo>
                    <a:pt x="312336" y="8374"/>
                    <a:pt x="313174" y="18422"/>
                    <a:pt x="318198" y="25959"/>
                  </a:cubicBezTo>
                  <a:cubicBezTo>
                    <a:pt x="328246" y="48567"/>
                    <a:pt x="344156" y="66152"/>
                    <a:pt x="361741" y="83736"/>
                  </a:cubicBezTo>
                  <a:cubicBezTo>
                    <a:pt x="406958" y="128954"/>
                    <a:pt x="459712" y="168310"/>
                    <a:pt x="499906" y="220227"/>
                  </a:cubicBezTo>
                  <a:cubicBezTo>
                    <a:pt x="554334" y="289728"/>
                    <a:pt x="587829" y="367602"/>
                    <a:pt x="588666" y="458037"/>
                  </a:cubicBezTo>
                  <a:cubicBezTo>
                    <a:pt x="577780" y="468086"/>
                    <a:pt x="566895" y="478972"/>
                    <a:pt x="556009" y="488183"/>
                  </a:cubicBezTo>
                  <a:cubicBezTo>
                    <a:pt x="532563" y="509117"/>
                    <a:pt x="508279" y="531725"/>
                    <a:pt x="474785" y="535912"/>
                  </a:cubicBezTo>
                  <a:cubicBezTo>
                    <a:pt x="370952" y="550985"/>
                    <a:pt x="290565" y="507442"/>
                    <a:pt x="222738" y="432917"/>
                  </a:cubicBezTo>
                  <a:cubicBezTo>
                    <a:pt x="168310" y="373464"/>
                    <a:pt x="117231" y="312337"/>
                    <a:pt x="74525" y="244510"/>
                  </a:cubicBezTo>
                  <a:cubicBezTo>
                    <a:pt x="42706" y="195943"/>
                    <a:pt x="12560" y="146538"/>
                    <a:pt x="0" y="89598"/>
                  </a:cubicBezTo>
                  <a:cubicBezTo>
                    <a:pt x="3349" y="77875"/>
                    <a:pt x="7536" y="66152"/>
                    <a:pt x="10886" y="53591"/>
                  </a:cubicBezTo>
                  <a:cubicBezTo>
                    <a:pt x="5862" y="37681"/>
                    <a:pt x="10886" y="24284"/>
                    <a:pt x="21771" y="12560"/>
                  </a:cubicBezTo>
                  <a:cubicBezTo>
                    <a:pt x="81224" y="5024"/>
                    <a:pt x="140677" y="8374"/>
                    <a:pt x="200967" y="7536"/>
                  </a:cubicBezTo>
                  <a:cubicBezTo>
                    <a:pt x="209341" y="7536"/>
                    <a:pt x="218552" y="10048"/>
                    <a:pt x="226088" y="3350"/>
                  </a:cubicBezTo>
                  <a:cubicBezTo>
                    <a:pt x="254558" y="2512"/>
                    <a:pt x="283866" y="2512"/>
                    <a:pt x="313174" y="0"/>
                  </a:cubicBezTo>
                  <a:close/>
                </a:path>
              </a:pathLst>
            </a:custGeom>
            <a:solidFill>
              <a:srgbClr val="F4BE8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5029F188-7609-79B8-1363-942264503F4B}"/>
                </a:ext>
              </a:extLst>
            </p:cNvPr>
            <p:cNvSpPr/>
            <p:nvPr/>
          </p:nvSpPr>
          <p:spPr>
            <a:xfrm>
              <a:off x="10023056" y="3589402"/>
              <a:ext cx="383512" cy="1019558"/>
            </a:xfrm>
            <a:custGeom>
              <a:avLst/>
              <a:gdLst>
                <a:gd name="connsiteX0" fmla="*/ 82062 w 383512"/>
                <a:gd name="connsiteY0" fmla="*/ 6236 h 1019558"/>
                <a:gd name="connsiteX1" fmla="*/ 133978 w 383512"/>
                <a:gd name="connsiteY1" fmla="*/ 38893 h 1019558"/>
                <a:gd name="connsiteX2" fmla="*/ 214365 w 383512"/>
                <a:gd name="connsiteY2" fmla="*/ 311036 h 1019558"/>
                <a:gd name="connsiteX3" fmla="*/ 269631 w 383512"/>
                <a:gd name="connsiteY3" fmla="*/ 535450 h 1019558"/>
                <a:gd name="connsiteX4" fmla="*/ 321547 w 383512"/>
                <a:gd name="connsiteY4" fmla="*/ 701248 h 1019558"/>
                <a:gd name="connsiteX5" fmla="*/ 371789 w 383512"/>
                <a:gd name="connsiteY5" fmla="*/ 820153 h 1019558"/>
                <a:gd name="connsiteX6" fmla="*/ 383512 w 383512"/>
                <a:gd name="connsiteY6" fmla="*/ 1007722 h 1019558"/>
                <a:gd name="connsiteX7" fmla="*/ 347505 w 383512"/>
                <a:gd name="connsiteY7" fmla="*/ 1005210 h 1019558"/>
                <a:gd name="connsiteX8" fmla="*/ 322385 w 383512"/>
                <a:gd name="connsiteY8" fmla="*/ 1007722 h 1019558"/>
                <a:gd name="connsiteX9" fmla="*/ 278004 w 383512"/>
                <a:gd name="connsiteY9" fmla="*/ 1003535 h 1019558"/>
                <a:gd name="connsiteX10" fmla="*/ 257070 w 383512"/>
                <a:gd name="connsiteY10" fmla="*/ 987625 h 1019558"/>
                <a:gd name="connsiteX11" fmla="*/ 256233 w 383512"/>
                <a:gd name="connsiteY11" fmla="*/ 958318 h 1019558"/>
                <a:gd name="connsiteX12" fmla="*/ 251209 w 383512"/>
                <a:gd name="connsiteY12" fmla="*/ 822665 h 1019558"/>
                <a:gd name="connsiteX13" fmla="*/ 237811 w 383512"/>
                <a:gd name="connsiteY13" fmla="*/ 799219 h 1019558"/>
                <a:gd name="connsiteX14" fmla="*/ 236974 w 383512"/>
                <a:gd name="connsiteY14" fmla="*/ 820990 h 1019558"/>
                <a:gd name="connsiteX15" fmla="*/ 236974 w 383512"/>
                <a:gd name="connsiteY15" fmla="*/ 949944 h 1019558"/>
                <a:gd name="connsiteX16" fmla="*/ 215202 w 383512"/>
                <a:gd name="connsiteY16" fmla="*/ 976740 h 1019558"/>
                <a:gd name="connsiteX17" fmla="*/ 182545 w 383512"/>
                <a:gd name="connsiteY17" fmla="*/ 841924 h 1019558"/>
                <a:gd name="connsiteX18" fmla="*/ 167473 w 383512"/>
                <a:gd name="connsiteY18" fmla="*/ 807592 h 1019558"/>
                <a:gd name="connsiteX19" fmla="*/ 152400 w 383512"/>
                <a:gd name="connsiteY19" fmla="*/ 826852 h 1019558"/>
                <a:gd name="connsiteX20" fmla="*/ 125604 w 383512"/>
                <a:gd name="connsiteY20" fmla="*/ 890491 h 1019558"/>
                <a:gd name="connsiteX21" fmla="*/ 98809 w 383512"/>
                <a:gd name="connsiteY21" fmla="*/ 913100 h 1019558"/>
                <a:gd name="connsiteX22" fmla="*/ 90435 w 383512"/>
                <a:gd name="connsiteY22" fmla="*/ 876256 h 1019558"/>
                <a:gd name="connsiteX23" fmla="*/ 115556 w 383512"/>
                <a:gd name="connsiteY23" fmla="*/ 750652 h 1019558"/>
                <a:gd name="connsiteX24" fmla="*/ 169985 w 383512"/>
                <a:gd name="connsiteY24" fmla="*/ 666078 h 1019558"/>
                <a:gd name="connsiteX25" fmla="*/ 178358 w 383512"/>
                <a:gd name="connsiteY25" fmla="*/ 636771 h 1019558"/>
                <a:gd name="connsiteX26" fmla="*/ 138165 w 383512"/>
                <a:gd name="connsiteY26" fmla="*/ 541311 h 1019558"/>
                <a:gd name="connsiteX27" fmla="*/ 67826 w 383512"/>
                <a:gd name="connsiteY27" fmla="*/ 258283 h 1019558"/>
                <a:gd name="connsiteX28" fmla="*/ 39356 w 383512"/>
                <a:gd name="connsiteY28" fmla="*/ 139377 h 1019558"/>
                <a:gd name="connsiteX29" fmla="*/ 0 w 383512"/>
                <a:gd name="connsiteY29" fmla="*/ 17122 h 1019558"/>
                <a:gd name="connsiteX30" fmla="*/ 82062 w 383512"/>
                <a:gd name="connsiteY30" fmla="*/ 6236 h 101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3512" h="1019558">
                  <a:moveTo>
                    <a:pt x="82062" y="6236"/>
                  </a:moveTo>
                  <a:cubicBezTo>
                    <a:pt x="126442" y="-4649"/>
                    <a:pt x="125604" y="-5487"/>
                    <a:pt x="133978" y="38893"/>
                  </a:cubicBezTo>
                  <a:cubicBezTo>
                    <a:pt x="151563" y="131841"/>
                    <a:pt x="169985" y="225625"/>
                    <a:pt x="214365" y="311036"/>
                  </a:cubicBezTo>
                  <a:cubicBezTo>
                    <a:pt x="250372" y="381375"/>
                    <a:pt x="265444" y="456738"/>
                    <a:pt x="269631" y="535450"/>
                  </a:cubicBezTo>
                  <a:cubicBezTo>
                    <a:pt x="272980" y="594065"/>
                    <a:pt x="291402" y="649331"/>
                    <a:pt x="321547" y="701248"/>
                  </a:cubicBezTo>
                  <a:cubicBezTo>
                    <a:pt x="343319" y="738091"/>
                    <a:pt x="364253" y="774935"/>
                    <a:pt x="371789" y="820153"/>
                  </a:cubicBezTo>
                  <a:cubicBezTo>
                    <a:pt x="382675" y="882955"/>
                    <a:pt x="383512" y="944920"/>
                    <a:pt x="383512" y="1007722"/>
                  </a:cubicBezTo>
                  <a:cubicBezTo>
                    <a:pt x="370114" y="1015259"/>
                    <a:pt x="357554" y="1015259"/>
                    <a:pt x="347505" y="1005210"/>
                  </a:cubicBezTo>
                  <a:cubicBezTo>
                    <a:pt x="336620" y="994325"/>
                    <a:pt x="331596" y="1000186"/>
                    <a:pt x="322385" y="1007722"/>
                  </a:cubicBezTo>
                  <a:cubicBezTo>
                    <a:pt x="303963" y="1025307"/>
                    <a:pt x="292240" y="1022795"/>
                    <a:pt x="278004" y="1003535"/>
                  </a:cubicBezTo>
                  <a:cubicBezTo>
                    <a:pt x="272980" y="995999"/>
                    <a:pt x="270468" y="984276"/>
                    <a:pt x="257070" y="987625"/>
                  </a:cubicBezTo>
                  <a:cubicBezTo>
                    <a:pt x="248697" y="977577"/>
                    <a:pt x="253721" y="968366"/>
                    <a:pt x="256233" y="958318"/>
                  </a:cubicBezTo>
                  <a:cubicBezTo>
                    <a:pt x="266281" y="913100"/>
                    <a:pt x="263769" y="867045"/>
                    <a:pt x="251209" y="822665"/>
                  </a:cubicBezTo>
                  <a:cubicBezTo>
                    <a:pt x="247859" y="814292"/>
                    <a:pt x="247022" y="804243"/>
                    <a:pt x="237811" y="799219"/>
                  </a:cubicBezTo>
                  <a:cubicBezTo>
                    <a:pt x="233624" y="807592"/>
                    <a:pt x="236974" y="814292"/>
                    <a:pt x="236974" y="820990"/>
                  </a:cubicBezTo>
                  <a:cubicBezTo>
                    <a:pt x="239486" y="864533"/>
                    <a:pt x="245347" y="908076"/>
                    <a:pt x="236974" y="949944"/>
                  </a:cubicBezTo>
                  <a:cubicBezTo>
                    <a:pt x="233624" y="961667"/>
                    <a:pt x="237811" y="980089"/>
                    <a:pt x="215202" y="976740"/>
                  </a:cubicBezTo>
                  <a:cubicBezTo>
                    <a:pt x="186732" y="936546"/>
                    <a:pt x="185895" y="888817"/>
                    <a:pt x="182545" y="841924"/>
                  </a:cubicBezTo>
                  <a:cubicBezTo>
                    <a:pt x="171659" y="833551"/>
                    <a:pt x="179196" y="815966"/>
                    <a:pt x="167473" y="807592"/>
                  </a:cubicBezTo>
                  <a:cubicBezTo>
                    <a:pt x="156587" y="810105"/>
                    <a:pt x="155749" y="819316"/>
                    <a:pt x="152400" y="826852"/>
                  </a:cubicBezTo>
                  <a:cubicBezTo>
                    <a:pt x="142352" y="847786"/>
                    <a:pt x="134815" y="869557"/>
                    <a:pt x="125604" y="890491"/>
                  </a:cubicBezTo>
                  <a:cubicBezTo>
                    <a:pt x="120580" y="901377"/>
                    <a:pt x="115556" y="915612"/>
                    <a:pt x="98809" y="913100"/>
                  </a:cubicBezTo>
                  <a:cubicBezTo>
                    <a:pt x="90435" y="902215"/>
                    <a:pt x="88760" y="889654"/>
                    <a:pt x="90435" y="876256"/>
                  </a:cubicBezTo>
                  <a:cubicBezTo>
                    <a:pt x="91273" y="832713"/>
                    <a:pt x="101321" y="791683"/>
                    <a:pt x="115556" y="750652"/>
                  </a:cubicBezTo>
                  <a:cubicBezTo>
                    <a:pt x="130629" y="720507"/>
                    <a:pt x="144864" y="689524"/>
                    <a:pt x="169985" y="666078"/>
                  </a:cubicBezTo>
                  <a:cubicBezTo>
                    <a:pt x="176684" y="659379"/>
                    <a:pt x="185057" y="651006"/>
                    <a:pt x="178358" y="636771"/>
                  </a:cubicBezTo>
                  <a:cubicBezTo>
                    <a:pt x="164123" y="604951"/>
                    <a:pt x="149888" y="573968"/>
                    <a:pt x="138165" y="541311"/>
                  </a:cubicBezTo>
                  <a:cubicBezTo>
                    <a:pt x="103833" y="449201"/>
                    <a:pt x="78712" y="355417"/>
                    <a:pt x="67826" y="258283"/>
                  </a:cubicBezTo>
                  <a:cubicBezTo>
                    <a:pt x="63640" y="217252"/>
                    <a:pt x="61128" y="177058"/>
                    <a:pt x="39356" y="139377"/>
                  </a:cubicBezTo>
                  <a:cubicBezTo>
                    <a:pt x="18422" y="102533"/>
                    <a:pt x="5024" y="59827"/>
                    <a:pt x="0" y="17122"/>
                  </a:cubicBezTo>
                  <a:cubicBezTo>
                    <a:pt x="28471" y="20472"/>
                    <a:pt x="52754" y="11261"/>
                    <a:pt x="82062" y="6236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6E3EBA96-0B37-899D-84C6-14AA02DCE359}"/>
                </a:ext>
              </a:extLst>
            </p:cNvPr>
            <p:cNvSpPr/>
            <p:nvPr/>
          </p:nvSpPr>
          <p:spPr>
            <a:xfrm>
              <a:off x="10239095" y="4370216"/>
              <a:ext cx="54338" cy="210793"/>
            </a:xfrm>
            <a:custGeom>
              <a:avLst/>
              <a:gdLst>
                <a:gd name="connsiteX0" fmla="*/ 0 w 54338"/>
                <a:gd name="connsiteY0" fmla="*/ 195088 h 210793"/>
                <a:gd name="connsiteX1" fmla="*/ 13398 w 54338"/>
                <a:gd name="connsiteY1" fmla="*/ 172479 h 210793"/>
                <a:gd name="connsiteX2" fmla="*/ 10886 w 54338"/>
                <a:gd name="connsiteY2" fmla="*/ 33477 h 210793"/>
                <a:gd name="connsiteX3" fmla="*/ 15910 w 54338"/>
                <a:gd name="connsiteY3" fmla="*/ 820 h 210793"/>
                <a:gd name="connsiteX4" fmla="*/ 37681 w 54338"/>
                <a:gd name="connsiteY4" fmla="*/ 25941 h 210793"/>
                <a:gd name="connsiteX5" fmla="*/ 40193 w 54338"/>
                <a:gd name="connsiteY5" fmla="*/ 205974 h 210793"/>
                <a:gd name="connsiteX6" fmla="*/ 0 w 54338"/>
                <a:gd name="connsiteY6" fmla="*/ 195088 h 2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38" h="210793">
                  <a:moveTo>
                    <a:pt x="0" y="195088"/>
                  </a:moveTo>
                  <a:cubicBezTo>
                    <a:pt x="11723" y="191739"/>
                    <a:pt x="11723" y="180853"/>
                    <a:pt x="13398" y="172479"/>
                  </a:cubicBezTo>
                  <a:cubicBezTo>
                    <a:pt x="18422" y="125587"/>
                    <a:pt x="16747" y="80370"/>
                    <a:pt x="10886" y="33477"/>
                  </a:cubicBezTo>
                  <a:cubicBezTo>
                    <a:pt x="10048" y="21754"/>
                    <a:pt x="3349" y="5007"/>
                    <a:pt x="15910" y="820"/>
                  </a:cubicBezTo>
                  <a:cubicBezTo>
                    <a:pt x="31820" y="-4204"/>
                    <a:pt x="33495" y="15055"/>
                    <a:pt x="37681" y="25941"/>
                  </a:cubicBezTo>
                  <a:cubicBezTo>
                    <a:pt x="59453" y="85394"/>
                    <a:pt x="59453" y="146521"/>
                    <a:pt x="40193" y="205974"/>
                  </a:cubicBezTo>
                  <a:cubicBezTo>
                    <a:pt x="22609" y="215185"/>
                    <a:pt x="9211" y="210998"/>
                    <a:pt x="0" y="195088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544D6795-FE2E-D2B5-6317-504F3843623F}"/>
                </a:ext>
              </a:extLst>
            </p:cNvPr>
            <p:cNvSpPr/>
            <p:nvPr/>
          </p:nvSpPr>
          <p:spPr>
            <a:xfrm>
              <a:off x="10121865" y="4381085"/>
              <a:ext cx="84283" cy="137390"/>
            </a:xfrm>
            <a:custGeom>
              <a:avLst/>
              <a:gdLst>
                <a:gd name="connsiteX0" fmla="*/ 44380 w 84283"/>
                <a:gd name="connsiteY0" fmla="*/ 123930 h 137390"/>
                <a:gd name="connsiteX1" fmla="*/ 0 w 84283"/>
                <a:gd name="connsiteY1" fmla="*/ 123092 h 137390"/>
                <a:gd name="connsiteX2" fmla="*/ 21771 w 84283"/>
                <a:gd name="connsiteY2" fmla="*/ 94622 h 137390"/>
                <a:gd name="connsiteX3" fmla="*/ 53591 w 84283"/>
                <a:gd name="connsiteY3" fmla="*/ 17584 h 137390"/>
                <a:gd name="connsiteX4" fmla="*/ 71176 w 84283"/>
                <a:gd name="connsiteY4" fmla="*/ 0 h 137390"/>
                <a:gd name="connsiteX5" fmla="*/ 82899 w 84283"/>
                <a:gd name="connsiteY5" fmla="*/ 20934 h 137390"/>
                <a:gd name="connsiteX6" fmla="*/ 83736 w 84283"/>
                <a:gd name="connsiteY6" fmla="*/ 49404 h 137390"/>
                <a:gd name="connsiteX7" fmla="*/ 44380 w 84283"/>
                <a:gd name="connsiteY7" fmla="*/ 123930 h 1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283" h="137390">
                  <a:moveTo>
                    <a:pt x="44380" y="123930"/>
                  </a:moveTo>
                  <a:cubicBezTo>
                    <a:pt x="29308" y="139002"/>
                    <a:pt x="14235" y="144864"/>
                    <a:pt x="0" y="123092"/>
                  </a:cubicBezTo>
                  <a:cubicBezTo>
                    <a:pt x="11723" y="116393"/>
                    <a:pt x="17585" y="107182"/>
                    <a:pt x="21771" y="94622"/>
                  </a:cubicBezTo>
                  <a:cubicBezTo>
                    <a:pt x="31820" y="68664"/>
                    <a:pt x="42706" y="42705"/>
                    <a:pt x="53591" y="17584"/>
                  </a:cubicBezTo>
                  <a:cubicBezTo>
                    <a:pt x="56941" y="10048"/>
                    <a:pt x="61965" y="0"/>
                    <a:pt x="71176" y="0"/>
                  </a:cubicBezTo>
                  <a:cubicBezTo>
                    <a:pt x="82899" y="0"/>
                    <a:pt x="81224" y="13398"/>
                    <a:pt x="82899" y="20934"/>
                  </a:cubicBezTo>
                  <a:cubicBezTo>
                    <a:pt x="85411" y="29308"/>
                    <a:pt x="83736" y="39356"/>
                    <a:pt x="83736" y="49404"/>
                  </a:cubicBezTo>
                  <a:cubicBezTo>
                    <a:pt x="70338" y="73688"/>
                    <a:pt x="66152" y="102996"/>
                    <a:pt x="44380" y="123930"/>
                  </a:cubicBezTo>
                  <a:close/>
                </a:path>
              </a:pathLst>
            </a:custGeom>
            <a:solidFill>
              <a:srgbClr val="F5E2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5879EC7-D5EA-EC2D-1A69-CAA3AE471AB0}"/>
                </a:ext>
              </a:extLst>
            </p:cNvPr>
            <p:cNvSpPr/>
            <p:nvPr/>
          </p:nvSpPr>
          <p:spPr>
            <a:xfrm>
              <a:off x="7466588" y="5826372"/>
              <a:ext cx="201804" cy="205269"/>
            </a:xfrm>
            <a:custGeom>
              <a:avLst/>
              <a:gdLst>
                <a:gd name="connsiteX0" fmla="*/ 201804 w 201804"/>
                <a:gd name="connsiteY0" fmla="*/ 169985 h 205269"/>
                <a:gd name="connsiteX1" fmla="*/ 196780 w 201804"/>
                <a:gd name="connsiteY1" fmla="*/ 174171 h 205269"/>
                <a:gd name="connsiteX2" fmla="*/ 98809 w 201804"/>
                <a:gd name="connsiteY2" fmla="*/ 203479 h 205269"/>
                <a:gd name="connsiteX3" fmla="*/ 83736 w 201804"/>
                <a:gd name="connsiteY3" fmla="*/ 202642 h 205269"/>
                <a:gd name="connsiteX4" fmla="*/ 0 w 201804"/>
                <a:gd name="connsiteY4" fmla="*/ 8374 h 205269"/>
                <a:gd name="connsiteX5" fmla="*/ 103833 w 201804"/>
                <a:gd name="connsiteY5" fmla="*/ 0 h 205269"/>
                <a:gd name="connsiteX6" fmla="*/ 155749 w 201804"/>
                <a:gd name="connsiteY6" fmla="*/ 123930 h 205269"/>
                <a:gd name="connsiteX7" fmla="*/ 201804 w 201804"/>
                <a:gd name="connsiteY7" fmla="*/ 169985 h 20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804" h="205269">
                  <a:moveTo>
                    <a:pt x="201804" y="169985"/>
                  </a:moveTo>
                  <a:cubicBezTo>
                    <a:pt x="200967" y="170822"/>
                    <a:pt x="198455" y="174171"/>
                    <a:pt x="196780" y="174171"/>
                  </a:cubicBezTo>
                  <a:cubicBezTo>
                    <a:pt x="163286" y="179196"/>
                    <a:pt x="129791" y="187569"/>
                    <a:pt x="98809" y="203479"/>
                  </a:cubicBezTo>
                  <a:cubicBezTo>
                    <a:pt x="93785" y="205992"/>
                    <a:pt x="87923" y="205992"/>
                    <a:pt x="83736" y="202642"/>
                  </a:cubicBezTo>
                  <a:cubicBezTo>
                    <a:pt x="35169" y="147376"/>
                    <a:pt x="7536" y="82061"/>
                    <a:pt x="0" y="8374"/>
                  </a:cubicBezTo>
                  <a:cubicBezTo>
                    <a:pt x="34332" y="1675"/>
                    <a:pt x="69501" y="0"/>
                    <a:pt x="103833" y="0"/>
                  </a:cubicBezTo>
                  <a:cubicBezTo>
                    <a:pt x="104670" y="47730"/>
                    <a:pt x="113881" y="92948"/>
                    <a:pt x="155749" y="123930"/>
                  </a:cubicBezTo>
                  <a:cubicBezTo>
                    <a:pt x="171659" y="138165"/>
                    <a:pt x="187569" y="154912"/>
                    <a:pt x="201804" y="169985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1BA936D8-48F9-D328-0995-D98464F20F54}"/>
                </a:ext>
              </a:extLst>
            </p:cNvPr>
            <p:cNvSpPr/>
            <p:nvPr/>
          </p:nvSpPr>
          <p:spPr>
            <a:xfrm>
              <a:off x="7764689" y="5700146"/>
              <a:ext cx="163295" cy="231949"/>
            </a:xfrm>
            <a:custGeom>
              <a:avLst/>
              <a:gdLst>
                <a:gd name="connsiteX0" fmla="*/ 76200 w 163295"/>
                <a:gd name="connsiteY0" fmla="*/ 2297 h 231949"/>
                <a:gd name="connsiteX1" fmla="*/ 124767 w 163295"/>
                <a:gd name="connsiteY1" fmla="*/ 36629 h 231949"/>
                <a:gd name="connsiteX2" fmla="*/ 158262 w 163295"/>
                <a:gd name="connsiteY2" fmla="*/ 158884 h 231949"/>
                <a:gd name="connsiteX3" fmla="*/ 160774 w 163295"/>
                <a:gd name="connsiteY3" fmla="*/ 185679 h 231949"/>
                <a:gd name="connsiteX4" fmla="*/ 128954 w 163295"/>
                <a:gd name="connsiteY4" fmla="*/ 230897 h 231949"/>
                <a:gd name="connsiteX5" fmla="*/ 110532 w 163295"/>
                <a:gd name="connsiteY5" fmla="*/ 219174 h 231949"/>
                <a:gd name="connsiteX6" fmla="*/ 73688 w 163295"/>
                <a:gd name="connsiteY6" fmla="*/ 171444 h 231949"/>
                <a:gd name="connsiteX7" fmla="*/ 18422 w 163295"/>
                <a:gd name="connsiteY7" fmla="*/ 95244 h 231949"/>
                <a:gd name="connsiteX8" fmla="*/ 10048 w 163295"/>
                <a:gd name="connsiteY8" fmla="*/ 60912 h 231949"/>
                <a:gd name="connsiteX9" fmla="*/ 0 w 163295"/>
                <a:gd name="connsiteY9" fmla="*/ 5647 h 231949"/>
                <a:gd name="connsiteX10" fmla="*/ 76200 w 163295"/>
                <a:gd name="connsiteY10" fmla="*/ 2297 h 23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95" h="231949">
                  <a:moveTo>
                    <a:pt x="76200" y="2297"/>
                  </a:moveTo>
                  <a:cubicBezTo>
                    <a:pt x="117231" y="-2727"/>
                    <a:pt x="117231" y="-2727"/>
                    <a:pt x="124767" y="36629"/>
                  </a:cubicBezTo>
                  <a:cubicBezTo>
                    <a:pt x="132303" y="79334"/>
                    <a:pt x="140677" y="120365"/>
                    <a:pt x="158262" y="158884"/>
                  </a:cubicBezTo>
                  <a:cubicBezTo>
                    <a:pt x="162448" y="167257"/>
                    <a:pt x="165798" y="176468"/>
                    <a:pt x="160774" y="185679"/>
                  </a:cubicBezTo>
                  <a:cubicBezTo>
                    <a:pt x="155749" y="204101"/>
                    <a:pt x="141514" y="217499"/>
                    <a:pt x="128954" y="230897"/>
                  </a:cubicBezTo>
                  <a:cubicBezTo>
                    <a:pt x="118068" y="235084"/>
                    <a:pt x="114719" y="225873"/>
                    <a:pt x="110532" y="219174"/>
                  </a:cubicBezTo>
                  <a:cubicBezTo>
                    <a:pt x="100484" y="201589"/>
                    <a:pt x="87086" y="186517"/>
                    <a:pt x="73688" y="171444"/>
                  </a:cubicBezTo>
                  <a:cubicBezTo>
                    <a:pt x="55266" y="146323"/>
                    <a:pt x="33495" y="122877"/>
                    <a:pt x="18422" y="95244"/>
                  </a:cubicBezTo>
                  <a:cubicBezTo>
                    <a:pt x="11723" y="85196"/>
                    <a:pt x="2512" y="74310"/>
                    <a:pt x="10048" y="60912"/>
                  </a:cubicBezTo>
                  <a:cubicBezTo>
                    <a:pt x="3349" y="43328"/>
                    <a:pt x="1675" y="24068"/>
                    <a:pt x="0" y="5647"/>
                  </a:cubicBezTo>
                  <a:cubicBezTo>
                    <a:pt x="25121" y="5647"/>
                    <a:pt x="51079" y="5647"/>
                    <a:pt x="76200" y="2297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6D54910B-8C47-A478-E483-80424F9502FC}"/>
                </a:ext>
              </a:extLst>
            </p:cNvPr>
            <p:cNvSpPr/>
            <p:nvPr/>
          </p:nvSpPr>
          <p:spPr>
            <a:xfrm>
              <a:off x="7840889" y="5693650"/>
              <a:ext cx="172496" cy="193849"/>
            </a:xfrm>
            <a:custGeom>
              <a:avLst/>
              <a:gdLst>
                <a:gd name="connsiteX0" fmla="*/ 125604 w 172496"/>
                <a:gd name="connsiteY0" fmla="*/ 419 h 193849"/>
                <a:gd name="connsiteX1" fmla="*/ 169147 w 172496"/>
                <a:gd name="connsiteY1" fmla="*/ 115137 h 193849"/>
                <a:gd name="connsiteX2" fmla="*/ 172497 w 172496"/>
                <a:gd name="connsiteY2" fmla="*/ 119324 h 193849"/>
                <a:gd name="connsiteX3" fmla="*/ 84574 w 172496"/>
                <a:gd name="connsiteY3" fmla="*/ 193849 h 193849"/>
                <a:gd name="connsiteX4" fmla="*/ 41031 w 172496"/>
                <a:gd name="connsiteY4" fmla="*/ 43124 h 193849"/>
                <a:gd name="connsiteX5" fmla="*/ 0 w 172496"/>
                <a:gd name="connsiteY5" fmla="*/ 10467 h 193849"/>
                <a:gd name="connsiteX6" fmla="*/ 125604 w 172496"/>
                <a:gd name="connsiteY6" fmla="*/ 419 h 19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6" h="193849">
                  <a:moveTo>
                    <a:pt x="125604" y="419"/>
                  </a:moveTo>
                  <a:cubicBezTo>
                    <a:pt x="118068" y="47311"/>
                    <a:pt x="123092" y="89179"/>
                    <a:pt x="169147" y="115137"/>
                  </a:cubicBezTo>
                  <a:cubicBezTo>
                    <a:pt x="171659" y="115975"/>
                    <a:pt x="171659" y="118487"/>
                    <a:pt x="172497" y="119324"/>
                  </a:cubicBezTo>
                  <a:cubicBezTo>
                    <a:pt x="134815" y="135234"/>
                    <a:pt x="108857" y="163704"/>
                    <a:pt x="84574" y="193849"/>
                  </a:cubicBezTo>
                  <a:cubicBezTo>
                    <a:pt x="63640" y="145282"/>
                    <a:pt x="46892" y="95878"/>
                    <a:pt x="41031" y="43124"/>
                  </a:cubicBezTo>
                  <a:cubicBezTo>
                    <a:pt x="37681" y="14654"/>
                    <a:pt x="25958" y="6280"/>
                    <a:pt x="0" y="10467"/>
                  </a:cubicBezTo>
                  <a:cubicBezTo>
                    <a:pt x="41868" y="2094"/>
                    <a:pt x="83736" y="-1256"/>
                    <a:pt x="125604" y="419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B70440C-10A8-9BB4-3447-33C8D4F0DC6D}"/>
                </a:ext>
              </a:extLst>
            </p:cNvPr>
            <p:cNvSpPr/>
            <p:nvPr/>
          </p:nvSpPr>
          <p:spPr>
            <a:xfrm>
              <a:off x="7473287" y="5995944"/>
              <a:ext cx="460888" cy="231004"/>
            </a:xfrm>
            <a:custGeom>
              <a:avLst/>
              <a:gdLst>
                <a:gd name="connsiteX0" fmla="*/ 260420 w 460888"/>
                <a:gd name="connsiteY0" fmla="*/ 15486 h 231004"/>
                <a:gd name="connsiteX1" fmla="*/ 422031 w 460888"/>
                <a:gd name="connsiteY1" fmla="*/ 102571 h 231004"/>
                <a:gd name="connsiteX2" fmla="*/ 458037 w 460888"/>
                <a:gd name="connsiteY2" fmla="*/ 187145 h 231004"/>
                <a:gd name="connsiteX3" fmla="*/ 378488 w 460888"/>
                <a:gd name="connsiteY3" fmla="*/ 223152 h 231004"/>
                <a:gd name="connsiteX4" fmla="*/ 109694 w 460888"/>
                <a:gd name="connsiteY4" fmla="*/ 223152 h 231004"/>
                <a:gd name="connsiteX5" fmla="*/ 0 w 460888"/>
                <a:gd name="connsiteY5" fmla="*/ 190494 h 231004"/>
                <a:gd name="connsiteX6" fmla="*/ 25121 w 460888"/>
                <a:gd name="connsiteY6" fmla="*/ 134391 h 231004"/>
                <a:gd name="connsiteX7" fmla="*/ 20097 w 460888"/>
                <a:gd name="connsiteY7" fmla="*/ 109270 h 231004"/>
                <a:gd name="connsiteX8" fmla="*/ 78712 w 460888"/>
                <a:gd name="connsiteY8" fmla="*/ 33070 h 231004"/>
                <a:gd name="connsiteX9" fmla="*/ 196780 w 460888"/>
                <a:gd name="connsiteY9" fmla="*/ 413 h 231004"/>
                <a:gd name="connsiteX10" fmla="*/ 260420 w 460888"/>
                <a:gd name="connsiteY10" fmla="*/ 15486 h 23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0888" h="231004">
                  <a:moveTo>
                    <a:pt x="260420" y="15486"/>
                  </a:moveTo>
                  <a:cubicBezTo>
                    <a:pt x="312336" y="48980"/>
                    <a:pt x="364253" y="79125"/>
                    <a:pt x="422031" y="102571"/>
                  </a:cubicBezTo>
                  <a:cubicBezTo>
                    <a:pt x="453850" y="114294"/>
                    <a:pt x="467248" y="155325"/>
                    <a:pt x="458037" y="187145"/>
                  </a:cubicBezTo>
                  <a:cubicBezTo>
                    <a:pt x="436266" y="208916"/>
                    <a:pt x="407796" y="219802"/>
                    <a:pt x="378488" y="223152"/>
                  </a:cubicBezTo>
                  <a:cubicBezTo>
                    <a:pt x="289727" y="233200"/>
                    <a:pt x="199292" y="234037"/>
                    <a:pt x="109694" y="223152"/>
                  </a:cubicBezTo>
                  <a:cubicBezTo>
                    <a:pt x="73688" y="218965"/>
                    <a:pt x="36007" y="212266"/>
                    <a:pt x="0" y="190494"/>
                  </a:cubicBezTo>
                  <a:cubicBezTo>
                    <a:pt x="26796" y="178771"/>
                    <a:pt x="26796" y="157000"/>
                    <a:pt x="25121" y="134391"/>
                  </a:cubicBezTo>
                  <a:cubicBezTo>
                    <a:pt x="24283" y="126017"/>
                    <a:pt x="21771" y="118481"/>
                    <a:pt x="20097" y="109270"/>
                  </a:cubicBezTo>
                  <a:cubicBezTo>
                    <a:pt x="31820" y="77450"/>
                    <a:pt x="56103" y="56516"/>
                    <a:pt x="78712" y="33070"/>
                  </a:cubicBezTo>
                  <a:cubicBezTo>
                    <a:pt x="115556" y="14648"/>
                    <a:pt x="153237" y="-2936"/>
                    <a:pt x="196780" y="413"/>
                  </a:cubicBezTo>
                  <a:cubicBezTo>
                    <a:pt x="218552" y="413"/>
                    <a:pt x="241998" y="4600"/>
                    <a:pt x="260420" y="15486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635DD41C-243C-C017-654E-8EBBF791541E}"/>
                </a:ext>
              </a:extLst>
            </p:cNvPr>
            <p:cNvSpPr/>
            <p:nvPr/>
          </p:nvSpPr>
          <p:spPr>
            <a:xfrm>
              <a:off x="7705225" y="5809764"/>
              <a:ext cx="636510" cy="337075"/>
            </a:xfrm>
            <a:custGeom>
              <a:avLst/>
              <a:gdLst>
                <a:gd name="connsiteX0" fmla="*/ 162460 w 636510"/>
                <a:gd name="connsiteY0" fmla="*/ 202503 h 337075"/>
                <a:gd name="connsiteX1" fmla="*/ 480657 w 636510"/>
                <a:gd name="connsiteY1" fmla="*/ 267817 h 337075"/>
                <a:gd name="connsiteX2" fmla="*/ 609611 w 636510"/>
                <a:gd name="connsiteY2" fmla="*/ 224274 h 337075"/>
                <a:gd name="connsiteX3" fmla="*/ 632220 w 636510"/>
                <a:gd name="connsiteY3" fmla="*/ 179057 h 337075"/>
                <a:gd name="connsiteX4" fmla="*/ 636407 w 636510"/>
                <a:gd name="connsiteY4" fmla="*/ 196641 h 337075"/>
                <a:gd name="connsiteX5" fmla="*/ 529224 w 636510"/>
                <a:gd name="connsiteY5" fmla="*/ 329782 h 337075"/>
                <a:gd name="connsiteX6" fmla="*/ 286389 w 636510"/>
                <a:gd name="connsiteY6" fmla="*/ 310523 h 337075"/>
                <a:gd name="connsiteX7" fmla="*/ 26807 w 636510"/>
                <a:gd name="connsiteY7" fmla="*/ 184918 h 337075"/>
                <a:gd name="connsiteX8" fmla="*/ 849 w 636510"/>
                <a:gd name="connsiteY8" fmla="*/ 139701 h 337075"/>
                <a:gd name="connsiteX9" fmla="*/ 18433 w 636510"/>
                <a:gd name="connsiteY9" fmla="*/ 140538 h 337075"/>
                <a:gd name="connsiteX10" fmla="*/ 118079 w 636510"/>
                <a:gd name="connsiteY10" fmla="*/ 184081 h 337075"/>
                <a:gd name="connsiteX11" fmla="*/ 48578 w 636510"/>
                <a:gd name="connsiteY11" fmla="*/ 45916 h 337075"/>
                <a:gd name="connsiteX12" fmla="*/ 43554 w 636510"/>
                <a:gd name="connsiteY12" fmla="*/ 4885 h 337075"/>
                <a:gd name="connsiteX13" fmla="*/ 59464 w 636510"/>
                <a:gd name="connsiteY13" fmla="*/ 2373 h 337075"/>
                <a:gd name="connsiteX14" fmla="*/ 137339 w 636510"/>
                <a:gd name="connsiteY14" fmla="*/ 60988 h 337075"/>
                <a:gd name="connsiteX15" fmla="*/ 188418 w 636510"/>
                <a:gd name="connsiteY15" fmla="*/ 123791 h 337075"/>
                <a:gd name="connsiteX16" fmla="*/ 162460 w 636510"/>
                <a:gd name="connsiteY16" fmla="*/ 202503 h 33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6510" h="337075">
                  <a:moveTo>
                    <a:pt x="162460" y="202503"/>
                  </a:moveTo>
                  <a:cubicBezTo>
                    <a:pt x="264618" y="250233"/>
                    <a:pt x="369288" y="276191"/>
                    <a:pt x="480657" y="267817"/>
                  </a:cubicBezTo>
                  <a:cubicBezTo>
                    <a:pt x="527550" y="263630"/>
                    <a:pt x="572767" y="256931"/>
                    <a:pt x="609611" y="224274"/>
                  </a:cubicBezTo>
                  <a:cubicBezTo>
                    <a:pt x="623846" y="210876"/>
                    <a:pt x="634732" y="199153"/>
                    <a:pt x="632220" y="179057"/>
                  </a:cubicBezTo>
                  <a:cubicBezTo>
                    <a:pt x="636407" y="184081"/>
                    <a:pt x="636407" y="189942"/>
                    <a:pt x="636407" y="196641"/>
                  </a:cubicBezTo>
                  <a:cubicBezTo>
                    <a:pt x="638919" y="261955"/>
                    <a:pt x="595376" y="318059"/>
                    <a:pt x="529224" y="329782"/>
                  </a:cubicBezTo>
                  <a:cubicBezTo>
                    <a:pt x="447163" y="344017"/>
                    <a:pt x="364264" y="337318"/>
                    <a:pt x="286389" y="310523"/>
                  </a:cubicBezTo>
                  <a:cubicBezTo>
                    <a:pt x="195117" y="278703"/>
                    <a:pt x="116405" y="221762"/>
                    <a:pt x="26807" y="184918"/>
                  </a:cubicBezTo>
                  <a:cubicBezTo>
                    <a:pt x="8385" y="177382"/>
                    <a:pt x="-3338" y="162309"/>
                    <a:pt x="849" y="139701"/>
                  </a:cubicBezTo>
                  <a:cubicBezTo>
                    <a:pt x="7548" y="136351"/>
                    <a:pt x="12572" y="138863"/>
                    <a:pt x="18433" y="140538"/>
                  </a:cubicBezTo>
                  <a:cubicBezTo>
                    <a:pt x="54440" y="154773"/>
                    <a:pt x="88772" y="169008"/>
                    <a:pt x="118079" y="184081"/>
                  </a:cubicBezTo>
                  <a:cubicBezTo>
                    <a:pt x="89609" y="144725"/>
                    <a:pt x="55277" y="102856"/>
                    <a:pt x="48578" y="45916"/>
                  </a:cubicBezTo>
                  <a:cubicBezTo>
                    <a:pt x="44392" y="32518"/>
                    <a:pt x="41042" y="19120"/>
                    <a:pt x="43554" y="4885"/>
                  </a:cubicBezTo>
                  <a:cubicBezTo>
                    <a:pt x="48578" y="-139"/>
                    <a:pt x="55277" y="-1814"/>
                    <a:pt x="59464" y="2373"/>
                  </a:cubicBezTo>
                  <a:cubicBezTo>
                    <a:pt x="82073" y="25819"/>
                    <a:pt x="115567" y="35030"/>
                    <a:pt x="137339" y="60988"/>
                  </a:cubicBezTo>
                  <a:cubicBezTo>
                    <a:pt x="159948" y="76898"/>
                    <a:pt x="169158" y="105369"/>
                    <a:pt x="188418" y="123791"/>
                  </a:cubicBezTo>
                  <a:cubicBezTo>
                    <a:pt x="192605" y="154773"/>
                    <a:pt x="210189" y="190780"/>
                    <a:pt x="162460" y="202503"/>
                  </a:cubicBezTo>
                  <a:close/>
                </a:path>
              </a:pathLst>
            </a:custGeom>
            <a:solidFill>
              <a:srgbClr val="E0A76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84BAD11C-6C2A-2365-DF93-D0F7958A588E}"/>
                </a:ext>
              </a:extLst>
            </p:cNvPr>
            <p:cNvSpPr/>
            <p:nvPr/>
          </p:nvSpPr>
          <p:spPr>
            <a:xfrm>
              <a:off x="7706890" y="5855680"/>
              <a:ext cx="133998" cy="151562"/>
            </a:xfrm>
            <a:custGeom>
              <a:avLst/>
              <a:gdLst>
                <a:gd name="connsiteX0" fmla="*/ 5045 w 133998"/>
                <a:gd name="connsiteY0" fmla="*/ 51917 h 151562"/>
                <a:gd name="connsiteX1" fmla="*/ 47750 w 133998"/>
                <a:gd name="connsiteY1" fmla="*/ 0 h 151562"/>
                <a:gd name="connsiteX2" fmla="*/ 65335 w 133998"/>
                <a:gd name="connsiteY2" fmla="*/ 45218 h 151562"/>
                <a:gd name="connsiteX3" fmla="*/ 133999 w 133998"/>
                <a:gd name="connsiteY3" fmla="*/ 151563 h 151562"/>
                <a:gd name="connsiteX4" fmla="*/ 858 w 133998"/>
                <a:gd name="connsiteY4" fmla="*/ 93785 h 151562"/>
                <a:gd name="connsiteX5" fmla="*/ 5045 w 133998"/>
                <a:gd name="connsiteY5" fmla="*/ 51917 h 15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998" h="151562">
                  <a:moveTo>
                    <a:pt x="5045" y="51917"/>
                  </a:moveTo>
                  <a:cubicBezTo>
                    <a:pt x="15093" y="30983"/>
                    <a:pt x="28491" y="14235"/>
                    <a:pt x="47750" y="0"/>
                  </a:cubicBezTo>
                  <a:cubicBezTo>
                    <a:pt x="63660" y="10886"/>
                    <a:pt x="56124" y="32657"/>
                    <a:pt x="65335" y="45218"/>
                  </a:cubicBezTo>
                  <a:cubicBezTo>
                    <a:pt x="88781" y="79549"/>
                    <a:pt x="104691" y="119743"/>
                    <a:pt x="133999" y="151563"/>
                  </a:cubicBezTo>
                  <a:cubicBezTo>
                    <a:pt x="89619" y="133141"/>
                    <a:pt x="45238" y="113882"/>
                    <a:pt x="858" y="93785"/>
                  </a:cubicBezTo>
                  <a:cubicBezTo>
                    <a:pt x="-2491" y="80387"/>
                    <a:pt x="5045" y="66989"/>
                    <a:pt x="5045" y="51917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4E7DE52-DDFE-E12C-CC3F-D743C2DC7EEB}"/>
                </a:ext>
              </a:extLst>
            </p:cNvPr>
            <p:cNvSpPr/>
            <p:nvPr/>
          </p:nvSpPr>
          <p:spPr>
            <a:xfrm>
              <a:off x="8874028" y="2718765"/>
              <a:ext cx="356172" cy="2581541"/>
            </a:xfrm>
            <a:custGeom>
              <a:avLst/>
              <a:gdLst>
                <a:gd name="connsiteX0" fmla="*/ 261423 w 356172"/>
                <a:gd name="connsiteY0" fmla="*/ 90590 h 2581541"/>
                <a:gd name="connsiteX1" fmla="*/ 316689 w 356172"/>
                <a:gd name="connsiteY1" fmla="*/ 302442 h 2581541"/>
                <a:gd name="connsiteX2" fmla="*/ 306641 w 356172"/>
                <a:gd name="connsiteY2" fmla="*/ 457354 h 2581541"/>
                <a:gd name="connsiteX3" fmla="*/ 248863 w 356172"/>
                <a:gd name="connsiteY3" fmla="*/ 707726 h 2581541"/>
                <a:gd name="connsiteX4" fmla="*/ 186898 w 356172"/>
                <a:gd name="connsiteY4" fmla="*/ 1090401 h 2581541"/>
                <a:gd name="connsiteX5" fmla="*/ 154241 w 356172"/>
                <a:gd name="connsiteY5" fmla="*/ 1379291 h 2581541"/>
                <a:gd name="connsiteX6" fmla="*/ 165127 w 356172"/>
                <a:gd name="connsiteY6" fmla="*/ 1673205 h 2581541"/>
                <a:gd name="connsiteX7" fmla="*/ 198621 w 356172"/>
                <a:gd name="connsiteY7" fmla="*/ 1920227 h 2581541"/>
                <a:gd name="connsiteX8" fmla="*/ 225417 w 356172"/>
                <a:gd name="connsiteY8" fmla="*/ 1975493 h 2581541"/>
                <a:gd name="connsiteX9" fmla="*/ 310828 w 356172"/>
                <a:gd name="connsiteY9" fmla="*/ 2122869 h 2581541"/>
                <a:gd name="connsiteX10" fmla="*/ 345160 w 356172"/>
                <a:gd name="connsiteY10" fmla="*/ 2232563 h 2581541"/>
                <a:gd name="connsiteX11" fmla="*/ 355208 w 356172"/>
                <a:gd name="connsiteY11" fmla="*/ 2303739 h 2581541"/>
                <a:gd name="connsiteX12" fmla="*/ 336786 w 356172"/>
                <a:gd name="connsiteY12" fmla="*/ 2322998 h 2581541"/>
                <a:gd name="connsiteX13" fmla="*/ 296593 w 356172"/>
                <a:gd name="connsiteY13" fmla="*/ 2264383 h 2581541"/>
                <a:gd name="connsiteX14" fmla="*/ 281520 w 356172"/>
                <a:gd name="connsiteY14" fmla="*/ 2241775 h 2581541"/>
                <a:gd name="connsiteX15" fmla="*/ 256400 w 356172"/>
                <a:gd name="connsiteY15" fmla="*/ 2185671 h 2581541"/>
                <a:gd name="connsiteX16" fmla="*/ 234628 w 356172"/>
                <a:gd name="connsiteY16" fmla="*/ 2206605 h 2581541"/>
                <a:gd name="connsiteX17" fmla="*/ 200296 w 356172"/>
                <a:gd name="connsiteY17" fmla="*/ 2284480 h 2581541"/>
                <a:gd name="connsiteX18" fmla="*/ 186898 w 356172"/>
                <a:gd name="connsiteY18" fmla="*/ 2360680 h 2581541"/>
                <a:gd name="connsiteX19" fmla="*/ 255562 w 356172"/>
                <a:gd name="connsiteY19" fmla="*/ 2539875 h 2581541"/>
                <a:gd name="connsiteX20" fmla="*/ 254725 w 356172"/>
                <a:gd name="connsiteY20" fmla="*/ 2564996 h 2581541"/>
                <a:gd name="connsiteX21" fmla="*/ 217043 w 356172"/>
                <a:gd name="connsiteY21" fmla="*/ 2571695 h 2581541"/>
                <a:gd name="connsiteX22" fmla="*/ 173500 w 356172"/>
                <a:gd name="connsiteY22" fmla="*/ 2531502 h 2581541"/>
                <a:gd name="connsiteX23" fmla="*/ 73854 w 356172"/>
                <a:gd name="connsiteY23" fmla="*/ 2403385 h 2581541"/>
                <a:gd name="connsiteX24" fmla="*/ 67156 w 356172"/>
                <a:gd name="connsiteY24" fmla="*/ 2330535 h 2581541"/>
                <a:gd name="connsiteX25" fmla="*/ 78041 w 356172"/>
                <a:gd name="connsiteY25" fmla="*/ 2009825 h 2581541"/>
                <a:gd name="connsiteX26" fmla="*/ 78041 w 356172"/>
                <a:gd name="connsiteY26" fmla="*/ 1924414 h 2581541"/>
                <a:gd name="connsiteX27" fmla="*/ 64643 w 356172"/>
                <a:gd name="connsiteY27" fmla="*/ 1897618 h 2581541"/>
                <a:gd name="connsiteX28" fmla="*/ 37848 w 356172"/>
                <a:gd name="connsiteY28" fmla="*/ 1773689 h 2581541"/>
                <a:gd name="connsiteX29" fmla="*/ 37010 w 356172"/>
                <a:gd name="connsiteY29" fmla="*/ 1743544 h 2581541"/>
                <a:gd name="connsiteX30" fmla="*/ 36173 w 356172"/>
                <a:gd name="connsiteY30" fmla="*/ 1722610 h 2581541"/>
                <a:gd name="connsiteX31" fmla="*/ 167 w 356172"/>
                <a:gd name="connsiteY31" fmla="*/ 1336585 h 2581541"/>
                <a:gd name="connsiteX32" fmla="*/ 18588 w 356172"/>
                <a:gd name="connsiteY32" fmla="*/ 1094587 h 2581541"/>
                <a:gd name="connsiteX33" fmla="*/ 21101 w 356172"/>
                <a:gd name="connsiteY33" fmla="*/ 833330 h 2581541"/>
                <a:gd name="connsiteX34" fmla="*/ 37010 w 356172"/>
                <a:gd name="connsiteY34" fmla="*/ 560350 h 2581541"/>
                <a:gd name="connsiteX35" fmla="*/ 110698 w 356172"/>
                <a:gd name="connsiteY35" fmla="*/ 203634 h 2581541"/>
                <a:gd name="connsiteX36" fmla="*/ 98975 w 356172"/>
                <a:gd name="connsiteY36" fmla="*/ 171814 h 2581541"/>
                <a:gd name="connsiteX37" fmla="*/ 17751 w 356172"/>
                <a:gd name="connsiteY37" fmla="*/ 116548 h 2581541"/>
                <a:gd name="connsiteX38" fmla="*/ 1841 w 356172"/>
                <a:gd name="connsiteY38" fmla="*/ 98126 h 2581541"/>
                <a:gd name="connsiteX39" fmla="*/ 25287 w 356172"/>
                <a:gd name="connsiteY39" fmla="*/ 5179 h 2581541"/>
                <a:gd name="connsiteX40" fmla="*/ 27799 w 356172"/>
                <a:gd name="connsiteY40" fmla="*/ 4341 h 2581541"/>
                <a:gd name="connsiteX41" fmla="*/ 98975 w 356172"/>
                <a:gd name="connsiteY41" fmla="*/ 16064 h 2581541"/>
                <a:gd name="connsiteX42" fmla="*/ 83065 w 356172"/>
                <a:gd name="connsiteY42" fmla="*/ 35324 h 2581541"/>
                <a:gd name="connsiteX43" fmla="*/ 71342 w 356172"/>
                <a:gd name="connsiteY43" fmla="*/ 62119 h 2581541"/>
                <a:gd name="connsiteX44" fmla="*/ 73854 w 356172"/>
                <a:gd name="connsiteY44" fmla="*/ 72168 h 2581541"/>
                <a:gd name="connsiteX45" fmla="*/ 88927 w 356172"/>
                <a:gd name="connsiteY45" fmla="*/ 115711 h 2581541"/>
                <a:gd name="connsiteX46" fmla="*/ 115722 w 356172"/>
                <a:gd name="connsiteY46" fmla="*/ 130783 h 2581541"/>
                <a:gd name="connsiteX47" fmla="*/ 140843 w 356172"/>
                <a:gd name="connsiteY47" fmla="*/ 124084 h 2581541"/>
                <a:gd name="connsiteX48" fmla="*/ 165964 w 356172"/>
                <a:gd name="connsiteY48" fmla="*/ 88078 h 2581541"/>
                <a:gd name="connsiteX49" fmla="*/ 217043 w 356172"/>
                <a:gd name="connsiteY49" fmla="*/ 55420 h 2581541"/>
                <a:gd name="connsiteX50" fmla="*/ 243002 w 356172"/>
                <a:gd name="connsiteY50" fmla="*/ 66306 h 2581541"/>
                <a:gd name="connsiteX51" fmla="*/ 261423 w 356172"/>
                <a:gd name="connsiteY51" fmla="*/ 90590 h 258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56172" h="2581541">
                  <a:moveTo>
                    <a:pt x="261423" y="90590"/>
                  </a:moveTo>
                  <a:cubicBezTo>
                    <a:pt x="297430" y="156741"/>
                    <a:pt x="316689" y="227080"/>
                    <a:pt x="316689" y="302442"/>
                  </a:cubicBezTo>
                  <a:cubicBezTo>
                    <a:pt x="316689" y="354359"/>
                    <a:pt x="325063" y="406275"/>
                    <a:pt x="306641" y="457354"/>
                  </a:cubicBezTo>
                  <a:cubicBezTo>
                    <a:pt x="277334" y="538579"/>
                    <a:pt x="262261" y="623152"/>
                    <a:pt x="248863" y="707726"/>
                  </a:cubicBezTo>
                  <a:cubicBezTo>
                    <a:pt x="229604" y="835842"/>
                    <a:pt x="218718" y="964796"/>
                    <a:pt x="186898" y="1090401"/>
                  </a:cubicBezTo>
                  <a:cubicBezTo>
                    <a:pt x="163452" y="1185860"/>
                    <a:pt x="154241" y="1281319"/>
                    <a:pt x="154241" y="1379291"/>
                  </a:cubicBezTo>
                  <a:cubicBezTo>
                    <a:pt x="153404" y="1478100"/>
                    <a:pt x="155079" y="1575234"/>
                    <a:pt x="165127" y="1673205"/>
                  </a:cubicBezTo>
                  <a:cubicBezTo>
                    <a:pt x="172663" y="1755267"/>
                    <a:pt x="176850" y="1839003"/>
                    <a:pt x="198621" y="1920227"/>
                  </a:cubicBezTo>
                  <a:cubicBezTo>
                    <a:pt x="202808" y="1941161"/>
                    <a:pt x="212019" y="1959583"/>
                    <a:pt x="225417" y="1975493"/>
                  </a:cubicBezTo>
                  <a:cubicBezTo>
                    <a:pt x="262261" y="2019873"/>
                    <a:pt x="294918" y="2066766"/>
                    <a:pt x="310828" y="2122869"/>
                  </a:cubicBezTo>
                  <a:cubicBezTo>
                    <a:pt x="321714" y="2159713"/>
                    <a:pt x="333437" y="2195720"/>
                    <a:pt x="345160" y="2232563"/>
                  </a:cubicBezTo>
                  <a:cubicBezTo>
                    <a:pt x="352696" y="2255172"/>
                    <a:pt x="358558" y="2279456"/>
                    <a:pt x="355208" y="2303739"/>
                  </a:cubicBezTo>
                  <a:cubicBezTo>
                    <a:pt x="354371" y="2313788"/>
                    <a:pt x="356046" y="2328860"/>
                    <a:pt x="336786" y="2322998"/>
                  </a:cubicBezTo>
                  <a:cubicBezTo>
                    <a:pt x="315015" y="2308764"/>
                    <a:pt x="309991" y="2283643"/>
                    <a:pt x="296593" y="2264383"/>
                  </a:cubicBezTo>
                  <a:cubicBezTo>
                    <a:pt x="286544" y="2260196"/>
                    <a:pt x="284870" y="2250148"/>
                    <a:pt x="281520" y="2241775"/>
                  </a:cubicBezTo>
                  <a:cubicBezTo>
                    <a:pt x="273147" y="2223353"/>
                    <a:pt x="265610" y="2204093"/>
                    <a:pt x="256400" y="2185671"/>
                  </a:cubicBezTo>
                  <a:cubicBezTo>
                    <a:pt x="237977" y="2180647"/>
                    <a:pt x="237977" y="2197394"/>
                    <a:pt x="234628" y="2206605"/>
                  </a:cubicBezTo>
                  <a:cubicBezTo>
                    <a:pt x="223742" y="2232563"/>
                    <a:pt x="218718" y="2261871"/>
                    <a:pt x="200296" y="2284480"/>
                  </a:cubicBezTo>
                  <a:cubicBezTo>
                    <a:pt x="181874" y="2307089"/>
                    <a:pt x="181037" y="2333047"/>
                    <a:pt x="186898" y="2360680"/>
                  </a:cubicBezTo>
                  <a:cubicBezTo>
                    <a:pt x="201134" y="2423482"/>
                    <a:pt x="219555" y="2485447"/>
                    <a:pt x="255562" y="2539875"/>
                  </a:cubicBezTo>
                  <a:cubicBezTo>
                    <a:pt x="260586" y="2548249"/>
                    <a:pt x="265610" y="2557460"/>
                    <a:pt x="254725" y="2564996"/>
                  </a:cubicBezTo>
                  <a:cubicBezTo>
                    <a:pt x="246351" y="2588442"/>
                    <a:pt x="232116" y="2583418"/>
                    <a:pt x="217043" y="2571695"/>
                  </a:cubicBezTo>
                  <a:cubicBezTo>
                    <a:pt x="201971" y="2559972"/>
                    <a:pt x="191085" y="2542387"/>
                    <a:pt x="173500" y="2531502"/>
                  </a:cubicBezTo>
                  <a:cubicBezTo>
                    <a:pt x="126608" y="2499682"/>
                    <a:pt x="81391" y="2465350"/>
                    <a:pt x="73854" y="2403385"/>
                  </a:cubicBezTo>
                  <a:cubicBezTo>
                    <a:pt x="70505" y="2379939"/>
                    <a:pt x="68830" y="2354819"/>
                    <a:pt x="67156" y="2330535"/>
                  </a:cubicBezTo>
                  <a:cubicBezTo>
                    <a:pt x="60456" y="2223353"/>
                    <a:pt x="62131" y="2116170"/>
                    <a:pt x="78041" y="2009825"/>
                  </a:cubicBezTo>
                  <a:cubicBezTo>
                    <a:pt x="82228" y="1981354"/>
                    <a:pt x="93114" y="1952047"/>
                    <a:pt x="78041" y="1924414"/>
                  </a:cubicBezTo>
                  <a:cubicBezTo>
                    <a:pt x="69668" y="1917715"/>
                    <a:pt x="67156" y="1906829"/>
                    <a:pt x="64643" y="1897618"/>
                  </a:cubicBezTo>
                  <a:cubicBezTo>
                    <a:pt x="56270" y="1856588"/>
                    <a:pt x="46221" y="1815557"/>
                    <a:pt x="37848" y="1773689"/>
                  </a:cubicBezTo>
                  <a:cubicBezTo>
                    <a:pt x="35336" y="1763640"/>
                    <a:pt x="33661" y="1754429"/>
                    <a:pt x="37010" y="1743544"/>
                  </a:cubicBezTo>
                  <a:cubicBezTo>
                    <a:pt x="37010" y="1736844"/>
                    <a:pt x="37010" y="1729308"/>
                    <a:pt x="36173" y="1722610"/>
                  </a:cubicBezTo>
                  <a:cubicBezTo>
                    <a:pt x="9377" y="1594493"/>
                    <a:pt x="-1508" y="1466376"/>
                    <a:pt x="167" y="1336585"/>
                  </a:cubicBezTo>
                  <a:cubicBezTo>
                    <a:pt x="2678" y="1255361"/>
                    <a:pt x="25287" y="1177486"/>
                    <a:pt x="18588" y="1094587"/>
                  </a:cubicBezTo>
                  <a:cubicBezTo>
                    <a:pt x="11890" y="1009177"/>
                    <a:pt x="15239" y="921254"/>
                    <a:pt x="21101" y="833330"/>
                  </a:cubicBezTo>
                  <a:cubicBezTo>
                    <a:pt x="26125" y="742058"/>
                    <a:pt x="27799" y="650785"/>
                    <a:pt x="37010" y="560350"/>
                  </a:cubicBezTo>
                  <a:cubicBezTo>
                    <a:pt x="50408" y="438933"/>
                    <a:pt x="70505" y="319190"/>
                    <a:pt x="110698" y="203634"/>
                  </a:cubicBezTo>
                  <a:cubicBezTo>
                    <a:pt x="117397" y="188561"/>
                    <a:pt x="113210" y="180188"/>
                    <a:pt x="98975" y="171814"/>
                  </a:cubicBezTo>
                  <a:cubicBezTo>
                    <a:pt x="68830" y="157579"/>
                    <a:pt x="44547" y="135807"/>
                    <a:pt x="17751" y="116548"/>
                  </a:cubicBezTo>
                  <a:cubicBezTo>
                    <a:pt x="11052" y="112361"/>
                    <a:pt x="1841" y="109012"/>
                    <a:pt x="1841" y="98126"/>
                  </a:cubicBezTo>
                  <a:cubicBezTo>
                    <a:pt x="1004" y="64631"/>
                    <a:pt x="17751" y="36161"/>
                    <a:pt x="25287" y="5179"/>
                  </a:cubicBezTo>
                  <a:cubicBezTo>
                    <a:pt x="25287" y="4341"/>
                    <a:pt x="26125" y="4341"/>
                    <a:pt x="27799" y="4341"/>
                  </a:cubicBezTo>
                  <a:cubicBezTo>
                    <a:pt x="53758" y="-6544"/>
                    <a:pt x="76367" y="5179"/>
                    <a:pt x="98975" y="16064"/>
                  </a:cubicBezTo>
                  <a:cubicBezTo>
                    <a:pt x="103999" y="31974"/>
                    <a:pt x="91439" y="33649"/>
                    <a:pt x="83065" y="35324"/>
                  </a:cubicBezTo>
                  <a:cubicBezTo>
                    <a:pt x="67156" y="39510"/>
                    <a:pt x="57107" y="45372"/>
                    <a:pt x="71342" y="62119"/>
                  </a:cubicBezTo>
                  <a:cubicBezTo>
                    <a:pt x="73854" y="64631"/>
                    <a:pt x="73854" y="68818"/>
                    <a:pt x="73854" y="72168"/>
                  </a:cubicBezTo>
                  <a:cubicBezTo>
                    <a:pt x="62131" y="93102"/>
                    <a:pt x="70505" y="105662"/>
                    <a:pt x="88927" y="115711"/>
                  </a:cubicBezTo>
                  <a:cubicBezTo>
                    <a:pt x="98975" y="119897"/>
                    <a:pt x="107349" y="125759"/>
                    <a:pt x="115722" y="130783"/>
                  </a:cubicBezTo>
                  <a:cubicBezTo>
                    <a:pt x="126608" y="138319"/>
                    <a:pt x="134982" y="137482"/>
                    <a:pt x="140843" y="124084"/>
                  </a:cubicBezTo>
                  <a:cubicBezTo>
                    <a:pt x="147542" y="109849"/>
                    <a:pt x="155079" y="98126"/>
                    <a:pt x="165964" y="88078"/>
                  </a:cubicBezTo>
                  <a:cubicBezTo>
                    <a:pt x="181874" y="77192"/>
                    <a:pt x="191085" y="52071"/>
                    <a:pt x="217043" y="55420"/>
                  </a:cubicBezTo>
                  <a:cubicBezTo>
                    <a:pt x="225417" y="58770"/>
                    <a:pt x="234628" y="62957"/>
                    <a:pt x="243002" y="66306"/>
                  </a:cubicBezTo>
                  <a:cubicBezTo>
                    <a:pt x="253050" y="72168"/>
                    <a:pt x="258911" y="82216"/>
                    <a:pt x="261423" y="90590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06668817-91E2-8649-E656-F165742BFAAD}"/>
                </a:ext>
              </a:extLst>
            </p:cNvPr>
            <p:cNvSpPr/>
            <p:nvPr/>
          </p:nvSpPr>
          <p:spPr>
            <a:xfrm>
              <a:off x="8700860" y="4460634"/>
              <a:ext cx="256232" cy="183825"/>
            </a:xfrm>
            <a:custGeom>
              <a:avLst/>
              <a:gdLst>
                <a:gd name="connsiteX0" fmla="*/ 246185 w 256232"/>
                <a:gd name="connsiteY0" fmla="*/ 181708 h 183825"/>
                <a:gd name="connsiteX1" fmla="*/ 54429 w 256232"/>
                <a:gd name="connsiteY1" fmla="*/ 70338 h 183825"/>
                <a:gd name="connsiteX2" fmla="*/ 0 w 256232"/>
                <a:gd name="connsiteY2" fmla="*/ 26796 h 183825"/>
                <a:gd name="connsiteX3" fmla="*/ 33495 w 256232"/>
                <a:gd name="connsiteY3" fmla="*/ 11723 h 183825"/>
                <a:gd name="connsiteX4" fmla="*/ 213527 w 256232"/>
                <a:gd name="connsiteY4" fmla="*/ 0 h 183825"/>
                <a:gd name="connsiteX5" fmla="*/ 256233 w 256232"/>
                <a:gd name="connsiteY5" fmla="*/ 182545 h 183825"/>
                <a:gd name="connsiteX6" fmla="*/ 246185 w 256232"/>
                <a:gd name="connsiteY6" fmla="*/ 181708 h 18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232" h="183825">
                  <a:moveTo>
                    <a:pt x="246185" y="181708"/>
                  </a:moveTo>
                  <a:cubicBezTo>
                    <a:pt x="182545" y="144864"/>
                    <a:pt x="117231" y="108857"/>
                    <a:pt x="54429" y="70338"/>
                  </a:cubicBezTo>
                  <a:cubicBezTo>
                    <a:pt x="35169" y="58615"/>
                    <a:pt x="7536" y="54429"/>
                    <a:pt x="0" y="26796"/>
                  </a:cubicBezTo>
                  <a:cubicBezTo>
                    <a:pt x="7536" y="12560"/>
                    <a:pt x="20934" y="12560"/>
                    <a:pt x="33495" y="11723"/>
                  </a:cubicBezTo>
                  <a:cubicBezTo>
                    <a:pt x="92947" y="7536"/>
                    <a:pt x="154075" y="4187"/>
                    <a:pt x="213527" y="0"/>
                  </a:cubicBezTo>
                  <a:cubicBezTo>
                    <a:pt x="232787" y="59453"/>
                    <a:pt x="242835" y="121418"/>
                    <a:pt x="256233" y="182545"/>
                  </a:cubicBezTo>
                  <a:cubicBezTo>
                    <a:pt x="252884" y="185057"/>
                    <a:pt x="249534" y="183382"/>
                    <a:pt x="246185" y="181708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9DEFB814-A113-1C93-5859-09ACAD8230F0}"/>
                </a:ext>
              </a:extLst>
            </p:cNvPr>
            <p:cNvSpPr/>
            <p:nvPr/>
          </p:nvSpPr>
          <p:spPr>
            <a:xfrm>
              <a:off x="9023245" y="2785071"/>
              <a:ext cx="258770" cy="2264548"/>
            </a:xfrm>
            <a:custGeom>
              <a:avLst/>
              <a:gdLst>
                <a:gd name="connsiteX0" fmla="*/ 167473 w 258770"/>
                <a:gd name="connsiteY0" fmla="*/ 34332 h 2264548"/>
                <a:gd name="connsiteX1" fmla="*/ 245347 w 258770"/>
                <a:gd name="connsiteY1" fmla="*/ 343319 h 2264548"/>
                <a:gd name="connsiteX2" fmla="*/ 215202 w 258770"/>
                <a:gd name="connsiteY2" fmla="*/ 405283 h 2264548"/>
                <a:gd name="connsiteX3" fmla="*/ 188407 w 258770"/>
                <a:gd name="connsiteY3" fmla="*/ 474784 h 2264548"/>
                <a:gd name="connsiteX4" fmla="*/ 163286 w 258770"/>
                <a:gd name="connsiteY4" fmla="*/ 681613 h 2264548"/>
                <a:gd name="connsiteX5" fmla="*/ 163286 w 258770"/>
                <a:gd name="connsiteY5" fmla="*/ 766187 h 2264548"/>
                <a:gd name="connsiteX6" fmla="*/ 89598 w 258770"/>
                <a:gd name="connsiteY6" fmla="*/ 1085222 h 2264548"/>
                <a:gd name="connsiteX7" fmla="*/ 82899 w 258770"/>
                <a:gd name="connsiteY7" fmla="*/ 1143837 h 2264548"/>
                <a:gd name="connsiteX8" fmla="*/ 92947 w 258770"/>
                <a:gd name="connsiteY8" fmla="*/ 1395883 h 2264548"/>
                <a:gd name="connsiteX9" fmla="*/ 87923 w 258770"/>
                <a:gd name="connsiteY9" fmla="*/ 1571730 h 2264548"/>
                <a:gd name="connsiteX10" fmla="*/ 90435 w 258770"/>
                <a:gd name="connsiteY10" fmla="*/ 1864807 h 2264548"/>
                <a:gd name="connsiteX11" fmla="*/ 92947 w 258770"/>
                <a:gd name="connsiteY11" fmla="*/ 1901651 h 2264548"/>
                <a:gd name="connsiteX12" fmla="*/ 173334 w 258770"/>
                <a:gd name="connsiteY12" fmla="*/ 2005483 h 2264548"/>
                <a:gd name="connsiteX13" fmla="*/ 242835 w 258770"/>
                <a:gd name="connsiteY13" fmla="*/ 2236596 h 2264548"/>
                <a:gd name="connsiteX14" fmla="*/ 229437 w 258770"/>
                <a:gd name="connsiteY14" fmla="*/ 2255018 h 2264548"/>
                <a:gd name="connsiteX15" fmla="*/ 193431 w 258770"/>
                <a:gd name="connsiteY15" fmla="*/ 2260042 h 2264548"/>
                <a:gd name="connsiteX16" fmla="*/ 201804 w 258770"/>
                <a:gd name="connsiteY16" fmla="*/ 2205613 h 2264548"/>
                <a:gd name="connsiteX17" fmla="*/ 168310 w 258770"/>
                <a:gd name="connsiteY17" fmla="*/ 2088382 h 2264548"/>
                <a:gd name="connsiteX18" fmla="*/ 101321 w 258770"/>
                <a:gd name="connsiteY18" fmla="*/ 1949380 h 2264548"/>
                <a:gd name="connsiteX19" fmla="*/ 36007 w 258770"/>
                <a:gd name="connsiteY19" fmla="*/ 1809541 h 2264548"/>
                <a:gd name="connsiteX20" fmla="*/ 20934 w 258770"/>
                <a:gd name="connsiteY20" fmla="*/ 1691472 h 2264548"/>
                <a:gd name="connsiteX21" fmla="*/ 2512 w 258770"/>
                <a:gd name="connsiteY21" fmla="*/ 1467897 h 2264548"/>
                <a:gd name="connsiteX22" fmla="*/ 2512 w 258770"/>
                <a:gd name="connsiteY22" fmla="*/ 1246833 h 2264548"/>
                <a:gd name="connsiteX23" fmla="*/ 16747 w 258770"/>
                <a:gd name="connsiteY23" fmla="*/ 1098620 h 2264548"/>
                <a:gd name="connsiteX24" fmla="*/ 79549 w 258770"/>
                <a:gd name="connsiteY24" fmla="*/ 745253 h 2264548"/>
                <a:gd name="connsiteX25" fmla="*/ 133978 w 258770"/>
                <a:gd name="connsiteY25" fmla="*/ 453850 h 2264548"/>
                <a:gd name="connsiteX26" fmla="*/ 162448 w 258770"/>
                <a:gd name="connsiteY26" fmla="*/ 241998 h 2264548"/>
                <a:gd name="connsiteX27" fmla="*/ 136490 w 258770"/>
                <a:gd name="connsiteY27" fmla="*/ 94622 h 2264548"/>
                <a:gd name="connsiteX28" fmla="*/ 95459 w 258770"/>
                <a:gd name="connsiteY28" fmla="*/ 0 h 2264548"/>
                <a:gd name="connsiteX29" fmla="*/ 167473 w 258770"/>
                <a:gd name="connsiteY29" fmla="*/ 34332 h 226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8770" h="2264548">
                  <a:moveTo>
                    <a:pt x="167473" y="34332"/>
                  </a:moveTo>
                  <a:cubicBezTo>
                    <a:pt x="252884" y="122255"/>
                    <a:pt x="277167" y="225251"/>
                    <a:pt x="245347" y="343319"/>
                  </a:cubicBezTo>
                  <a:cubicBezTo>
                    <a:pt x="236974" y="364253"/>
                    <a:pt x="231112" y="388536"/>
                    <a:pt x="215202" y="405283"/>
                  </a:cubicBezTo>
                  <a:cubicBezTo>
                    <a:pt x="194268" y="424543"/>
                    <a:pt x="191756" y="448826"/>
                    <a:pt x="188407" y="474784"/>
                  </a:cubicBezTo>
                  <a:cubicBezTo>
                    <a:pt x="180870" y="544286"/>
                    <a:pt x="172497" y="612949"/>
                    <a:pt x="163286" y="681613"/>
                  </a:cubicBezTo>
                  <a:cubicBezTo>
                    <a:pt x="169985" y="710083"/>
                    <a:pt x="169985" y="737717"/>
                    <a:pt x="163286" y="766187"/>
                  </a:cubicBezTo>
                  <a:cubicBezTo>
                    <a:pt x="139840" y="872532"/>
                    <a:pt x="123092" y="980552"/>
                    <a:pt x="89598" y="1085222"/>
                  </a:cubicBezTo>
                  <a:cubicBezTo>
                    <a:pt x="82899" y="1103644"/>
                    <a:pt x="82062" y="1122903"/>
                    <a:pt x="82899" y="1143837"/>
                  </a:cubicBezTo>
                  <a:cubicBezTo>
                    <a:pt x="87923" y="1227574"/>
                    <a:pt x="91272" y="1312147"/>
                    <a:pt x="92947" y="1395883"/>
                  </a:cubicBezTo>
                  <a:cubicBezTo>
                    <a:pt x="93785" y="1454499"/>
                    <a:pt x="84574" y="1513114"/>
                    <a:pt x="87923" y="1571730"/>
                  </a:cubicBezTo>
                  <a:cubicBezTo>
                    <a:pt x="88760" y="1669701"/>
                    <a:pt x="88760" y="1766835"/>
                    <a:pt x="90435" y="1864807"/>
                  </a:cubicBezTo>
                  <a:cubicBezTo>
                    <a:pt x="90435" y="1876530"/>
                    <a:pt x="80387" y="1889927"/>
                    <a:pt x="92947" y="1901651"/>
                  </a:cubicBezTo>
                  <a:cubicBezTo>
                    <a:pt x="124767" y="1931796"/>
                    <a:pt x="147376" y="1970315"/>
                    <a:pt x="173334" y="2005483"/>
                  </a:cubicBezTo>
                  <a:cubicBezTo>
                    <a:pt x="226088" y="2072472"/>
                    <a:pt x="246185" y="2151185"/>
                    <a:pt x="242835" y="2236596"/>
                  </a:cubicBezTo>
                  <a:cubicBezTo>
                    <a:pt x="242835" y="2244969"/>
                    <a:pt x="237811" y="2251668"/>
                    <a:pt x="229437" y="2255018"/>
                  </a:cubicBezTo>
                  <a:cubicBezTo>
                    <a:pt x="217714" y="2259205"/>
                    <a:pt x="207666" y="2270927"/>
                    <a:pt x="193431" y="2260042"/>
                  </a:cubicBezTo>
                  <a:cubicBezTo>
                    <a:pt x="215202" y="2244969"/>
                    <a:pt x="204316" y="2223198"/>
                    <a:pt x="201804" y="2205613"/>
                  </a:cubicBezTo>
                  <a:cubicBezTo>
                    <a:pt x="197618" y="2164582"/>
                    <a:pt x="179196" y="2127739"/>
                    <a:pt x="168310" y="2088382"/>
                  </a:cubicBezTo>
                  <a:cubicBezTo>
                    <a:pt x="154912" y="2037304"/>
                    <a:pt x="135653" y="1989574"/>
                    <a:pt x="101321" y="1949380"/>
                  </a:cubicBezTo>
                  <a:cubicBezTo>
                    <a:pt x="66989" y="1908349"/>
                    <a:pt x="41868" y="1864807"/>
                    <a:pt x="36007" y="1809541"/>
                  </a:cubicBezTo>
                  <a:cubicBezTo>
                    <a:pt x="31820" y="1769347"/>
                    <a:pt x="25121" y="1729991"/>
                    <a:pt x="20934" y="1691472"/>
                  </a:cubicBezTo>
                  <a:cubicBezTo>
                    <a:pt x="13398" y="1617785"/>
                    <a:pt x="5862" y="1543260"/>
                    <a:pt x="2512" y="1467897"/>
                  </a:cubicBezTo>
                  <a:cubicBezTo>
                    <a:pt x="-837" y="1394209"/>
                    <a:pt x="-837" y="1320521"/>
                    <a:pt x="2512" y="1246833"/>
                  </a:cubicBezTo>
                  <a:cubicBezTo>
                    <a:pt x="5024" y="1198266"/>
                    <a:pt x="3349" y="1147187"/>
                    <a:pt x="16747" y="1098620"/>
                  </a:cubicBezTo>
                  <a:cubicBezTo>
                    <a:pt x="46055" y="982226"/>
                    <a:pt x="63640" y="863321"/>
                    <a:pt x="79549" y="745253"/>
                  </a:cubicBezTo>
                  <a:cubicBezTo>
                    <a:pt x="93785" y="647281"/>
                    <a:pt x="101321" y="547635"/>
                    <a:pt x="133978" y="453850"/>
                  </a:cubicBezTo>
                  <a:cubicBezTo>
                    <a:pt x="157424" y="384349"/>
                    <a:pt x="166635" y="314011"/>
                    <a:pt x="162448" y="241998"/>
                  </a:cubicBezTo>
                  <a:cubicBezTo>
                    <a:pt x="159099" y="191756"/>
                    <a:pt x="154912" y="142352"/>
                    <a:pt x="136490" y="94622"/>
                  </a:cubicBezTo>
                  <a:cubicBezTo>
                    <a:pt x="123092" y="62802"/>
                    <a:pt x="104670" y="33495"/>
                    <a:pt x="95459" y="0"/>
                  </a:cubicBezTo>
                  <a:cubicBezTo>
                    <a:pt x="124767" y="0"/>
                    <a:pt x="147376" y="13398"/>
                    <a:pt x="167473" y="34332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C0136890-BC05-55A0-4229-1D83731A45ED}"/>
                </a:ext>
              </a:extLst>
            </p:cNvPr>
            <p:cNvSpPr/>
            <p:nvPr/>
          </p:nvSpPr>
          <p:spPr>
            <a:xfrm>
              <a:off x="9489334" y="4992359"/>
              <a:ext cx="75699" cy="1192372"/>
            </a:xfrm>
            <a:custGeom>
              <a:avLst/>
              <a:gdLst>
                <a:gd name="connsiteX0" fmla="*/ 27955 w 75699"/>
                <a:gd name="connsiteY0" fmla="*/ 662354 h 1192372"/>
                <a:gd name="connsiteX1" fmla="*/ 38841 w 75699"/>
                <a:gd name="connsiteY1" fmla="*/ 411983 h 1192372"/>
                <a:gd name="connsiteX2" fmla="*/ 49726 w 75699"/>
                <a:gd name="connsiteY2" fmla="*/ 103833 h 1192372"/>
                <a:gd name="connsiteX3" fmla="*/ 64799 w 75699"/>
                <a:gd name="connsiteY3" fmla="*/ 0 h 1192372"/>
                <a:gd name="connsiteX4" fmla="*/ 75684 w 75699"/>
                <a:gd name="connsiteY4" fmla="*/ 77875 h 1192372"/>
                <a:gd name="connsiteX5" fmla="*/ 65636 w 75699"/>
                <a:gd name="connsiteY5" fmla="*/ 664866 h 1192372"/>
                <a:gd name="connsiteX6" fmla="*/ 55588 w 75699"/>
                <a:gd name="connsiteY6" fmla="*/ 911050 h 1192372"/>
                <a:gd name="connsiteX7" fmla="*/ 48889 w 75699"/>
                <a:gd name="connsiteY7" fmla="*/ 1191567 h 1192372"/>
                <a:gd name="connsiteX8" fmla="*/ 1996 w 75699"/>
                <a:gd name="connsiteY8" fmla="*/ 1138813 h 1192372"/>
                <a:gd name="connsiteX9" fmla="*/ 12045 w 75699"/>
                <a:gd name="connsiteY9" fmla="*/ 921936 h 1192372"/>
                <a:gd name="connsiteX10" fmla="*/ 27955 w 75699"/>
                <a:gd name="connsiteY10" fmla="*/ 662354 h 119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99" h="1192372">
                  <a:moveTo>
                    <a:pt x="27955" y="662354"/>
                  </a:moveTo>
                  <a:cubicBezTo>
                    <a:pt x="32979" y="578617"/>
                    <a:pt x="36328" y="495719"/>
                    <a:pt x="38841" y="411983"/>
                  </a:cubicBezTo>
                  <a:cubicBezTo>
                    <a:pt x="41353" y="308987"/>
                    <a:pt x="46377" y="206829"/>
                    <a:pt x="49726" y="103833"/>
                  </a:cubicBezTo>
                  <a:cubicBezTo>
                    <a:pt x="50564" y="67826"/>
                    <a:pt x="53076" y="33495"/>
                    <a:pt x="64799" y="0"/>
                  </a:cubicBezTo>
                  <a:cubicBezTo>
                    <a:pt x="73172" y="25121"/>
                    <a:pt x="75684" y="51917"/>
                    <a:pt x="75684" y="77875"/>
                  </a:cubicBezTo>
                  <a:cubicBezTo>
                    <a:pt x="75684" y="272980"/>
                    <a:pt x="76522" y="469760"/>
                    <a:pt x="65636" y="664866"/>
                  </a:cubicBezTo>
                  <a:cubicBezTo>
                    <a:pt x="61449" y="746928"/>
                    <a:pt x="57262" y="828989"/>
                    <a:pt x="55588" y="911050"/>
                  </a:cubicBezTo>
                  <a:cubicBezTo>
                    <a:pt x="53076" y="1005672"/>
                    <a:pt x="45539" y="1098620"/>
                    <a:pt x="48889" y="1191567"/>
                  </a:cubicBezTo>
                  <a:cubicBezTo>
                    <a:pt x="-2190" y="1194079"/>
                    <a:pt x="-3028" y="1194079"/>
                    <a:pt x="1996" y="1138813"/>
                  </a:cubicBezTo>
                  <a:cubicBezTo>
                    <a:pt x="8695" y="1065963"/>
                    <a:pt x="12882" y="994787"/>
                    <a:pt x="12045" y="921936"/>
                  </a:cubicBezTo>
                  <a:cubicBezTo>
                    <a:pt x="22093" y="834851"/>
                    <a:pt x="22093" y="749440"/>
                    <a:pt x="27955" y="662354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447AFDA4-C23E-F8C4-B755-3DBFE2464591}"/>
                </a:ext>
              </a:extLst>
            </p:cNvPr>
            <p:cNvSpPr/>
            <p:nvPr/>
          </p:nvSpPr>
          <p:spPr>
            <a:xfrm>
              <a:off x="9054227" y="4890829"/>
              <a:ext cx="119145" cy="393769"/>
            </a:xfrm>
            <a:custGeom>
              <a:avLst/>
              <a:gdLst>
                <a:gd name="connsiteX0" fmla="*/ 82899 w 119145"/>
                <a:gd name="connsiteY0" fmla="*/ 47939 h 393769"/>
                <a:gd name="connsiteX1" fmla="*/ 106345 w 119145"/>
                <a:gd name="connsiteY1" fmla="*/ 284075 h 393769"/>
                <a:gd name="connsiteX2" fmla="*/ 116393 w 119145"/>
                <a:gd name="connsiteY2" fmla="*/ 316733 h 393769"/>
                <a:gd name="connsiteX3" fmla="*/ 115556 w 119145"/>
                <a:gd name="connsiteY3" fmla="*/ 341854 h 393769"/>
                <a:gd name="connsiteX4" fmla="*/ 78712 w 119145"/>
                <a:gd name="connsiteY4" fmla="*/ 393770 h 393769"/>
                <a:gd name="connsiteX5" fmla="*/ 63640 w 119145"/>
                <a:gd name="connsiteY5" fmla="*/ 359438 h 393769"/>
                <a:gd name="connsiteX6" fmla="*/ 4187 w 119145"/>
                <a:gd name="connsiteY6" fmla="*/ 184429 h 393769"/>
                <a:gd name="connsiteX7" fmla="*/ 8374 w 119145"/>
                <a:gd name="connsiteY7" fmla="*/ 126651 h 393769"/>
                <a:gd name="connsiteX8" fmla="*/ 52754 w 119145"/>
                <a:gd name="connsiteY8" fmla="*/ 34541 h 393769"/>
                <a:gd name="connsiteX9" fmla="*/ 66989 w 119145"/>
                <a:gd name="connsiteY9" fmla="*/ 7746 h 393769"/>
                <a:gd name="connsiteX10" fmla="*/ 89598 w 119145"/>
                <a:gd name="connsiteY10" fmla="*/ 8583 h 393769"/>
                <a:gd name="connsiteX11" fmla="*/ 82899 w 119145"/>
                <a:gd name="connsiteY11" fmla="*/ 47939 h 39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145" h="393769">
                  <a:moveTo>
                    <a:pt x="82899" y="47939"/>
                  </a:moveTo>
                  <a:cubicBezTo>
                    <a:pt x="69501" y="128326"/>
                    <a:pt x="74525" y="207038"/>
                    <a:pt x="106345" y="284075"/>
                  </a:cubicBezTo>
                  <a:cubicBezTo>
                    <a:pt x="110532" y="294961"/>
                    <a:pt x="113881" y="305847"/>
                    <a:pt x="116393" y="316733"/>
                  </a:cubicBezTo>
                  <a:cubicBezTo>
                    <a:pt x="118905" y="325106"/>
                    <a:pt x="121418" y="334317"/>
                    <a:pt x="115556" y="341854"/>
                  </a:cubicBezTo>
                  <a:cubicBezTo>
                    <a:pt x="115556" y="392932"/>
                    <a:pt x="115556" y="392932"/>
                    <a:pt x="78712" y="393770"/>
                  </a:cubicBezTo>
                  <a:cubicBezTo>
                    <a:pt x="87086" y="376185"/>
                    <a:pt x="68664" y="370324"/>
                    <a:pt x="63640" y="359438"/>
                  </a:cubicBezTo>
                  <a:cubicBezTo>
                    <a:pt x="34332" y="304172"/>
                    <a:pt x="16747" y="245557"/>
                    <a:pt x="4187" y="184429"/>
                  </a:cubicBezTo>
                  <a:cubicBezTo>
                    <a:pt x="0" y="165170"/>
                    <a:pt x="-4187" y="144236"/>
                    <a:pt x="8374" y="126651"/>
                  </a:cubicBezTo>
                  <a:cubicBezTo>
                    <a:pt x="30145" y="98181"/>
                    <a:pt x="42706" y="67198"/>
                    <a:pt x="52754" y="34541"/>
                  </a:cubicBezTo>
                  <a:cubicBezTo>
                    <a:pt x="55266" y="24493"/>
                    <a:pt x="59453" y="15282"/>
                    <a:pt x="66989" y="7746"/>
                  </a:cubicBezTo>
                  <a:cubicBezTo>
                    <a:pt x="75363" y="-2303"/>
                    <a:pt x="82899" y="-3140"/>
                    <a:pt x="89598" y="8583"/>
                  </a:cubicBezTo>
                  <a:cubicBezTo>
                    <a:pt x="83736" y="21143"/>
                    <a:pt x="86248" y="33704"/>
                    <a:pt x="82899" y="47939"/>
                  </a:cubicBezTo>
                  <a:close/>
                </a:path>
              </a:pathLst>
            </a:custGeom>
            <a:solidFill>
              <a:srgbClr val="F5E3C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10E57992-F691-82C9-6A3B-469E82966628}"/>
                </a:ext>
              </a:extLst>
            </p:cNvPr>
            <p:cNvSpPr/>
            <p:nvPr/>
          </p:nvSpPr>
          <p:spPr>
            <a:xfrm>
              <a:off x="9122482" y="4900249"/>
              <a:ext cx="63799" cy="370114"/>
            </a:xfrm>
            <a:custGeom>
              <a:avLst/>
              <a:gdLst>
                <a:gd name="connsiteX0" fmla="*/ 53163 w 63799"/>
                <a:gd name="connsiteY0" fmla="*/ 86248 h 370114"/>
                <a:gd name="connsiteX1" fmla="*/ 61536 w 63799"/>
                <a:gd name="connsiteY1" fmla="*/ 288052 h 370114"/>
                <a:gd name="connsiteX2" fmla="*/ 59024 w 63799"/>
                <a:gd name="connsiteY2" fmla="*/ 370114 h 370114"/>
                <a:gd name="connsiteX3" fmla="*/ 47301 w 63799"/>
                <a:gd name="connsiteY3" fmla="*/ 332433 h 370114"/>
                <a:gd name="connsiteX4" fmla="*/ 28879 w 63799"/>
                <a:gd name="connsiteY4" fmla="*/ 272980 h 370114"/>
                <a:gd name="connsiteX5" fmla="*/ 9620 w 63799"/>
                <a:gd name="connsiteY5" fmla="*/ 19259 h 370114"/>
                <a:gd name="connsiteX6" fmla="*/ 20506 w 63799"/>
                <a:gd name="connsiteY6" fmla="*/ 0 h 370114"/>
                <a:gd name="connsiteX7" fmla="*/ 53163 w 63799"/>
                <a:gd name="connsiteY7" fmla="*/ 86248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799" h="370114">
                  <a:moveTo>
                    <a:pt x="53163" y="86248"/>
                  </a:moveTo>
                  <a:cubicBezTo>
                    <a:pt x="49813" y="153237"/>
                    <a:pt x="54000" y="221063"/>
                    <a:pt x="61536" y="288052"/>
                  </a:cubicBezTo>
                  <a:cubicBezTo>
                    <a:pt x="64886" y="313173"/>
                    <a:pt x="64886" y="339969"/>
                    <a:pt x="59024" y="370114"/>
                  </a:cubicBezTo>
                  <a:cubicBezTo>
                    <a:pt x="48138" y="354204"/>
                    <a:pt x="56512" y="340807"/>
                    <a:pt x="47301" y="332433"/>
                  </a:cubicBezTo>
                  <a:cubicBezTo>
                    <a:pt x="40602" y="311499"/>
                    <a:pt x="36415" y="291402"/>
                    <a:pt x="28879" y="272980"/>
                  </a:cubicBezTo>
                  <a:cubicBezTo>
                    <a:pt x="-5453" y="190919"/>
                    <a:pt x="-5453" y="106345"/>
                    <a:pt x="9620" y="19259"/>
                  </a:cubicBezTo>
                  <a:cubicBezTo>
                    <a:pt x="12132" y="11723"/>
                    <a:pt x="10457" y="3349"/>
                    <a:pt x="20506" y="0"/>
                  </a:cubicBezTo>
                  <a:cubicBezTo>
                    <a:pt x="31391" y="27633"/>
                    <a:pt x="42277" y="56103"/>
                    <a:pt x="53163" y="86248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E0553AEC-F7C8-B7CA-5A86-4C229F82DBBF}"/>
                </a:ext>
              </a:extLst>
            </p:cNvPr>
            <p:cNvSpPr/>
            <p:nvPr/>
          </p:nvSpPr>
          <p:spPr>
            <a:xfrm>
              <a:off x="9195742" y="4788880"/>
              <a:ext cx="85504" cy="249533"/>
            </a:xfrm>
            <a:custGeom>
              <a:avLst/>
              <a:gdLst>
                <a:gd name="connsiteX0" fmla="*/ 26796 w 85504"/>
                <a:gd name="connsiteY0" fmla="*/ 15072 h 249533"/>
                <a:gd name="connsiteX1" fmla="*/ 33495 w 85504"/>
                <a:gd name="connsiteY1" fmla="*/ 32657 h 249533"/>
                <a:gd name="connsiteX2" fmla="*/ 84574 w 85504"/>
                <a:gd name="connsiteY2" fmla="*/ 211853 h 249533"/>
                <a:gd name="connsiteX3" fmla="*/ 57778 w 85504"/>
                <a:gd name="connsiteY3" fmla="*/ 249534 h 249533"/>
                <a:gd name="connsiteX4" fmla="*/ 61127 w 85504"/>
                <a:gd name="connsiteY4" fmla="*/ 168310 h 249533"/>
                <a:gd name="connsiteX5" fmla="*/ 0 w 85504"/>
                <a:gd name="connsiteY5" fmla="*/ 0 h 249533"/>
                <a:gd name="connsiteX6" fmla="*/ 26796 w 85504"/>
                <a:gd name="connsiteY6" fmla="*/ 15072 h 24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504" h="249533">
                  <a:moveTo>
                    <a:pt x="26796" y="15072"/>
                  </a:moveTo>
                  <a:cubicBezTo>
                    <a:pt x="21771" y="23446"/>
                    <a:pt x="30145" y="28470"/>
                    <a:pt x="33495" y="32657"/>
                  </a:cubicBezTo>
                  <a:cubicBezTo>
                    <a:pt x="74525" y="85411"/>
                    <a:pt x="89598" y="145701"/>
                    <a:pt x="84574" y="211853"/>
                  </a:cubicBezTo>
                  <a:cubicBezTo>
                    <a:pt x="82061" y="230275"/>
                    <a:pt x="79549" y="246184"/>
                    <a:pt x="57778" y="249534"/>
                  </a:cubicBezTo>
                  <a:cubicBezTo>
                    <a:pt x="68664" y="223575"/>
                    <a:pt x="65314" y="195105"/>
                    <a:pt x="61127" y="168310"/>
                  </a:cubicBezTo>
                  <a:cubicBezTo>
                    <a:pt x="52754" y="107182"/>
                    <a:pt x="28470" y="53591"/>
                    <a:pt x="0" y="0"/>
                  </a:cubicBezTo>
                  <a:cubicBezTo>
                    <a:pt x="10886" y="1674"/>
                    <a:pt x="20097" y="5861"/>
                    <a:pt x="26796" y="15072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B088EAA9-CA6A-1B9F-8075-509C06726DF4}"/>
                </a:ext>
              </a:extLst>
            </p:cNvPr>
            <p:cNvSpPr/>
            <p:nvPr/>
          </p:nvSpPr>
          <p:spPr>
            <a:xfrm>
              <a:off x="9714069" y="4455610"/>
              <a:ext cx="387489" cy="1621289"/>
            </a:xfrm>
            <a:custGeom>
              <a:avLst/>
              <a:gdLst>
                <a:gd name="connsiteX0" fmla="*/ 386862 w 387489"/>
                <a:gd name="connsiteY0" fmla="*/ 531725 h 1621289"/>
                <a:gd name="connsiteX1" fmla="*/ 386862 w 387489"/>
                <a:gd name="connsiteY1" fmla="*/ 563545 h 1621289"/>
                <a:gd name="connsiteX2" fmla="*/ 336620 w 387489"/>
                <a:gd name="connsiteY2" fmla="*/ 918587 h 1621289"/>
                <a:gd name="connsiteX3" fmla="*/ 267119 w 387489"/>
                <a:gd name="connsiteY3" fmla="*/ 1421005 h 1621289"/>
                <a:gd name="connsiteX4" fmla="*/ 252046 w 387489"/>
                <a:gd name="connsiteY4" fmla="*/ 1594339 h 1621289"/>
                <a:gd name="connsiteX5" fmla="*/ 212690 w 387489"/>
                <a:gd name="connsiteY5" fmla="*/ 1610249 h 1621289"/>
                <a:gd name="connsiteX6" fmla="*/ 158261 w 387489"/>
                <a:gd name="connsiteY6" fmla="*/ 1605224 h 1621289"/>
                <a:gd name="connsiteX7" fmla="*/ 154075 w 387489"/>
                <a:gd name="connsiteY7" fmla="*/ 1605224 h 1621289"/>
                <a:gd name="connsiteX8" fmla="*/ 111369 w 387489"/>
                <a:gd name="connsiteY8" fmla="*/ 1604387 h 1621289"/>
                <a:gd name="connsiteX9" fmla="*/ 111369 w 387489"/>
                <a:gd name="connsiteY9" fmla="*/ 1599363 h 1621289"/>
                <a:gd name="connsiteX10" fmla="*/ 206829 w 387489"/>
                <a:gd name="connsiteY10" fmla="*/ 1146350 h 1621289"/>
                <a:gd name="connsiteX11" fmla="*/ 246185 w 387489"/>
                <a:gd name="connsiteY11" fmla="*/ 774560 h 1621289"/>
                <a:gd name="connsiteX12" fmla="*/ 226925 w 387489"/>
                <a:gd name="connsiteY12" fmla="*/ 451339 h 1621289"/>
                <a:gd name="connsiteX13" fmla="*/ 109695 w 387489"/>
                <a:gd name="connsiteY13" fmla="*/ 180033 h 1621289"/>
                <a:gd name="connsiteX14" fmla="*/ 0 w 387489"/>
                <a:gd name="connsiteY14" fmla="*/ 0 h 1621289"/>
                <a:gd name="connsiteX15" fmla="*/ 220227 w 387489"/>
                <a:gd name="connsiteY15" fmla="*/ 179196 h 1621289"/>
                <a:gd name="connsiteX16" fmla="*/ 360903 w 387489"/>
                <a:gd name="connsiteY16" fmla="*/ 429567 h 1621289"/>
                <a:gd name="connsiteX17" fmla="*/ 381837 w 387489"/>
                <a:gd name="connsiteY17" fmla="*/ 463899 h 1621289"/>
                <a:gd name="connsiteX18" fmla="*/ 386862 w 387489"/>
                <a:gd name="connsiteY18" fmla="*/ 531725 h 162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7489" h="1621289">
                  <a:moveTo>
                    <a:pt x="386862" y="531725"/>
                  </a:moveTo>
                  <a:cubicBezTo>
                    <a:pt x="387699" y="542611"/>
                    <a:pt x="387699" y="552659"/>
                    <a:pt x="386862" y="563545"/>
                  </a:cubicBezTo>
                  <a:cubicBezTo>
                    <a:pt x="379325" y="682451"/>
                    <a:pt x="363415" y="801356"/>
                    <a:pt x="336620" y="918587"/>
                  </a:cubicBezTo>
                  <a:cubicBezTo>
                    <a:pt x="300613" y="1084385"/>
                    <a:pt x="280516" y="1251857"/>
                    <a:pt x="267119" y="1421005"/>
                  </a:cubicBezTo>
                  <a:cubicBezTo>
                    <a:pt x="262932" y="1478783"/>
                    <a:pt x="262095" y="1537398"/>
                    <a:pt x="252046" y="1594339"/>
                  </a:cubicBezTo>
                  <a:cubicBezTo>
                    <a:pt x="247022" y="1624484"/>
                    <a:pt x="237811" y="1628670"/>
                    <a:pt x="212690" y="1610249"/>
                  </a:cubicBezTo>
                  <a:cubicBezTo>
                    <a:pt x="195106" y="1603550"/>
                    <a:pt x="176684" y="1602712"/>
                    <a:pt x="158261" y="1605224"/>
                  </a:cubicBezTo>
                  <a:cubicBezTo>
                    <a:pt x="155749" y="1607736"/>
                    <a:pt x="154912" y="1607736"/>
                    <a:pt x="154075" y="1605224"/>
                  </a:cubicBezTo>
                  <a:cubicBezTo>
                    <a:pt x="139840" y="1605224"/>
                    <a:pt x="125604" y="1604387"/>
                    <a:pt x="111369" y="1604387"/>
                  </a:cubicBezTo>
                  <a:cubicBezTo>
                    <a:pt x="111369" y="1601875"/>
                    <a:pt x="111369" y="1600200"/>
                    <a:pt x="111369" y="1599363"/>
                  </a:cubicBezTo>
                  <a:cubicBezTo>
                    <a:pt x="154075" y="1449475"/>
                    <a:pt x="182545" y="1298750"/>
                    <a:pt x="206829" y="1146350"/>
                  </a:cubicBezTo>
                  <a:cubicBezTo>
                    <a:pt x="226088" y="1022420"/>
                    <a:pt x="240323" y="899328"/>
                    <a:pt x="246185" y="774560"/>
                  </a:cubicBezTo>
                  <a:cubicBezTo>
                    <a:pt x="250371" y="665703"/>
                    <a:pt x="248697" y="558521"/>
                    <a:pt x="226925" y="451339"/>
                  </a:cubicBezTo>
                  <a:cubicBezTo>
                    <a:pt x="205991" y="351692"/>
                    <a:pt x="172497" y="259582"/>
                    <a:pt x="109695" y="180033"/>
                  </a:cubicBezTo>
                  <a:cubicBezTo>
                    <a:pt x="66152" y="123930"/>
                    <a:pt x="36007" y="61128"/>
                    <a:pt x="0" y="0"/>
                  </a:cubicBezTo>
                  <a:cubicBezTo>
                    <a:pt x="77875" y="54429"/>
                    <a:pt x="154912" y="109695"/>
                    <a:pt x="220227" y="179196"/>
                  </a:cubicBezTo>
                  <a:cubicBezTo>
                    <a:pt x="287216" y="252046"/>
                    <a:pt x="336620" y="334108"/>
                    <a:pt x="360903" y="429567"/>
                  </a:cubicBezTo>
                  <a:cubicBezTo>
                    <a:pt x="364253" y="443802"/>
                    <a:pt x="368440" y="456363"/>
                    <a:pt x="381837" y="463899"/>
                  </a:cubicBezTo>
                  <a:cubicBezTo>
                    <a:pt x="388536" y="485670"/>
                    <a:pt x="386024" y="509117"/>
                    <a:pt x="386862" y="531725"/>
                  </a:cubicBezTo>
                  <a:close/>
                </a:path>
              </a:pathLst>
            </a:custGeom>
            <a:solidFill>
              <a:srgbClr val="2E336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286B8939-7520-BD29-28E9-8A0B94DB7E2F}"/>
                </a:ext>
              </a:extLst>
            </p:cNvPr>
            <p:cNvSpPr/>
            <p:nvPr/>
          </p:nvSpPr>
          <p:spPr>
            <a:xfrm>
              <a:off x="9926759" y="4985178"/>
              <a:ext cx="199418" cy="1166277"/>
            </a:xfrm>
            <a:custGeom>
              <a:avLst/>
              <a:gdLst>
                <a:gd name="connsiteX0" fmla="*/ 194268 w 199418"/>
                <a:gd name="connsiteY0" fmla="*/ 34814 h 1166277"/>
                <a:gd name="connsiteX1" fmla="*/ 199292 w 199418"/>
                <a:gd name="connsiteY1" fmla="*/ 317843 h 1166277"/>
                <a:gd name="connsiteX2" fmla="*/ 189244 w 199418"/>
                <a:gd name="connsiteY2" fmla="*/ 561516 h 1166277"/>
                <a:gd name="connsiteX3" fmla="*/ 174172 w 199418"/>
                <a:gd name="connsiteY3" fmla="*/ 749922 h 1166277"/>
                <a:gd name="connsiteX4" fmla="*/ 131466 w 199418"/>
                <a:gd name="connsiteY4" fmla="*/ 1139296 h 1166277"/>
                <a:gd name="connsiteX5" fmla="*/ 123092 w 199418"/>
                <a:gd name="connsiteY5" fmla="*/ 1161067 h 1166277"/>
                <a:gd name="connsiteX6" fmla="*/ 45218 w 199418"/>
                <a:gd name="connsiteY6" fmla="*/ 1166091 h 1166277"/>
                <a:gd name="connsiteX7" fmla="*/ 0 w 199418"/>
                <a:gd name="connsiteY7" fmla="*/ 1078168 h 1166277"/>
                <a:gd name="connsiteX8" fmla="*/ 31820 w 199418"/>
                <a:gd name="connsiteY8" fmla="*/ 1055560 h 1166277"/>
                <a:gd name="connsiteX9" fmla="*/ 55266 w 199418"/>
                <a:gd name="connsiteY9" fmla="*/ 787604 h 1166277"/>
                <a:gd name="connsiteX10" fmla="*/ 100484 w 199418"/>
                <a:gd name="connsiteY10" fmla="*/ 456845 h 1166277"/>
                <a:gd name="connsiteX11" fmla="*/ 164123 w 199418"/>
                <a:gd name="connsiteY11" fmla="*/ 483 h 1166277"/>
                <a:gd name="connsiteX12" fmla="*/ 194268 w 199418"/>
                <a:gd name="connsiteY12" fmla="*/ 34814 h 116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418" h="1166277">
                  <a:moveTo>
                    <a:pt x="194268" y="34814"/>
                  </a:moveTo>
                  <a:cubicBezTo>
                    <a:pt x="200967" y="129436"/>
                    <a:pt x="198455" y="223221"/>
                    <a:pt x="199292" y="317843"/>
                  </a:cubicBezTo>
                  <a:cubicBezTo>
                    <a:pt x="200130" y="399067"/>
                    <a:pt x="196780" y="480291"/>
                    <a:pt x="189244" y="561516"/>
                  </a:cubicBezTo>
                  <a:cubicBezTo>
                    <a:pt x="184220" y="624318"/>
                    <a:pt x="178358" y="687120"/>
                    <a:pt x="174172" y="749922"/>
                  </a:cubicBezTo>
                  <a:cubicBezTo>
                    <a:pt x="164123" y="879713"/>
                    <a:pt x="151563" y="1010342"/>
                    <a:pt x="131466" y="1139296"/>
                  </a:cubicBezTo>
                  <a:cubicBezTo>
                    <a:pt x="130629" y="1147669"/>
                    <a:pt x="128117" y="1155205"/>
                    <a:pt x="123092" y="1161067"/>
                  </a:cubicBezTo>
                  <a:cubicBezTo>
                    <a:pt x="97134" y="1167766"/>
                    <a:pt x="71176" y="1166091"/>
                    <a:pt x="45218" y="1166091"/>
                  </a:cubicBezTo>
                  <a:cubicBezTo>
                    <a:pt x="25958" y="1139296"/>
                    <a:pt x="5024" y="1113337"/>
                    <a:pt x="0" y="1078168"/>
                  </a:cubicBezTo>
                  <a:cubicBezTo>
                    <a:pt x="23446" y="1088216"/>
                    <a:pt x="29308" y="1081518"/>
                    <a:pt x="31820" y="1055560"/>
                  </a:cubicBezTo>
                  <a:cubicBezTo>
                    <a:pt x="38519" y="966799"/>
                    <a:pt x="49405" y="878039"/>
                    <a:pt x="55266" y="787604"/>
                  </a:cubicBezTo>
                  <a:cubicBezTo>
                    <a:pt x="62802" y="676234"/>
                    <a:pt x="78712" y="566540"/>
                    <a:pt x="100484" y="456845"/>
                  </a:cubicBezTo>
                  <a:cubicBezTo>
                    <a:pt x="129791" y="306120"/>
                    <a:pt x="159936" y="154557"/>
                    <a:pt x="164123" y="483"/>
                  </a:cubicBezTo>
                  <a:cubicBezTo>
                    <a:pt x="187569" y="-2030"/>
                    <a:pt x="191756" y="4669"/>
                    <a:pt x="194268" y="34814"/>
                  </a:cubicBezTo>
                  <a:close/>
                </a:path>
              </a:pathLst>
            </a:custGeom>
            <a:solidFill>
              <a:srgbClr val="71CCCC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53CD1BC6-64B0-E21B-1706-0A68100D0EB6}"/>
                </a:ext>
              </a:extLst>
            </p:cNvPr>
            <p:cNvSpPr/>
            <p:nvPr/>
          </p:nvSpPr>
          <p:spPr>
            <a:xfrm>
              <a:off x="9759286" y="6060834"/>
              <a:ext cx="343542" cy="458344"/>
            </a:xfrm>
            <a:custGeom>
              <a:avLst/>
              <a:gdLst>
                <a:gd name="connsiteX0" fmla="*/ 112207 w 343542"/>
                <a:gd name="connsiteY0" fmla="*/ 22609 h 458344"/>
                <a:gd name="connsiteX1" fmla="*/ 85411 w 343542"/>
                <a:gd name="connsiteY1" fmla="*/ 46055 h 458344"/>
                <a:gd name="connsiteX2" fmla="*/ 118906 w 343542"/>
                <a:gd name="connsiteY2" fmla="*/ 66989 h 458344"/>
                <a:gd name="connsiteX3" fmla="*/ 125604 w 343542"/>
                <a:gd name="connsiteY3" fmla="*/ 70339 h 458344"/>
                <a:gd name="connsiteX4" fmla="*/ 129791 w 343542"/>
                <a:gd name="connsiteY4" fmla="*/ 98809 h 458344"/>
                <a:gd name="connsiteX5" fmla="*/ 138165 w 343542"/>
                <a:gd name="connsiteY5" fmla="*/ 142352 h 458344"/>
                <a:gd name="connsiteX6" fmla="*/ 157424 w 343542"/>
                <a:gd name="connsiteY6" fmla="*/ 154075 h 458344"/>
                <a:gd name="connsiteX7" fmla="*/ 182545 w 343542"/>
                <a:gd name="connsiteY7" fmla="*/ 167473 h 458344"/>
                <a:gd name="connsiteX8" fmla="*/ 159936 w 343542"/>
                <a:gd name="connsiteY8" fmla="*/ 195943 h 458344"/>
                <a:gd name="connsiteX9" fmla="*/ 159099 w 343542"/>
                <a:gd name="connsiteY9" fmla="*/ 200967 h 458344"/>
                <a:gd name="connsiteX10" fmla="*/ 203479 w 343542"/>
                <a:gd name="connsiteY10" fmla="*/ 212690 h 458344"/>
                <a:gd name="connsiteX11" fmla="*/ 224413 w 343542"/>
                <a:gd name="connsiteY11" fmla="*/ 231112 h 458344"/>
                <a:gd name="connsiteX12" fmla="*/ 190919 w 343542"/>
                <a:gd name="connsiteY12" fmla="*/ 231950 h 458344"/>
                <a:gd name="connsiteX13" fmla="*/ 162448 w 343542"/>
                <a:gd name="connsiteY13" fmla="*/ 226926 h 458344"/>
                <a:gd name="connsiteX14" fmla="*/ 139002 w 343542"/>
                <a:gd name="connsiteY14" fmla="*/ 235299 h 458344"/>
                <a:gd name="connsiteX15" fmla="*/ 156587 w 343542"/>
                <a:gd name="connsiteY15" fmla="*/ 252884 h 458344"/>
                <a:gd name="connsiteX16" fmla="*/ 211015 w 343542"/>
                <a:gd name="connsiteY16" fmla="*/ 239486 h 458344"/>
                <a:gd name="connsiteX17" fmla="*/ 224413 w 343542"/>
                <a:gd name="connsiteY17" fmla="*/ 231112 h 458344"/>
                <a:gd name="connsiteX18" fmla="*/ 238648 w 343542"/>
                <a:gd name="connsiteY18" fmla="*/ 228600 h 458344"/>
                <a:gd name="connsiteX19" fmla="*/ 237811 w 343542"/>
                <a:gd name="connsiteY19" fmla="*/ 240323 h 458344"/>
                <a:gd name="connsiteX20" fmla="*/ 226088 w 343542"/>
                <a:gd name="connsiteY20" fmla="*/ 257908 h 458344"/>
                <a:gd name="connsiteX21" fmla="*/ 234461 w 343542"/>
                <a:gd name="connsiteY21" fmla="*/ 288053 h 458344"/>
                <a:gd name="connsiteX22" fmla="*/ 267119 w 343542"/>
                <a:gd name="connsiteY22" fmla="*/ 305637 h 458344"/>
                <a:gd name="connsiteX23" fmla="*/ 219389 w 343542"/>
                <a:gd name="connsiteY23" fmla="*/ 295589 h 458344"/>
                <a:gd name="connsiteX24" fmla="*/ 198455 w 343542"/>
                <a:gd name="connsiteY24" fmla="*/ 299776 h 458344"/>
                <a:gd name="connsiteX25" fmla="*/ 184220 w 343542"/>
                <a:gd name="connsiteY25" fmla="*/ 334108 h 458344"/>
                <a:gd name="connsiteX26" fmla="*/ 249534 w 343542"/>
                <a:gd name="connsiteY26" fmla="*/ 341644 h 458344"/>
                <a:gd name="connsiteX27" fmla="*/ 285541 w 343542"/>
                <a:gd name="connsiteY27" fmla="*/ 307312 h 458344"/>
                <a:gd name="connsiteX28" fmla="*/ 267119 w 343542"/>
                <a:gd name="connsiteY28" fmla="*/ 346668 h 458344"/>
                <a:gd name="connsiteX29" fmla="*/ 271306 w 343542"/>
                <a:gd name="connsiteY29" fmla="*/ 365928 h 458344"/>
                <a:gd name="connsiteX30" fmla="*/ 332433 w 343542"/>
                <a:gd name="connsiteY30" fmla="*/ 395235 h 458344"/>
                <a:gd name="connsiteX31" fmla="*/ 342481 w 343542"/>
                <a:gd name="connsiteY31" fmla="*/ 410308 h 458344"/>
                <a:gd name="connsiteX32" fmla="*/ 326571 w 343542"/>
                <a:gd name="connsiteY32" fmla="*/ 411145 h 458344"/>
                <a:gd name="connsiteX33" fmla="*/ 188407 w 343542"/>
                <a:gd name="connsiteY33" fmla="*/ 447152 h 458344"/>
                <a:gd name="connsiteX34" fmla="*/ 167472 w 343542"/>
                <a:gd name="connsiteY34" fmla="*/ 454688 h 458344"/>
                <a:gd name="connsiteX35" fmla="*/ 177521 w 343542"/>
                <a:gd name="connsiteY35" fmla="*/ 432079 h 458344"/>
                <a:gd name="connsiteX36" fmla="*/ 227763 w 343542"/>
                <a:gd name="connsiteY36" fmla="*/ 365090 h 458344"/>
                <a:gd name="connsiteX37" fmla="*/ 184220 w 343542"/>
                <a:gd name="connsiteY37" fmla="*/ 350855 h 458344"/>
                <a:gd name="connsiteX38" fmla="*/ 149888 w 343542"/>
                <a:gd name="connsiteY38" fmla="*/ 327409 h 458344"/>
                <a:gd name="connsiteX39" fmla="*/ 187569 w 343542"/>
                <a:gd name="connsiteY39" fmla="*/ 286378 h 458344"/>
                <a:gd name="connsiteX40" fmla="*/ 179196 w 343542"/>
                <a:gd name="connsiteY40" fmla="*/ 278842 h 458344"/>
                <a:gd name="connsiteX41" fmla="*/ 123930 w 343542"/>
                <a:gd name="connsiteY41" fmla="*/ 257070 h 458344"/>
                <a:gd name="connsiteX42" fmla="*/ 112207 w 343542"/>
                <a:gd name="connsiteY42" fmla="*/ 225251 h 458344"/>
                <a:gd name="connsiteX43" fmla="*/ 103833 w 343542"/>
                <a:gd name="connsiteY43" fmla="*/ 196780 h 458344"/>
                <a:gd name="connsiteX44" fmla="*/ 38519 w 343542"/>
                <a:gd name="connsiteY44" fmla="*/ 175846 h 458344"/>
                <a:gd name="connsiteX45" fmla="*/ 68664 w 343542"/>
                <a:gd name="connsiteY45" fmla="*/ 134816 h 458344"/>
                <a:gd name="connsiteX46" fmla="*/ 64477 w 343542"/>
                <a:gd name="connsiteY46" fmla="*/ 115556 h 458344"/>
                <a:gd name="connsiteX47" fmla="*/ 8374 w 343542"/>
                <a:gd name="connsiteY47" fmla="*/ 96297 h 458344"/>
                <a:gd name="connsiteX48" fmla="*/ 34332 w 343542"/>
                <a:gd name="connsiteY48" fmla="*/ 59453 h 458344"/>
                <a:gd name="connsiteX49" fmla="*/ 29308 w 343542"/>
                <a:gd name="connsiteY49" fmla="*/ 36844 h 458344"/>
                <a:gd name="connsiteX50" fmla="*/ 13398 w 343542"/>
                <a:gd name="connsiteY50" fmla="*/ 29308 h 458344"/>
                <a:gd name="connsiteX51" fmla="*/ 1675 w 343542"/>
                <a:gd name="connsiteY51" fmla="*/ 13398 h 458344"/>
                <a:gd name="connsiteX52" fmla="*/ 22609 w 343542"/>
                <a:gd name="connsiteY52" fmla="*/ 14235 h 458344"/>
                <a:gd name="connsiteX53" fmla="*/ 96297 w 343542"/>
                <a:gd name="connsiteY53" fmla="*/ 10886 h 458344"/>
                <a:gd name="connsiteX54" fmla="*/ 113881 w 343542"/>
                <a:gd name="connsiteY54" fmla="*/ 0 h 458344"/>
                <a:gd name="connsiteX55" fmla="*/ 118068 w 343542"/>
                <a:gd name="connsiteY55" fmla="*/ 0 h 458344"/>
                <a:gd name="connsiteX56" fmla="*/ 112207 w 343542"/>
                <a:gd name="connsiteY56" fmla="*/ 22609 h 45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3542" h="458344">
                  <a:moveTo>
                    <a:pt x="112207" y="22609"/>
                  </a:moveTo>
                  <a:cubicBezTo>
                    <a:pt x="102158" y="30983"/>
                    <a:pt x="82899" y="34332"/>
                    <a:pt x="85411" y="46055"/>
                  </a:cubicBezTo>
                  <a:cubicBezTo>
                    <a:pt x="87923" y="57778"/>
                    <a:pt x="107182" y="60290"/>
                    <a:pt x="118906" y="66989"/>
                  </a:cubicBezTo>
                  <a:cubicBezTo>
                    <a:pt x="121418" y="67827"/>
                    <a:pt x="123092" y="69501"/>
                    <a:pt x="125604" y="70339"/>
                  </a:cubicBezTo>
                  <a:cubicBezTo>
                    <a:pt x="137328" y="77875"/>
                    <a:pt x="139840" y="86248"/>
                    <a:pt x="129791" y="98809"/>
                  </a:cubicBezTo>
                  <a:cubicBezTo>
                    <a:pt x="108020" y="125604"/>
                    <a:pt x="108020" y="125604"/>
                    <a:pt x="138165" y="142352"/>
                  </a:cubicBezTo>
                  <a:cubicBezTo>
                    <a:pt x="145701" y="145701"/>
                    <a:pt x="156587" y="149050"/>
                    <a:pt x="157424" y="154075"/>
                  </a:cubicBezTo>
                  <a:cubicBezTo>
                    <a:pt x="161611" y="169985"/>
                    <a:pt x="183383" y="149050"/>
                    <a:pt x="182545" y="167473"/>
                  </a:cubicBezTo>
                  <a:cubicBezTo>
                    <a:pt x="181708" y="180871"/>
                    <a:pt x="166635" y="185057"/>
                    <a:pt x="159936" y="195943"/>
                  </a:cubicBezTo>
                  <a:cubicBezTo>
                    <a:pt x="159099" y="196780"/>
                    <a:pt x="159099" y="199292"/>
                    <a:pt x="159099" y="200967"/>
                  </a:cubicBezTo>
                  <a:cubicBezTo>
                    <a:pt x="173334" y="208504"/>
                    <a:pt x="188407" y="208504"/>
                    <a:pt x="203479" y="212690"/>
                  </a:cubicBezTo>
                  <a:cubicBezTo>
                    <a:pt x="213527" y="216039"/>
                    <a:pt x="224413" y="216039"/>
                    <a:pt x="224413" y="231112"/>
                  </a:cubicBezTo>
                  <a:cubicBezTo>
                    <a:pt x="212690" y="235299"/>
                    <a:pt x="201804" y="233624"/>
                    <a:pt x="190919" y="231950"/>
                  </a:cubicBezTo>
                  <a:cubicBezTo>
                    <a:pt x="180870" y="231112"/>
                    <a:pt x="172497" y="228600"/>
                    <a:pt x="162448" y="226926"/>
                  </a:cubicBezTo>
                  <a:cubicBezTo>
                    <a:pt x="152400" y="226088"/>
                    <a:pt x="141514" y="223576"/>
                    <a:pt x="139002" y="235299"/>
                  </a:cubicBezTo>
                  <a:cubicBezTo>
                    <a:pt x="135653" y="248697"/>
                    <a:pt x="149051" y="249534"/>
                    <a:pt x="156587" y="252884"/>
                  </a:cubicBezTo>
                  <a:cubicBezTo>
                    <a:pt x="178358" y="262932"/>
                    <a:pt x="197618" y="266281"/>
                    <a:pt x="211015" y="239486"/>
                  </a:cubicBezTo>
                  <a:cubicBezTo>
                    <a:pt x="213527" y="234462"/>
                    <a:pt x="219389" y="232787"/>
                    <a:pt x="224413" y="231112"/>
                  </a:cubicBezTo>
                  <a:cubicBezTo>
                    <a:pt x="228600" y="230275"/>
                    <a:pt x="232787" y="224413"/>
                    <a:pt x="238648" y="228600"/>
                  </a:cubicBezTo>
                  <a:cubicBezTo>
                    <a:pt x="241998" y="231950"/>
                    <a:pt x="239486" y="236974"/>
                    <a:pt x="237811" y="240323"/>
                  </a:cubicBezTo>
                  <a:cubicBezTo>
                    <a:pt x="233624" y="247022"/>
                    <a:pt x="230275" y="252046"/>
                    <a:pt x="226088" y="257908"/>
                  </a:cubicBezTo>
                  <a:cubicBezTo>
                    <a:pt x="212690" y="272981"/>
                    <a:pt x="212690" y="283028"/>
                    <a:pt x="234461" y="288053"/>
                  </a:cubicBezTo>
                  <a:cubicBezTo>
                    <a:pt x="245347" y="290565"/>
                    <a:pt x="257070" y="293077"/>
                    <a:pt x="267119" y="305637"/>
                  </a:cubicBezTo>
                  <a:cubicBezTo>
                    <a:pt x="247859" y="312336"/>
                    <a:pt x="233624" y="300613"/>
                    <a:pt x="219389" y="295589"/>
                  </a:cubicBezTo>
                  <a:cubicBezTo>
                    <a:pt x="211015" y="292240"/>
                    <a:pt x="203479" y="291402"/>
                    <a:pt x="198455" y="299776"/>
                  </a:cubicBezTo>
                  <a:cubicBezTo>
                    <a:pt x="193431" y="310662"/>
                    <a:pt x="180870" y="320710"/>
                    <a:pt x="184220" y="334108"/>
                  </a:cubicBezTo>
                  <a:cubicBezTo>
                    <a:pt x="186732" y="345831"/>
                    <a:pt x="240323" y="351692"/>
                    <a:pt x="249534" y="341644"/>
                  </a:cubicBezTo>
                  <a:cubicBezTo>
                    <a:pt x="260420" y="329921"/>
                    <a:pt x="267956" y="315686"/>
                    <a:pt x="285541" y="307312"/>
                  </a:cubicBezTo>
                  <a:cubicBezTo>
                    <a:pt x="288890" y="326571"/>
                    <a:pt x="275492" y="336620"/>
                    <a:pt x="267119" y="346668"/>
                  </a:cubicBezTo>
                  <a:cubicBezTo>
                    <a:pt x="257070" y="356717"/>
                    <a:pt x="259582" y="360904"/>
                    <a:pt x="271306" y="365928"/>
                  </a:cubicBezTo>
                  <a:cubicBezTo>
                    <a:pt x="292240" y="374301"/>
                    <a:pt x="312336" y="385187"/>
                    <a:pt x="332433" y="395235"/>
                  </a:cubicBezTo>
                  <a:cubicBezTo>
                    <a:pt x="337457" y="398585"/>
                    <a:pt x="346668" y="401934"/>
                    <a:pt x="342481" y="410308"/>
                  </a:cubicBezTo>
                  <a:cubicBezTo>
                    <a:pt x="338295" y="417844"/>
                    <a:pt x="331596" y="412820"/>
                    <a:pt x="326571" y="411145"/>
                  </a:cubicBezTo>
                  <a:cubicBezTo>
                    <a:pt x="274655" y="399422"/>
                    <a:pt x="230275" y="415332"/>
                    <a:pt x="188407" y="447152"/>
                  </a:cubicBezTo>
                  <a:cubicBezTo>
                    <a:pt x="181708" y="451339"/>
                    <a:pt x="176683" y="464736"/>
                    <a:pt x="167472" y="454688"/>
                  </a:cubicBezTo>
                  <a:cubicBezTo>
                    <a:pt x="159936" y="446314"/>
                    <a:pt x="169985" y="436266"/>
                    <a:pt x="177521" y="432079"/>
                  </a:cubicBezTo>
                  <a:cubicBezTo>
                    <a:pt x="205991" y="417844"/>
                    <a:pt x="211015" y="388536"/>
                    <a:pt x="227763" y="365090"/>
                  </a:cubicBezTo>
                  <a:cubicBezTo>
                    <a:pt x="212690" y="360066"/>
                    <a:pt x="198455" y="355042"/>
                    <a:pt x="184220" y="350855"/>
                  </a:cubicBezTo>
                  <a:cubicBezTo>
                    <a:pt x="169985" y="346668"/>
                    <a:pt x="152400" y="346668"/>
                    <a:pt x="149888" y="327409"/>
                  </a:cubicBezTo>
                  <a:cubicBezTo>
                    <a:pt x="164123" y="326571"/>
                    <a:pt x="189244" y="298101"/>
                    <a:pt x="187569" y="286378"/>
                  </a:cubicBezTo>
                  <a:cubicBezTo>
                    <a:pt x="187569" y="281354"/>
                    <a:pt x="182545" y="279679"/>
                    <a:pt x="179196" y="278842"/>
                  </a:cubicBezTo>
                  <a:cubicBezTo>
                    <a:pt x="160774" y="271306"/>
                    <a:pt x="143189" y="261257"/>
                    <a:pt x="123930" y="257070"/>
                  </a:cubicBezTo>
                  <a:cubicBezTo>
                    <a:pt x="100483" y="252046"/>
                    <a:pt x="92110" y="246185"/>
                    <a:pt x="112207" y="225251"/>
                  </a:cubicBezTo>
                  <a:cubicBezTo>
                    <a:pt x="123930" y="211853"/>
                    <a:pt x="125604" y="201805"/>
                    <a:pt x="103833" y="196780"/>
                  </a:cubicBezTo>
                  <a:cubicBezTo>
                    <a:pt x="82062" y="191756"/>
                    <a:pt x="61128" y="183383"/>
                    <a:pt x="38519" y="175846"/>
                  </a:cubicBezTo>
                  <a:cubicBezTo>
                    <a:pt x="49405" y="160774"/>
                    <a:pt x="59453" y="147376"/>
                    <a:pt x="68664" y="134816"/>
                  </a:cubicBezTo>
                  <a:cubicBezTo>
                    <a:pt x="76200" y="124767"/>
                    <a:pt x="75363" y="120580"/>
                    <a:pt x="64477" y="115556"/>
                  </a:cubicBezTo>
                  <a:cubicBezTo>
                    <a:pt x="46892" y="108020"/>
                    <a:pt x="30982" y="96297"/>
                    <a:pt x="8374" y="96297"/>
                  </a:cubicBezTo>
                  <a:cubicBezTo>
                    <a:pt x="18422" y="81224"/>
                    <a:pt x="24284" y="69501"/>
                    <a:pt x="34332" y="59453"/>
                  </a:cubicBezTo>
                  <a:cubicBezTo>
                    <a:pt x="45218" y="47730"/>
                    <a:pt x="41031" y="41868"/>
                    <a:pt x="29308" y="36844"/>
                  </a:cubicBezTo>
                  <a:cubicBezTo>
                    <a:pt x="24284" y="34332"/>
                    <a:pt x="18422" y="32657"/>
                    <a:pt x="13398" y="29308"/>
                  </a:cubicBezTo>
                  <a:cubicBezTo>
                    <a:pt x="6699" y="25959"/>
                    <a:pt x="-4187" y="21772"/>
                    <a:pt x="1675" y="13398"/>
                  </a:cubicBezTo>
                  <a:cubicBezTo>
                    <a:pt x="5862" y="5862"/>
                    <a:pt x="15910" y="10048"/>
                    <a:pt x="22609" y="14235"/>
                  </a:cubicBezTo>
                  <a:cubicBezTo>
                    <a:pt x="48567" y="33495"/>
                    <a:pt x="72851" y="33495"/>
                    <a:pt x="96297" y="10886"/>
                  </a:cubicBezTo>
                  <a:cubicBezTo>
                    <a:pt x="100483" y="5862"/>
                    <a:pt x="107182" y="3350"/>
                    <a:pt x="113881" y="0"/>
                  </a:cubicBezTo>
                  <a:cubicBezTo>
                    <a:pt x="116394" y="0"/>
                    <a:pt x="117231" y="0"/>
                    <a:pt x="118068" y="0"/>
                  </a:cubicBezTo>
                  <a:cubicBezTo>
                    <a:pt x="120580" y="8374"/>
                    <a:pt x="117231" y="13398"/>
                    <a:pt x="112207" y="22609"/>
                  </a:cubicBezTo>
                  <a:close/>
                </a:path>
              </a:pathLst>
            </a:custGeom>
            <a:solidFill>
              <a:srgbClr val="FFFEFE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E359745F-F779-25E8-DC8F-47A5C716A3B4}"/>
                </a:ext>
              </a:extLst>
            </p:cNvPr>
            <p:cNvSpPr/>
            <p:nvPr/>
          </p:nvSpPr>
          <p:spPr>
            <a:xfrm>
              <a:off x="10047967" y="4919509"/>
              <a:ext cx="162684" cy="1228411"/>
            </a:xfrm>
            <a:custGeom>
              <a:avLst/>
              <a:gdLst>
                <a:gd name="connsiteX0" fmla="*/ 48776 w 162684"/>
                <a:gd name="connsiteY0" fmla="*/ 0 h 1228411"/>
                <a:gd name="connsiteX1" fmla="*/ 141724 w 162684"/>
                <a:gd name="connsiteY1" fmla="*/ 114719 h 1228411"/>
                <a:gd name="connsiteX2" fmla="*/ 160146 w 162684"/>
                <a:gd name="connsiteY2" fmla="*/ 416169 h 1228411"/>
                <a:gd name="connsiteX3" fmla="*/ 128326 w 162684"/>
                <a:gd name="connsiteY3" fmla="*/ 694174 h 1228411"/>
                <a:gd name="connsiteX4" fmla="*/ 99856 w 162684"/>
                <a:gd name="connsiteY4" fmla="*/ 936171 h 1228411"/>
                <a:gd name="connsiteX5" fmla="*/ 71385 w 162684"/>
                <a:gd name="connsiteY5" fmla="*/ 1152211 h 1228411"/>
                <a:gd name="connsiteX6" fmla="*/ 94831 w 162684"/>
                <a:gd name="connsiteY6" fmla="*/ 1182356 h 1228411"/>
                <a:gd name="connsiteX7" fmla="*/ 83946 w 162684"/>
                <a:gd name="connsiteY7" fmla="*/ 1223387 h 1228411"/>
                <a:gd name="connsiteX8" fmla="*/ 209 w 162684"/>
                <a:gd name="connsiteY8" fmla="*/ 1228411 h 1228411"/>
                <a:gd name="connsiteX9" fmla="*/ 1047 w 162684"/>
                <a:gd name="connsiteY9" fmla="*/ 1189055 h 1228411"/>
                <a:gd name="connsiteX10" fmla="*/ 40403 w 162684"/>
                <a:gd name="connsiteY10" fmla="*/ 850760 h 1228411"/>
                <a:gd name="connsiteX11" fmla="*/ 66361 w 162684"/>
                <a:gd name="connsiteY11" fmla="*/ 509954 h 1228411"/>
                <a:gd name="connsiteX12" fmla="*/ 62174 w 162684"/>
                <a:gd name="connsiteY12" fmla="*/ 87086 h 1228411"/>
                <a:gd name="connsiteX13" fmla="*/ 41240 w 162684"/>
                <a:gd name="connsiteY13" fmla="*/ 66152 h 1228411"/>
                <a:gd name="connsiteX14" fmla="*/ 48776 w 162684"/>
                <a:gd name="connsiteY14" fmla="*/ 0 h 122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684" h="1228411">
                  <a:moveTo>
                    <a:pt x="48776" y="0"/>
                  </a:moveTo>
                  <a:cubicBezTo>
                    <a:pt x="101530" y="20934"/>
                    <a:pt x="130838" y="58615"/>
                    <a:pt x="141724" y="114719"/>
                  </a:cubicBezTo>
                  <a:cubicBezTo>
                    <a:pt x="160146" y="214365"/>
                    <a:pt x="166845" y="314011"/>
                    <a:pt x="160146" y="416169"/>
                  </a:cubicBezTo>
                  <a:cubicBezTo>
                    <a:pt x="155121" y="509116"/>
                    <a:pt x="139211" y="602064"/>
                    <a:pt x="128326" y="694174"/>
                  </a:cubicBezTo>
                  <a:cubicBezTo>
                    <a:pt x="118277" y="774560"/>
                    <a:pt x="109904" y="855785"/>
                    <a:pt x="99856" y="936171"/>
                  </a:cubicBezTo>
                  <a:cubicBezTo>
                    <a:pt x="91482" y="1009022"/>
                    <a:pt x="89807" y="1081873"/>
                    <a:pt x="71385" y="1152211"/>
                  </a:cubicBezTo>
                  <a:cubicBezTo>
                    <a:pt x="63849" y="1181519"/>
                    <a:pt x="63849" y="1181519"/>
                    <a:pt x="94831" y="1182356"/>
                  </a:cubicBezTo>
                  <a:cubicBezTo>
                    <a:pt x="92319" y="1196591"/>
                    <a:pt x="90645" y="1210826"/>
                    <a:pt x="83946" y="1223387"/>
                  </a:cubicBezTo>
                  <a:cubicBezTo>
                    <a:pt x="55475" y="1225899"/>
                    <a:pt x="28680" y="1226736"/>
                    <a:pt x="209" y="1228411"/>
                  </a:cubicBezTo>
                  <a:cubicBezTo>
                    <a:pt x="209" y="1215013"/>
                    <a:pt x="-628" y="1202453"/>
                    <a:pt x="1047" y="1189055"/>
                  </a:cubicBezTo>
                  <a:cubicBezTo>
                    <a:pt x="22818" y="1077686"/>
                    <a:pt x="30354" y="963804"/>
                    <a:pt x="40403" y="850760"/>
                  </a:cubicBezTo>
                  <a:cubicBezTo>
                    <a:pt x="50451" y="736879"/>
                    <a:pt x="63011" y="623835"/>
                    <a:pt x="66361" y="509954"/>
                  </a:cubicBezTo>
                  <a:cubicBezTo>
                    <a:pt x="70548" y="369277"/>
                    <a:pt x="69711" y="227763"/>
                    <a:pt x="62174" y="87086"/>
                  </a:cubicBezTo>
                  <a:cubicBezTo>
                    <a:pt x="61337" y="72013"/>
                    <a:pt x="55475" y="65314"/>
                    <a:pt x="41240" y="66152"/>
                  </a:cubicBezTo>
                  <a:cubicBezTo>
                    <a:pt x="44590" y="44380"/>
                    <a:pt x="37053" y="21771"/>
                    <a:pt x="48776" y="0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018C7602-C44F-196F-2949-8D4A4EE1B1EF}"/>
                </a:ext>
              </a:extLst>
            </p:cNvPr>
            <p:cNvSpPr/>
            <p:nvPr/>
          </p:nvSpPr>
          <p:spPr>
            <a:xfrm>
              <a:off x="9274454" y="2268276"/>
              <a:ext cx="358988" cy="356656"/>
            </a:xfrm>
            <a:custGeom>
              <a:avLst/>
              <a:gdLst>
                <a:gd name="connsiteX0" fmla="*/ 351692 w 358988"/>
                <a:gd name="connsiteY0" fmla="*/ 238791 h 356656"/>
                <a:gd name="connsiteX1" fmla="*/ 337457 w 358988"/>
                <a:gd name="connsiteY1" fmla="*/ 284008 h 356656"/>
                <a:gd name="connsiteX2" fmla="*/ 242835 w 358988"/>
                <a:gd name="connsiteY2" fmla="*/ 336762 h 356656"/>
                <a:gd name="connsiteX3" fmla="*/ 72851 w 358988"/>
                <a:gd name="connsiteY3" fmla="*/ 343461 h 356656"/>
                <a:gd name="connsiteX4" fmla="*/ 76200 w 358988"/>
                <a:gd name="connsiteY4" fmla="*/ 320852 h 356656"/>
                <a:gd name="connsiteX5" fmla="*/ 46055 w 358988"/>
                <a:gd name="connsiteY5" fmla="*/ 220369 h 356656"/>
                <a:gd name="connsiteX6" fmla="*/ 15910 w 358988"/>
                <a:gd name="connsiteY6" fmla="*/ 22751 h 356656"/>
                <a:gd name="connsiteX7" fmla="*/ 0 w 358988"/>
                <a:gd name="connsiteY7" fmla="*/ 5167 h 356656"/>
                <a:gd name="connsiteX8" fmla="*/ 41031 w 358988"/>
                <a:gd name="connsiteY8" fmla="*/ 7679 h 356656"/>
                <a:gd name="connsiteX9" fmla="*/ 271305 w 358988"/>
                <a:gd name="connsiteY9" fmla="*/ 47872 h 356656"/>
                <a:gd name="connsiteX10" fmla="*/ 292239 w 358988"/>
                <a:gd name="connsiteY10" fmla="*/ 63782 h 356656"/>
                <a:gd name="connsiteX11" fmla="*/ 344156 w 358988"/>
                <a:gd name="connsiteY11" fmla="*/ 198597 h 356656"/>
                <a:gd name="connsiteX12" fmla="*/ 348343 w 358988"/>
                <a:gd name="connsiteY12" fmla="*/ 224556 h 356656"/>
                <a:gd name="connsiteX13" fmla="*/ 351692 w 358988"/>
                <a:gd name="connsiteY13" fmla="*/ 238791 h 35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988" h="356656">
                  <a:moveTo>
                    <a:pt x="351692" y="238791"/>
                  </a:moveTo>
                  <a:cubicBezTo>
                    <a:pt x="367602" y="260562"/>
                    <a:pt x="355042" y="272285"/>
                    <a:pt x="337457" y="284008"/>
                  </a:cubicBezTo>
                  <a:cubicBezTo>
                    <a:pt x="307312" y="303268"/>
                    <a:pt x="276330" y="323364"/>
                    <a:pt x="242835" y="336762"/>
                  </a:cubicBezTo>
                  <a:cubicBezTo>
                    <a:pt x="186732" y="360208"/>
                    <a:pt x="129791" y="363558"/>
                    <a:pt x="72851" y="343461"/>
                  </a:cubicBezTo>
                  <a:cubicBezTo>
                    <a:pt x="90435" y="338437"/>
                    <a:pt x="77875" y="327551"/>
                    <a:pt x="76200" y="320852"/>
                  </a:cubicBezTo>
                  <a:cubicBezTo>
                    <a:pt x="66152" y="287358"/>
                    <a:pt x="54429" y="254701"/>
                    <a:pt x="46055" y="220369"/>
                  </a:cubicBezTo>
                  <a:cubicBezTo>
                    <a:pt x="30983" y="155054"/>
                    <a:pt x="26796" y="88903"/>
                    <a:pt x="15910" y="22751"/>
                  </a:cubicBezTo>
                  <a:cubicBezTo>
                    <a:pt x="15073" y="11865"/>
                    <a:pt x="11723" y="5167"/>
                    <a:pt x="0" y="5167"/>
                  </a:cubicBezTo>
                  <a:cubicBezTo>
                    <a:pt x="14235" y="-4882"/>
                    <a:pt x="26796" y="1817"/>
                    <a:pt x="41031" y="7679"/>
                  </a:cubicBezTo>
                  <a:cubicBezTo>
                    <a:pt x="114719" y="34474"/>
                    <a:pt x="187569" y="71318"/>
                    <a:pt x="271305" y="47872"/>
                  </a:cubicBezTo>
                  <a:cubicBezTo>
                    <a:pt x="281354" y="48710"/>
                    <a:pt x="286378" y="56246"/>
                    <a:pt x="292239" y="63782"/>
                  </a:cubicBezTo>
                  <a:cubicBezTo>
                    <a:pt x="313174" y="107325"/>
                    <a:pt x="329084" y="152542"/>
                    <a:pt x="344156" y="198597"/>
                  </a:cubicBezTo>
                  <a:cubicBezTo>
                    <a:pt x="339132" y="208646"/>
                    <a:pt x="335782" y="217857"/>
                    <a:pt x="348343" y="224556"/>
                  </a:cubicBezTo>
                  <a:cubicBezTo>
                    <a:pt x="348343" y="228743"/>
                    <a:pt x="348343" y="235441"/>
                    <a:pt x="351692" y="238791"/>
                  </a:cubicBezTo>
                  <a:close/>
                </a:path>
              </a:pathLst>
            </a:custGeom>
            <a:solidFill>
              <a:srgbClr val="89EAEF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689ADEC-806A-5054-A25F-0290113A15B5}"/>
                </a:ext>
              </a:extLst>
            </p:cNvPr>
            <p:cNvSpPr/>
            <p:nvPr/>
          </p:nvSpPr>
          <p:spPr>
            <a:xfrm>
              <a:off x="9545759" y="2207291"/>
              <a:ext cx="83620" cy="123092"/>
            </a:xfrm>
            <a:custGeom>
              <a:avLst/>
              <a:gdLst>
                <a:gd name="connsiteX0" fmla="*/ 57778 w 83620"/>
                <a:gd name="connsiteY0" fmla="*/ 0 h 123092"/>
                <a:gd name="connsiteX1" fmla="*/ 82899 w 83620"/>
                <a:gd name="connsiteY1" fmla="*/ 26795 h 123092"/>
                <a:gd name="connsiteX2" fmla="*/ 64477 w 83620"/>
                <a:gd name="connsiteY2" fmla="*/ 64477 h 123092"/>
                <a:gd name="connsiteX3" fmla="*/ 15910 w 83620"/>
                <a:gd name="connsiteY3" fmla="*/ 123092 h 123092"/>
                <a:gd name="connsiteX4" fmla="*/ 0 w 83620"/>
                <a:gd name="connsiteY4" fmla="*/ 108020 h 123092"/>
                <a:gd name="connsiteX5" fmla="*/ 57778 w 83620"/>
                <a:gd name="connsiteY5" fmla="*/ 0 h 1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620" h="123092">
                  <a:moveTo>
                    <a:pt x="57778" y="0"/>
                  </a:moveTo>
                  <a:cubicBezTo>
                    <a:pt x="67826" y="7536"/>
                    <a:pt x="78712" y="15072"/>
                    <a:pt x="82899" y="26795"/>
                  </a:cubicBezTo>
                  <a:cubicBezTo>
                    <a:pt x="87086" y="44380"/>
                    <a:pt x="72013" y="53591"/>
                    <a:pt x="64477" y="64477"/>
                  </a:cubicBezTo>
                  <a:cubicBezTo>
                    <a:pt x="49405" y="85411"/>
                    <a:pt x="41031" y="111369"/>
                    <a:pt x="15910" y="123092"/>
                  </a:cubicBezTo>
                  <a:cubicBezTo>
                    <a:pt x="9211" y="119743"/>
                    <a:pt x="2512" y="115556"/>
                    <a:pt x="0" y="108020"/>
                  </a:cubicBezTo>
                  <a:cubicBezTo>
                    <a:pt x="15910" y="72013"/>
                    <a:pt x="44380" y="40193"/>
                    <a:pt x="57778" y="0"/>
                  </a:cubicBezTo>
                  <a:close/>
                </a:path>
              </a:pathLst>
            </a:custGeom>
            <a:solidFill>
              <a:srgbClr val="62AFAD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30992A67-B752-3794-25A4-F48379C58426}"/>
                </a:ext>
              </a:extLst>
            </p:cNvPr>
            <p:cNvSpPr/>
            <p:nvPr/>
          </p:nvSpPr>
          <p:spPr>
            <a:xfrm>
              <a:off x="8896231" y="2671190"/>
              <a:ext cx="332167" cy="97989"/>
            </a:xfrm>
            <a:custGeom>
              <a:avLst/>
              <a:gdLst>
                <a:gd name="connsiteX0" fmla="*/ 7271 w 332167"/>
                <a:gd name="connsiteY0" fmla="*/ 34332 h 97989"/>
                <a:gd name="connsiteX1" fmla="*/ 39928 w 332167"/>
                <a:gd name="connsiteY1" fmla="*/ 19259 h 97989"/>
                <a:gd name="connsiteX2" fmla="*/ 123665 w 332167"/>
                <a:gd name="connsiteY2" fmla="*/ 36844 h 97989"/>
                <a:gd name="connsiteX3" fmla="*/ 93520 w 332167"/>
                <a:gd name="connsiteY3" fmla="*/ 28470 h 97989"/>
                <a:gd name="connsiteX4" fmla="*/ 46627 w 332167"/>
                <a:gd name="connsiteY4" fmla="*/ 10048 h 97989"/>
                <a:gd name="connsiteX5" fmla="*/ 54164 w 332167"/>
                <a:gd name="connsiteY5" fmla="*/ 0 h 97989"/>
                <a:gd name="connsiteX6" fmla="*/ 152135 w 332167"/>
                <a:gd name="connsiteY6" fmla="*/ 20934 h 97989"/>
                <a:gd name="connsiteX7" fmla="*/ 167208 w 332167"/>
                <a:gd name="connsiteY7" fmla="*/ 41868 h 97989"/>
                <a:gd name="connsiteX8" fmla="*/ 182280 w 332167"/>
                <a:gd name="connsiteY8" fmla="*/ 50242 h 97989"/>
                <a:gd name="connsiteX9" fmla="*/ 332168 w 332167"/>
                <a:gd name="connsiteY9" fmla="*/ 91272 h 97989"/>
                <a:gd name="connsiteX10" fmla="*/ 332168 w 332167"/>
                <a:gd name="connsiteY10" fmla="*/ 97972 h 97989"/>
                <a:gd name="connsiteX11" fmla="*/ 211588 w 332167"/>
                <a:gd name="connsiteY11" fmla="*/ 69501 h 97989"/>
                <a:gd name="connsiteX12" fmla="*/ 166370 w 332167"/>
                <a:gd name="connsiteY12" fmla="*/ 76200 h 97989"/>
                <a:gd name="connsiteX13" fmla="*/ 81797 w 332167"/>
                <a:gd name="connsiteY13" fmla="*/ 67826 h 97989"/>
                <a:gd name="connsiteX14" fmla="*/ 8946 w 332167"/>
                <a:gd name="connsiteY14" fmla="*/ 51917 h 97989"/>
                <a:gd name="connsiteX15" fmla="*/ 7271 w 332167"/>
                <a:gd name="connsiteY15" fmla="*/ 34332 h 9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2167" h="97989">
                  <a:moveTo>
                    <a:pt x="7271" y="34332"/>
                  </a:moveTo>
                  <a:cubicBezTo>
                    <a:pt x="18157" y="29308"/>
                    <a:pt x="29043" y="24283"/>
                    <a:pt x="39928" y="19259"/>
                  </a:cubicBezTo>
                  <a:cubicBezTo>
                    <a:pt x="70074" y="15910"/>
                    <a:pt x="96032" y="32657"/>
                    <a:pt x="123665" y="36844"/>
                  </a:cubicBezTo>
                  <a:cubicBezTo>
                    <a:pt x="115291" y="33495"/>
                    <a:pt x="102731" y="32657"/>
                    <a:pt x="93520" y="28470"/>
                  </a:cubicBezTo>
                  <a:cubicBezTo>
                    <a:pt x="78447" y="21771"/>
                    <a:pt x="59188" y="25958"/>
                    <a:pt x="46627" y="10048"/>
                  </a:cubicBezTo>
                  <a:cubicBezTo>
                    <a:pt x="49140" y="6699"/>
                    <a:pt x="51652" y="0"/>
                    <a:pt x="54164" y="0"/>
                  </a:cubicBezTo>
                  <a:cubicBezTo>
                    <a:pt x="87658" y="0"/>
                    <a:pt x="119478" y="15072"/>
                    <a:pt x="152135" y="20934"/>
                  </a:cubicBezTo>
                  <a:cubicBezTo>
                    <a:pt x="163858" y="23446"/>
                    <a:pt x="165533" y="31820"/>
                    <a:pt x="167208" y="41868"/>
                  </a:cubicBezTo>
                  <a:cubicBezTo>
                    <a:pt x="169720" y="48567"/>
                    <a:pt x="177256" y="49404"/>
                    <a:pt x="182280" y="50242"/>
                  </a:cubicBezTo>
                  <a:cubicBezTo>
                    <a:pt x="194003" y="53591"/>
                    <a:pt x="321282" y="84574"/>
                    <a:pt x="332168" y="91272"/>
                  </a:cubicBezTo>
                  <a:cubicBezTo>
                    <a:pt x="332168" y="92110"/>
                    <a:pt x="332168" y="95459"/>
                    <a:pt x="332168" y="97972"/>
                  </a:cubicBezTo>
                  <a:cubicBezTo>
                    <a:pt x="329656" y="98809"/>
                    <a:pt x="214100" y="69501"/>
                    <a:pt x="211588" y="69501"/>
                  </a:cubicBezTo>
                  <a:cubicBezTo>
                    <a:pt x="197353" y="77875"/>
                    <a:pt x="179768" y="66989"/>
                    <a:pt x="166370" y="76200"/>
                  </a:cubicBezTo>
                  <a:cubicBezTo>
                    <a:pt x="136225" y="94622"/>
                    <a:pt x="108592" y="83736"/>
                    <a:pt x="81797" y="67826"/>
                  </a:cubicBezTo>
                  <a:cubicBezTo>
                    <a:pt x="58351" y="60290"/>
                    <a:pt x="34067" y="54429"/>
                    <a:pt x="8946" y="51917"/>
                  </a:cubicBezTo>
                  <a:cubicBezTo>
                    <a:pt x="3085" y="46055"/>
                    <a:pt x="-6964" y="41031"/>
                    <a:pt x="7271" y="34332"/>
                  </a:cubicBezTo>
                  <a:close/>
                </a:path>
              </a:pathLst>
            </a:custGeom>
            <a:solidFill>
              <a:srgbClr val="6CA9B6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D67B6BC-67C3-D944-8AFF-E63D339AC773}"/>
                </a:ext>
              </a:extLst>
            </p:cNvPr>
            <p:cNvSpPr/>
            <p:nvPr/>
          </p:nvSpPr>
          <p:spPr>
            <a:xfrm>
              <a:off x="8934484" y="2679564"/>
              <a:ext cx="111369" cy="35067"/>
            </a:xfrm>
            <a:custGeom>
              <a:avLst/>
              <a:gdLst>
                <a:gd name="connsiteX0" fmla="*/ 7536 w 111369"/>
                <a:gd name="connsiteY0" fmla="*/ 0 h 35067"/>
                <a:gd name="connsiteX1" fmla="*/ 111369 w 111369"/>
                <a:gd name="connsiteY1" fmla="*/ 31820 h 35067"/>
                <a:gd name="connsiteX2" fmla="*/ 0 w 111369"/>
                <a:gd name="connsiteY2" fmla="*/ 10886 h 35067"/>
                <a:gd name="connsiteX3" fmla="*/ 7536 w 111369"/>
                <a:gd name="connsiteY3" fmla="*/ 0 h 3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69" h="35067">
                  <a:moveTo>
                    <a:pt x="7536" y="0"/>
                  </a:moveTo>
                  <a:cubicBezTo>
                    <a:pt x="40194" y="11723"/>
                    <a:pt x="77037" y="14235"/>
                    <a:pt x="111369" y="31820"/>
                  </a:cubicBezTo>
                  <a:cubicBezTo>
                    <a:pt x="87923" y="39356"/>
                    <a:pt x="62802" y="34332"/>
                    <a:pt x="0" y="10886"/>
                  </a:cubicBezTo>
                  <a:cubicBezTo>
                    <a:pt x="1675" y="7536"/>
                    <a:pt x="5024" y="4187"/>
                    <a:pt x="7536" y="0"/>
                  </a:cubicBezTo>
                  <a:close/>
                </a:path>
              </a:pathLst>
            </a:custGeom>
            <a:solidFill>
              <a:srgbClr val="8DCFE3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D1DC579F-4DC4-7BBD-1AD8-770E35517C4B}"/>
                </a:ext>
              </a:extLst>
            </p:cNvPr>
            <p:cNvSpPr/>
            <p:nvPr/>
          </p:nvSpPr>
          <p:spPr>
            <a:xfrm>
              <a:off x="9560832" y="2235761"/>
              <a:ext cx="142323" cy="229437"/>
            </a:xfrm>
            <a:custGeom>
              <a:avLst/>
              <a:gdLst>
                <a:gd name="connsiteX0" fmla="*/ 139839 w 142323"/>
                <a:gd name="connsiteY0" fmla="*/ 77875 h 229437"/>
                <a:gd name="connsiteX1" fmla="*/ 139002 w 142323"/>
                <a:gd name="connsiteY1" fmla="*/ 101321 h 229437"/>
                <a:gd name="connsiteX2" fmla="*/ 124767 w 142323"/>
                <a:gd name="connsiteY2" fmla="*/ 152400 h 229437"/>
                <a:gd name="connsiteX3" fmla="*/ 56103 w 142323"/>
                <a:gd name="connsiteY3" fmla="*/ 229437 h 229437"/>
                <a:gd name="connsiteX4" fmla="*/ 47730 w 142323"/>
                <a:gd name="connsiteY4" fmla="*/ 225251 h 229437"/>
                <a:gd name="connsiteX5" fmla="*/ 0 w 142323"/>
                <a:gd name="connsiteY5" fmla="*/ 95459 h 229437"/>
                <a:gd name="connsiteX6" fmla="*/ 66989 w 142323"/>
                <a:gd name="connsiteY6" fmla="*/ 0 h 229437"/>
                <a:gd name="connsiteX7" fmla="*/ 139839 w 142323"/>
                <a:gd name="connsiteY7" fmla="*/ 77875 h 22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23" h="229437">
                  <a:moveTo>
                    <a:pt x="139839" y="77875"/>
                  </a:moveTo>
                  <a:cubicBezTo>
                    <a:pt x="144026" y="86248"/>
                    <a:pt x="142352" y="92947"/>
                    <a:pt x="139002" y="101321"/>
                  </a:cubicBezTo>
                  <a:cubicBezTo>
                    <a:pt x="132303" y="117231"/>
                    <a:pt x="124767" y="133978"/>
                    <a:pt x="124767" y="152400"/>
                  </a:cubicBezTo>
                  <a:cubicBezTo>
                    <a:pt x="102158" y="178358"/>
                    <a:pt x="79549" y="203479"/>
                    <a:pt x="56103" y="229437"/>
                  </a:cubicBezTo>
                  <a:cubicBezTo>
                    <a:pt x="52754" y="228600"/>
                    <a:pt x="48567" y="226925"/>
                    <a:pt x="47730" y="225251"/>
                  </a:cubicBezTo>
                  <a:cubicBezTo>
                    <a:pt x="31820" y="181708"/>
                    <a:pt x="15072" y="138165"/>
                    <a:pt x="0" y="95459"/>
                  </a:cubicBezTo>
                  <a:cubicBezTo>
                    <a:pt x="22609" y="63640"/>
                    <a:pt x="44380" y="31820"/>
                    <a:pt x="66989" y="0"/>
                  </a:cubicBezTo>
                  <a:cubicBezTo>
                    <a:pt x="91272" y="26796"/>
                    <a:pt x="116393" y="53591"/>
                    <a:pt x="139839" y="77875"/>
                  </a:cubicBezTo>
                  <a:close/>
                </a:path>
              </a:pathLst>
            </a:custGeom>
            <a:solidFill>
              <a:srgbClr val="FEEDD9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4CD94D3-C707-6FE2-A851-A006AD1EB239}"/>
                </a:ext>
              </a:extLst>
            </p:cNvPr>
            <p:cNvSpPr/>
            <p:nvPr/>
          </p:nvSpPr>
          <p:spPr>
            <a:xfrm>
              <a:off x="8927188" y="2730392"/>
              <a:ext cx="178955" cy="78962"/>
            </a:xfrm>
            <a:custGeom>
              <a:avLst/>
              <a:gdLst>
                <a:gd name="connsiteX0" fmla="*/ 163883 w 178955"/>
                <a:gd name="connsiteY0" fmla="*/ 42119 h 78962"/>
                <a:gd name="connsiteX1" fmla="*/ 116153 w 178955"/>
                <a:gd name="connsiteY1" fmla="*/ 78962 h 78962"/>
                <a:gd name="connsiteX2" fmla="*/ 28230 w 178955"/>
                <a:gd name="connsiteY2" fmla="*/ 64727 h 78962"/>
                <a:gd name="connsiteX3" fmla="*/ 17345 w 178955"/>
                <a:gd name="connsiteY3" fmla="*/ 58028 h 78962"/>
                <a:gd name="connsiteX4" fmla="*/ 10646 w 178955"/>
                <a:gd name="connsiteY4" fmla="*/ 44631 h 78962"/>
                <a:gd name="connsiteX5" fmla="*/ 17345 w 178955"/>
                <a:gd name="connsiteY5" fmla="*/ 17835 h 78962"/>
                <a:gd name="connsiteX6" fmla="*/ 49164 w 178955"/>
                <a:gd name="connsiteY6" fmla="*/ 6949 h 78962"/>
                <a:gd name="connsiteX7" fmla="*/ 62562 w 178955"/>
                <a:gd name="connsiteY7" fmla="*/ 7787 h 78962"/>
                <a:gd name="connsiteX8" fmla="*/ 133738 w 178955"/>
                <a:gd name="connsiteY8" fmla="*/ 1088 h 78962"/>
                <a:gd name="connsiteX9" fmla="*/ 148811 w 178955"/>
                <a:gd name="connsiteY9" fmla="*/ 1925 h 78962"/>
                <a:gd name="connsiteX10" fmla="*/ 178956 w 178955"/>
                <a:gd name="connsiteY10" fmla="*/ 8624 h 78962"/>
                <a:gd name="connsiteX11" fmla="*/ 163883 w 178955"/>
                <a:gd name="connsiteY11" fmla="*/ 42119 h 7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955" h="78962">
                  <a:moveTo>
                    <a:pt x="163883" y="42119"/>
                  </a:moveTo>
                  <a:cubicBezTo>
                    <a:pt x="142949" y="48817"/>
                    <a:pt x="133738" y="68914"/>
                    <a:pt x="116153" y="78962"/>
                  </a:cubicBezTo>
                  <a:cubicBezTo>
                    <a:pt x="87683" y="68077"/>
                    <a:pt x="58375" y="65565"/>
                    <a:pt x="28230" y="64727"/>
                  </a:cubicBezTo>
                  <a:cubicBezTo>
                    <a:pt x="24043" y="64727"/>
                    <a:pt x="20694" y="61378"/>
                    <a:pt x="17345" y="58028"/>
                  </a:cubicBezTo>
                  <a:cubicBezTo>
                    <a:pt x="17345" y="53004"/>
                    <a:pt x="14833" y="49655"/>
                    <a:pt x="10646" y="44631"/>
                  </a:cubicBezTo>
                  <a:cubicBezTo>
                    <a:pt x="-5264" y="30396"/>
                    <a:pt x="-3589" y="22859"/>
                    <a:pt x="17345" y="17835"/>
                  </a:cubicBezTo>
                  <a:cubicBezTo>
                    <a:pt x="28230" y="15323"/>
                    <a:pt x="39954" y="14485"/>
                    <a:pt x="49164" y="6949"/>
                  </a:cubicBezTo>
                  <a:cubicBezTo>
                    <a:pt x="53351" y="6949"/>
                    <a:pt x="57538" y="7787"/>
                    <a:pt x="62562" y="7787"/>
                  </a:cubicBezTo>
                  <a:cubicBezTo>
                    <a:pt x="86009" y="8624"/>
                    <a:pt x="112804" y="33745"/>
                    <a:pt x="133738" y="1088"/>
                  </a:cubicBezTo>
                  <a:cubicBezTo>
                    <a:pt x="136250" y="-1424"/>
                    <a:pt x="143786" y="1088"/>
                    <a:pt x="148811" y="1925"/>
                  </a:cubicBezTo>
                  <a:cubicBezTo>
                    <a:pt x="158859" y="4437"/>
                    <a:pt x="169745" y="6112"/>
                    <a:pt x="178956" y="8624"/>
                  </a:cubicBezTo>
                  <a:cubicBezTo>
                    <a:pt x="171419" y="19510"/>
                    <a:pt x="159696" y="27883"/>
                    <a:pt x="163883" y="42119"/>
                  </a:cubicBezTo>
                  <a:close/>
                </a:path>
              </a:pathLst>
            </a:custGeom>
            <a:solidFill>
              <a:srgbClr val="F5E4D0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812C9D97-5CE9-25BC-C75B-99E7B7D5F8EE}"/>
                </a:ext>
              </a:extLst>
            </p:cNvPr>
            <p:cNvSpPr/>
            <p:nvPr/>
          </p:nvSpPr>
          <p:spPr>
            <a:xfrm>
              <a:off x="10269324" y="6123307"/>
              <a:ext cx="351608" cy="387562"/>
            </a:xfrm>
            <a:custGeom>
              <a:avLst/>
              <a:gdLst>
                <a:gd name="connsiteX0" fmla="*/ 241914 w 351608"/>
                <a:gd name="connsiteY0" fmla="*/ 146030 h 387562"/>
                <a:gd name="connsiteX1" fmla="*/ 250288 w 351608"/>
                <a:gd name="connsiteY1" fmla="*/ 156079 h 387562"/>
                <a:gd name="connsiteX2" fmla="*/ 239402 w 351608"/>
                <a:gd name="connsiteY2" fmla="*/ 177013 h 387562"/>
                <a:gd name="connsiteX3" fmla="*/ 254475 w 351608"/>
                <a:gd name="connsiteY3" fmla="*/ 216368 h 387562"/>
                <a:gd name="connsiteX4" fmla="*/ 259499 w 351608"/>
                <a:gd name="connsiteY4" fmla="*/ 217206 h 387562"/>
                <a:gd name="connsiteX5" fmla="*/ 304716 w 351608"/>
                <a:gd name="connsiteY5" fmla="*/ 230604 h 387562"/>
                <a:gd name="connsiteX6" fmla="*/ 288807 w 351608"/>
                <a:gd name="connsiteY6" fmla="*/ 277496 h 387562"/>
                <a:gd name="connsiteX7" fmla="*/ 297180 w 351608"/>
                <a:gd name="connsiteY7" fmla="*/ 298430 h 387562"/>
                <a:gd name="connsiteX8" fmla="*/ 351609 w 351608"/>
                <a:gd name="connsiteY8" fmla="*/ 338624 h 387562"/>
                <a:gd name="connsiteX9" fmla="*/ 236890 w 351608"/>
                <a:gd name="connsiteY9" fmla="*/ 383841 h 387562"/>
                <a:gd name="connsiteX10" fmla="*/ 226004 w 351608"/>
                <a:gd name="connsiteY10" fmla="*/ 386353 h 387562"/>
                <a:gd name="connsiteX11" fmla="*/ 225167 w 351608"/>
                <a:gd name="connsiteY11" fmla="*/ 372118 h 387562"/>
                <a:gd name="connsiteX12" fmla="*/ 251125 w 351608"/>
                <a:gd name="connsiteY12" fmla="*/ 319364 h 387562"/>
                <a:gd name="connsiteX13" fmla="*/ 242752 w 351608"/>
                <a:gd name="connsiteY13" fmla="*/ 300105 h 387562"/>
                <a:gd name="connsiteX14" fmla="*/ 176600 w 351608"/>
                <a:gd name="connsiteY14" fmla="*/ 285032 h 387562"/>
                <a:gd name="connsiteX15" fmla="*/ 161527 w 351608"/>
                <a:gd name="connsiteY15" fmla="*/ 273309 h 387562"/>
                <a:gd name="connsiteX16" fmla="*/ 176600 w 351608"/>
                <a:gd name="connsiteY16" fmla="*/ 268285 h 387562"/>
                <a:gd name="connsiteX17" fmla="*/ 195022 w 351608"/>
                <a:gd name="connsiteY17" fmla="*/ 234790 h 387562"/>
                <a:gd name="connsiteX18" fmla="*/ 181624 w 351608"/>
                <a:gd name="connsiteY18" fmla="*/ 218881 h 387562"/>
                <a:gd name="connsiteX19" fmla="*/ 120497 w 351608"/>
                <a:gd name="connsiteY19" fmla="*/ 203808 h 387562"/>
                <a:gd name="connsiteX20" fmla="*/ 107099 w 351608"/>
                <a:gd name="connsiteY20" fmla="*/ 177013 h 387562"/>
                <a:gd name="connsiteX21" fmla="*/ 114635 w 351608"/>
                <a:gd name="connsiteY21" fmla="*/ 137657 h 387562"/>
                <a:gd name="connsiteX22" fmla="*/ 47646 w 351608"/>
                <a:gd name="connsiteY22" fmla="*/ 109186 h 387562"/>
                <a:gd name="connsiteX23" fmla="*/ 30061 w 351608"/>
                <a:gd name="connsiteY23" fmla="*/ 88252 h 387562"/>
                <a:gd name="connsiteX24" fmla="*/ 43459 w 351608"/>
                <a:gd name="connsiteY24" fmla="*/ 81553 h 387562"/>
                <a:gd name="connsiteX25" fmla="*/ 61044 w 351608"/>
                <a:gd name="connsiteY25" fmla="*/ 67318 h 387562"/>
                <a:gd name="connsiteX26" fmla="*/ 50995 w 351608"/>
                <a:gd name="connsiteY26" fmla="*/ 53920 h 387562"/>
                <a:gd name="connsiteX27" fmla="*/ 5778 w 351608"/>
                <a:gd name="connsiteY27" fmla="*/ 16239 h 387562"/>
                <a:gd name="connsiteX28" fmla="*/ 1591 w 351608"/>
                <a:gd name="connsiteY28" fmla="*/ 2841 h 387562"/>
                <a:gd name="connsiteX29" fmla="*/ 15826 w 351608"/>
                <a:gd name="connsiteY29" fmla="*/ 3679 h 387562"/>
                <a:gd name="connsiteX30" fmla="*/ 59369 w 351608"/>
                <a:gd name="connsiteY30" fmla="*/ 37173 h 387562"/>
                <a:gd name="connsiteX31" fmla="*/ 96213 w 351608"/>
                <a:gd name="connsiteY31" fmla="*/ 37173 h 387562"/>
                <a:gd name="connsiteX32" fmla="*/ 133057 w 351608"/>
                <a:gd name="connsiteY32" fmla="*/ 22101 h 387562"/>
                <a:gd name="connsiteX33" fmla="*/ 99563 w 351608"/>
                <a:gd name="connsiteY33" fmla="*/ 62294 h 387562"/>
                <a:gd name="connsiteX34" fmla="*/ 159015 w 351608"/>
                <a:gd name="connsiteY34" fmla="*/ 88252 h 387562"/>
                <a:gd name="connsiteX35" fmla="*/ 169064 w 351608"/>
                <a:gd name="connsiteY35" fmla="*/ 106674 h 387562"/>
                <a:gd name="connsiteX36" fmla="*/ 154829 w 351608"/>
                <a:gd name="connsiteY36" fmla="*/ 129283 h 387562"/>
                <a:gd name="connsiteX37" fmla="*/ 241914 w 351608"/>
                <a:gd name="connsiteY37" fmla="*/ 146030 h 38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608" h="387562">
                  <a:moveTo>
                    <a:pt x="241914" y="146030"/>
                  </a:moveTo>
                  <a:cubicBezTo>
                    <a:pt x="251962" y="143518"/>
                    <a:pt x="252800" y="149379"/>
                    <a:pt x="250288" y="156079"/>
                  </a:cubicBezTo>
                  <a:cubicBezTo>
                    <a:pt x="246939" y="162777"/>
                    <a:pt x="243589" y="170313"/>
                    <a:pt x="239402" y="177013"/>
                  </a:cubicBezTo>
                  <a:cubicBezTo>
                    <a:pt x="220980" y="208832"/>
                    <a:pt x="220980" y="208832"/>
                    <a:pt x="254475" y="216368"/>
                  </a:cubicBezTo>
                  <a:cubicBezTo>
                    <a:pt x="256987" y="216368"/>
                    <a:pt x="257824" y="217206"/>
                    <a:pt x="259499" y="217206"/>
                  </a:cubicBezTo>
                  <a:cubicBezTo>
                    <a:pt x="275409" y="221393"/>
                    <a:pt x="299692" y="220555"/>
                    <a:pt x="304716" y="230604"/>
                  </a:cubicBezTo>
                  <a:cubicBezTo>
                    <a:pt x="312253" y="244002"/>
                    <a:pt x="296343" y="262423"/>
                    <a:pt x="288807" y="277496"/>
                  </a:cubicBezTo>
                  <a:cubicBezTo>
                    <a:pt x="283782" y="289219"/>
                    <a:pt x="285457" y="295081"/>
                    <a:pt x="297180" y="298430"/>
                  </a:cubicBezTo>
                  <a:cubicBezTo>
                    <a:pt x="318952" y="305129"/>
                    <a:pt x="338211" y="316015"/>
                    <a:pt x="351609" y="338624"/>
                  </a:cubicBezTo>
                  <a:cubicBezTo>
                    <a:pt x="304716" y="337786"/>
                    <a:pt x="261174" y="338624"/>
                    <a:pt x="236890" y="383841"/>
                  </a:cubicBezTo>
                  <a:cubicBezTo>
                    <a:pt x="236053" y="387191"/>
                    <a:pt x="230191" y="388865"/>
                    <a:pt x="226004" y="386353"/>
                  </a:cubicBezTo>
                  <a:cubicBezTo>
                    <a:pt x="221818" y="382167"/>
                    <a:pt x="222655" y="377980"/>
                    <a:pt x="225167" y="372118"/>
                  </a:cubicBezTo>
                  <a:cubicBezTo>
                    <a:pt x="233541" y="354533"/>
                    <a:pt x="242752" y="336112"/>
                    <a:pt x="251125" y="319364"/>
                  </a:cubicBezTo>
                  <a:cubicBezTo>
                    <a:pt x="257824" y="308478"/>
                    <a:pt x="255312" y="301779"/>
                    <a:pt x="242752" y="300105"/>
                  </a:cubicBezTo>
                  <a:cubicBezTo>
                    <a:pt x="220143" y="295918"/>
                    <a:pt x="198371" y="290057"/>
                    <a:pt x="176600" y="285032"/>
                  </a:cubicBezTo>
                  <a:cubicBezTo>
                    <a:pt x="169901" y="284195"/>
                    <a:pt x="160690" y="281683"/>
                    <a:pt x="161527" y="273309"/>
                  </a:cubicBezTo>
                  <a:cubicBezTo>
                    <a:pt x="162365" y="265773"/>
                    <a:pt x="169901" y="268285"/>
                    <a:pt x="176600" y="268285"/>
                  </a:cubicBezTo>
                  <a:cubicBezTo>
                    <a:pt x="200046" y="267448"/>
                    <a:pt x="188323" y="245676"/>
                    <a:pt x="195022" y="234790"/>
                  </a:cubicBezTo>
                  <a:cubicBezTo>
                    <a:pt x="201721" y="223068"/>
                    <a:pt x="190835" y="220555"/>
                    <a:pt x="181624" y="218881"/>
                  </a:cubicBezTo>
                  <a:cubicBezTo>
                    <a:pt x="160690" y="214694"/>
                    <a:pt x="141431" y="207995"/>
                    <a:pt x="120497" y="203808"/>
                  </a:cubicBezTo>
                  <a:cubicBezTo>
                    <a:pt x="99563" y="200459"/>
                    <a:pt x="98725" y="195434"/>
                    <a:pt x="107099" y="177013"/>
                  </a:cubicBezTo>
                  <a:cubicBezTo>
                    <a:pt x="112123" y="165289"/>
                    <a:pt x="128870" y="148542"/>
                    <a:pt x="114635" y="137657"/>
                  </a:cubicBezTo>
                  <a:cubicBezTo>
                    <a:pt x="95376" y="122584"/>
                    <a:pt x="73604" y="104999"/>
                    <a:pt x="47646" y="109186"/>
                  </a:cubicBezTo>
                  <a:cubicBezTo>
                    <a:pt x="25037" y="113373"/>
                    <a:pt x="33411" y="94951"/>
                    <a:pt x="30061" y="88252"/>
                  </a:cubicBezTo>
                  <a:cubicBezTo>
                    <a:pt x="25875" y="77366"/>
                    <a:pt x="36760" y="81553"/>
                    <a:pt x="43459" y="81553"/>
                  </a:cubicBezTo>
                  <a:cubicBezTo>
                    <a:pt x="53508" y="81553"/>
                    <a:pt x="57695" y="74017"/>
                    <a:pt x="61044" y="67318"/>
                  </a:cubicBezTo>
                  <a:cubicBezTo>
                    <a:pt x="64393" y="59782"/>
                    <a:pt x="56020" y="57269"/>
                    <a:pt x="50995" y="53920"/>
                  </a:cubicBezTo>
                  <a:cubicBezTo>
                    <a:pt x="35923" y="40522"/>
                    <a:pt x="20851" y="28799"/>
                    <a:pt x="5778" y="16239"/>
                  </a:cubicBezTo>
                  <a:cubicBezTo>
                    <a:pt x="2429" y="12889"/>
                    <a:pt x="-2596" y="8703"/>
                    <a:pt x="1591" y="2841"/>
                  </a:cubicBezTo>
                  <a:cubicBezTo>
                    <a:pt x="5778" y="-2183"/>
                    <a:pt x="11640" y="329"/>
                    <a:pt x="15826" y="3679"/>
                  </a:cubicBezTo>
                  <a:cubicBezTo>
                    <a:pt x="30899" y="14564"/>
                    <a:pt x="45134" y="25450"/>
                    <a:pt x="59369" y="37173"/>
                  </a:cubicBezTo>
                  <a:cubicBezTo>
                    <a:pt x="72767" y="47222"/>
                    <a:pt x="82815" y="48059"/>
                    <a:pt x="96213" y="37173"/>
                  </a:cubicBezTo>
                  <a:cubicBezTo>
                    <a:pt x="106261" y="29637"/>
                    <a:pt x="115472" y="17914"/>
                    <a:pt x="133057" y="22101"/>
                  </a:cubicBezTo>
                  <a:cubicBezTo>
                    <a:pt x="128870" y="41360"/>
                    <a:pt x="106261" y="44709"/>
                    <a:pt x="99563" y="62294"/>
                  </a:cubicBezTo>
                  <a:cubicBezTo>
                    <a:pt x="117984" y="75692"/>
                    <a:pt x="142268" y="88252"/>
                    <a:pt x="159015" y="88252"/>
                  </a:cubicBezTo>
                  <a:cubicBezTo>
                    <a:pt x="188323" y="88252"/>
                    <a:pt x="172413" y="99138"/>
                    <a:pt x="169064" y="106674"/>
                  </a:cubicBezTo>
                  <a:cubicBezTo>
                    <a:pt x="165714" y="113373"/>
                    <a:pt x="161527" y="120072"/>
                    <a:pt x="154829" y="129283"/>
                  </a:cubicBezTo>
                  <a:cubicBezTo>
                    <a:pt x="187486" y="130120"/>
                    <a:pt x="212607" y="151892"/>
                    <a:pt x="241914" y="146030"/>
                  </a:cubicBezTo>
                  <a:close/>
                </a:path>
              </a:pathLst>
            </a:custGeom>
            <a:solidFill>
              <a:srgbClr val="FFFEFE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AE199267-2DD0-4E1F-7D26-308E210F6FF1}"/>
                </a:ext>
              </a:extLst>
            </p:cNvPr>
            <p:cNvSpPr/>
            <p:nvPr/>
          </p:nvSpPr>
          <p:spPr>
            <a:xfrm>
              <a:off x="7747104" y="5761058"/>
              <a:ext cx="94621" cy="108857"/>
            </a:xfrm>
            <a:custGeom>
              <a:avLst/>
              <a:gdLst>
                <a:gd name="connsiteX0" fmla="*/ 25958 w 94621"/>
                <a:gd name="connsiteY0" fmla="*/ 0 h 108857"/>
                <a:gd name="connsiteX1" fmla="*/ 41868 w 94621"/>
                <a:gd name="connsiteY1" fmla="*/ 34332 h 108857"/>
                <a:gd name="connsiteX2" fmla="*/ 94622 w 94621"/>
                <a:gd name="connsiteY2" fmla="*/ 108857 h 108857"/>
                <a:gd name="connsiteX3" fmla="*/ 14235 w 94621"/>
                <a:gd name="connsiteY3" fmla="*/ 56103 h 108857"/>
                <a:gd name="connsiteX4" fmla="*/ 0 w 94621"/>
                <a:gd name="connsiteY4" fmla="*/ 52754 h 108857"/>
                <a:gd name="connsiteX5" fmla="*/ 25958 w 94621"/>
                <a:gd name="connsiteY5" fmla="*/ 0 h 10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21" h="108857">
                  <a:moveTo>
                    <a:pt x="25958" y="0"/>
                  </a:moveTo>
                  <a:cubicBezTo>
                    <a:pt x="28470" y="13398"/>
                    <a:pt x="34332" y="23446"/>
                    <a:pt x="41868" y="34332"/>
                  </a:cubicBezTo>
                  <a:cubicBezTo>
                    <a:pt x="60290" y="59453"/>
                    <a:pt x="77875" y="84573"/>
                    <a:pt x="94622" y="108857"/>
                  </a:cubicBezTo>
                  <a:cubicBezTo>
                    <a:pt x="68664" y="91273"/>
                    <a:pt x="33495" y="83736"/>
                    <a:pt x="14235" y="56103"/>
                  </a:cubicBezTo>
                  <a:cubicBezTo>
                    <a:pt x="11723" y="52754"/>
                    <a:pt x="5862" y="53591"/>
                    <a:pt x="0" y="52754"/>
                  </a:cubicBezTo>
                  <a:cubicBezTo>
                    <a:pt x="0" y="31820"/>
                    <a:pt x="0" y="10048"/>
                    <a:pt x="25958" y="0"/>
                  </a:cubicBezTo>
                  <a:close/>
                </a:path>
              </a:pathLst>
            </a:custGeom>
            <a:solidFill>
              <a:srgbClr val="F2B577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2E494D0E-2CF2-AEF0-3C34-55D018796016}"/>
                </a:ext>
              </a:extLst>
            </p:cNvPr>
            <p:cNvSpPr/>
            <p:nvPr/>
          </p:nvSpPr>
          <p:spPr>
            <a:xfrm>
              <a:off x="7846698" y="5945229"/>
              <a:ext cx="36059" cy="45319"/>
            </a:xfrm>
            <a:custGeom>
              <a:avLst/>
              <a:gdLst>
                <a:gd name="connsiteX0" fmla="*/ 14288 w 36059"/>
                <a:gd name="connsiteY0" fmla="*/ 49 h 45319"/>
                <a:gd name="connsiteX1" fmla="*/ 36059 w 36059"/>
                <a:gd name="connsiteY1" fmla="*/ 26845 h 45319"/>
                <a:gd name="connsiteX2" fmla="*/ 22662 w 36059"/>
                <a:gd name="connsiteY2" fmla="*/ 45267 h 45319"/>
                <a:gd name="connsiteX3" fmla="*/ 53 w 36059"/>
                <a:gd name="connsiteY3" fmla="*/ 20146 h 45319"/>
                <a:gd name="connsiteX4" fmla="*/ 14288 w 36059"/>
                <a:gd name="connsiteY4" fmla="*/ 49 h 4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59" h="45319">
                  <a:moveTo>
                    <a:pt x="14288" y="49"/>
                  </a:moveTo>
                  <a:cubicBezTo>
                    <a:pt x="31872" y="886"/>
                    <a:pt x="36059" y="11772"/>
                    <a:pt x="36059" y="26845"/>
                  </a:cubicBezTo>
                  <a:cubicBezTo>
                    <a:pt x="36059" y="36893"/>
                    <a:pt x="33547" y="46104"/>
                    <a:pt x="22662" y="45267"/>
                  </a:cubicBezTo>
                  <a:cubicBezTo>
                    <a:pt x="8426" y="44429"/>
                    <a:pt x="-785" y="36893"/>
                    <a:pt x="53" y="20146"/>
                  </a:cubicBezTo>
                  <a:cubicBezTo>
                    <a:pt x="890" y="9260"/>
                    <a:pt x="2565" y="-788"/>
                    <a:pt x="14288" y="49"/>
                  </a:cubicBezTo>
                  <a:close/>
                </a:path>
              </a:pathLst>
            </a:custGeom>
            <a:solidFill>
              <a:srgbClr val="CC9864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A6521C9A-CD46-4E9C-45F8-A68DAD9CF419}"/>
                </a:ext>
              </a:extLst>
            </p:cNvPr>
            <p:cNvSpPr/>
            <p:nvPr/>
          </p:nvSpPr>
          <p:spPr>
            <a:xfrm>
              <a:off x="7435553" y="6111076"/>
              <a:ext cx="36059" cy="45270"/>
            </a:xfrm>
            <a:custGeom>
              <a:avLst/>
              <a:gdLst>
                <a:gd name="connsiteX0" fmla="*/ 14288 w 36059"/>
                <a:gd name="connsiteY0" fmla="*/ 0 h 45270"/>
                <a:gd name="connsiteX1" fmla="*/ 36059 w 36059"/>
                <a:gd name="connsiteY1" fmla="*/ 26796 h 45270"/>
                <a:gd name="connsiteX2" fmla="*/ 22661 w 36059"/>
                <a:gd name="connsiteY2" fmla="*/ 45218 h 45270"/>
                <a:gd name="connsiteX3" fmla="*/ 53 w 36059"/>
                <a:gd name="connsiteY3" fmla="*/ 20097 h 45270"/>
                <a:gd name="connsiteX4" fmla="*/ 14288 w 36059"/>
                <a:gd name="connsiteY4" fmla="*/ 0 h 4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59" h="45270">
                  <a:moveTo>
                    <a:pt x="14288" y="0"/>
                  </a:moveTo>
                  <a:cubicBezTo>
                    <a:pt x="31872" y="838"/>
                    <a:pt x="36059" y="11723"/>
                    <a:pt x="36059" y="26796"/>
                  </a:cubicBezTo>
                  <a:cubicBezTo>
                    <a:pt x="36059" y="36844"/>
                    <a:pt x="33547" y="46055"/>
                    <a:pt x="22661" y="45218"/>
                  </a:cubicBezTo>
                  <a:cubicBezTo>
                    <a:pt x="8426" y="44380"/>
                    <a:pt x="-785" y="36844"/>
                    <a:pt x="53" y="20097"/>
                  </a:cubicBezTo>
                  <a:cubicBezTo>
                    <a:pt x="890" y="10048"/>
                    <a:pt x="3402" y="0"/>
                    <a:pt x="14288" y="0"/>
                  </a:cubicBezTo>
                  <a:close/>
                </a:path>
              </a:pathLst>
            </a:custGeom>
            <a:solidFill>
              <a:srgbClr val="CC9864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46F70822-20B7-EC07-8EEA-AB303EFC7F20}"/>
                </a:ext>
              </a:extLst>
            </p:cNvPr>
            <p:cNvSpPr/>
            <p:nvPr/>
          </p:nvSpPr>
          <p:spPr>
            <a:xfrm>
              <a:off x="9883637" y="6272972"/>
              <a:ext cx="98387" cy="55603"/>
            </a:xfrm>
            <a:custGeom>
              <a:avLst/>
              <a:gdLst>
                <a:gd name="connsiteX0" fmla="*/ 98388 w 98387"/>
                <a:gd name="connsiteY0" fmla="*/ 15625 h 55603"/>
                <a:gd name="connsiteX1" fmla="*/ 23862 w 98387"/>
                <a:gd name="connsiteY1" fmla="*/ 42421 h 55603"/>
                <a:gd name="connsiteX2" fmla="*/ 13814 w 98387"/>
                <a:gd name="connsiteY2" fmla="*/ 38234 h 55603"/>
                <a:gd name="connsiteX3" fmla="*/ 2091 w 98387"/>
                <a:gd name="connsiteY3" fmla="*/ 19812 h 55603"/>
                <a:gd name="connsiteX4" fmla="*/ 25537 w 98387"/>
                <a:gd name="connsiteY4" fmla="*/ 553 h 55603"/>
                <a:gd name="connsiteX5" fmla="*/ 98388 w 98387"/>
                <a:gd name="connsiteY5" fmla="*/ 15625 h 55603"/>
                <a:gd name="connsiteX6" fmla="*/ 98388 w 98387"/>
                <a:gd name="connsiteY6" fmla="*/ 15625 h 5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387" h="55603">
                  <a:moveTo>
                    <a:pt x="98388" y="15625"/>
                  </a:moveTo>
                  <a:cubicBezTo>
                    <a:pt x="61544" y="67542"/>
                    <a:pt x="83315" y="60005"/>
                    <a:pt x="23862" y="42421"/>
                  </a:cubicBezTo>
                  <a:cubicBezTo>
                    <a:pt x="20513" y="41583"/>
                    <a:pt x="17164" y="39071"/>
                    <a:pt x="13814" y="38234"/>
                  </a:cubicBezTo>
                  <a:cubicBezTo>
                    <a:pt x="6278" y="34047"/>
                    <a:pt x="-4608" y="31535"/>
                    <a:pt x="2091" y="19812"/>
                  </a:cubicBezTo>
                  <a:cubicBezTo>
                    <a:pt x="7115" y="9763"/>
                    <a:pt x="10465" y="-2797"/>
                    <a:pt x="25537" y="553"/>
                  </a:cubicBezTo>
                  <a:cubicBezTo>
                    <a:pt x="49821" y="4739"/>
                    <a:pt x="74104" y="9763"/>
                    <a:pt x="98388" y="15625"/>
                  </a:cubicBezTo>
                  <a:lnTo>
                    <a:pt x="98388" y="15625"/>
                  </a:lnTo>
                  <a:close/>
                </a:path>
              </a:pathLst>
            </a:custGeom>
            <a:solidFill>
              <a:srgbClr val="F4BE8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E08B5114-C715-2CBE-E1E6-A696113C55F7}"/>
                </a:ext>
              </a:extLst>
            </p:cNvPr>
            <p:cNvSpPr/>
            <p:nvPr/>
          </p:nvSpPr>
          <p:spPr>
            <a:xfrm>
              <a:off x="9823144" y="6196609"/>
              <a:ext cx="90217" cy="54038"/>
            </a:xfrm>
            <a:custGeom>
              <a:avLst/>
              <a:gdLst>
                <a:gd name="connsiteX0" fmla="*/ 39138 w 90217"/>
                <a:gd name="connsiteY0" fmla="*/ 49283 h 54038"/>
                <a:gd name="connsiteX1" fmla="*/ 17366 w 90217"/>
                <a:gd name="connsiteY1" fmla="*/ 41746 h 54038"/>
                <a:gd name="connsiteX2" fmla="*/ 2294 w 90217"/>
                <a:gd name="connsiteY2" fmla="*/ 26674 h 54038"/>
                <a:gd name="connsiteX3" fmla="*/ 34951 w 90217"/>
                <a:gd name="connsiteY3" fmla="*/ 1553 h 54038"/>
                <a:gd name="connsiteX4" fmla="*/ 90217 w 90217"/>
                <a:gd name="connsiteY4" fmla="*/ 30023 h 54038"/>
                <a:gd name="connsiteX5" fmla="*/ 39138 w 90217"/>
                <a:gd name="connsiteY5" fmla="*/ 49283 h 5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217" h="54038">
                  <a:moveTo>
                    <a:pt x="39138" y="49283"/>
                  </a:moveTo>
                  <a:cubicBezTo>
                    <a:pt x="32439" y="45933"/>
                    <a:pt x="24065" y="45096"/>
                    <a:pt x="17366" y="41746"/>
                  </a:cubicBezTo>
                  <a:cubicBezTo>
                    <a:pt x="10668" y="38396"/>
                    <a:pt x="-6080" y="40909"/>
                    <a:pt x="2294" y="26674"/>
                  </a:cubicBezTo>
                  <a:cubicBezTo>
                    <a:pt x="8993" y="15788"/>
                    <a:pt x="14017" y="-5984"/>
                    <a:pt x="34951" y="1553"/>
                  </a:cubicBezTo>
                  <a:cubicBezTo>
                    <a:pt x="54210" y="9089"/>
                    <a:pt x="71795" y="19975"/>
                    <a:pt x="90217" y="30023"/>
                  </a:cubicBezTo>
                  <a:cubicBezTo>
                    <a:pt x="77657" y="51794"/>
                    <a:pt x="62584" y="60168"/>
                    <a:pt x="39138" y="49283"/>
                  </a:cubicBezTo>
                  <a:close/>
                </a:path>
              </a:pathLst>
            </a:custGeom>
            <a:solidFill>
              <a:srgbClr val="F4BF84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A2854085-AD8B-F6CC-9FBC-90C6FA738636}"/>
                </a:ext>
              </a:extLst>
            </p:cNvPr>
            <p:cNvSpPr/>
            <p:nvPr/>
          </p:nvSpPr>
          <p:spPr>
            <a:xfrm>
              <a:off x="9800696" y="6121882"/>
              <a:ext cx="75820" cy="44689"/>
            </a:xfrm>
            <a:custGeom>
              <a:avLst/>
              <a:gdLst>
                <a:gd name="connsiteX0" fmla="*/ 12181 w 75820"/>
                <a:gd name="connsiteY0" fmla="*/ 35248 h 44689"/>
                <a:gd name="connsiteX1" fmla="*/ 7995 w 75820"/>
                <a:gd name="connsiteY1" fmla="*/ 6778 h 44689"/>
                <a:gd name="connsiteX2" fmla="*/ 33115 w 75820"/>
                <a:gd name="connsiteY2" fmla="*/ 3429 h 44689"/>
                <a:gd name="connsiteX3" fmla="*/ 75821 w 75820"/>
                <a:gd name="connsiteY3" fmla="*/ 24363 h 44689"/>
                <a:gd name="connsiteX4" fmla="*/ 12181 w 75820"/>
                <a:gd name="connsiteY4" fmla="*/ 35248 h 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20" h="44689">
                  <a:moveTo>
                    <a:pt x="12181" y="35248"/>
                  </a:moveTo>
                  <a:cubicBezTo>
                    <a:pt x="-3729" y="25200"/>
                    <a:pt x="-2891" y="19339"/>
                    <a:pt x="7995" y="6778"/>
                  </a:cubicBezTo>
                  <a:cubicBezTo>
                    <a:pt x="15531" y="-1595"/>
                    <a:pt x="23067" y="-1595"/>
                    <a:pt x="33115" y="3429"/>
                  </a:cubicBezTo>
                  <a:cubicBezTo>
                    <a:pt x="46513" y="10965"/>
                    <a:pt x="59911" y="17664"/>
                    <a:pt x="75821" y="24363"/>
                  </a:cubicBezTo>
                  <a:cubicBezTo>
                    <a:pt x="55724" y="47809"/>
                    <a:pt x="35627" y="50321"/>
                    <a:pt x="12181" y="35248"/>
                  </a:cubicBezTo>
                  <a:close/>
                </a:path>
              </a:pathLst>
            </a:custGeom>
            <a:solidFill>
              <a:srgbClr val="F4BF85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00BC654E-5FCC-002A-1B66-CF07322F7A75}"/>
                </a:ext>
              </a:extLst>
            </p:cNvPr>
            <p:cNvSpPr/>
            <p:nvPr/>
          </p:nvSpPr>
          <p:spPr>
            <a:xfrm>
              <a:off x="9982862" y="6434585"/>
              <a:ext cx="51079" cy="23158"/>
            </a:xfrm>
            <a:custGeom>
              <a:avLst/>
              <a:gdLst>
                <a:gd name="connsiteX0" fmla="*/ 0 w 51079"/>
                <a:gd name="connsiteY0" fmla="*/ 23159 h 23158"/>
                <a:gd name="connsiteX1" fmla="*/ 51079 w 51079"/>
                <a:gd name="connsiteY1" fmla="*/ 14785 h 23158"/>
                <a:gd name="connsiteX2" fmla="*/ 0 w 51079"/>
                <a:gd name="connsiteY2" fmla="*/ 23159 h 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079" h="23158">
                  <a:moveTo>
                    <a:pt x="0" y="23159"/>
                  </a:moveTo>
                  <a:cubicBezTo>
                    <a:pt x="18422" y="-6149"/>
                    <a:pt x="20934" y="-6149"/>
                    <a:pt x="51079" y="14785"/>
                  </a:cubicBezTo>
                  <a:cubicBezTo>
                    <a:pt x="33495" y="10598"/>
                    <a:pt x="18422" y="20647"/>
                    <a:pt x="0" y="23159"/>
                  </a:cubicBezTo>
                  <a:close/>
                </a:path>
              </a:pathLst>
            </a:custGeom>
            <a:solidFill>
              <a:srgbClr val="F6C691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B0B7B0E-53BA-D3B3-E658-53663170FA25}"/>
                </a:ext>
              </a:extLst>
            </p:cNvPr>
            <p:cNvSpPr/>
            <p:nvPr/>
          </p:nvSpPr>
          <p:spPr>
            <a:xfrm>
              <a:off x="10400381" y="6267663"/>
              <a:ext cx="94606" cy="60227"/>
            </a:xfrm>
            <a:custGeom>
              <a:avLst/>
              <a:gdLst>
                <a:gd name="connsiteX0" fmla="*/ 68152 w 94606"/>
                <a:gd name="connsiteY0" fmla="*/ 11723 h 60227"/>
                <a:gd name="connsiteX1" fmla="*/ 83224 w 94606"/>
                <a:gd name="connsiteY1" fmla="*/ 48567 h 60227"/>
                <a:gd name="connsiteX2" fmla="*/ 60616 w 94606"/>
                <a:gd name="connsiteY2" fmla="*/ 58615 h 60227"/>
                <a:gd name="connsiteX3" fmla="*/ 13723 w 94606"/>
                <a:gd name="connsiteY3" fmla="*/ 44380 h 60227"/>
                <a:gd name="connsiteX4" fmla="*/ 2000 w 94606"/>
                <a:gd name="connsiteY4" fmla="*/ 28471 h 60227"/>
                <a:gd name="connsiteX5" fmla="*/ 22934 w 94606"/>
                <a:gd name="connsiteY5" fmla="*/ 0 h 60227"/>
                <a:gd name="connsiteX6" fmla="*/ 68152 w 94606"/>
                <a:gd name="connsiteY6" fmla="*/ 11723 h 6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606" h="60227">
                  <a:moveTo>
                    <a:pt x="68152" y="11723"/>
                  </a:moveTo>
                  <a:cubicBezTo>
                    <a:pt x="100809" y="20097"/>
                    <a:pt x="99972" y="20097"/>
                    <a:pt x="83224" y="48567"/>
                  </a:cubicBezTo>
                  <a:cubicBezTo>
                    <a:pt x="76525" y="58615"/>
                    <a:pt x="72339" y="62802"/>
                    <a:pt x="60616" y="58615"/>
                  </a:cubicBezTo>
                  <a:cubicBezTo>
                    <a:pt x="45543" y="53591"/>
                    <a:pt x="28796" y="50242"/>
                    <a:pt x="13723" y="44380"/>
                  </a:cubicBezTo>
                  <a:cubicBezTo>
                    <a:pt x="7024" y="41868"/>
                    <a:pt x="-4699" y="41031"/>
                    <a:pt x="2000" y="28471"/>
                  </a:cubicBezTo>
                  <a:cubicBezTo>
                    <a:pt x="6187" y="17584"/>
                    <a:pt x="5350" y="1675"/>
                    <a:pt x="22934" y="0"/>
                  </a:cubicBezTo>
                  <a:cubicBezTo>
                    <a:pt x="38007" y="4187"/>
                    <a:pt x="53079" y="7536"/>
                    <a:pt x="68152" y="11723"/>
                  </a:cubicBezTo>
                  <a:close/>
                </a:path>
              </a:pathLst>
            </a:custGeom>
            <a:solidFill>
              <a:srgbClr val="F4BF83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832F4C12-C537-2AEE-A360-26A163D5E8BC}"/>
                </a:ext>
              </a:extLst>
            </p:cNvPr>
            <p:cNvSpPr/>
            <p:nvPr/>
          </p:nvSpPr>
          <p:spPr>
            <a:xfrm>
              <a:off x="10478581" y="6350427"/>
              <a:ext cx="80386" cy="56120"/>
            </a:xfrm>
            <a:custGeom>
              <a:avLst/>
              <a:gdLst>
                <a:gd name="connsiteX0" fmla="*/ 13398 w 80386"/>
                <a:gd name="connsiteY0" fmla="*/ 46190 h 56120"/>
                <a:gd name="connsiteX1" fmla="*/ 8374 w 80386"/>
                <a:gd name="connsiteY1" fmla="*/ 45352 h 56120"/>
                <a:gd name="connsiteX2" fmla="*/ 0 w 80386"/>
                <a:gd name="connsiteY2" fmla="*/ 31117 h 56120"/>
                <a:gd name="connsiteX3" fmla="*/ 36006 w 80386"/>
                <a:gd name="connsiteY3" fmla="*/ 972 h 56120"/>
                <a:gd name="connsiteX4" fmla="*/ 80387 w 80386"/>
                <a:gd name="connsiteY4" fmla="*/ 11858 h 56120"/>
                <a:gd name="connsiteX5" fmla="*/ 13398 w 80386"/>
                <a:gd name="connsiteY5" fmla="*/ 46190 h 5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386" h="56120">
                  <a:moveTo>
                    <a:pt x="13398" y="46190"/>
                  </a:moveTo>
                  <a:cubicBezTo>
                    <a:pt x="10886" y="46190"/>
                    <a:pt x="9211" y="46190"/>
                    <a:pt x="8374" y="45352"/>
                  </a:cubicBezTo>
                  <a:cubicBezTo>
                    <a:pt x="1675" y="42003"/>
                    <a:pt x="0" y="38653"/>
                    <a:pt x="0" y="31117"/>
                  </a:cubicBezTo>
                  <a:cubicBezTo>
                    <a:pt x="0" y="5996"/>
                    <a:pt x="10886" y="-3215"/>
                    <a:pt x="36006" y="972"/>
                  </a:cubicBezTo>
                  <a:cubicBezTo>
                    <a:pt x="51079" y="4322"/>
                    <a:pt x="65314" y="8508"/>
                    <a:pt x="80387" y="11858"/>
                  </a:cubicBezTo>
                  <a:cubicBezTo>
                    <a:pt x="61965" y="61262"/>
                    <a:pt x="58615" y="63774"/>
                    <a:pt x="13398" y="46190"/>
                  </a:cubicBezTo>
                  <a:close/>
                </a:path>
              </a:pathLst>
            </a:custGeom>
            <a:solidFill>
              <a:srgbClr val="F4BF83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7D79D36F-648C-1814-60E0-06958C7E12E2}"/>
                </a:ext>
              </a:extLst>
            </p:cNvPr>
            <p:cNvSpPr/>
            <p:nvPr/>
          </p:nvSpPr>
          <p:spPr>
            <a:xfrm>
              <a:off x="10342077" y="6197914"/>
              <a:ext cx="78725" cy="43177"/>
            </a:xfrm>
            <a:custGeom>
              <a:avLst/>
              <a:gdLst>
                <a:gd name="connsiteX0" fmla="*/ 40207 w 78725"/>
                <a:gd name="connsiteY0" fmla="*/ 36254 h 43177"/>
                <a:gd name="connsiteX1" fmla="*/ 11737 w 78725"/>
                <a:gd name="connsiteY1" fmla="*/ 22018 h 43177"/>
                <a:gd name="connsiteX2" fmla="*/ 1688 w 78725"/>
                <a:gd name="connsiteY2" fmla="*/ 7783 h 43177"/>
                <a:gd name="connsiteX3" fmla="*/ 19273 w 78725"/>
                <a:gd name="connsiteY3" fmla="*/ 1084 h 43177"/>
                <a:gd name="connsiteX4" fmla="*/ 78726 w 78725"/>
                <a:gd name="connsiteY4" fmla="*/ 23693 h 43177"/>
                <a:gd name="connsiteX5" fmla="*/ 40207 w 78725"/>
                <a:gd name="connsiteY5" fmla="*/ 36254 h 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725" h="43177">
                  <a:moveTo>
                    <a:pt x="40207" y="36254"/>
                  </a:moveTo>
                  <a:cubicBezTo>
                    <a:pt x="31834" y="31230"/>
                    <a:pt x="20948" y="27880"/>
                    <a:pt x="11737" y="22018"/>
                  </a:cubicBezTo>
                  <a:cubicBezTo>
                    <a:pt x="6713" y="18669"/>
                    <a:pt x="-4173" y="18669"/>
                    <a:pt x="1688" y="7783"/>
                  </a:cubicBezTo>
                  <a:cubicBezTo>
                    <a:pt x="5875" y="2759"/>
                    <a:pt x="10062" y="-2265"/>
                    <a:pt x="19273" y="1084"/>
                  </a:cubicBezTo>
                  <a:cubicBezTo>
                    <a:pt x="38532" y="8621"/>
                    <a:pt x="59466" y="16157"/>
                    <a:pt x="78726" y="23693"/>
                  </a:cubicBezTo>
                  <a:cubicBezTo>
                    <a:pt x="70352" y="45465"/>
                    <a:pt x="57792" y="47977"/>
                    <a:pt x="40207" y="36254"/>
                  </a:cubicBezTo>
                  <a:close/>
                </a:path>
              </a:pathLst>
            </a:custGeom>
            <a:solidFill>
              <a:srgbClr val="F5C086"/>
            </a:solidFill>
            <a:ln w="83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7852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933B9909-DA55-1B3A-8C80-651268207F93}"/>
              </a:ext>
            </a:extLst>
          </p:cNvPr>
          <p:cNvGrpSpPr/>
          <p:nvPr/>
        </p:nvGrpSpPr>
        <p:grpSpPr>
          <a:xfrm>
            <a:off x="2295159" y="1039722"/>
            <a:ext cx="7947834" cy="5414271"/>
            <a:chOff x="1466119" y="2668865"/>
            <a:chExt cx="4762976" cy="3244663"/>
          </a:xfrm>
        </p:grpSpPr>
        <p:grpSp>
          <p:nvGrpSpPr>
            <p:cNvPr id="222" name="图形 4">
              <a:extLst>
                <a:ext uri="{FF2B5EF4-FFF2-40B4-BE49-F238E27FC236}">
                  <a16:creationId xmlns:a16="http://schemas.microsoft.com/office/drawing/2014/main" id="{4311AC3C-3EA1-F235-8B79-B4504FB457C3}"/>
                </a:ext>
              </a:extLst>
            </p:cNvPr>
            <p:cNvGrpSpPr/>
            <p:nvPr/>
          </p:nvGrpSpPr>
          <p:grpSpPr>
            <a:xfrm>
              <a:off x="4775199" y="3656833"/>
              <a:ext cx="940974" cy="2215832"/>
              <a:chOff x="4775199" y="3656833"/>
              <a:chExt cx="940974" cy="2215832"/>
            </a:xfrm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B4AF8DA-ED11-751F-2946-19792CEDE812}"/>
                  </a:ext>
                </a:extLst>
              </p:cNvPr>
              <p:cNvSpPr/>
              <p:nvPr/>
            </p:nvSpPr>
            <p:spPr>
              <a:xfrm>
                <a:off x="4775199" y="3656833"/>
                <a:ext cx="940974" cy="1620043"/>
              </a:xfrm>
              <a:custGeom>
                <a:avLst/>
                <a:gdLst>
                  <a:gd name="connsiteX0" fmla="*/ 0 w 940974"/>
                  <a:gd name="connsiteY0" fmla="*/ 1620044 h 1620043"/>
                  <a:gd name="connsiteX1" fmla="*/ 646366 w 940974"/>
                  <a:gd name="connsiteY1" fmla="*/ 1620044 h 1620043"/>
                  <a:gd name="connsiteX2" fmla="*/ 770668 w 940974"/>
                  <a:gd name="connsiteY2" fmla="*/ 1509554 h 1620043"/>
                  <a:gd name="connsiteX3" fmla="*/ 940975 w 940974"/>
                  <a:gd name="connsiteY3" fmla="*/ 67088 h 1620043"/>
                  <a:gd name="connsiteX4" fmla="*/ 849344 w 940974"/>
                  <a:gd name="connsiteY4" fmla="*/ 2413 h 1620043"/>
                  <a:gd name="connsiteX5" fmla="*/ 186119 w 940974"/>
                  <a:gd name="connsiteY5" fmla="*/ 2413 h 1620043"/>
                  <a:gd name="connsiteX6" fmla="*/ 0 w 940974"/>
                  <a:gd name="connsiteY6" fmla="*/ 1620044 h 162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0974" h="1620043">
                    <a:moveTo>
                      <a:pt x="0" y="1620044"/>
                    </a:moveTo>
                    <a:lnTo>
                      <a:pt x="646366" y="1620044"/>
                    </a:lnTo>
                    <a:cubicBezTo>
                      <a:pt x="709803" y="1620044"/>
                      <a:pt x="763238" y="1572609"/>
                      <a:pt x="770668" y="1509554"/>
                    </a:cubicBezTo>
                    <a:lnTo>
                      <a:pt x="940975" y="67088"/>
                    </a:lnTo>
                    <a:cubicBezTo>
                      <a:pt x="940975" y="67088"/>
                      <a:pt x="932879" y="7747"/>
                      <a:pt x="849344" y="2413"/>
                    </a:cubicBezTo>
                    <a:cubicBezTo>
                      <a:pt x="765810" y="-3016"/>
                      <a:pt x="186119" y="2413"/>
                      <a:pt x="186119" y="2413"/>
                    </a:cubicBezTo>
                    <a:lnTo>
                      <a:pt x="0" y="1620044"/>
                    </a:lnTo>
                    <a:close/>
                  </a:path>
                </a:pathLst>
              </a:custGeom>
              <a:solidFill>
                <a:srgbClr val="3132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C8012A6-456C-AF8E-3342-D671FEC596B6}"/>
                  </a:ext>
                </a:extLst>
              </p:cNvPr>
              <p:cNvSpPr/>
              <p:nvPr/>
            </p:nvSpPr>
            <p:spPr>
              <a:xfrm>
                <a:off x="4775199" y="3675150"/>
                <a:ext cx="940974" cy="1601726"/>
              </a:xfrm>
              <a:custGeom>
                <a:avLst/>
                <a:gdLst>
                  <a:gd name="connsiteX0" fmla="*/ 940975 w 940974"/>
                  <a:gd name="connsiteY0" fmla="*/ 48771 h 1601726"/>
                  <a:gd name="connsiteX1" fmla="*/ 909638 w 940974"/>
                  <a:gd name="connsiteY1" fmla="*/ 2956 h 1601726"/>
                  <a:gd name="connsiteX2" fmla="*/ 898684 w 940974"/>
                  <a:gd name="connsiteY2" fmla="*/ 860 h 1601726"/>
                  <a:gd name="connsiteX3" fmla="*/ 826770 w 940974"/>
                  <a:gd name="connsiteY3" fmla="*/ 30197 h 1601726"/>
                  <a:gd name="connsiteX4" fmla="*/ 757618 w 940974"/>
                  <a:gd name="connsiteY4" fmla="*/ 207839 h 1601726"/>
                  <a:gd name="connsiteX5" fmla="*/ 611981 w 940974"/>
                  <a:gd name="connsiteY5" fmla="*/ 1375223 h 1601726"/>
                  <a:gd name="connsiteX6" fmla="*/ 26003 w 940974"/>
                  <a:gd name="connsiteY6" fmla="*/ 1375223 h 1601726"/>
                  <a:gd name="connsiteX7" fmla="*/ 0 w 940974"/>
                  <a:gd name="connsiteY7" fmla="*/ 1601727 h 1601726"/>
                  <a:gd name="connsiteX8" fmla="*/ 646366 w 940974"/>
                  <a:gd name="connsiteY8" fmla="*/ 1601727 h 1601726"/>
                  <a:gd name="connsiteX9" fmla="*/ 770668 w 940974"/>
                  <a:gd name="connsiteY9" fmla="*/ 1491237 h 1601726"/>
                  <a:gd name="connsiteX10" fmla="*/ 940975 w 940974"/>
                  <a:gd name="connsiteY10" fmla="*/ 48771 h 160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0974" h="1601726">
                    <a:moveTo>
                      <a:pt x="940975" y="48771"/>
                    </a:moveTo>
                    <a:cubicBezTo>
                      <a:pt x="940975" y="48771"/>
                      <a:pt x="937260" y="22196"/>
                      <a:pt x="909638" y="2956"/>
                    </a:cubicBezTo>
                    <a:cubicBezTo>
                      <a:pt x="906018" y="2194"/>
                      <a:pt x="902398" y="1432"/>
                      <a:pt x="898684" y="860"/>
                    </a:cubicBezTo>
                    <a:cubicBezTo>
                      <a:pt x="871157" y="-3331"/>
                      <a:pt x="843629" y="8004"/>
                      <a:pt x="826770" y="30197"/>
                    </a:cubicBezTo>
                    <a:cubicBezTo>
                      <a:pt x="804196" y="59915"/>
                      <a:pt x="772383" y="115827"/>
                      <a:pt x="757618" y="207839"/>
                    </a:cubicBezTo>
                    <a:cubicBezTo>
                      <a:pt x="733330" y="358810"/>
                      <a:pt x="611981" y="1375223"/>
                      <a:pt x="611981" y="1375223"/>
                    </a:cubicBezTo>
                    <a:lnTo>
                      <a:pt x="26003" y="1375223"/>
                    </a:lnTo>
                    <a:lnTo>
                      <a:pt x="0" y="1601727"/>
                    </a:lnTo>
                    <a:lnTo>
                      <a:pt x="646366" y="1601727"/>
                    </a:lnTo>
                    <a:cubicBezTo>
                      <a:pt x="709803" y="1601727"/>
                      <a:pt x="763238" y="1554293"/>
                      <a:pt x="770668" y="1491237"/>
                    </a:cubicBezTo>
                    <a:lnTo>
                      <a:pt x="940975" y="48771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693AE870-F2B8-009E-FB7F-BAECD1BC68A7}"/>
                  </a:ext>
                </a:extLst>
              </p:cNvPr>
              <p:cNvSpPr/>
              <p:nvPr/>
            </p:nvSpPr>
            <p:spPr>
              <a:xfrm>
                <a:off x="5117623" y="5276877"/>
                <a:ext cx="18859" cy="549973"/>
              </a:xfrm>
              <a:custGeom>
                <a:avLst/>
                <a:gdLst>
                  <a:gd name="connsiteX0" fmla="*/ 0 w 18859"/>
                  <a:gd name="connsiteY0" fmla="*/ 0 h 549973"/>
                  <a:gd name="connsiteX1" fmla="*/ 18860 w 18859"/>
                  <a:gd name="connsiteY1" fmla="*/ 0 h 549973"/>
                  <a:gd name="connsiteX2" fmla="*/ 18860 w 18859"/>
                  <a:gd name="connsiteY2" fmla="*/ 549973 h 549973"/>
                  <a:gd name="connsiteX3" fmla="*/ 0 w 18859"/>
                  <a:gd name="connsiteY3" fmla="*/ 549973 h 54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59" h="549973">
                    <a:moveTo>
                      <a:pt x="0" y="0"/>
                    </a:moveTo>
                    <a:lnTo>
                      <a:pt x="18860" y="0"/>
                    </a:lnTo>
                    <a:lnTo>
                      <a:pt x="18860" y="549973"/>
                    </a:lnTo>
                    <a:lnTo>
                      <a:pt x="0" y="549973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6CDB8EBC-E5D9-8232-FD60-E189EA2D2CD5}"/>
                  </a:ext>
                </a:extLst>
              </p:cNvPr>
              <p:cNvSpPr/>
              <p:nvPr/>
            </p:nvSpPr>
            <p:spPr>
              <a:xfrm>
                <a:off x="4943696" y="5810658"/>
                <a:ext cx="366712" cy="62007"/>
              </a:xfrm>
              <a:custGeom>
                <a:avLst/>
                <a:gdLst>
                  <a:gd name="connsiteX0" fmla="*/ 366713 w 366712"/>
                  <a:gd name="connsiteY0" fmla="*/ 62008 h 62007"/>
                  <a:gd name="connsiteX1" fmla="*/ 0 w 366712"/>
                  <a:gd name="connsiteY1" fmla="*/ 62008 h 62007"/>
                  <a:gd name="connsiteX2" fmla="*/ 0 w 366712"/>
                  <a:gd name="connsiteY2" fmla="*/ 62008 h 62007"/>
                  <a:gd name="connsiteX3" fmla="*/ 62008 w 366712"/>
                  <a:gd name="connsiteY3" fmla="*/ 0 h 62007"/>
                  <a:gd name="connsiteX4" fmla="*/ 304705 w 366712"/>
                  <a:gd name="connsiteY4" fmla="*/ 0 h 62007"/>
                  <a:gd name="connsiteX5" fmla="*/ 366713 w 366712"/>
                  <a:gd name="connsiteY5" fmla="*/ 62008 h 62007"/>
                  <a:gd name="connsiteX6" fmla="*/ 366713 w 366712"/>
                  <a:gd name="connsiteY6" fmla="*/ 62008 h 62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6712" h="62007">
                    <a:moveTo>
                      <a:pt x="366713" y="62008"/>
                    </a:moveTo>
                    <a:lnTo>
                      <a:pt x="0" y="62008"/>
                    </a:lnTo>
                    <a:lnTo>
                      <a:pt x="0" y="62008"/>
                    </a:lnTo>
                    <a:cubicBezTo>
                      <a:pt x="0" y="27718"/>
                      <a:pt x="27718" y="0"/>
                      <a:pt x="62008" y="0"/>
                    </a:cubicBezTo>
                    <a:lnTo>
                      <a:pt x="304705" y="0"/>
                    </a:lnTo>
                    <a:cubicBezTo>
                      <a:pt x="338899" y="0"/>
                      <a:pt x="366713" y="27813"/>
                      <a:pt x="366713" y="62008"/>
                    </a:cubicBezTo>
                    <a:lnTo>
                      <a:pt x="366713" y="62008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7" name="图形 4">
              <a:extLst>
                <a:ext uri="{FF2B5EF4-FFF2-40B4-BE49-F238E27FC236}">
                  <a16:creationId xmlns:a16="http://schemas.microsoft.com/office/drawing/2014/main" id="{9B154A79-F494-6E3E-9576-384531DAC6DF}"/>
                </a:ext>
              </a:extLst>
            </p:cNvPr>
            <p:cNvGrpSpPr/>
            <p:nvPr/>
          </p:nvGrpSpPr>
          <p:grpSpPr>
            <a:xfrm>
              <a:off x="4227226" y="3087746"/>
              <a:ext cx="1112689" cy="2794349"/>
              <a:chOff x="4227226" y="3087746"/>
              <a:chExt cx="1112689" cy="2794349"/>
            </a:xfrm>
          </p:grpSpPr>
          <p:grpSp>
            <p:nvGrpSpPr>
              <p:cNvPr id="228" name="图形 4">
                <a:extLst>
                  <a:ext uri="{FF2B5EF4-FFF2-40B4-BE49-F238E27FC236}">
                    <a16:creationId xmlns:a16="http://schemas.microsoft.com/office/drawing/2014/main" id="{E154F69D-BA5A-F001-4816-16D1950E8145}"/>
                  </a:ext>
                </a:extLst>
              </p:cNvPr>
              <p:cNvGrpSpPr/>
              <p:nvPr/>
            </p:nvGrpSpPr>
            <p:grpSpPr>
              <a:xfrm>
                <a:off x="4774151" y="3729255"/>
                <a:ext cx="196500" cy="184689"/>
                <a:chOff x="4774151" y="3729255"/>
                <a:chExt cx="196500" cy="184689"/>
              </a:xfrm>
            </p:grpSpPr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8B84843F-91C6-8188-5410-6DFD5BE56586}"/>
                    </a:ext>
                  </a:extLst>
                </p:cNvPr>
                <p:cNvSpPr/>
                <p:nvPr/>
              </p:nvSpPr>
              <p:spPr>
                <a:xfrm>
                  <a:off x="4776533" y="3729255"/>
                  <a:ext cx="194119" cy="184689"/>
                </a:xfrm>
                <a:custGeom>
                  <a:avLst/>
                  <a:gdLst>
                    <a:gd name="connsiteX0" fmla="*/ 0 w 194119"/>
                    <a:gd name="connsiteY0" fmla="*/ 0 h 184689"/>
                    <a:gd name="connsiteX1" fmla="*/ 194120 w 194119"/>
                    <a:gd name="connsiteY1" fmla="*/ 0 h 184689"/>
                    <a:gd name="connsiteX2" fmla="*/ 194120 w 194119"/>
                    <a:gd name="connsiteY2" fmla="*/ 184690 h 184689"/>
                    <a:gd name="connsiteX3" fmla="*/ 0 w 194119"/>
                    <a:gd name="connsiteY3" fmla="*/ 184690 h 184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84689">
                      <a:moveTo>
                        <a:pt x="0" y="0"/>
                      </a:moveTo>
                      <a:lnTo>
                        <a:pt x="194120" y="0"/>
                      </a:lnTo>
                      <a:lnTo>
                        <a:pt x="194120" y="184690"/>
                      </a:lnTo>
                      <a:lnTo>
                        <a:pt x="0" y="184690"/>
                      </a:lnTo>
                      <a:close/>
                    </a:path>
                  </a:pathLst>
                </a:custGeom>
                <a:solidFill>
                  <a:srgbClr val="FF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E2E8DFCE-4902-975F-BB6D-1C1123578E88}"/>
                    </a:ext>
                  </a:extLst>
                </p:cNvPr>
                <p:cNvSpPr/>
                <p:nvPr/>
              </p:nvSpPr>
              <p:spPr>
                <a:xfrm>
                  <a:off x="4774151" y="3742399"/>
                  <a:ext cx="196500" cy="92230"/>
                </a:xfrm>
                <a:custGeom>
                  <a:avLst/>
                  <a:gdLst>
                    <a:gd name="connsiteX0" fmla="*/ 196501 w 196500"/>
                    <a:gd name="connsiteY0" fmla="*/ 0 h 92230"/>
                    <a:gd name="connsiteX1" fmla="*/ 0 w 196500"/>
                    <a:gd name="connsiteY1" fmla="*/ 92012 h 92230"/>
                    <a:gd name="connsiteX2" fmla="*/ 0 w 196500"/>
                    <a:gd name="connsiteY2" fmla="*/ 13811 h 92230"/>
                    <a:gd name="connsiteX3" fmla="*/ 196501 w 196500"/>
                    <a:gd name="connsiteY3" fmla="*/ 0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500" h="92230">
                      <a:moveTo>
                        <a:pt x="196501" y="0"/>
                      </a:moveTo>
                      <a:cubicBezTo>
                        <a:pt x="196501" y="0"/>
                        <a:pt x="152590" y="97441"/>
                        <a:pt x="0" y="92012"/>
                      </a:cubicBezTo>
                      <a:lnTo>
                        <a:pt x="0" y="13811"/>
                      </a:lnTo>
                      <a:lnTo>
                        <a:pt x="196501" y="0"/>
                      </a:lnTo>
                      <a:close/>
                    </a:path>
                  </a:pathLst>
                </a:custGeom>
                <a:solidFill>
                  <a:srgbClr val="EAA0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19DBF578-CE76-FBEB-351F-E5155E697DB4}"/>
                  </a:ext>
                </a:extLst>
              </p:cNvPr>
              <p:cNvSpPr/>
              <p:nvPr/>
            </p:nvSpPr>
            <p:spPr>
              <a:xfrm>
                <a:off x="4554124" y="3146992"/>
                <a:ext cx="506825" cy="638937"/>
              </a:xfrm>
              <a:custGeom>
                <a:avLst/>
                <a:gdLst>
                  <a:gd name="connsiteX0" fmla="*/ 284416 w 506825"/>
                  <a:gd name="connsiteY0" fmla="*/ 638937 h 638937"/>
                  <a:gd name="connsiteX1" fmla="*/ 194120 w 506825"/>
                  <a:gd name="connsiteY1" fmla="*/ 638937 h 638937"/>
                  <a:gd name="connsiteX2" fmla="*/ 0 w 506825"/>
                  <a:gd name="connsiteY2" fmla="*/ 444817 h 638937"/>
                  <a:gd name="connsiteX3" fmla="*/ 0 w 506825"/>
                  <a:gd name="connsiteY3" fmla="*/ 177927 h 638937"/>
                  <a:gd name="connsiteX4" fmla="*/ 177927 w 506825"/>
                  <a:gd name="connsiteY4" fmla="*/ 0 h 638937"/>
                  <a:gd name="connsiteX5" fmla="*/ 328898 w 506825"/>
                  <a:gd name="connsiteY5" fmla="*/ 0 h 638937"/>
                  <a:gd name="connsiteX6" fmla="*/ 506825 w 506825"/>
                  <a:gd name="connsiteY6" fmla="*/ 177927 h 638937"/>
                  <a:gd name="connsiteX7" fmla="*/ 506825 w 506825"/>
                  <a:gd name="connsiteY7" fmla="*/ 416528 h 638937"/>
                  <a:gd name="connsiteX8" fmla="*/ 284416 w 506825"/>
                  <a:gd name="connsiteY8" fmla="*/ 638937 h 63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825" h="638937">
                    <a:moveTo>
                      <a:pt x="284416" y="638937"/>
                    </a:moveTo>
                    <a:lnTo>
                      <a:pt x="194120" y="638937"/>
                    </a:lnTo>
                    <a:cubicBezTo>
                      <a:pt x="86868" y="638937"/>
                      <a:pt x="0" y="552069"/>
                      <a:pt x="0" y="444817"/>
                    </a:cubicBezTo>
                    <a:lnTo>
                      <a:pt x="0" y="177927"/>
                    </a:lnTo>
                    <a:cubicBezTo>
                      <a:pt x="0" y="79629"/>
                      <a:pt x="79629" y="0"/>
                      <a:pt x="177927" y="0"/>
                    </a:cubicBezTo>
                    <a:lnTo>
                      <a:pt x="328898" y="0"/>
                    </a:lnTo>
                    <a:cubicBezTo>
                      <a:pt x="427196" y="0"/>
                      <a:pt x="506825" y="79629"/>
                      <a:pt x="506825" y="177927"/>
                    </a:cubicBezTo>
                    <a:lnTo>
                      <a:pt x="506825" y="416528"/>
                    </a:lnTo>
                    <a:cubicBezTo>
                      <a:pt x="506825" y="539305"/>
                      <a:pt x="407289" y="638937"/>
                      <a:pt x="284416" y="638937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5058CEC-7C7B-8282-0427-CD55222EF633}"/>
                  </a:ext>
                </a:extLst>
              </p:cNvPr>
              <p:cNvSpPr/>
              <p:nvPr/>
            </p:nvSpPr>
            <p:spPr>
              <a:xfrm>
                <a:off x="4776628" y="3479891"/>
                <a:ext cx="41719" cy="51244"/>
              </a:xfrm>
              <a:custGeom>
                <a:avLst/>
                <a:gdLst>
                  <a:gd name="connsiteX0" fmla="*/ 41719 w 41719"/>
                  <a:gd name="connsiteY0" fmla="*/ 25622 h 51244"/>
                  <a:gd name="connsiteX1" fmla="*/ 20860 w 41719"/>
                  <a:gd name="connsiteY1" fmla="*/ 51245 h 51244"/>
                  <a:gd name="connsiteX2" fmla="*/ 0 w 41719"/>
                  <a:gd name="connsiteY2" fmla="*/ 25622 h 51244"/>
                  <a:gd name="connsiteX3" fmla="*/ 20860 w 41719"/>
                  <a:gd name="connsiteY3" fmla="*/ 0 h 51244"/>
                  <a:gd name="connsiteX4" fmla="*/ 41719 w 41719"/>
                  <a:gd name="connsiteY4" fmla="*/ 25622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51244">
                    <a:moveTo>
                      <a:pt x="41719" y="25622"/>
                    </a:moveTo>
                    <a:cubicBezTo>
                      <a:pt x="41719" y="39773"/>
                      <a:pt x="32380" y="51245"/>
                      <a:pt x="20860" y="51245"/>
                    </a:cubicBezTo>
                    <a:cubicBezTo>
                      <a:pt x="9339" y="51245"/>
                      <a:pt x="0" y="39773"/>
                      <a:pt x="0" y="25622"/>
                    </a:cubicBezTo>
                    <a:cubicBezTo>
                      <a:pt x="0" y="11472"/>
                      <a:pt x="9339" y="0"/>
                      <a:pt x="20860" y="0"/>
                    </a:cubicBezTo>
                    <a:cubicBezTo>
                      <a:pt x="32380" y="0"/>
                      <a:pt x="41719" y="11472"/>
                      <a:pt x="41719" y="25622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F295C37-0BB5-EB8A-2E85-0B4CB6157836}"/>
                  </a:ext>
                </a:extLst>
              </p:cNvPr>
              <p:cNvSpPr/>
              <p:nvPr/>
            </p:nvSpPr>
            <p:spPr>
              <a:xfrm>
                <a:off x="4763102" y="3419428"/>
                <a:ext cx="62007" cy="11980"/>
              </a:xfrm>
              <a:custGeom>
                <a:avLst/>
                <a:gdLst>
                  <a:gd name="connsiteX0" fmla="*/ 0 w 62007"/>
                  <a:gd name="connsiteY0" fmla="*/ 11980 h 11980"/>
                  <a:gd name="connsiteX1" fmla="*/ 62008 w 62007"/>
                  <a:gd name="connsiteY1" fmla="*/ 11980 h 1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007" h="11980">
                    <a:moveTo>
                      <a:pt x="0" y="11980"/>
                    </a:moveTo>
                    <a:cubicBezTo>
                      <a:pt x="0" y="11980"/>
                      <a:pt x="35052" y="-14975"/>
                      <a:pt x="62008" y="11980"/>
                    </a:cubicBezTo>
                  </a:path>
                </a:pathLst>
              </a:custGeom>
              <a:noFill/>
              <a:ln w="8089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5ACC523-B27D-DBC8-030A-AA2FEBAFD36A}"/>
                  </a:ext>
                </a:extLst>
              </p:cNvPr>
              <p:cNvSpPr/>
              <p:nvPr/>
            </p:nvSpPr>
            <p:spPr>
              <a:xfrm>
                <a:off x="4446968" y="5617872"/>
                <a:ext cx="155067" cy="64674"/>
              </a:xfrm>
              <a:custGeom>
                <a:avLst/>
                <a:gdLst>
                  <a:gd name="connsiteX0" fmla="*/ 0 w 155067"/>
                  <a:gd name="connsiteY0" fmla="*/ 0 h 64674"/>
                  <a:gd name="connsiteX1" fmla="*/ 155067 w 155067"/>
                  <a:gd name="connsiteY1" fmla="*/ 0 h 64674"/>
                  <a:gd name="connsiteX2" fmla="*/ 155067 w 155067"/>
                  <a:gd name="connsiteY2" fmla="*/ 64675 h 64674"/>
                  <a:gd name="connsiteX3" fmla="*/ 0 w 155067"/>
                  <a:gd name="connsiteY3" fmla="*/ 6467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67" h="64674">
                    <a:moveTo>
                      <a:pt x="0" y="0"/>
                    </a:moveTo>
                    <a:lnTo>
                      <a:pt x="155067" y="0"/>
                    </a:lnTo>
                    <a:lnTo>
                      <a:pt x="155067" y="64675"/>
                    </a:lnTo>
                    <a:lnTo>
                      <a:pt x="0" y="64675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CABFE09-39BE-3B81-19B8-025FA441B093}"/>
                  </a:ext>
                </a:extLst>
              </p:cNvPr>
              <p:cNvSpPr/>
              <p:nvPr/>
            </p:nvSpPr>
            <p:spPr>
              <a:xfrm>
                <a:off x="4397057" y="5352315"/>
                <a:ext cx="234600" cy="299275"/>
              </a:xfrm>
              <a:custGeom>
                <a:avLst/>
                <a:gdLst>
                  <a:gd name="connsiteX0" fmla="*/ 0 w 234600"/>
                  <a:gd name="connsiteY0" fmla="*/ 0 h 299275"/>
                  <a:gd name="connsiteX1" fmla="*/ 234601 w 234600"/>
                  <a:gd name="connsiteY1" fmla="*/ 0 h 299275"/>
                  <a:gd name="connsiteX2" fmla="*/ 234601 w 234600"/>
                  <a:gd name="connsiteY2" fmla="*/ 299276 h 299275"/>
                  <a:gd name="connsiteX3" fmla="*/ 0 w 234600"/>
                  <a:gd name="connsiteY3" fmla="*/ 299276 h 29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600" h="299275">
                    <a:moveTo>
                      <a:pt x="0" y="0"/>
                    </a:moveTo>
                    <a:lnTo>
                      <a:pt x="234601" y="0"/>
                    </a:lnTo>
                    <a:lnTo>
                      <a:pt x="234601" y="299276"/>
                    </a:lnTo>
                    <a:lnTo>
                      <a:pt x="0" y="299276"/>
                    </a:ln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8571BC63-A771-3300-C24A-F993A1EBE2A4}"/>
                  </a:ext>
                </a:extLst>
              </p:cNvPr>
              <p:cNvSpPr/>
              <p:nvPr/>
            </p:nvSpPr>
            <p:spPr>
              <a:xfrm>
                <a:off x="4227226" y="5682642"/>
                <a:ext cx="404431" cy="179260"/>
              </a:xfrm>
              <a:custGeom>
                <a:avLst/>
                <a:gdLst>
                  <a:gd name="connsiteX0" fmla="*/ 219742 w 404431"/>
                  <a:gd name="connsiteY0" fmla="*/ 0 h 179260"/>
                  <a:gd name="connsiteX1" fmla="*/ 26956 w 404431"/>
                  <a:gd name="connsiteY1" fmla="*/ 88963 h 179260"/>
                  <a:gd name="connsiteX2" fmla="*/ 0 w 404431"/>
                  <a:gd name="connsiteY2" fmla="*/ 179261 h 179260"/>
                  <a:gd name="connsiteX3" fmla="*/ 404431 w 404431"/>
                  <a:gd name="connsiteY3" fmla="*/ 179261 h 179260"/>
                  <a:gd name="connsiteX4" fmla="*/ 374809 w 404431"/>
                  <a:gd name="connsiteY4" fmla="*/ 0 h 179260"/>
                  <a:gd name="connsiteX5" fmla="*/ 219742 w 404431"/>
                  <a:gd name="connsiteY5" fmla="*/ 0 h 17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4431" h="179260">
                    <a:moveTo>
                      <a:pt x="219742" y="0"/>
                    </a:moveTo>
                    <a:cubicBezTo>
                      <a:pt x="219742" y="0"/>
                      <a:pt x="53912" y="60674"/>
                      <a:pt x="26956" y="88963"/>
                    </a:cubicBezTo>
                    <a:cubicBezTo>
                      <a:pt x="0" y="117253"/>
                      <a:pt x="0" y="179261"/>
                      <a:pt x="0" y="179261"/>
                    </a:cubicBezTo>
                    <a:lnTo>
                      <a:pt x="404431" y="179261"/>
                    </a:lnTo>
                    <a:cubicBezTo>
                      <a:pt x="404431" y="179261"/>
                      <a:pt x="403098" y="45815"/>
                      <a:pt x="374809" y="0"/>
                    </a:cubicBezTo>
                    <a:lnTo>
                      <a:pt x="219742" y="0"/>
                    </a:ln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01AD53D-DCCE-8CC0-9388-6E2A285F1A9B}"/>
                  </a:ext>
                </a:extLst>
              </p:cNvPr>
              <p:cNvSpPr/>
              <p:nvPr/>
            </p:nvSpPr>
            <p:spPr>
              <a:xfrm>
                <a:off x="4609369" y="3479891"/>
                <a:ext cx="32384" cy="51244"/>
              </a:xfrm>
              <a:custGeom>
                <a:avLst/>
                <a:gdLst>
                  <a:gd name="connsiteX0" fmla="*/ 32385 w 32384"/>
                  <a:gd name="connsiteY0" fmla="*/ 25622 h 51244"/>
                  <a:gd name="connsiteX1" fmla="*/ 16192 w 32384"/>
                  <a:gd name="connsiteY1" fmla="*/ 51245 h 51244"/>
                  <a:gd name="connsiteX2" fmla="*/ 0 w 32384"/>
                  <a:gd name="connsiteY2" fmla="*/ 25622 h 51244"/>
                  <a:gd name="connsiteX3" fmla="*/ 16192 w 32384"/>
                  <a:gd name="connsiteY3" fmla="*/ 0 h 51244"/>
                  <a:gd name="connsiteX4" fmla="*/ 32385 w 32384"/>
                  <a:gd name="connsiteY4" fmla="*/ 25622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4" h="51244">
                    <a:moveTo>
                      <a:pt x="32385" y="25622"/>
                    </a:moveTo>
                    <a:cubicBezTo>
                      <a:pt x="32385" y="39773"/>
                      <a:pt x="25135" y="51245"/>
                      <a:pt x="16192" y="51245"/>
                    </a:cubicBezTo>
                    <a:cubicBezTo>
                      <a:pt x="7250" y="51245"/>
                      <a:pt x="0" y="39773"/>
                      <a:pt x="0" y="25622"/>
                    </a:cubicBezTo>
                    <a:cubicBezTo>
                      <a:pt x="0" y="11472"/>
                      <a:pt x="7249" y="0"/>
                      <a:pt x="16192" y="0"/>
                    </a:cubicBezTo>
                    <a:cubicBezTo>
                      <a:pt x="25135" y="0"/>
                      <a:pt x="32385" y="11472"/>
                      <a:pt x="32385" y="25622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884E37E8-CF18-4438-F34B-EAD535F8B09B}"/>
                  </a:ext>
                </a:extLst>
              </p:cNvPr>
              <p:cNvSpPr/>
              <p:nvPr/>
            </p:nvSpPr>
            <p:spPr>
              <a:xfrm>
                <a:off x="4597272" y="5650257"/>
                <a:ext cx="155067" cy="64674"/>
              </a:xfrm>
              <a:custGeom>
                <a:avLst/>
                <a:gdLst>
                  <a:gd name="connsiteX0" fmla="*/ 0 w 155067"/>
                  <a:gd name="connsiteY0" fmla="*/ 0 h 64674"/>
                  <a:gd name="connsiteX1" fmla="*/ 155067 w 155067"/>
                  <a:gd name="connsiteY1" fmla="*/ 0 h 64674"/>
                  <a:gd name="connsiteX2" fmla="*/ 155067 w 155067"/>
                  <a:gd name="connsiteY2" fmla="*/ 64675 h 64674"/>
                  <a:gd name="connsiteX3" fmla="*/ 0 w 155067"/>
                  <a:gd name="connsiteY3" fmla="*/ 6467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67" h="64674">
                    <a:moveTo>
                      <a:pt x="0" y="0"/>
                    </a:moveTo>
                    <a:lnTo>
                      <a:pt x="155067" y="0"/>
                    </a:lnTo>
                    <a:lnTo>
                      <a:pt x="155067" y="64675"/>
                    </a:lnTo>
                    <a:lnTo>
                      <a:pt x="0" y="64675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4ACBC065-233C-6989-4E98-7FF04536C31E}"/>
                  </a:ext>
                </a:extLst>
              </p:cNvPr>
              <p:cNvSpPr/>
              <p:nvPr/>
            </p:nvSpPr>
            <p:spPr>
              <a:xfrm>
                <a:off x="4377530" y="5702835"/>
                <a:ext cx="404431" cy="179260"/>
              </a:xfrm>
              <a:custGeom>
                <a:avLst/>
                <a:gdLst>
                  <a:gd name="connsiteX0" fmla="*/ 219742 w 404431"/>
                  <a:gd name="connsiteY0" fmla="*/ 0 h 179260"/>
                  <a:gd name="connsiteX1" fmla="*/ 26956 w 404431"/>
                  <a:gd name="connsiteY1" fmla="*/ 88964 h 179260"/>
                  <a:gd name="connsiteX2" fmla="*/ 0 w 404431"/>
                  <a:gd name="connsiteY2" fmla="*/ 179261 h 179260"/>
                  <a:gd name="connsiteX3" fmla="*/ 404431 w 404431"/>
                  <a:gd name="connsiteY3" fmla="*/ 179261 h 179260"/>
                  <a:gd name="connsiteX4" fmla="*/ 374809 w 404431"/>
                  <a:gd name="connsiteY4" fmla="*/ 0 h 179260"/>
                  <a:gd name="connsiteX5" fmla="*/ 219742 w 404431"/>
                  <a:gd name="connsiteY5" fmla="*/ 0 h 17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4431" h="179260">
                    <a:moveTo>
                      <a:pt x="219742" y="0"/>
                    </a:moveTo>
                    <a:cubicBezTo>
                      <a:pt x="219742" y="0"/>
                      <a:pt x="53912" y="60674"/>
                      <a:pt x="26956" y="88964"/>
                    </a:cubicBezTo>
                    <a:cubicBezTo>
                      <a:pt x="0" y="117253"/>
                      <a:pt x="0" y="179261"/>
                      <a:pt x="0" y="179261"/>
                    </a:cubicBezTo>
                    <a:lnTo>
                      <a:pt x="404431" y="179261"/>
                    </a:lnTo>
                    <a:cubicBezTo>
                      <a:pt x="404431" y="179261"/>
                      <a:pt x="403098" y="45816"/>
                      <a:pt x="374809" y="0"/>
                    </a:cubicBezTo>
                    <a:lnTo>
                      <a:pt x="219742" y="0"/>
                    </a:ln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41D7510F-3819-87B6-BB76-4210E71F897D}"/>
                  </a:ext>
                </a:extLst>
              </p:cNvPr>
              <p:cNvSpPr/>
              <p:nvPr/>
            </p:nvSpPr>
            <p:spPr>
              <a:xfrm>
                <a:off x="4604035" y="3421841"/>
                <a:ext cx="47148" cy="9567"/>
              </a:xfrm>
              <a:custGeom>
                <a:avLst/>
                <a:gdLst>
                  <a:gd name="connsiteX0" fmla="*/ 47149 w 47148"/>
                  <a:gd name="connsiteY0" fmla="*/ 9567 h 9567"/>
                  <a:gd name="connsiteX1" fmla="*/ 0 w 47148"/>
                  <a:gd name="connsiteY1" fmla="*/ 9567 h 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148" h="9567">
                    <a:moveTo>
                      <a:pt x="47149" y="9567"/>
                    </a:moveTo>
                    <a:cubicBezTo>
                      <a:pt x="47149" y="9567"/>
                      <a:pt x="22860" y="-11959"/>
                      <a:pt x="0" y="9567"/>
                    </a:cubicBezTo>
                  </a:path>
                </a:pathLst>
              </a:custGeom>
              <a:noFill/>
              <a:ln w="8089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80073418-2998-50A4-627D-0CF52CC37D51}"/>
                  </a:ext>
                </a:extLst>
              </p:cNvPr>
              <p:cNvSpPr/>
              <p:nvPr/>
            </p:nvSpPr>
            <p:spPr>
              <a:xfrm>
                <a:off x="4650484" y="3511990"/>
                <a:ext cx="38418" cy="108013"/>
              </a:xfrm>
              <a:custGeom>
                <a:avLst/>
                <a:gdLst>
                  <a:gd name="connsiteX0" fmla="*/ 38419 w 38418"/>
                  <a:gd name="connsiteY0" fmla="*/ 0 h 108013"/>
                  <a:gd name="connsiteX1" fmla="*/ 700 w 38418"/>
                  <a:gd name="connsiteY1" fmla="*/ 86487 h 108013"/>
                  <a:gd name="connsiteX2" fmla="*/ 30322 w 38418"/>
                  <a:gd name="connsiteY2" fmla="*/ 108013 h 10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18" h="108013">
                    <a:moveTo>
                      <a:pt x="38419" y="0"/>
                    </a:moveTo>
                    <a:cubicBezTo>
                      <a:pt x="38419" y="0"/>
                      <a:pt x="-6063" y="73057"/>
                      <a:pt x="700" y="86487"/>
                    </a:cubicBezTo>
                    <a:cubicBezTo>
                      <a:pt x="7462" y="99917"/>
                      <a:pt x="30322" y="108013"/>
                      <a:pt x="30322" y="108013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D657BEA-B6EB-03DB-4345-623E899248A3}"/>
                  </a:ext>
                </a:extLst>
              </p:cNvPr>
              <p:cNvSpPr/>
              <p:nvPr/>
            </p:nvSpPr>
            <p:spPr>
              <a:xfrm>
                <a:off x="4736911" y="3641129"/>
                <a:ext cx="65360" cy="39816"/>
              </a:xfrm>
              <a:custGeom>
                <a:avLst/>
                <a:gdLst>
                  <a:gd name="connsiteX0" fmla="*/ 1902 w 65360"/>
                  <a:gd name="connsiteY0" fmla="*/ 20784 h 39816"/>
                  <a:gd name="connsiteX1" fmla="*/ 60576 w 65360"/>
                  <a:gd name="connsiteY1" fmla="*/ 1924 h 39816"/>
                  <a:gd name="connsiteX2" fmla="*/ 39716 w 65360"/>
                  <a:gd name="connsiteY2" fmla="*/ 39643 h 39816"/>
                  <a:gd name="connsiteX3" fmla="*/ 1902 w 65360"/>
                  <a:gd name="connsiteY3" fmla="*/ 20784 h 3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60" h="39816">
                    <a:moveTo>
                      <a:pt x="1902" y="20784"/>
                    </a:moveTo>
                    <a:cubicBezTo>
                      <a:pt x="1902" y="20784"/>
                      <a:pt x="47717" y="-7505"/>
                      <a:pt x="60576" y="1924"/>
                    </a:cubicBezTo>
                    <a:cubicBezTo>
                      <a:pt x="73339" y="11354"/>
                      <a:pt x="58576" y="42406"/>
                      <a:pt x="39716" y="39643"/>
                    </a:cubicBezTo>
                    <a:cubicBezTo>
                      <a:pt x="20762" y="36976"/>
                      <a:pt x="-7623" y="26213"/>
                      <a:pt x="1902" y="20784"/>
                    </a:cubicBezTo>
                    <a:close/>
                  </a:path>
                </a:pathLst>
              </a:custGeom>
              <a:solidFill>
                <a:srgbClr val="E589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1325C98C-F664-E5C4-B79B-46426CEF76E9}"/>
                  </a:ext>
                </a:extLst>
              </p:cNvPr>
              <p:cNvSpPr/>
              <p:nvPr/>
            </p:nvSpPr>
            <p:spPr>
              <a:xfrm>
                <a:off x="4547361" y="5371270"/>
                <a:ext cx="234600" cy="299275"/>
              </a:xfrm>
              <a:custGeom>
                <a:avLst/>
                <a:gdLst>
                  <a:gd name="connsiteX0" fmla="*/ 0 w 234600"/>
                  <a:gd name="connsiteY0" fmla="*/ 0 h 299275"/>
                  <a:gd name="connsiteX1" fmla="*/ 234601 w 234600"/>
                  <a:gd name="connsiteY1" fmla="*/ 0 h 299275"/>
                  <a:gd name="connsiteX2" fmla="*/ 234601 w 234600"/>
                  <a:gd name="connsiteY2" fmla="*/ 299276 h 299275"/>
                  <a:gd name="connsiteX3" fmla="*/ 0 w 234600"/>
                  <a:gd name="connsiteY3" fmla="*/ 299276 h 29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600" h="299275">
                    <a:moveTo>
                      <a:pt x="0" y="0"/>
                    </a:moveTo>
                    <a:lnTo>
                      <a:pt x="234601" y="0"/>
                    </a:lnTo>
                    <a:lnTo>
                      <a:pt x="234601" y="299276"/>
                    </a:lnTo>
                    <a:lnTo>
                      <a:pt x="0" y="299276"/>
                    </a:ln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D85CA56-248B-90CB-8830-998347182837}"/>
                  </a:ext>
                </a:extLst>
              </p:cNvPr>
              <p:cNvSpPr/>
              <p:nvPr/>
            </p:nvSpPr>
            <p:spPr>
              <a:xfrm>
                <a:off x="4553776" y="3087746"/>
                <a:ext cx="557054" cy="373723"/>
              </a:xfrm>
              <a:custGeom>
                <a:avLst/>
                <a:gdLst>
                  <a:gd name="connsiteX0" fmla="*/ 348 w 557054"/>
                  <a:gd name="connsiteY0" fmla="*/ 262700 h 373723"/>
                  <a:gd name="connsiteX1" fmla="*/ 38067 w 557054"/>
                  <a:gd name="connsiteY1" fmla="*/ 195263 h 373723"/>
                  <a:gd name="connsiteX2" fmla="*/ 358869 w 557054"/>
                  <a:gd name="connsiteY2" fmla="*/ 195263 h 373723"/>
                  <a:gd name="connsiteX3" fmla="*/ 426306 w 557054"/>
                  <a:gd name="connsiteY3" fmla="*/ 262700 h 373723"/>
                  <a:gd name="connsiteX4" fmla="*/ 507173 w 557054"/>
                  <a:gd name="connsiteY4" fmla="*/ 372237 h 373723"/>
                  <a:gd name="connsiteX5" fmla="*/ 551655 w 557054"/>
                  <a:gd name="connsiteY5" fmla="*/ 372237 h 373723"/>
                  <a:gd name="connsiteX6" fmla="*/ 534129 w 557054"/>
                  <a:gd name="connsiteY6" fmla="*/ 95536 h 373723"/>
                  <a:gd name="connsiteX7" fmla="*/ 424973 w 557054"/>
                  <a:gd name="connsiteY7" fmla="*/ 59151 h 373723"/>
                  <a:gd name="connsiteX8" fmla="*/ 240283 w 557054"/>
                  <a:gd name="connsiteY8" fmla="*/ 1143 h 373723"/>
                  <a:gd name="connsiteX9" fmla="*/ 7111 w 557054"/>
                  <a:gd name="connsiteY9" fmla="*/ 156210 h 373723"/>
                  <a:gd name="connsiteX10" fmla="*/ 348 w 557054"/>
                  <a:gd name="connsiteY10" fmla="*/ 262700 h 37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7054" h="373723">
                    <a:moveTo>
                      <a:pt x="348" y="262700"/>
                    </a:moveTo>
                    <a:cubicBezTo>
                      <a:pt x="348" y="262700"/>
                      <a:pt x="15207" y="199359"/>
                      <a:pt x="38067" y="195263"/>
                    </a:cubicBezTo>
                    <a:cubicBezTo>
                      <a:pt x="38067" y="195263"/>
                      <a:pt x="210660" y="232982"/>
                      <a:pt x="358869" y="195263"/>
                    </a:cubicBezTo>
                    <a:cubicBezTo>
                      <a:pt x="358869" y="195263"/>
                      <a:pt x="393921" y="259938"/>
                      <a:pt x="426306" y="262700"/>
                    </a:cubicBezTo>
                    <a:cubicBezTo>
                      <a:pt x="426306" y="262700"/>
                      <a:pt x="420877" y="388716"/>
                      <a:pt x="507173" y="372237"/>
                    </a:cubicBezTo>
                    <a:lnTo>
                      <a:pt x="551655" y="372237"/>
                    </a:lnTo>
                    <a:cubicBezTo>
                      <a:pt x="551655" y="372237"/>
                      <a:pt x="571848" y="141351"/>
                      <a:pt x="534129" y="95536"/>
                    </a:cubicBezTo>
                    <a:cubicBezTo>
                      <a:pt x="496410" y="49721"/>
                      <a:pt x="424973" y="59151"/>
                      <a:pt x="424973" y="59151"/>
                    </a:cubicBezTo>
                    <a:cubicBezTo>
                      <a:pt x="424973" y="59151"/>
                      <a:pt x="418210" y="-9620"/>
                      <a:pt x="240283" y="1143"/>
                    </a:cubicBezTo>
                    <a:cubicBezTo>
                      <a:pt x="62356" y="11907"/>
                      <a:pt x="16540" y="121158"/>
                      <a:pt x="7111" y="156210"/>
                    </a:cubicBezTo>
                    <a:cubicBezTo>
                      <a:pt x="-2319" y="191262"/>
                      <a:pt x="348" y="262700"/>
                      <a:pt x="348" y="262700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D678CAAB-265E-09D9-4FC0-49D03CA80E69}"/>
                  </a:ext>
                </a:extLst>
              </p:cNvPr>
              <p:cNvSpPr/>
              <p:nvPr/>
            </p:nvSpPr>
            <p:spPr>
              <a:xfrm>
                <a:off x="5048852" y="3441699"/>
                <a:ext cx="73875" cy="140690"/>
              </a:xfrm>
              <a:custGeom>
                <a:avLst/>
                <a:gdLst>
                  <a:gd name="connsiteX0" fmla="*/ 0 w 73875"/>
                  <a:gd name="connsiteY0" fmla="*/ 38191 h 140690"/>
                  <a:gd name="connsiteX1" fmla="*/ 55245 w 73875"/>
                  <a:gd name="connsiteY1" fmla="*/ 473 h 140690"/>
                  <a:gd name="connsiteX2" fmla="*/ 0 w 73875"/>
                  <a:gd name="connsiteY2" fmla="*/ 140681 h 140690"/>
                  <a:gd name="connsiteX3" fmla="*/ 0 w 73875"/>
                  <a:gd name="connsiteY3" fmla="*/ 38191 h 14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875" h="140690">
                    <a:moveTo>
                      <a:pt x="0" y="38191"/>
                    </a:moveTo>
                    <a:cubicBezTo>
                      <a:pt x="0" y="38191"/>
                      <a:pt x="16192" y="-4957"/>
                      <a:pt x="55245" y="473"/>
                    </a:cubicBezTo>
                    <a:cubicBezTo>
                      <a:pt x="94297" y="5902"/>
                      <a:pt x="70104" y="142014"/>
                      <a:pt x="0" y="140681"/>
                    </a:cubicBezTo>
                    <a:lnTo>
                      <a:pt x="0" y="38191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DE37804D-C179-D1FB-CFF9-00CB96380681}"/>
                  </a:ext>
                </a:extLst>
              </p:cNvPr>
              <p:cNvSpPr/>
              <p:nvPr/>
            </p:nvSpPr>
            <p:spPr>
              <a:xfrm>
                <a:off x="5077076" y="3479890"/>
                <a:ext cx="21592" cy="40481"/>
              </a:xfrm>
              <a:custGeom>
                <a:avLst/>
                <a:gdLst>
                  <a:gd name="connsiteX0" fmla="*/ 66 w 21592"/>
                  <a:gd name="connsiteY0" fmla="*/ 40481 h 40481"/>
                  <a:gd name="connsiteX1" fmla="*/ 21592 w 21592"/>
                  <a:gd name="connsiteY1" fmla="*/ 0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2" h="40481">
                    <a:moveTo>
                      <a:pt x="66" y="40481"/>
                    </a:moveTo>
                    <a:cubicBezTo>
                      <a:pt x="66" y="40481"/>
                      <a:pt x="-2316" y="4286"/>
                      <a:pt x="21592" y="0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CD64C09-65AB-E5ED-4BD0-BB595EF572BE}"/>
                  </a:ext>
                </a:extLst>
              </p:cNvPr>
              <p:cNvSpPr/>
              <p:nvPr/>
            </p:nvSpPr>
            <p:spPr>
              <a:xfrm>
                <a:off x="4694332" y="3846603"/>
                <a:ext cx="462343" cy="819626"/>
              </a:xfrm>
              <a:custGeom>
                <a:avLst/>
                <a:gdLst>
                  <a:gd name="connsiteX0" fmla="*/ 82201 w 462343"/>
                  <a:gd name="connsiteY0" fmla="*/ 0 h 819626"/>
                  <a:gd name="connsiteX1" fmla="*/ 146875 w 462343"/>
                  <a:gd name="connsiteY1" fmla="*/ 67437 h 819626"/>
                  <a:gd name="connsiteX2" fmla="*/ 276320 w 462343"/>
                  <a:gd name="connsiteY2" fmla="*/ 0 h 819626"/>
                  <a:gd name="connsiteX3" fmla="*/ 462343 w 462343"/>
                  <a:gd name="connsiteY3" fmla="*/ 117253 h 819626"/>
                  <a:gd name="connsiteX4" fmla="*/ 425958 w 462343"/>
                  <a:gd name="connsiteY4" fmla="*/ 812864 h 819626"/>
                  <a:gd name="connsiteX5" fmla="*/ 106489 w 462343"/>
                  <a:gd name="connsiteY5" fmla="*/ 819626 h 819626"/>
                  <a:gd name="connsiteX6" fmla="*/ 0 w 462343"/>
                  <a:gd name="connsiteY6" fmla="*/ 252127 h 819626"/>
                  <a:gd name="connsiteX7" fmla="*/ 82201 w 462343"/>
                  <a:gd name="connsiteY7" fmla="*/ 0 h 81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343" h="819626">
                    <a:moveTo>
                      <a:pt x="82201" y="0"/>
                    </a:moveTo>
                    <a:cubicBezTo>
                      <a:pt x="82201" y="0"/>
                      <a:pt x="102394" y="58007"/>
                      <a:pt x="146875" y="67437"/>
                    </a:cubicBezTo>
                    <a:cubicBezTo>
                      <a:pt x="146875" y="67437"/>
                      <a:pt x="249364" y="45911"/>
                      <a:pt x="276320" y="0"/>
                    </a:cubicBezTo>
                    <a:lnTo>
                      <a:pt x="462343" y="117253"/>
                    </a:lnTo>
                    <a:lnTo>
                      <a:pt x="425958" y="812864"/>
                    </a:lnTo>
                    <a:lnTo>
                      <a:pt x="106489" y="819626"/>
                    </a:lnTo>
                    <a:lnTo>
                      <a:pt x="0" y="252127"/>
                    </a:lnTo>
                    <a:cubicBezTo>
                      <a:pt x="0" y="252032"/>
                      <a:pt x="32385" y="37719"/>
                      <a:pt x="82201" y="0"/>
                    </a:cubicBezTo>
                    <a:close/>
                  </a:path>
                </a:pathLst>
              </a:custGeom>
              <a:solidFill>
                <a:srgbClr val="4F9AE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75473DAD-78C5-1298-8F37-1FE77F9238CF}"/>
                  </a:ext>
                </a:extLst>
              </p:cNvPr>
              <p:cNvSpPr/>
              <p:nvPr/>
            </p:nvSpPr>
            <p:spPr>
              <a:xfrm>
                <a:off x="4794059" y="3913945"/>
                <a:ext cx="101060" cy="118681"/>
              </a:xfrm>
              <a:custGeom>
                <a:avLst/>
                <a:gdLst>
                  <a:gd name="connsiteX0" fmla="*/ 0 w 101060"/>
                  <a:gd name="connsiteY0" fmla="*/ 40481 h 118681"/>
                  <a:gd name="connsiteX1" fmla="*/ 47149 w 101060"/>
                  <a:gd name="connsiteY1" fmla="*/ 0 h 118681"/>
                  <a:gd name="connsiteX2" fmla="*/ 101060 w 101060"/>
                  <a:gd name="connsiteY2" fmla="*/ 58007 h 118681"/>
                  <a:gd name="connsiteX3" fmla="*/ 88963 w 101060"/>
                  <a:gd name="connsiteY3" fmla="*/ 118681 h 118681"/>
                  <a:gd name="connsiteX4" fmla="*/ 8191 w 101060"/>
                  <a:gd name="connsiteY4" fmla="*/ 118681 h 118681"/>
                  <a:gd name="connsiteX5" fmla="*/ 0 w 101060"/>
                  <a:gd name="connsiteY5" fmla="*/ 404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060" h="118681">
                    <a:moveTo>
                      <a:pt x="0" y="40481"/>
                    </a:moveTo>
                    <a:lnTo>
                      <a:pt x="47149" y="0"/>
                    </a:lnTo>
                    <a:lnTo>
                      <a:pt x="101060" y="58007"/>
                    </a:lnTo>
                    <a:lnTo>
                      <a:pt x="88963" y="118681"/>
                    </a:lnTo>
                    <a:cubicBezTo>
                      <a:pt x="88963" y="118681"/>
                      <a:pt x="29813" y="109252"/>
                      <a:pt x="8191" y="118681"/>
                    </a:cubicBez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397E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04DBFE2-D780-DC58-8FEA-3446E4B2BBAE}"/>
                  </a:ext>
                </a:extLst>
              </p:cNvPr>
              <p:cNvSpPr/>
              <p:nvPr/>
            </p:nvSpPr>
            <p:spPr>
              <a:xfrm>
                <a:off x="4774120" y="4026618"/>
                <a:ext cx="139953" cy="276994"/>
              </a:xfrm>
              <a:custGeom>
                <a:avLst/>
                <a:gdLst>
                  <a:gd name="connsiteX0" fmla="*/ 28130 w 139953"/>
                  <a:gd name="connsiteY0" fmla="*/ 6008 h 276994"/>
                  <a:gd name="connsiteX1" fmla="*/ 2413 w 139953"/>
                  <a:gd name="connsiteY1" fmla="*/ 197460 h 276994"/>
                  <a:gd name="connsiteX2" fmla="*/ 2413 w 139953"/>
                  <a:gd name="connsiteY2" fmla="*/ 205557 h 276994"/>
                  <a:gd name="connsiteX3" fmla="*/ 63087 w 139953"/>
                  <a:gd name="connsiteY3" fmla="*/ 276994 h 276994"/>
                  <a:gd name="connsiteX4" fmla="*/ 139954 w 139953"/>
                  <a:gd name="connsiteY4" fmla="*/ 185364 h 276994"/>
                  <a:gd name="connsiteX5" fmla="*/ 108902 w 139953"/>
                  <a:gd name="connsiteY5" fmla="*/ 6103 h 276994"/>
                  <a:gd name="connsiteX6" fmla="*/ 28130 w 139953"/>
                  <a:gd name="connsiteY6" fmla="*/ 6008 h 276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953" h="276994">
                    <a:moveTo>
                      <a:pt x="28130" y="6008"/>
                    </a:moveTo>
                    <a:cubicBezTo>
                      <a:pt x="28130" y="6008"/>
                      <a:pt x="7842" y="170505"/>
                      <a:pt x="2413" y="197460"/>
                    </a:cubicBezTo>
                    <a:cubicBezTo>
                      <a:pt x="-3016" y="224416"/>
                      <a:pt x="2413" y="205557"/>
                      <a:pt x="2413" y="205557"/>
                    </a:cubicBezTo>
                    <a:lnTo>
                      <a:pt x="63087" y="276994"/>
                    </a:lnTo>
                    <a:lnTo>
                      <a:pt x="139954" y="185364"/>
                    </a:lnTo>
                    <a:lnTo>
                      <a:pt x="108902" y="6103"/>
                    </a:lnTo>
                    <a:cubicBezTo>
                      <a:pt x="108902" y="6008"/>
                      <a:pt x="53848" y="-7518"/>
                      <a:pt x="28130" y="6008"/>
                    </a:cubicBezTo>
                    <a:close/>
                  </a:path>
                </a:pathLst>
              </a:custGeom>
              <a:solidFill>
                <a:srgbClr val="397E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957F9AAC-7EDF-01FC-B1F2-72F2AB196A68}"/>
                  </a:ext>
                </a:extLst>
              </p:cNvPr>
              <p:cNvSpPr/>
              <p:nvPr/>
            </p:nvSpPr>
            <p:spPr>
              <a:xfrm>
                <a:off x="4280375" y="3846603"/>
                <a:ext cx="1059540" cy="1586769"/>
              </a:xfrm>
              <a:custGeom>
                <a:avLst/>
                <a:gdLst>
                  <a:gd name="connsiteX0" fmla="*/ 496158 w 1059540"/>
                  <a:gd name="connsiteY0" fmla="*/ 0 h 1586769"/>
                  <a:gd name="connsiteX1" fmla="*/ 558165 w 1059540"/>
                  <a:gd name="connsiteY1" fmla="*/ 424339 h 1586769"/>
                  <a:gd name="connsiteX2" fmla="*/ 690277 w 1059540"/>
                  <a:gd name="connsiteY2" fmla="*/ 0 h 1586769"/>
                  <a:gd name="connsiteX3" fmla="*/ 920782 w 1059540"/>
                  <a:gd name="connsiteY3" fmla="*/ 121349 h 1586769"/>
                  <a:gd name="connsiteX4" fmla="*/ 1036701 w 1059540"/>
                  <a:gd name="connsiteY4" fmla="*/ 790004 h 1586769"/>
                  <a:gd name="connsiteX5" fmla="*/ 1046131 w 1059540"/>
                  <a:gd name="connsiteY5" fmla="*/ 1245680 h 1586769"/>
                  <a:gd name="connsiteX6" fmla="*/ 562166 w 1059540"/>
                  <a:gd name="connsiteY6" fmla="*/ 1373791 h 1586769"/>
                  <a:gd name="connsiteX7" fmla="*/ 574262 w 1059540"/>
                  <a:gd name="connsiteY7" fmla="*/ 1586770 h 1586769"/>
                  <a:gd name="connsiteX8" fmla="*/ 0 w 1059540"/>
                  <a:gd name="connsiteY8" fmla="*/ 1586770 h 1586769"/>
                  <a:gd name="connsiteX9" fmla="*/ 444818 w 1059540"/>
                  <a:gd name="connsiteY9" fmla="*/ 928878 h 1586769"/>
                  <a:gd name="connsiteX10" fmla="*/ 485299 w 1059540"/>
                  <a:gd name="connsiteY10" fmla="*/ 873633 h 1586769"/>
                  <a:gd name="connsiteX11" fmla="*/ 370713 w 1059540"/>
                  <a:gd name="connsiteY11" fmla="*/ 320897 h 1586769"/>
                  <a:gd name="connsiteX12" fmla="*/ 424625 w 1059540"/>
                  <a:gd name="connsiteY12" fmla="*/ 54007 h 1586769"/>
                  <a:gd name="connsiteX13" fmla="*/ 496158 w 1059540"/>
                  <a:gd name="connsiteY13" fmla="*/ 0 h 158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9540" h="1586769">
                    <a:moveTo>
                      <a:pt x="496158" y="0"/>
                    </a:moveTo>
                    <a:cubicBezTo>
                      <a:pt x="496158" y="0"/>
                      <a:pt x="420624" y="302705"/>
                      <a:pt x="558165" y="424339"/>
                    </a:cubicBezTo>
                    <a:cubicBezTo>
                      <a:pt x="558165" y="424339"/>
                      <a:pt x="707803" y="306038"/>
                      <a:pt x="690277" y="0"/>
                    </a:cubicBezTo>
                    <a:cubicBezTo>
                      <a:pt x="690277" y="0"/>
                      <a:pt x="897922" y="95726"/>
                      <a:pt x="920782" y="121349"/>
                    </a:cubicBezTo>
                    <a:cubicBezTo>
                      <a:pt x="943737" y="146971"/>
                      <a:pt x="1024604" y="643033"/>
                      <a:pt x="1036701" y="790004"/>
                    </a:cubicBezTo>
                    <a:cubicBezTo>
                      <a:pt x="1048798" y="936974"/>
                      <a:pt x="1075754" y="1176909"/>
                      <a:pt x="1046131" y="1245680"/>
                    </a:cubicBezTo>
                    <a:cubicBezTo>
                      <a:pt x="1016508" y="1314450"/>
                      <a:pt x="562166" y="1373791"/>
                      <a:pt x="562166" y="1373791"/>
                    </a:cubicBezTo>
                    <a:lnTo>
                      <a:pt x="574262" y="1586770"/>
                    </a:lnTo>
                    <a:lnTo>
                      <a:pt x="0" y="1586770"/>
                    </a:lnTo>
                    <a:cubicBezTo>
                      <a:pt x="0" y="1586770"/>
                      <a:pt x="10763" y="1078516"/>
                      <a:pt x="444818" y="928878"/>
                    </a:cubicBezTo>
                    <a:cubicBezTo>
                      <a:pt x="444818" y="928878"/>
                      <a:pt x="442151" y="877634"/>
                      <a:pt x="485299" y="873633"/>
                    </a:cubicBezTo>
                    <a:cubicBezTo>
                      <a:pt x="485299" y="873633"/>
                      <a:pt x="377476" y="435483"/>
                      <a:pt x="370713" y="320897"/>
                    </a:cubicBezTo>
                    <a:cubicBezTo>
                      <a:pt x="363950" y="206312"/>
                      <a:pt x="424625" y="54007"/>
                      <a:pt x="424625" y="54007"/>
                    </a:cubicBezTo>
                    <a:lnTo>
                      <a:pt x="496158" y="0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7C85C00C-CAD4-4A6E-1BCF-B5CA58ED8851}"/>
                  </a:ext>
                </a:extLst>
              </p:cNvPr>
              <p:cNvSpPr/>
              <p:nvPr/>
            </p:nvSpPr>
            <p:spPr>
              <a:xfrm>
                <a:off x="4761769" y="4265643"/>
                <a:ext cx="163830" cy="133600"/>
              </a:xfrm>
              <a:custGeom>
                <a:avLst/>
                <a:gdLst>
                  <a:gd name="connsiteX0" fmla="*/ 0 w 163830"/>
                  <a:gd name="connsiteY0" fmla="*/ 133600 h 133600"/>
                  <a:gd name="connsiteX1" fmla="*/ 163830 w 163830"/>
                  <a:gd name="connsiteY1" fmla="*/ 155 h 133600"/>
                  <a:gd name="connsiteX2" fmla="*/ 133540 w 163830"/>
                  <a:gd name="connsiteY2" fmla="*/ 101216 h 133600"/>
                  <a:gd name="connsiteX3" fmla="*/ 0 w 163830"/>
                  <a:gd name="connsiteY3" fmla="*/ 133600 h 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830" h="133600">
                    <a:moveTo>
                      <a:pt x="0" y="133600"/>
                    </a:moveTo>
                    <a:cubicBezTo>
                      <a:pt x="0" y="133600"/>
                      <a:pt x="37719" y="-5274"/>
                      <a:pt x="163830" y="155"/>
                    </a:cubicBezTo>
                    <a:lnTo>
                      <a:pt x="133540" y="101216"/>
                    </a:lnTo>
                    <a:lnTo>
                      <a:pt x="0" y="133600"/>
                    </a:lnTo>
                    <a:close/>
                  </a:path>
                </a:pathLst>
              </a:custGeom>
              <a:solidFill>
                <a:srgbClr val="EADD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05C1AA24-F95C-C636-FF6F-9B9A5E8F438E}"/>
                  </a:ext>
                </a:extLst>
              </p:cNvPr>
              <p:cNvSpPr/>
              <p:nvPr/>
            </p:nvSpPr>
            <p:spPr>
              <a:xfrm>
                <a:off x="4360991" y="3900515"/>
                <a:ext cx="373686" cy="544353"/>
              </a:xfrm>
              <a:custGeom>
                <a:avLst/>
                <a:gdLst>
                  <a:gd name="connsiteX0" fmla="*/ 344104 w 373686"/>
                  <a:gd name="connsiteY0" fmla="*/ 0 h 544353"/>
                  <a:gd name="connsiteX1" fmla="*/ 247044 w 373686"/>
                  <a:gd name="connsiteY1" fmla="*/ 84963 h 544353"/>
                  <a:gd name="connsiteX2" fmla="*/ 347 w 373686"/>
                  <a:gd name="connsiteY2" fmla="*/ 465106 h 544353"/>
                  <a:gd name="connsiteX3" fmla="*/ 176940 w 373686"/>
                  <a:gd name="connsiteY3" fmla="*/ 544354 h 544353"/>
                  <a:gd name="connsiteX4" fmla="*/ 347247 w 373686"/>
                  <a:gd name="connsiteY4" fmla="*/ 272129 h 544353"/>
                  <a:gd name="connsiteX5" fmla="*/ 344104 w 373686"/>
                  <a:gd name="connsiteY5" fmla="*/ 0 h 54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686" h="544353">
                    <a:moveTo>
                      <a:pt x="344104" y="0"/>
                    </a:moveTo>
                    <a:cubicBezTo>
                      <a:pt x="344104" y="0"/>
                      <a:pt x="269999" y="44482"/>
                      <a:pt x="247044" y="84963"/>
                    </a:cubicBezTo>
                    <a:cubicBezTo>
                      <a:pt x="224089" y="125444"/>
                      <a:pt x="9777" y="446246"/>
                      <a:pt x="347" y="465106"/>
                    </a:cubicBezTo>
                    <a:cubicBezTo>
                      <a:pt x="-9083" y="483965"/>
                      <a:pt x="176940" y="544354"/>
                      <a:pt x="176940" y="544354"/>
                    </a:cubicBezTo>
                    <a:lnTo>
                      <a:pt x="347247" y="272129"/>
                    </a:lnTo>
                    <a:cubicBezTo>
                      <a:pt x="347247" y="272129"/>
                      <a:pt x="408779" y="26956"/>
                      <a:pt x="344104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A0C9A25A-05D7-DEB8-6707-478C036CBC9E}"/>
                  </a:ext>
                </a:extLst>
              </p:cNvPr>
              <p:cNvSpPr/>
              <p:nvPr/>
            </p:nvSpPr>
            <p:spPr>
              <a:xfrm>
                <a:off x="4627562" y="3821648"/>
                <a:ext cx="146589" cy="259270"/>
              </a:xfrm>
              <a:custGeom>
                <a:avLst/>
                <a:gdLst>
                  <a:gd name="connsiteX0" fmla="*/ 146590 w 146589"/>
                  <a:gd name="connsiteY0" fmla="*/ 0 h 259270"/>
                  <a:gd name="connsiteX1" fmla="*/ 31718 w 146589"/>
                  <a:gd name="connsiteY1" fmla="*/ 151638 h 259270"/>
                  <a:gd name="connsiteX2" fmla="*/ 0 w 146589"/>
                  <a:gd name="connsiteY2" fmla="*/ 259271 h 25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89" h="259270">
                    <a:moveTo>
                      <a:pt x="146590" y="0"/>
                    </a:moveTo>
                    <a:cubicBezTo>
                      <a:pt x="146590" y="0"/>
                      <a:pt x="60007" y="52578"/>
                      <a:pt x="31718" y="151638"/>
                    </a:cubicBezTo>
                    <a:cubicBezTo>
                      <a:pt x="3429" y="250698"/>
                      <a:pt x="0" y="259271"/>
                      <a:pt x="0" y="259271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DB0629F-4C70-EC28-7F98-DEE5776FFCE0}"/>
                  </a:ext>
                </a:extLst>
              </p:cNvPr>
              <p:cNvSpPr/>
              <p:nvPr/>
            </p:nvSpPr>
            <p:spPr>
              <a:xfrm>
                <a:off x="4849303" y="3846603"/>
                <a:ext cx="211645" cy="442531"/>
              </a:xfrm>
              <a:custGeom>
                <a:avLst/>
                <a:gdLst>
                  <a:gd name="connsiteX0" fmla="*/ 121348 w 211645"/>
                  <a:gd name="connsiteY0" fmla="*/ 0 h 442531"/>
                  <a:gd name="connsiteX1" fmla="*/ 211646 w 211645"/>
                  <a:gd name="connsiteY1" fmla="*/ 145637 h 442531"/>
                  <a:gd name="connsiteX2" fmla="*/ 136112 w 211645"/>
                  <a:gd name="connsiteY2" fmla="*/ 260223 h 442531"/>
                  <a:gd name="connsiteX3" fmla="*/ 161639 w 211645"/>
                  <a:gd name="connsiteY3" fmla="*/ 359664 h 442531"/>
                  <a:gd name="connsiteX4" fmla="*/ 0 w 211645"/>
                  <a:gd name="connsiteY4" fmla="*/ 442532 h 4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645" h="442531">
                    <a:moveTo>
                      <a:pt x="121348" y="0"/>
                    </a:moveTo>
                    <a:cubicBezTo>
                      <a:pt x="121348" y="0"/>
                      <a:pt x="211646" y="130778"/>
                      <a:pt x="211646" y="145637"/>
                    </a:cubicBezTo>
                    <a:cubicBezTo>
                      <a:pt x="211646" y="160496"/>
                      <a:pt x="136112" y="260223"/>
                      <a:pt x="136112" y="260223"/>
                    </a:cubicBezTo>
                    <a:cubicBezTo>
                      <a:pt x="136112" y="260223"/>
                      <a:pt x="177641" y="343186"/>
                      <a:pt x="161639" y="359664"/>
                    </a:cubicBezTo>
                    <a:cubicBezTo>
                      <a:pt x="145637" y="376142"/>
                      <a:pt x="0" y="442532"/>
                      <a:pt x="0" y="442532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FB32851-312F-C078-E9DA-C0B7906ABBDF}"/>
                  </a:ext>
                </a:extLst>
              </p:cNvPr>
              <p:cNvSpPr/>
              <p:nvPr/>
            </p:nvSpPr>
            <p:spPr>
              <a:xfrm>
                <a:off x="4567814" y="4081037"/>
                <a:ext cx="115577" cy="320873"/>
              </a:xfrm>
              <a:custGeom>
                <a:avLst/>
                <a:gdLst>
                  <a:gd name="connsiteX0" fmla="*/ 91656 w 115577"/>
                  <a:gd name="connsiteY0" fmla="*/ 320873 h 320873"/>
                  <a:gd name="connsiteX1" fmla="*/ 1359 w 115577"/>
                  <a:gd name="connsiteY1" fmla="*/ 244673 h 320873"/>
                  <a:gd name="connsiteX2" fmla="*/ 10789 w 115577"/>
                  <a:gd name="connsiteY2" fmla="*/ 35123 h 320873"/>
                  <a:gd name="connsiteX3" fmla="*/ 68034 w 115577"/>
                  <a:gd name="connsiteY3" fmla="*/ 72 h 320873"/>
                  <a:gd name="connsiteX4" fmla="*/ 115564 w 115577"/>
                  <a:gd name="connsiteY4" fmla="*/ 59412 h 320873"/>
                  <a:gd name="connsiteX5" fmla="*/ 98324 w 115577"/>
                  <a:gd name="connsiteY5" fmla="*/ 254865 h 320873"/>
                  <a:gd name="connsiteX6" fmla="*/ 18409 w 115577"/>
                  <a:gd name="connsiteY6" fmla="*/ 320873 h 32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577" h="320873">
                    <a:moveTo>
                      <a:pt x="91656" y="320873"/>
                    </a:moveTo>
                    <a:cubicBezTo>
                      <a:pt x="91656" y="320873"/>
                      <a:pt x="5360" y="278964"/>
                      <a:pt x="1359" y="244673"/>
                    </a:cubicBezTo>
                    <a:cubicBezTo>
                      <a:pt x="-2641" y="210383"/>
                      <a:pt x="2693" y="53983"/>
                      <a:pt x="10789" y="35123"/>
                    </a:cubicBezTo>
                    <a:cubicBezTo>
                      <a:pt x="18885" y="16264"/>
                      <a:pt x="40602" y="-1262"/>
                      <a:pt x="68034" y="72"/>
                    </a:cubicBezTo>
                    <a:cubicBezTo>
                      <a:pt x="95466" y="1405"/>
                      <a:pt x="115278" y="25694"/>
                      <a:pt x="115564" y="59412"/>
                    </a:cubicBezTo>
                    <a:cubicBezTo>
                      <a:pt x="115850" y="93131"/>
                      <a:pt x="111849" y="238673"/>
                      <a:pt x="98324" y="254865"/>
                    </a:cubicBezTo>
                    <a:cubicBezTo>
                      <a:pt x="84798" y="271058"/>
                      <a:pt x="38602" y="316682"/>
                      <a:pt x="18409" y="320873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D4990227-9F35-1ECB-399E-BB1E592DE0B1}"/>
                  </a:ext>
                </a:extLst>
              </p:cNvPr>
              <p:cNvSpPr/>
              <p:nvPr/>
            </p:nvSpPr>
            <p:spPr>
              <a:xfrm>
                <a:off x="4670043" y="3846603"/>
                <a:ext cx="146970" cy="442531"/>
              </a:xfrm>
              <a:custGeom>
                <a:avLst/>
                <a:gdLst>
                  <a:gd name="connsiteX0" fmla="*/ 106490 w 146970"/>
                  <a:gd name="connsiteY0" fmla="*/ 0 h 442531"/>
                  <a:gd name="connsiteX1" fmla="*/ 0 w 146970"/>
                  <a:gd name="connsiteY1" fmla="*/ 186023 h 442531"/>
                  <a:gd name="connsiteX2" fmla="*/ 53245 w 146970"/>
                  <a:gd name="connsiteY2" fmla="*/ 252889 h 442531"/>
                  <a:gd name="connsiteX3" fmla="*/ 14573 w 146970"/>
                  <a:gd name="connsiteY3" fmla="*/ 310039 h 442531"/>
                  <a:gd name="connsiteX4" fmla="*/ 146971 w 146970"/>
                  <a:gd name="connsiteY4" fmla="*/ 442532 h 4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70" h="442531">
                    <a:moveTo>
                      <a:pt x="106490" y="0"/>
                    </a:moveTo>
                    <a:cubicBezTo>
                      <a:pt x="106490" y="0"/>
                      <a:pt x="0" y="164497"/>
                      <a:pt x="0" y="186023"/>
                    </a:cubicBezTo>
                    <a:cubicBezTo>
                      <a:pt x="0" y="207550"/>
                      <a:pt x="53245" y="252889"/>
                      <a:pt x="53245" y="252889"/>
                    </a:cubicBezTo>
                    <a:cubicBezTo>
                      <a:pt x="53245" y="252889"/>
                      <a:pt x="6191" y="284417"/>
                      <a:pt x="14573" y="310039"/>
                    </a:cubicBezTo>
                    <a:cubicBezTo>
                      <a:pt x="22955" y="335661"/>
                      <a:pt x="146971" y="442532"/>
                      <a:pt x="146971" y="442532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A04FBC3-B479-284F-2648-9F8918D22C42}"/>
                  </a:ext>
                </a:extLst>
              </p:cNvPr>
              <p:cNvSpPr/>
              <p:nvPr/>
            </p:nvSpPr>
            <p:spPr>
              <a:xfrm>
                <a:off x="4598542" y="4080890"/>
                <a:ext cx="339403" cy="308924"/>
              </a:xfrm>
              <a:custGeom>
                <a:avLst/>
                <a:gdLst>
                  <a:gd name="connsiteX0" fmla="*/ 264287 w 339403"/>
                  <a:gd name="connsiteY0" fmla="*/ 308924 h 308924"/>
                  <a:gd name="connsiteX1" fmla="*/ 177990 w 339403"/>
                  <a:gd name="connsiteY1" fmla="*/ 233391 h 308924"/>
                  <a:gd name="connsiteX2" fmla="*/ 17875 w 339403"/>
                  <a:gd name="connsiteY2" fmla="*/ 182527 h 308924"/>
                  <a:gd name="connsiteX3" fmla="*/ 9493 w 339403"/>
                  <a:gd name="connsiteY3" fmla="*/ 141760 h 308924"/>
                  <a:gd name="connsiteX4" fmla="*/ 2730 w 339403"/>
                  <a:gd name="connsiteY4" fmla="*/ 114519 h 308924"/>
                  <a:gd name="connsiteX5" fmla="*/ 27019 w 339403"/>
                  <a:gd name="connsiteY5" fmla="*/ 106708 h 308924"/>
                  <a:gd name="connsiteX6" fmla="*/ 33782 w 339403"/>
                  <a:gd name="connsiteY6" fmla="*/ 66227 h 308924"/>
                  <a:gd name="connsiteX7" fmla="*/ 70929 w 339403"/>
                  <a:gd name="connsiteY7" fmla="*/ 43272 h 308924"/>
                  <a:gd name="connsiteX8" fmla="*/ 178085 w 339403"/>
                  <a:gd name="connsiteY8" fmla="*/ 74323 h 308924"/>
                  <a:gd name="connsiteX9" fmla="*/ 203803 w 339403"/>
                  <a:gd name="connsiteY9" fmla="*/ 13649 h 308924"/>
                  <a:gd name="connsiteX10" fmla="*/ 246189 w 339403"/>
                  <a:gd name="connsiteY10" fmla="*/ 13649 h 308924"/>
                  <a:gd name="connsiteX11" fmla="*/ 252285 w 339403"/>
                  <a:gd name="connsiteY11" fmla="*/ 84134 h 308924"/>
                  <a:gd name="connsiteX12" fmla="*/ 252285 w 339403"/>
                  <a:gd name="connsiteY12" fmla="*/ 141760 h 308924"/>
                  <a:gd name="connsiteX13" fmla="*/ 338582 w 339403"/>
                  <a:gd name="connsiteY13" fmla="*/ 213198 h 308924"/>
                  <a:gd name="connsiteX14" fmla="*/ 264287 w 339403"/>
                  <a:gd name="connsiteY14" fmla="*/ 308924 h 30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9403" h="308924">
                    <a:moveTo>
                      <a:pt x="264287" y="308924"/>
                    </a:moveTo>
                    <a:cubicBezTo>
                      <a:pt x="264287" y="308924"/>
                      <a:pt x="186086" y="237487"/>
                      <a:pt x="177990" y="233391"/>
                    </a:cubicBezTo>
                    <a:cubicBezTo>
                      <a:pt x="169894" y="229390"/>
                      <a:pt x="29972" y="189290"/>
                      <a:pt x="17875" y="182527"/>
                    </a:cubicBezTo>
                    <a:cubicBezTo>
                      <a:pt x="5778" y="175765"/>
                      <a:pt x="-10700" y="154429"/>
                      <a:pt x="9493" y="141760"/>
                    </a:cubicBezTo>
                    <a:cubicBezTo>
                      <a:pt x="9493" y="141760"/>
                      <a:pt x="-127" y="130711"/>
                      <a:pt x="2730" y="114519"/>
                    </a:cubicBezTo>
                    <a:cubicBezTo>
                      <a:pt x="5588" y="98326"/>
                      <a:pt x="27019" y="106708"/>
                      <a:pt x="27019" y="106708"/>
                    </a:cubicBezTo>
                    <a:cubicBezTo>
                      <a:pt x="27019" y="106708"/>
                      <a:pt x="-8414" y="66227"/>
                      <a:pt x="33782" y="66227"/>
                    </a:cubicBezTo>
                    <a:cubicBezTo>
                      <a:pt x="33782" y="66227"/>
                      <a:pt x="37115" y="34985"/>
                      <a:pt x="70929" y="43272"/>
                    </a:cubicBezTo>
                    <a:cubicBezTo>
                      <a:pt x="104743" y="51559"/>
                      <a:pt x="167322" y="80134"/>
                      <a:pt x="178085" y="74323"/>
                    </a:cubicBezTo>
                    <a:cubicBezTo>
                      <a:pt x="188849" y="68513"/>
                      <a:pt x="184943" y="31175"/>
                      <a:pt x="203803" y="13649"/>
                    </a:cubicBezTo>
                    <a:cubicBezTo>
                      <a:pt x="222662" y="-3877"/>
                      <a:pt x="242855" y="-5210"/>
                      <a:pt x="246189" y="13649"/>
                    </a:cubicBezTo>
                    <a:cubicBezTo>
                      <a:pt x="249523" y="32509"/>
                      <a:pt x="248189" y="77752"/>
                      <a:pt x="252285" y="84134"/>
                    </a:cubicBezTo>
                    <a:cubicBezTo>
                      <a:pt x="256285" y="90516"/>
                      <a:pt x="256285" y="128235"/>
                      <a:pt x="252285" y="141760"/>
                    </a:cubicBezTo>
                    <a:lnTo>
                      <a:pt x="338582" y="213198"/>
                    </a:lnTo>
                    <a:cubicBezTo>
                      <a:pt x="338391" y="213198"/>
                      <a:pt x="353250" y="303590"/>
                      <a:pt x="264287" y="308924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C8365DE-9EB3-0A5D-CAA5-36746590F516}"/>
                  </a:ext>
                </a:extLst>
              </p:cNvPr>
              <p:cNvSpPr/>
              <p:nvPr/>
            </p:nvSpPr>
            <p:spPr>
              <a:xfrm>
                <a:off x="4761769" y="3963534"/>
                <a:ext cx="498524" cy="650161"/>
              </a:xfrm>
              <a:custGeom>
                <a:avLst/>
                <a:gdLst>
                  <a:gd name="connsiteX0" fmla="*/ 245269 w 498524"/>
                  <a:gd name="connsiteY0" fmla="*/ 358938 h 650161"/>
                  <a:gd name="connsiteX1" fmla="*/ 320802 w 498524"/>
                  <a:gd name="connsiteY1" fmla="*/ 43470 h 650161"/>
                  <a:gd name="connsiteX2" fmla="*/ 496062 w 498524"/>
                  <a:gd name="connsiteY2" fmla="*/ 87952 h 650161"/>
                  <a:gd name="connsiteX3" fmla="*/ 400336 w 498524"/>
                  <a:gd name="connsiteY3" fmla="*/ 617732 h 650161"/>
                  <a:gd name="connsiteX4" fmla="*/ 265557 w 498524"/>
                  <a:gd name="connsiteY4" fmla="*/ 639259 h 650161"/>
                  <a:gd name="connsiteX5" fmla="*/ 0 w 498524"/>
                  <a:gd name="connsiteY5" fmla="*/ 435709 h 650161"/>
                  <a:gd name="connsiteX6" fmla="*/ 163830 w 498524"/>
                  <a:gd name="connsiteY6" fmla="*/ 302264 h 650161"/>
                  <a:gd name="connsiteX7" fmla="*/ 245269 w 498524"/>
                  <a:gd name="connsiteY7" fmla="*/ 358938 h 65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8524" h="650161">
                    <a:moveTo>
                      <a:pt x="245269" y="358938"/>
                    </a:moveTo>
                    <a:cubicBezTo>
                      <a:pt x="245269" y="358938"/>
                      <a:pt x="278606" y="106811"/>
                      <a:pt x="320802" y="43470"/>
                    </a:cubicBezTo>
                    <a:cubicBezTo>
                      <a:pt x="362998" y="-19871"/>
                      <a:pt x="475869" y="-21205"/>
                      <a:pt x="496062" y="87952"/>
                    </a:cubicBezTo>
                    <a:cubicBezTo>
                      <a:pt x="516255" y="197108"/>
                      <a:pt x="405765" y="605635"/>
                      <a:pt x="400336" y="617732"/>
                    </a:cubicBezTo>
                    <a:cubicBezTo>
                      <a:pt x="394906" y="629829"/>
                      <a:pt x="324803" y="668977"/>
                      <a:pt x="265557" y="639259"/>
                    </a:cubicBezTo>
                    <a:cubicBezTo>
                      <a:pt x="206312" y="609541"/>
                      <a:pt x="0" y="435709"/>
                      <a:pt x="0" y="435709"/>
                    </a:cubicBezTo>
                    <a:cubicBezTo>
                      <a:pt x="0" y="435709"/>
                      <a:pt x="141542" y="403324"/>
                      <a:pt x="163830" y="302264"/>
                    </a:cubicBezTo>
                    <a:lnTo>
                      <a:pt x="245269" y="358938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C9163F8-AF65-14D9-E286-798901F8DFCA}"/>
                  </a:ext>
                </a:extLst>
              </p:cNvPr>
              <p:cNvSpPr/>
              <p:nvPr/>
            </p:nvSpPr>
            <p:spPr>
              <a:xfrm>
                <a:off x="4925503" y="3963400"/>
                <a:ext cx="259556" cy="358976"/>
              </a:xfrm>
              <a:custGeom>
                <a:avLst/>
                <a:gdLst>
                  <a:gd name="connsiteX0" fmla="*/ 0 w 259556"/>
                  <a:gd name="connsiteY0" fmla="*/ 302398 h 358976"/>
                  <a:gd name="connsiteX1" fmla="*/ 81534 w 259556"/>
                  <a:gd name="connsiteY1" fmla="*/ 358976 h 358976"/>
                  <a:gd name="connsiteX2" fmla="*/ 157067 w 259556"/>
                  <a:gd name="connsiteY2" fmla="*/ 43508 h 358976"/>
                  <a:gd name="connsiteX3" fmla="*/ 259556 w 259556"/>
                  <a:gd name="connsiteY3" fmla="*/ 2265 h 358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556" h="358976">
                    <a:moveTo>
                      <a:pt x="0" y="302398"/>
                    </a:moveTo>
                    <a:lnTo>
                      <a:pt x="81534" y="358976"/>
                    </a:lnTo>
                    <a:cubicBezTo>
                      <a:pt x="81534" y="358976"/>
                      <a:pt x="114871" y="106850"/>
                      <a:pt x="157067" y="43508"/>
                    </a:cubicBezTo>
                    <a:cubicBezTo>
                      <a:pt x="179451" y="9885"/>
                      <a:pt x="221742" y="-6307"/>
                      <a:pt x="259556" y="2265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B4076337-F9EC-2D3C-C045-77F410A2A3F4}"/>
                  </a:ext>
                </a:extLst>
              </p:cNvPr>
              <p:cNvSpPr/>
              <p:nvPr/>
            </p:nvSpPr>
            <p:spPr>
              <a:xfrm>
                <a:off x="4761769" y="4249606"/>
                <a:ext cx="478726" cy="364089"/>
              </a:xfrm>
              <a:custGeom>
                <a:avLst/>
                <a:gdLst>
                  <a:gd name="connsiteX0" fmla="*/ 478727 w 478726"/>
                  <a:gd name="connsiteY0" fmla="*/ 0 h 364089"/>
                  <a:gd name="connsiteX1" fmla="*/ 400336 w 478726"/>
                  <a:gd name="connsiteY1" fmla="*/ 331660 h 364089"/>
                  <a:gd name="connsiteX2" fmla="*/ 265557 w 478726"/>
                  <a:gd name="connsiteY2" fmla="*/ 353187 h 364089"/>
                  <a:gd name="connsiteX3" fmla="*/ 0 w 478726"/>
                  <a:gd name="connsiteY3" fmla="*/ 149638 h 36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8726" h="364089">
                    <a:moveTo>
                      <a:pt x="478727" y="0"/>
                    </a:moveTo>
                    <a:cubicBezTo>
                      <a:pt x="451104" y="150971"/>
                      <a:pt x="403860" y="323755"/>
                      <a:pt x="400336" y="331660"/>
                    </a:cubicBezTo>
                    <a:cubicBezTo>
                      <a:pt x="394906" y="343757"/>
                      <a:pt x="324803" y="382905"/>
                      <a:pt x="265557" y="353187"/>
                    </a:cubicBezTo>
                    <a:cubicBezTo>
                      <a:pt x="206312" y="323469"/>
                      <a:pt x="0" y="149638"/>
                      <a:pt x="0" y="149638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9288D332-72C2-6C49-8122-647A8B6E3E2E}"/>
                  </a:ext>
                </a:extLst>
              </p:cNvPr>
              <p:cNvSpPr/>
              <p:nvPr/>
            </p:nvSpPr>
            <p:spPr>
              <a:xfrm>
                <a:off x="4537931" y="4398735"/>
                <a:ext cx="59709" cy="80767"/>
              </a:xfrm>
              <a:custGeom>
                <a:avLst/>
                <a:gdLst>
                  <a:gd name="connsiteX0" fmla="*/ 0 w 59709"/>
                  <a:gd name="connsiteY0" fmla="*/ 46133 h 80767"/>
                  <a:gd name="connsiteX1" fmla="*/ 28480 w 59709"/>
                  <a:gd name="connsiteY1" fmla="*/ 604 h 80767"/>
                  <a:gd name="connsiteX2" fmla="*/ 41720 w 59709"/>
                  <a:gd name="connsiteY2" fmla="*/ 80137 h 80767"/>
                  <a:gd name="connsiteX3" fmla="*/ 0 w 59709"/>
                  <a:gd name="connsiteY3" fmla="*/ 46133 h 8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09" h="80767">
                    <a:moveTo>
                      <a:pt x="0" y="46133"/>
                    </a:moveTo>
                    <a:cubicBezTo>
                      <a:pt x="0" y="46133"/>
                      <a:pt x="9811" y="-6159"/>
                      <a:pt x="28480" y="604"/>
                    </a:cubicBezTo>
                    <a:cubicBezTo>
                      <a:pt x="47149" y="7366"/>
                      <a:pt x="80581" y="74041"/>
                      <a:pt x="41720" y="80137"/>
                    </a:cubicBezTo>
                    <a:cubicBezTo>
                      <a:pt x="3048" y="86233"/>
                      <a:pt x="0" y="46133"/>
                      <a:pt x="0" y="46133"/>
                    </a:cubicBezTo>
                    <a:close/>
                  </a:path>
                </a:pathLst>
              </a:custGeom>
              <a:solidFill>
                <a:srgbClr val="F2A7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78C76F14-1286-8A2A-635A-62EBB4F1C276}"/>
                  </a:ext>
                </a:extLst>
              </p:cNvPr>
              <p:cNvSpPr/>
              <p:nvPr/>
            </p:nvSpPr>
            <p:spPr>
              <a:xfrm>
                <a:off x="4632324" y="4147212"/>
                <a:ext cx="104584" cy="32289"/>
              </a:xfrm>
              <a:custGeom>
                <a:avLst/>
                <a:gdLst>
                  <a:gd name="connsiteX0" fmla="*/ 0 w 104584"/>
                  <a:gd name="connsiteY0" fmla="*/ 0 h 32289"/>
                  <a:gd name="connsiteX1" fmla="*/ 104585 w 104584"/>
                  <a:gd name="connsiteY1" fmla="*/ 32290 h 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584" h="32289">
                    <a:moveTo>
                      <a:pt x="0" y="0"/>
                    </a:moveTo>
                    <a:lnTo>
                      <a:pt x="104585" y="32290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1BC0CE0-3410-6266-F366-2C71622925F2}"/>
                  </a:ext>
                </a:extLst>
              </p:cNvPr>
              <p:cNvSpPr/>
              <p:nvPr/>
            </p:nvSpPr>
            <p:spPr>
              <a:xfrm>
                <a:off x="4625561" y="4187598"/>
                <a:ext cx="99155" cy="37147"/>
              </a:xfrm>
              <a:custGeom>
                <a:avLst/>
                <a:gdLst>
                  <a:gd name="connsiteX0" fmla="*/ 0 w 99155"/>
                  <a:gd name="connsiteY0" fmla="*/ 0 h 37147"/>
                  <a:gd name="connsiteX1" fmla="*/ 99155 w 99155"/>
                  <a:gd name="connsiteY1" fmla="*/ 37147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155" h="37147">
                    <a:moveTo>
                      <a:pt x="0" y="0"/>
                    </a:moveTo>
                    <a:lnTo>
                      <a:pt x="99155" y="37147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D4BD768-6E9C-BFD9-E263-F3C10E144853}"/>
                  </a:ext>
                </a:extLst>
              </p:cNvPr>
              <p:cNvSpPr/>
              <p:nvPr/>
            </p:nvSpPr>
            <p:spPr>
              <a:xfrm>
                <a:off x="4608035" y="4222650"/>
                <a:ext cx="86296" cy="26955"/>
              </a:xfrm>
              <a:custGeom>
                <a:avLst/>
                <a:gdLst>
                  <a:gd name="connsiteX0" fmla="*/ 0 w 86296"/>
                  <a:gd name="connsiteY0" fmla="*/ 0 h 26955"/>
                  <a:gd name="connsiteX1" fmla="*/ 86297 w 86296"/>
                  <a:gd name="connsiteY1" fmla="*/ 26956 h 2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296" h="26955">
                    <a:moveTo>
                      <a:pt x="0" y="0"/>
                    </a:moveTo>
                    <a:lnTo>
                      <a:pt x="86297" y="26956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A32C2248-BCC1-9E00-0EE5-B2CF73F782A0}"/>
                  </a:ext>
                </a:extLst>
              </p:cNvPr>
              <p:cNvSpPr/>
              <p:nvPr/>
            </p:nvSpPr>
            <p:spPr>
              <a:xfrm>
                <a:off x="5007037" y="4322472"/>
                <a:ext cx="124525" cy="122396"/>
              </a:xfrm>
              <a:custGeom>
                <a:avLst/>
                <a:gdLst>
                  <a:gd name="connsiteX0" fmla="*/ 0 w 124525"/>
                  <a:gd name="connsiteY0" fmla="*/ 0 h 122396"/>
                  <a:gd name="connsiteX1" fmla="*/ 114586 w 124525"/>
                  <a:gd name="connsiteY1" fmla="*/ 76867 h 122396"/>
                  <a:gd name="connsiteX2" fmla="*/ 124492 w 124525"/>
                  <a:gd name="connsiteY2" fmla="*/ 122396 h 12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525" h="122396">
                    <a:moveTo>
                      <a:pt x="0" y="0"/>
                    </a:moveTo>
                    <a:cubicBezTo>
                      <a:pt x="0" y="0"/>
                      <a:pt x="103537" y="54007"/>
                      <a:pt x="114586" y="76867"/>
                    </a:cubicBezTo>
                    <a:cubicBezTo>
                      <a:pt x="125635" y="99727"/>
                      <a:pt x="124492" y="122396"/>
                      <a:pt x="124492" y="122396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EADA43A-2FDB-4751-31B4-5C00104719E6}"/>
                  </a:ext>
                </a:extLst>
              </p:cNvPr>
              <p:cNvSpPr/>
              <p:nvPr/>
            </p:nvSpPr>
            <p:spPr>
              <a:xfrm>
                <a:off x="4336816" y="4362261"/>
                <a:ext cx="201019" cy="191954"/>
              </a:xfrm>
              <a:custGeom>
                <a:avLst/>
                <a:gdLst>
                  <a:gd name="connsiteX0" fmla="*/ 24521 w 201019"/>
                  <a:gd name="connsiteY0" fmla="*/ 3359 h 191954"/>
                  <a:gd name="connsiteX1" fmla="*/ 10996 w 201019"/>
                  <a:gd name="connsiteY1" fmla="*/ 122708 h 191954"/>
                  <a:gd name="connsiteX2" fmla="*/ 75671 w 201019"/>
                  <a:gd name="connsiteY2" fmla="*/ 191954 h 191954"/>
                  <a:gd name="connsiteX3" fmla="*/ 201019 w 201019"/>
                  <a:gd name="connsiteY3" fmla="*/ 82703 h 191954"/>
                  <a:gd name="connsiteX4" fmla="*/ 24521 w 201019"/>
                  <a:gd name="connsiteY4" fmla="*/ 3359 h 191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19" h="191954">
                    <a:moveTo>
                      <a:pt x="24521" y="3359"/>
                    </a:moveTo>
                    <a:cubicBezTo>
                      <a:pt x="24521" y="3359"/>
                      <a:pt x="-20056" y="57652"/>
                      <a:pt x="10996" y="122708"/>
                    </a:cubicBezTo>
                    <a:cubicBezTo>
                      <a:pt x="42047" y="187763"/>
                      <a:pt x="75671" y="191954"/>
                      <a:pt x="75671" y="191954"/>
                    </a:cubicBezTo>
                    <a:lnTo>
                      <a:pt x="201019" y="82703"/>
                    </a:lnTo>
                    <a:cubicBezTo>
                      <a:pt x="201115" y="82607"/>
                      <a:pt x="95959" y="-19596"/>
                      <a:pt x="24521" y="3359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13B80A76-2A37-5C52-FF1B-758679B34B18}"/>
                  </a:ext>
                </a:extLst>
              </p:cNvPr>
              <p:cNvSpPr/>
              <p:nvPr/>
            </p:nvSpPr>
            <p:spPr>
              <a:xfrm>
                <a:off x="4796821" y="4717806"/>
                <a:ext cx="188690" cy="15860"/>
              </a:xfrm>
              <a:custGeom>
                <a:avLst/>
                <a:gdLst>
                  <a:gd name="connsiteX0" fmla="*/ 0 w 188690"/>
                  <a:gd name="connsiteY0" fmla="*/ 1001 h 15860"/>
                  <a:gd name="connsiteX1" fmla="*/ 188690 w 188690"/>
                  <a:gd name="connsiteY1" fmla="*/ 15860 h 1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8690" h="15860">
                    <a:moveTo>
                      <a:pt x="0" y="1001"/>
                    </a:moveTo>
                    <a:cubicBezTo>
                      <a:pt x="0" y="1001"/>
                      <a:pt x="133445" y="-5761"/>
                      <a:pt x="188690" y="1586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B1C74E9-C5BA-38F2-2CB7-1E30E4A2F4C0}"/>
                  </a:ext>
                </a:extLst>
              </p:cNvPr>
              <p:cNvSpPr/>
              <p:nvPr/>
            </p:nvSpPr>
            <p:spPr>
              <a:xfrm>
                <a:off x="4492783" y="4256369"/>
                <a:ext cx="98488" cy="327278"/>
              </a:xfrm>
              <a:custGeom>
                <a:avLst/>
                <a:gdLst>
                  <a:gd name="connsiteX0" fmla="*/ 98488 w 98488"/>
                  <a:gd name="connsiteY0" fmla="*/ 285940 h 327278"/>
                  <a:gd name="connsiteX1" fmla="*/ 95917 w 98488"/>
                  <a:gd name="connsiteY1" fmla="*/ 327279 h 327278"/>
                  <a:gd name="connsiteX2" fmla="*/ 73628 w 98488"/>
                  <a:gd name="connsiteY2" fmla="*/ 292322 h 327278"/>
                  <a:gd name="connsiteX3" fmla="*/ 0 w 98488"/>
                  <a:gd name="connsiteY3" fmla="*/ 6382 h 327278"/>
                  <a:gd name="connsiteX4" fmla="*/ 24765 w 98488"/>
                  <a:gd name="connsiteY4" fmla="*/ 0 h 32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327278">
                    <a:moveTo>
                      <a:pt x="98488" y="285940"/>
                    </a:moveTo>
                    <a:lnTo>
                      <a:pt x="95917" y="327279"/>
                    </a:lnTo>
                    <a:lnTo>
                      <a:pt x="73628" y="292322"/>
                    </a:lnTo>
                    <a:lnTo>
                      <a:pt x="0" y="6382"/>
                    </a:lnTo>
                    <a:lnTo>
                      <a:pt x="24765" y="0"/>
                    </a:lnTo>
                    <a:close/>
                  </a:path>
                </a:pathLst>
              </a:custGeom>
              <a:solidFill>
                <a:srgbClr val="7683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B5CA595-565B-7A6D-75A0-F1E0FF2F11FF}"/>
                  </a:ext>
                </a:extLst>
              </p:cNvPr>
              <p:cNvSpPr/>
              <p:nvPr/>
            </p:nvSpPr>
            <p:spPr>
              <a:xfrm>
                <a:off x="4377766" y="4399116"/>
                <a:ext cx="221833" cy="194151"/>
              </a:xfrm>
              <a:custGeom>
                <a:avLst/>
                <a:gdLst>
                  <a:gd name="connsiteX0" fmla="*/ 71202 w 221833"/>
                  <a:gd name="connsiteY0" fmla="*/ 36513 h 194151"/>
                  <a:gd name="connsiteX1" fmla="*/ 96824 w 221833"/>
                  <a:gd name="connsiteY1" fmla="*/ 128 h 194151"/>
                  <a:gd name="connsiteX2" fmla="*/ 184454 w 221833"/>
                  <a:gd name="connsiteY2" fmla="*/ 45657 h 194151"/>
                  <a:gd name="connsiteX3" fmla="*/ 220745 w 221833"/>
                  <a:gd name="connsiteY3" fmla="*/ 114713 h 194151"/>
                  <a:gd name="connsiteX4" fmla="*/ 192550 w 221833"/>
                  <a:gd name="connsiteY4" fmla="*/ 114713 h 194151"/>
                  <a:gd name="connsiteX5" fmla="*/ 180454 w 221833"/>
                  <a:gd name="connsiteY5" fmla="*/ 143003 h 194151"/>
                  <a:gd name="connsiteX6" fmla="*/ 164261 w 221833"/>
                  <a:gd name="connsiteY6" fmla="*/ 143003 h 194151"/>
                  <a:gd name="connsiteX7" fmla="*/ 146545 w 221833"/>
                  <a:gd name="connsiteY7" fmla="*/ 166911 h 194151"/>
                  <a:gd name="connsiteX8" fmla="*/ 119780 w 221833"/>
                  <a:gd name="connsiteY8" fmla="*/ 194152 h 194151"/>
                  <a:gd name="connsiteX9" fmla="*/ 1193 w 221833"/>
                  <a:gd name="connsiteY9" fmla="*/ 166911 h 194151"/>
                  <a:gd name="connsiteX10" fmla="*/ 10623 w 221833"/>
                  <a:gd name="connsiteY10" fmla="*/ 126810 h 194151"/>
                  <a:gd name="connsiteX11" fmla="*/ 24149 w 221833"/>
                  <a:gd name="connsiteY11" fmla="*/ 78233 h 194151"/>
                  <a:gd name="connsiteX12" fmla="*/ 71202 w 221833"/>
                  <a:gd name="connsiteY12" fmla="*/ 36513 h 19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1833" h="194151">
                    <a:moveTo>
                      <a:pt x="71202" y="36513"/>
                    </a:moveTo>
                    <a:cubicBezTo>
                      <a:pt x="71202" y="36513"/>
                      <a:pt x="73869" y="2795"/>
                      <a:pt x="96824" y="128"/>
                    </a:cubicBezTo>
                    <a:cubicBezTo>
                      <a:pt x="119780" y="-2539"/>
                      <a:pt x="166928" y="37370"/>
                      <a:pt x="184454" y="45657"/>
                    </a:cubicBezTo>
                    <a:cubicBezTo>
                      <a:pt x="201980" y="54039"/>
                      <a:pt x="227412" y="105188"/>
                      <a:pt x="220745" y="114713"/>
                    </a:cubicBezTo>
                    <a:cubicBezTo>
                      <a:pt x="214077" y="124238"/>
                      <a:pt x="192550" y="114713"/>
                      <a:pt x="192550" y="114713"/>
                    </a:cubicBezTo>
                    <a:cubicBezTo>
                      <a:pt x="192550" y="114713"/>
                      <a:pt x="201980" y="143003"/>
                      <a:pt x="180454" y="143003"/>
                    </a:cubicBezTo>
                    <a:cubicBezTo>
                      <a:pt x="158927" y="143003"/>
                      <a:pt x="164261" y="143003"/>
                      <a:pt x="164261" y="143003"/>
                    </a:cubicBezTo>
                    <a:cubicBezTo>
                      <a:pt x="164261" y="143003"/>
                      <a:pt x="162547" y="163958"/>
                      <a:pt x="146545" y="166911"/>
                    </a:cubicBezTo>
                    <a:cubicBezTo>
                      <a:pt x="146545" y="166911"/>
                      <a:pt x="138639" y="194152"/>
                      <a:pt x="119780" y="194152"/>
                    </a:cubicBezTo>
                    <a:cubicBezTo>
                      <a:pt x="100920" y="194152"/>
                      <a:pt x="6527" y="180055"/>
                      <a:pt x="1193" y="166911"/>
                    </a:cubicBezTo>
                    <a:cubicBezTo>
                      <a:pt x="-4236" y="153766"/>
                      <a:pt x="10623" y="126810"/>
                      <a:pt x="10623" y="126810"/>
                    </a:cubicBezTo>
                    <a:cubicBezTo>
                      <a:pt x="10623" y="126810"/>
                      <a:pt x="-2902" y="83662"/>
                      <a:pt x="24149" y="78233"/>
                    </a:cubicBezTo>
                    <a:cubicBezTo>
                      <a:pt x="24053" y="78328"/>
                      <a:pt x="9575" y="36608"/>
                      <a:pt x="71202" y="36513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F898660-FADD-908F-CF20-9A2A1B56EFEC}"/>
                  </a:ext>
                </a:extLst>
              </p:cNvPr>
              <p:cNvSpPr/>
              <p:nvPr/>
            </p:nvSpPr>
            <p:spPr>
              <a:xfrm>
                <a:off x="4474590" y="4455917"/>
                <a:ext cx="95726" cy="58007"/>
              </a:xfrm>
              <a:custGeom>
                <a:avLst/>
                <a:gdLst>
                  <a:gd name="connsiteX0" fmla="*/ 0 w 95726"/>
                  <a:gd name="connsiteY0" fmla="*/ 0 h 58007"/>
                  <a:gd name="connsiteX1" fmla="*/ 59341 w 95726"/>
                  <a:gd name="connsiteY1" fmla="*/ 24289 h 58007"/>
                  <a:gd name="connsiteX2" fmla="*/ 95726 w 95726"/>
                  <a:gd name="connsiteY2" fmla="*/ 58007 h 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726" h="58007">
                    <a:moveTo>
                      <a:pt x="0" y="0"/>
                    </a:moveTo>
                    <a:cubicBezTo>
                      <a:pt x="0" y="0"/>
                      <a:pt x="49911" y="20193"/>
                      <a:pt x="59341" y="24289"/>
                    </a:cubicBezTo>
                    <a:cubicBezTo>
                      <a:pt x="68771" y="28289"/>
                      <a:pt x="95726" y="58007"/>
                      <a:pt x="95726" y="58007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9C5FF84-7505-D509-9BE0-B7169A9F8E62}"/>
                  </a:ext>
                </a:extLst>
              </p:cNvPr>
              <p:cNvSpPr/>
              <p:nvPr/>
            </p:nvSpPr>
            <p:spPr>
              <a:xfrm>
                <a:off x="4457064" y="4496303"/>
                <a:ext cx="84962" cy="45910"/>
              </a:xfrm>
              <a:custGeom>
                <a:avLst/>
                <a:gdLst>
                  <a:gd name="connsiteX0" fmla="*/ 0 w 84962"/>
                  <a:gd name="connsiteY0" fmla="*/ 0 h 45910"/>
                  <a:gd name="connsiteX1" fmla="*/ 84963 w 84962"/>
                  <a:gd name="connsiteY1" fmla="*/ 45911 h 4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962" h="45910">
                    <a:moveTo>
                      <a:pt x="0" y="0"/>
                    </a:moveTo>
                    <a:cubicBezTo>
                      <a:pt x="0" y="0"/>
                      <a:pt x="68771" y="45911"/>
                      <a:pt x="84963" y="45911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D6E1148-D783-D91A-0A15-EA9F8B70AC6F}"/>
                  </a:ext>
                </a:extLst>
              </p:cNvPr>
              <p:cNvSpPr/>
              <p:nvPr/>
            </p:nvSpPr>
            <p:spPr>
              <a:xfrm>
                <a:off x="4434109" y="4542214"/>
                <a:ext cx="90201" cy="23907"/>
              </a:xfrm>
              <a:custGeom>
                <a:avLst/>
                <a:gdLst>
                  <a:gd name="connsiteX0" fmla="*/ 0 w 90201"/>
                  <a:gd name="connsiteY0" fmla="*/ 0 h 23907"/>
                  <a:gd name="connsiteX1" fmla="*/ 90202 w 90201"/>
                  <a:gd name="connsiteY1" fmla="*/ 23908 h 2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0201" h="23907">
                    <a:moveTo>
                      <a:pt x="0" y="0"/>
                    </a:moveTo>
                    <a:lnTo>
                      <a:pt x="90202" y="23908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583A22D-E975-A07B-4E2F-11966836A98D}"/>
                  </a:ext>
                </a:extLst>
              </p:cNvPr>
              <p:cNvSpPr/>
              <p:nvPr/>
            </p:nvSpPr>
            <p:spPr>
              <a:xfrm>
                <a:off x="4787296" y="4748388"/>
                <a:ext cx="397668" cy="71479"/>
              </a:xfrm>
              <a:custGeom>
                <a:avLst/>
                <a:gdLst>
                  <a:gd name="connsiteX0" fmla="*/ 0 w 397668"/>
                  <a:gd name="connsiteY0" fmla="*/ 13472 h 71479"/>
                  <a:gd name="connsiteX1" fmla="*/ 397669 w 397668"/>
                  <a:gd name="connsiteY1" fmla="*/ 71480 h 7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7668" h="71479">
                    <a:moveTo>
                      <a:pt x="0" y="13472"/>
                    </a:moveTo>
                    <a:cubicBezTo>
                      <a:pt x="0" y="13472"/>
                      <a:pt x="233172" y="-41773"/>
                      <a:pt x="397669" y="7148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932EC40-030D-43D5-BA0F-9574F8A3FF55}"/>
                  </a:ext>
                </a:extLst>
              </p:cNvPr>
              <p:cNvSpPr/>
              <p:nvPr/>
            </p:nvSpPr>
            <p:spPr>
              <a:xfrm>
                <a:off x="4756911" y="3914040"/>
                <a:ext cx="213741" cy="91630"/>
              </a:xfrm>
              <a:custGeom>
                <a:avLst/>
                <a:gdLst>
                  <a:gd name="connsiteX0" fmla="*/ 0 w 213741"/>
                  <a:gd name="connsiteY0" fmla="*/ 74009 h 91630"/>
                  <a:gd name="connsiteX1" fmla="*/ 84392 w 213741"/>
                  <a:gd name="connsiteY1" fmla="*/ 0 h 91630"/>
                  <a:gd name="connsiteX2" fmla="*/ 174689 w 213741"/>
                  <a:gd name="connsiteY2" fmla="*/ 91630 h 91630"/>
                  <a:gd name="connsiteX3" fmla="*/ 213741 w 213741"/>
                  <a:gd name="connsiteY3" fmla="*/ 29051 h 9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741" h="91630">
                    <a:moveTo>
                      <a:pt x="0" y="74009"/>
                    </a:moveTo>
                    <a:lnTo>
                      <a:pt x="84392" y="0"/>
                    </a:lnTo>
                    <a:cubicBezTo>
                      <a:pt x="84392" y="0"/>
                      <a:pt x="165259" y="91630"/>
                      <a:pt x="174689" y="91630"/>
                    </a:cubicBezTo>
                    <a:cubicBezTo>
                      <a:pt x="184118" y="91630"/>
                      <a:pt x="213741" y="29051"/>
                      <a:pt x="213741" y="29051"/>
                    </a:cubicBezTo>
                  </a:path>
                </a:pathLst>
              </a:custGeom>
              <a:noFill/>
              <a:ln w="8089" cap="flat">
                <a:solidFill>
                  <a:srgbClr val="4598D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5655C92-5A66-4E05-B1DA-19005576A0F2}"/>
                  </a:ext>
                </a:extLst>
              </p:cNvPr>
              <p:cNvSpPr/>
              <p:nvPr/>
            </p:nvSpPr>
            <p:spPr>
              <a:xfrm>
                <a:off x="4529835" y="4479444"/>
                <a:ext cx="353282" cy="821721"/>
              </a:xfrm>
              <a:custGeom>
                <a:avLst/>
                <a:gdLst>
                  <a:gd name="connsiteX0" fmla="*/ 0 w 353282"/>
                  <a:gd name="connsiteY0" fmla="*/ 821722 h 821721"/>
                  <a:gd name="connsiteX1" fmla="*/ 86296 w 353282"/>
                  <a:gd name="connsiteY1" fmla="*/ 479298 h 821721"/>
                  <a:gd name="connsiteX2" fmla="*/ 332994 w 353282"/>
                  <a:gd name="connsiteY2" fmla="*/ 294608 h 821721"/>
                  <a:gd name="connsiteX3" fmla="*/ 342424 w 353282"/>
                  <a:gd name="connsiteY3" fmla="*/ 268986 h 821721"/>
                  <a:gd name="connsiteX4" fmla="*/ 353282 w 353282"/>
                  <a:gd name="connsiteY4" fmla="*/ 239077 h 821721"/>
                  <a:gd name="connsiteX5" fmla="*/ 329279 w 353282"/>
                  <a:gd name="connsiteY5" fmla="*/ 0 h 82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282" h="821721">
                    <a:moveTo>
                      <a:pt x="0" y="821722"/>
                    </a:moveTo>
                    <a:cubicBezTo>
                      <a:pt x="0" y="821722"/>
                      <a:pt x="10763" y="576358"/>
                      <a:pt x="86296" y="479298"/>
                    </a:cubicBezTo>
                    <a:cubicBezTo>
                      <a:pt x="161830" y="382238"/>
                      <a:pt x="332994" y="294608"/>
                      <a:pt x="332994" y="294608"/>
                    </a:cubicBezTo>
                    <a:cubicBezTo>
                      <a:pt x="332994" y="294608"/>
                      <a:pt x="328994" y="278416"/>
                      <a:pt x="342424" y="268986"/>
                    </a:cubicBezTo>
                    <a:cubicBezTo>
                      <a:pt x="342424" y="268986"/>
                      <a:pt x="333280" y="238030"/>
                      <a:pt x="353282" y="239077"/>
                    </a:cubicBezTo>
                    <a:lnTo>
                      <a:pt x="329279" y="0"/>
                    </a:ln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D6C394E7-505B-D0E8-ED3D-99259CD639D4}"/>
                  </a:ext>
                </a:extLst>
              </p:cNvPr>
              <p:cNvSpPr/>
              <p:nvPr/>
            </p:nvSpPr>
            <p:spPr>
              <a:xfrm>
                <a:off x="4970652" y="3821648"/>
                <a:ext cx="78443" cy="289083"/>
              </a:xfrm>
              <a:custGeom>
                <a:avLst/>
                <a:gdLst>
                  <a:gd name="connsiteX0" fmla="*/ 0 w 78443"/>
                  <a:gd name="connsiteY0" fmla="*/ 0 h 289083"/>
                  <a:gd name="connsiteX1" fmla="*/ 78200 w 78443"/>
                  <a:gd name="connsiteY1" fmla="*/ 101060 h 289083"/>
                  <a:gd name="connsiteX2" fmla="*/ 60674 w 78443"/>
                  <a:gd name="connsiteY2" fmla="*/ 289084 h 28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43" h="289083">
                    <a:moveTo>
                      <a:pt x="0" y="0"/>
                    </a:moveTo>
                    <a:cubicBezTo>
                      <a:pt x="0" y="0"/>
                      <a:pt x="75533" y="11335"/>
                      <a:pt x="78200" y="101060"/>
                    </a:cubicBezTo>
                    <a:cubicBezTo>
                      <a:pt x="80867" y="190786"/>
                      <a:pt x="60674" y="289084"/>
                      <a:pt x="60674" y="289084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102A33C4-4BF4-74FE-B0A3-28E32B638E26}"/>
                  </a:ext>
                </a:extLst>
              </p:cNvPr>
              <p:cNvSpPr/>
              <p:nvPr/>
            </p:nvSpPr>
            <p:spPr>
              <a:xfrm>
                <a:off x="4987511" y="4108826"/>
                <a:ext cx="76771" cy="76771"/>
              </a:xfrm>
              <a:custGeom>
                <a:avLst/>
                <a:gdLst>
                  <a:gd name="connsiteX0" fmla="*/ 76772 w 76771"/>
                  <a:gd name="connsiteY0" fmla="*/ 38386 h 76771"/>
                  <a:gd name="connsiteX1" fmla="*/ 38386 w 76771"/>
                  <a:gd name="connsiteY1" fmla="*/ 76772 h 76771"/>
                  <a:gd name="connsiteX2" fmla="*/ 0 w 76771"/>
                  <a:gd name="connsiteY2" fmla="*/ 38386 h 76771"/>
                  <a:gd name="connsiteX3" fmla="*/ 38386 w 76771"/>
                  <a:gd name="connsiteY3" fmla="*/ 0 h 76771"/>
                  <a:gd name="connsiteX4" fmla="*/ 76772 w 76771"/>
                  <a:gd name="connsiteY4" fmla="*/ 38386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1" h="76771">
                    <a:moveTo>
                      <a:pt x="76772" y="38386"/>
                    </a:moveTo>
                    <a:cubicBezTo>
                      <a:pt x="76772" y="59585"/>
                      <a:pt x="59586" y="76772"/>
                      <a:pt x="38386" y="76772"/>
                    </a:cubicBezTo>
                    <a:cubicBezTo>
                      <a:pt x="17186" y="76772"/>
                      <a:pt x="0" y="59586"/>
                      <a:pt x="0" y="38386"/>
                    </a:cubicBezTo>
                    <a:cubicBezTo>
                      <a:pt x="0" y="17186"/>
                      <a:pt x="17186" y="0"/>
                      <a:pt x="38386" y="0"/>
                    </a:cubicBezTo>
                    <a:cubicBezTo>
                      <a:pt x="59586" y="0"/>
                      <a:pt x="76772" y="17186"/>
                      <a:pt x="76772" y="38386"/>
                    </a:cubicBezTo>
                    <a:close/>
                  </a:path>
                </a:pathLst>
              </a:custGeom>
              <a:solidFill>
                <a:srgbClr val="514E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F3F7A78A-3080-584E-1A9B-97550887BF4D}"/>
                  </a:ext>
                </a:extLst>
              </p:cNvPr>
              <p:cNvSpPr/>
              <p:nvPr/>
            </p:nvSpPr>
            <p:spPr>
              <a:xfrm>
                <a:off x="4390865" y="4360592"/>
                <a:ext cx="97821" cy="41318"/>
              </a:xfrm>
              <a:custGeom>
                <a:avLst/>
                <a:gdLst>
                  <a:gd name="connsiteX0" fmla="*/ 0 w 97821"/>
                  <a:gd name="connsiteY0" fmla="*/ 1981 h 41318"/>
                  <a:gd name="connsiteX1" fmla="*/ 97822 w 97821"/>
                  <a:gd name="connsiteY1" fmla="*/ 41319 h 41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821" h="41318">
                    <a:moveTo>
                      <a:pt x="0" y="1981"/>
                    </a:moveTo>
                    <a:cubicBezTo>
                      <a:pt x="0" y="1981"/>
                      <a:pt x="64675" y="-13355"/>
                      <a:pt x="97822" y="41319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923087E-0A90-E593-B748-69A1CFBC35C6}"/>
                  </a:ext>
                </a:extLst>
              </p:cNvPr>
              <p:cNvSpPr/>
              <p:nvPr/>
            </p:nvSpPr>
            <p:spPr>
              <a:xfrm>
                <a:off x="5010562" y="4131877"/>
                <a:ext cx="30670" cy="30670"/>
              </a:xfrm>
              <a:custGeom>
                <a:avLst/>
                <a:gdLst>
                  <a:gd name="connsiteX0" fmla="*/ 30670 w 30670"/>
                  <a:gd name="connsiteY0" fmla="*/ 15335 h 30670"/>
                  <a:gd name="connsiteX1" fmla="*/ 15335 w 30670"/>
                  <a:gd name="connsiteY1" fmla="*/ 30670 h 30670"/>
                  <a:gd name="connsiteX2" fmla="*/ 0 w 30670"/>
                  <a:gd name="connsiteY2" fmla="*/ 15335 h 30670"/>
                  <a:gd name="connsiteX3" fmla="*/ 15335 w 30670"/>
                  <a:gd name="connsiteY3" fmla="*/ 0 h 30670"/>
                  <a:gd name="connsiteX4" fmla="*/ 30670 w 30670"/>
                  <a:gd name="connsiteY4" fmla="*/ 15335 h 3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0" h="30670">
                    <a:moveTo>
                      <a:pt x="30670" y="15335"/>
                    </a:moveTo>
                    <a:cubicBezTo>
                      <a:pt x="30670" y="23805"/>
                      <a:pt x="23805" y="30670"/>
                      <a:pt x="15335" y="30670"/>
                    </a:cubicBezTo>
                    <a:cubicBezTo>
                      <a:pt x="6866" y="30670"/>
                      <a:pt x="0" y="23805"/>
                      <a:pt x="0" y="15335"/>
                    </a:cubicBezTo>
                    <a:cubicBezTo>
                      <a:pt x="0" y="6866"/>
                      <a:pt x="6866" y="0"/>
                      <a:pt x="15335" y="0"/>
                    </a:cubicBezTo>
                    <a:cubicBezTo>
                      <a:pt x="23805" y="0"/>
                      <a:pt x="30670" y="6866"/>
                      <a:pt x="30670" y="15335"/>
                    </a:cubicBezTo>
                    <a:close/>
                  </a:path>
                </a:pathLst>
              </a:custGeom>
              <a:solidFill>
                <a:srgbClr val="6662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0" name="图形 4">
              <a:extLst>
                <a:ext uri="{FF2B5EF4-FFF2-40B4-BE49-F238E27FC236}">
                  <a16:creationId xmlns:a16="http://schemas.microsoft.com/office/drawing/2014/main" id="{F5D354FD-0FD5-061E-85D8-8E0D55AA9450}"/>
                </a:ext>
              </a:extLst>
            </p:cNvPr>
            <p:cNvGrpSpPr/>
            <p:nvPr/>
          </p:nvGrpSpPr>
          <p:grpSpPr>
            <a:xfrm>
              <a:off x="4988083" y="3912421"/>
              <a:ext cx="817054" cy="736187"/>
              <a:chOff x="4988083" y="3912421"/>
              <a:chExt cx="817054" cy="736187"/>
            </a:xfrm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A7F2CC6F-91D5-02FB-AE65-1ED30239CB77}"/>
                  </a:ext>
                </a:extLst>
              </p:cNvPr>
              <p:cNvSpPr/>
              <p:nvPr/>
            </p:nvSpPr>
            <p:spPr>
              <a:xfrm>
                <a:off x="4988083" y="3912421"/>
                <a:ext cx="817054" cy="566261"/>
              </a:xfrm>
              <a:custGeom>
                <a:avLst/>
                <a:gdLst>
                  <a:gd name="connsiteX0" fmla="*/ 768477 w 817054"/>
                  <a:gd name="connsiteY0" fmla="*/ 566261 h 566261"/>
                  <a:gd name="connsiteX1" fmla="*/ 48578 w 817054"/>
                  <a:gd name="connsiteY1" fmla="*/ 566261 h 566261"/>
                  <a:gd name="connsiteX2" fmla="*/ 0 w 817054"/>
                  <a:gd name="connsiteY2" fmla="*/ 517684 h 566261"/>
                  <a:gd name="connsiteX3" fmla="*/ 0 w 817054"/>
                  <a:gd name="connsiteY3" fmla="*/ 48578 h 566261"/>
                  <a:gd name="connsiteX4" fmla="*/ 48578 w 817054"/>
                  <a:gd name="connsiteY4" fmla="*/ 0 h 566261"/>
                  <a:gd name="connsiteX5" fmla="*/ 768477 w 817054"/>
                  <a:gd name="connsiteY5" fmla="*/ 0 h 566261"/>
                  <a:gd name="connsiteX6" fmla="*/ 817055 w 817054"/>
                  <a:gd name="connsiteY6" fmla="*/ 48578 h 566261"/>
                  <a:gd name="connsiteX7" fmla="*/ 817055 w 817054"/>
                  <a:gd name="connsiteY7" fmla="*/ 517684 h 566261"/>
                  <a:gd name="connsiteX8" fmla="*/ 768477 w 817054"/>
                  <a:gd name="connsiteY8" fmla="*/ 566261 h 56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7054" h="566261">
                    <a:moveTo>
                      <a:pt x="768477" y="566261"/>
                    </a:moveTo>
                    <a:lnTo>
                      <a:pt x="48578" y="566261"/>
                    </a:lnTo>
                    <a:cubicBezTo>
                      <a:pt x="21812" y="566261"/>
                      <a:pt x="0" y="544544"/>
                      <a:pt x="0" y="517684"/>
                    </a:cubicBezTo>
                    <a:lnTo>
                      <a:pt x="0" y="48578"/>
                    </a:lnTo>
                    <a:cubicBezTo>
                      <a:pt x="0" y="21812"/>
                      <a:pt x="21717" y="0"/>
                      <a:pt x="48578" y="0"/>
                    </a:cubicBezTo>
                    <a:lnTo>
                      <a:pt x="768477" y="0"/>
                    </a:lnTo>
                    <a:cubicBezTo>
                      <a:pt x="795242" y="0"/>
                      <a:pt x="817055" y="21717"/>
                      <a:pt x="817055" y="48578"/>
                    </a:cubicBezTo>
                    <a:lnTo>
                      <a:pt x="817055" y="517684"/>
                    </a:lnTo>
                    <a:cubicBezTo>
                      <a:pt x="817055" y="544544"/>
                      <a:pt x="795337" y="566261"/>
                      <a:pt x="768477" y="566261"/>
                    </a:cubicBezTo>
                    <a:close/>
                  </a:path>
                </a:pathLst>
              </a:custGeom>
              <a:solidFill>
                <a:srgbClr val="0000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0712AE7-8A4B-1958-7239-0D846D4B56A4}"/>
                  </a:ext>
                </a:extLst>
              </p:cNvPr>
              <p:cNvSpPr/>
              <p:nvPr/>
            </p:nvSpPr>
            <p:spPr>
              <a:xfrm>
                <a:off x="5325268" y="4157880"/>
                <a:ext cx="204978" cy="443198"/>
              </a:xfrm>
              <a:custGeom>
                <a:avLst/>
                <a:gdLst>
                  <a:gd name="connsiteX0" fmla="*/ 204883 w 204978"/>
                  <a:gd name="connsiteY0" fmla="*/ 443198 h 443198"/>
                  <a:gd name="connsiteX1" fmla="*/ 0 w 204978"/>
                  <a:gd name="connsiteY1" fmla="*/ 443198 h 443198"/>
                  <a:gd name="connsiteX2" fmla="*/ 0 w 204978"/>
                  <a:gd name="connsiteY2" fmla="*/ 102489 h 443198"/>
                  <a:gd name="connsiteX3" fmla="*/ 102489 w 204978"/>
                  <a:gd name="connsiteY3" fmla="*/ 0 h 443198"/>
                  <a:gd name="connsiteX4" fmla="*/ 102489 w 204978"/>
                  <a:gd name="connsiteY4" fmla="*/ 0 h 443198"/>
                  <a:gd name="connsiteX5" fmla="*/ 204978 w 204978"/>
                  <a:gd name="connsiteY5" fmla="*/ 102489 h 443198"/>
                  <a:gd name="connsiteX6" fmla="*/ 204978 w 204978"/>
                  <a:gd name="connsiteY6" fmla="*/ 443198 h 44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978" h="443198">
                    <a:moveTo>
                      <a:pt x="204883" y="443198"/>
                    </a:moveTo>
                    <a:lnTo>
                      <a:pt x="0" y="443198"/>
                    </a:lnTo>
                    <a:lnTo>
                      <a:pt x="0" y="102489"/>
                    </a:lnTo>
                    <a:cubicBezTo>
                      <a:pt x="0" y="45911"/>
                      <a:pt x="45911" y="0"/>
                      <a:pt x="102489" y="0"/>
                    </a:cubicBezTo>
                    <a:lnTo>
                      <a:pt x="102489" y="0"/>
                    </a:lnTo>
                    <a:cubicBezTo>
                      <a:pt x="159068" y="0"/>
                      <a:pt x="204978" y="45911"/>
                      <a:pt x="204978" y="102489"/>
                    </a:cubicBezTo>
                    <a:lnTo>
                      <a:pt x="204978" y="44319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305419D8-22C7-24EB-A549-C3441D43C08D}"/>
                  </a:ext>
                </a:extLst>
              </p:cNvPr>
              <p:cNvSpPr/>
              <p:nvPr/>
            </p:nvSpPr>
            <p:spPr>
              <a:xfrm>
                <a:off x="5217350" y="4601078"/>
                <a:ext cx="396335" cy="47529"/>
              </a:xfrm>
              <a:custGeom>
                <a:avLst/>
                <a:gdLst>
                  <a:gd name="connsiteX0" fmla="*/ 0 w 396335"/>
                  <a:gd name="connsiteY0" fmla="*/ 0 h 47529"/>
                  <a:gd name="connsiteX1" fmla="*/ 396336 w 396335"/>
                  <a:gd name="connsiteY1" fmla="*/ 0 h 47529"/>
                  <a:gd name="connsiteX2" fmla="*/ 396336 w 396335"/>
                  <a:gd name="connsiteY2" fmla="*/ 47530 h 47529"/>
                  <a:gd name="connsiteX3" fmla="*/ 0 w 396335"/>
                  <a:gd name="connsiteY3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335" h="47529">
                    <a:moveTo>
                      <a:pt x="0" y="0"/>
                    </a:moveTo>
                    <a:lnTo>
                      <a:pt x="396336" y="0"/>
                    </a:lnTo>
                    <a:lnTo>
                      <a:pt x="396336" y="47530"/>
                    </a:lnTo>
                    <a:lnTo>
                      <a:pt x="0" y="47530"/>
                    </a:lnTo>
                    <a:close/>
                  </a:path>
                </a:pathLst>
              </a:custGeom>
              <a:solidFill>
                <a:srgbClr val="0000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EBCBAD12-43C5-B26F-16FF-6A42A4423545}"/>
                  </a:ext>
                </a:extLst>
              </p:cNvPr>
              <p:cNvSpPr/>
              <p:nvPr/>
            </p:nvSpPr>
            <p:spPr>
              <a:xfrm>
                <a:off x="5553011" y="4381241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DECD6C88-1C2F-D4EB-071D-EFBB44A882E8}"/>
                  </a:ext>
                </a:extLst>
              </p:cNvPr>
              <p:cNvSpPr/>
              <p:nvPr/>
            </p:nvSpPr>
            <p:spPr>
              <a:xfrm>
                <a:off x="5553011" y="4397529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CC8267D2-7675-266D-04BA-7F09C0E66407}"/>
                  </a:ext>
                </a:extLst>
              </p:cNvPr>
              <p:cNvSpPr/>
              <p:nvPr/>
            </p:nvSpPr>
            <p:spPr>
              <a:xfrm>
                <a:off x="5553011" y="4413912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D449B433-1337-F999-9572-64CAC802D645}"/>
                  </a:ext>
                </a:extLst>
              </p:cNvPr>
              <p:cNvSpPr/>
              <p:nvPr/>
            </p:nvSpPr>
            <p:spPr>
              <a:xfrm>
                <a:off x="5148579" y="4381241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BC0099EE-5B83-613A-4057-F88A5DE6CD42}"/>
                  </a:ext>
                </a:extLst>
              </p:cNvPr>
              <p:cNvSpPr/>
              <p:nvPr/>
            </p:nvSpPr>
            <p:spPr>
              <a:xfrm>
                <a:off x="5148579" y="4397529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884BF79A-5B36-2903-1675-A93EA2D99D3F}"/>
                  </a:ext>
                </a:extLst>
              </p:cNvPr>
              <p:cNvSpPr/>
              <p:nvPr/>
            </p:nvSpPr>
            <p:spPr>
              <a:xfrm>
                <a:off x="5148579" y="4413912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0" name="图形 4">
              <a:extLst>
                <a:ext uri="{FF2B5EF4-FFF2-40B4-BE49-F238E27FC236}">
                  <a16:creationId xmlns:a16="http://schemas.microsoft.com/office/drawing/2014/main" id="{97579661-CC9C-2950-9A96-436945BDDB02}"/>
                </a:ext>
              </a:extLst>
            </p:cNvPr>
            <p:cNvGrpSpPr/>
            <p:nvPr/>
          </p:nvGrpSpPr>
          <p:grpSpPr>
            <a:xfrm>
              <a:off x="3421792" y="4563871"/>
              <a:ext cx="2524601" cy="1335846"/>
              <a:chOff x="3421792" y="4563871"/>
              <a:chExt cx="2524601" cy="1335846"/>
            </a:xfrm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745FF88-33CE-2C54-C7FF-D7441128C147}"/>
                  </a:ext>
                </a:extLst>
              </p:cNvPr>
              <p:cNvSpPr/>
              <p:nvPr/>
            </p:nvSpPr>
            <p:spPr>
              <a:xfrm>
                <a:off x="3421792" y="4694519"/>
                <a:ext cx="274986" cy="1205198"/>
              </a:xfrm>
              <a:custGeom>
                <a:avLst/>
                <a:gdLst>
                  <a:gd name="connsiteX0" fmla="*/ 274987 w 274986"/>
                  <a:gd name="connsiteY0" fmla="*/ 0 h 1205198"/>
                  <a:gd name="connsiteX1" fmla="*/ 0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274987" y="0"/>
                    </a:moveTo>
                    <a:lnTo>
                      <a:pt x="0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E367A800-6343-3311-4793-CBF784E6C199}"/>
                  </a:ext>
                </a:extLst>
              </p:cNvPr>
              <p:cNvSpPr/>
              <p:nvPr/>
            </p:nvSpPr>
            <p:spPr>
              <a:xfrm>
                <a:off x="3807269" y="4694519"/>
                <a:ext cx="275081" cy="1205198"/>
              </a:xfrm>
              <a:custGeom>
                <a:avLst/>
                <a:gdLst>
                  <a:gd name="connsiteX0" fmla="*/ 0 w 275081"/>
                  <a:gd name="connsiteY0" fmla="*/ 0 h 1205198"/>
                  <a:gd name="connsiteX1" fmla="*/ 275082 w 275081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5081" h="1205198">
                    <a:moveTo>
                      <a:pt x="0" y="0"/>
                    </a:moveTo>
                    <a:lnTo>
                      <a:pt x="275082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847D247B-141B-3E8F-3E87-C5A898392CBD}"/>
                  </a:ext>
                </a:extLst>
              </p:cNvPr>
              <p:cNvSpPr/>
              <p:nvPr/>
            </p:nvSpPr>
            <p:spPr>
              <a:xfrm>
                <a:off x="5285930" y="4694519"/>
                <a:ext cx="274986" cy="1205198"/>
              </a:xfrm>
              <a:custGeom>
                <a:avLst/>
                <a:gdLst>
                  <a:gd name="connsiteX0" fmla="*/ 274987 w 274986"/>
                  <a:gd name="connsiteY0" fmla="*/ 0 h 1205198"/>
                  <a:gd name="connsiteX1" fmla="*/ 0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274987" y="0"/>
                    </a:moveTo>
                    <a:lnTo>
                      <a:pt x="0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53A5CA3-2BD8-85E7-72FD-3156A440A2B9}"/>
                  </a:ext>
                </a:extLst>
              </p:cNvPr>
              <p:cNvSpPr/>
              <p:nvPr/>
            </p:nvSpPr>
            <p:spPr>
              <a:xfrm>
                <a:off x="5671406" y="4694519"/>
                <a:ext cx="274986" cy="1205198"/>
              </a:xfrm>
              <a:custGeom>
                <a:avLst/>
                <a:gdLst>
                  <a:gd name="connsiteX0" fmla="*/ 0 w 274986"/>
                  <a:gd name="connsiteY0" fmla="*/ 0 h 1205198"/>
                  <a:gd name="connsiteX1" fmla="*/ 274987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0" y="0"/>
                    </a:moveTo>
                    <a:lnTo>
                      <a:pt x="274987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75327EB-A600-ADFD-B82C-90F5CDC5C71D}"/>
                  </a:ext>
                </a:extLst>
              </p:cNvPr>
              <p:cNvSpPr/>
              <p:nvPr/>
            </p:nvSpPr>
            <p:spPr>
              <a:xfrm>
                <a:off x="4503546" y="4577318"/>
                <a:ext cx="463105" cy="68528"/>
              </a:xfrm>
              <a:custGeom>
                <a:avLst/>
                <a:gdLst>
                  <a:gd name="connsiteX0" fmla="*/ 0 w 463105"/>
                  <a:gd name="connsiteY0" fmla="*/ 29857 h 68528"/>
                  <a:gd name="connsiteX1" fmla="*/ 428054 w 463105"/>
                  <a:gd name="connsiteY1" fmla="*/ 11950 h 68528"/>
                  <a:gd name="connsiteX2" fmla="*/ 463105 w 463105"/>
                  <a:gd name="connsiteY2" fmla="*/ 68528 h 68528"/>
                  <a:gd name="connsiteX3" fmla="*/ 6096 w 463105"/>
                  <a:gd name="connsiteY3" fmla="*/ 68528 h 68528"/>
                  <a:gd name="connsiteX4" fmla="*/ 0 w 463105"/>
                  <a:gd name="connsiteY4" fmla="*/ 29857 h 68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105" h="68528">
                    <a:moveTo>
                      <a:pt x="0" y="29857"/>
                    </a:moveTo>
                    <a:cubicBezTo>
                      <a:pt x="0" y="29857"/>
                      <a:pt x="322897" y="-23007"/>
                      <a:pt x="428054" y="11950"/>
                    </a:cubicBezTo>
                    <a:lnTo>
                      <a:pt x="463105" y="68528"/>
                    </a:lnTo>
                    <a:lnTo>
                      <a:pt x="6096" y="68528"/>
                    </a:lnTo>
                    <a:lnTo>
                      <a:pt x="0" y="2985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BDA22F0-31B5-F263-7CB0-DB4661D9A543}"/>
                  </a:ext>
                </a:extLst>
              </p:cNvPr>
              <p:cNvSpPr/>
              <p:nvPr/>
            </p:nvSpPr>
            <p:spPr>
              <a:xfrm>
                <a:off x="3564667" y="4645941"/>
                <a:ext cx="2297049" cy="48577"/>
              </a:xfrm>
              <a:custGeom>
                <a:avLst/>
                <a:gdLst>
                  <a:gd name="connsiteX0" fmla="*/ 0 w 2297049"/>
                  <a:gd name="connsiteY0" fmla="*/ 0 h 48577"/>
                  <a:gd name="connsiteX1" fmla="*/ 2297049 w 2297049"/>
                  <a:gd name="connsiteY1" fmla="*/ 0 h 48577"/>
                  <a:gd name="connsiteX2" fmla="*/ 2297049 w 2297049"/>
                  <a:gd name="connsiteY2" fmla="*/ 48578 h 48577"/>
                  <a:gd name="connsiteX3" fmla="*/ 0 w 2297049"/>
                  <a:gd name="connsiteY3" fmla="*/ 4857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7049" h="48577">
                    <a:moveTo>
                      <a:pt x="0" y="0"/>
                    </a:moveTo>
                    <a:lnTo>
                      <a:pt x="2297049" y="0"/>
                    </a:lnTo>
                    <a:lnTo>
                      <a:pt x="2297049" y="48578"/>
                    </a:lnTo>
                    <a:lnTo>
                      <a:pt x="0" y="48578"/>
                    </a:lnTo>
                    <a:close/>
                  </a:path>
                </a:pathLst>
              </a:custGeom>
              <a:solidFill>
                <a:srgbClr val="EDB3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5A4AA155-FAC2-023A-1A51-2DB64AE7767D}"/>
                  </a:ext>
                </a:extLst>
              </p:cNvPr>
              <p:cNvSpPr/>
              <p:nvPr/>
            </p:nvSpPr>
            <p:spPr>
              <a:xfrm>
                <a:off x="3975861" y="4563871"/>
                <a:ext cx="521684" cy="82070"/>
              </a:xfrm>
              <a:custGeom>
                <a:avLst/>
                <a:gdLst>
                  <a:gd name="connsiteX0" fmla="*/ 521684 w 521684"/>
                  <a:gd name="connsiteY0" fmla="*/ 47399 h 82070"/>
                  <a:gd name="connsiteX1" fmla="*/ 59341 w 521684"/>
                  <a:gd name="connsiteY1" fmla="*/ 12728 h 82070"/>
                  <a:gd name="connsiteX2" fmla="*/ 0 w 521684"/>
                  <a:gd name="connsiteY2" fmla="*/ 82070 h 82070"/>
                  <a:gd name="connsiteX3" fmla="*/ 521684 w 521684"/>
                  <a:gd name="connsiteY3" fmla="*/ 82070 h 82070"/>
                  <a:gd name="connsiteX4" fmla="*/ 521684 w 521684"/>
                  <a:gd name="connsiteY4" fmla="*/ 47399 h 82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684" h="82070">
                    <a:moveTo>
                      <a:pt x="521684" y="47399"/>
                    </a:moveTo>
                    <a:cubicBezTo>
                      <a:pt x="521684" y="47399"/>
                      <a:pt x="250698" y="-29658"/>
                      <a:pt x="59341" y="12728"/>
                    </a:cubicBezTo>
                    <a:cubicBezTo>
                      <a:pt x="59341" y="12728"/>
                      <a:pt x="13526" y="40256"/>
                      <a:pt x="0" y="82070"/>
                    </a:cubicBezTo>
                    <a:lnTo>
                      <a:pt x="521684" y="82070"/>
                    </a:lnTo>
                    <a:lnTo>
                      <a:pt x="521684" y="473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0013950E-CD86-111E-3419-D422EC9A3A66}"/>
                  </a:ext>
                </a:extLst>
              </p:cNvPr>
              <p:cNvSpPr/>
              <p:nvPr/>
            </p:nvSpPr>
            <p:spPr>
              <a:xfrm>
                <a:off x="4532597" y="4594736"/>
                <a:ext cx="310038" cy="29678"/>
              </a:xfrm>
              <a:custGeom>
                <a:avLst/>
                <a:gdLst>
                  <a:gd name="connsiteX0" fmla="*/ 0 w 310038"/>
                  <a:gd name="connsiteY0" fmla="*/ 29679 h 29678"/>
                  <a:gd name="connsiteX1" fmla="*/ 310039 w 310038"/>
                  <a:gd name="connsiteY1" fmla="*/ 1390 h 2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0038" h="29678">
                    <a:moveTo>
                      <a:pt x="0" y="29679"/>
                    </a:moveTo>
                    <a:cubicBezTo>
                      <a:pt x="0" y="29679"/>
                      <a:pt x="211360" y="-7564"/>
                      <a:pt x="310039" y="1390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952603B-FB2C-08B4-6425-123DC5CEBCB0}"/>
                  </a:ext>
                </a:extLst>
              </p:cNvPr>
              <p:cNvSpPr/>
              <p:nvPr/>
            </p:nvSpPr>
            <p:spPr>
              <a:xfrm>
                <a:off x="4485448" y="4602793"/>
                <a:ext cx="24288" cy="43148"/>
              </a:xfrm>
              <a:custGeom>
                <a:avLst/>
                <a:gdLst>
                  <a:gd name="connsiteX0" fmla="*/ 12097 w 24288"/>
                  <a:gd name="connsiteY0" fmla="*/ 0 h 43148"/>
                  <a:gd name="connsiteX1" fmla="*/ 12097 w 24288"/>
                  <a:gd name="connsiteY1" fmla="*/ 0 h 43148"/>
                  <a:gd name="connsiteX2" fmla="*/ 0 w 24288"/>
                  <a:gd name="connsiteY2" fmla="*/ 12097 h 43148"/>
                  <a:gd name="connsiteX3" fmla="*/ 0 w 24288"/>
                  <a:gd name="connsiteY3" fmla="*/ 43148 h 43148"/>
                  <a:gd name="connsiteX4" fmla="*/ 24289 w 24288"/>
                  <a:gd name="connsiteY4" fmla="*/ 43148 h 43148"/>
                  <a:gd name="connsiteX5" fmla="*/ 24289 w 24288"/>
                  <a:gd name="connsiteY5" fmla="*/ 12097 h 43148"/>
                  <a:gd name="connsiteX6" fmla="*/ 12097 w 24288"/>
                  <a:gd name="connsiteY6" fmla="*/ 0 h 4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88" h="43148">
                    <a:moveTo>
                      <a:pt x="12097" y="0"/>
                    </a:moveTo>
                    <a:lnTo>
                      <a:pt x="12097" y="0"/>
                    </a:lnTo>
                    <a:cubicBezTo>
                      <a:pt x="5429" y="0"/>
                      <a:pt x="0" y="5429"/>
                      <a:pt x="0" y="12097"/>
                    </a:cubicBezTo>
                    <a:lnTo>
                      <a:pt x="0" y="43148"/>
                    </a:lnTo>
                    <a:lnTo>
                      <a:pt x="24289" y="43148"/>
                    </a:lnTo>
                    <a:lnTo>
                      <a:pt x="24289" y="12097"/>
                    </a:lnTo>
                    <a:cubicBezTo>
                      <a:pt x="24194" y="5429"/>
                      <a:pt x="18764" y="0"/>
                      <a:pt x="12097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A0305CC-9245-4C3E-8112-21700B719F5C}"/>
                  </a:ext>
                </a:extLst>
              </p:cNvPr>
              <p:cNvSpPr/>
              <p:nvPr/>
            </p:nvSpPr>
            <p:spPr>
              <a:xfrm>
                <a:off x="4659280" y="4609111"/>
                <a:ext cx="231838" cy="15303"/>
              </a:xfrm>
              <a:custGeom>
                <a:avLst/>
                <a:gdLst>
                  <a:gd name="connsiteX0" fmla="*/ 0 w 231838"/>
                  <a:gd name="connsiteY0" fmla="*/ 15303 h 15303"/>
                  <a:gd name="connsiteX1" fmla="*/ 231839 w 231838"/>
                  <a:gd name="connsiteY1" fmla="*/ 2540 h 1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838" h="15303">
                    <a:moveTo>
                      <a:pt x="0" y="15303"/>
                    </a:moveTo>
                    <a:cubicBezTo>
                      <a:pt x="0" y="15303"/>
                      <a:pt x="161735" y="-7461"/>
                      <a:pt x="231839" y="2540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0BAD54B-5D93-5C25-AA81-9903EE31F498}"/>
                  </a:ext>
                </a:extLst>
              </p:cNvPr>
              <p:cNvSpPr/>
              <p:nvPr/>
            </p:nvSpPr>
            <p:spPr>
              <a:xfrm>
                <a:off x="4059395" y="4582260"/>
                <a:ext cx="390906" cy="34534"/>
              </a:xfrm>
              <a:custGeom>
                <a:avLst/>
                <a:gdLst>
                  <a:gd name="connsiteX0" fmla="*/ 390906 w 390906"/>
                  <a:gd name="connsiteY0" fmla="*/ 34535 h 34534"/>
                  <a:gd name="connsiteX1" fmla="*/ 0 w 390906"/>
                  <a:gd name="connsiteY1" fmla="*/ 12532 h 3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906" h="34534">
                    <a:moveTo>
                      <a:pt x="390906" y="34535"/>
                    </a:moveTo>
                    <a:cubicBezTo>
                      <a:pt x="390906" y="34535"/>
                      <a:pt x="107823" y="-25282"/>
                      <a:pt x="0" y="12532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AB04A931-9D9D-6972-DE3C-04597F7AB562}"/>
                  </a:ext>
                </a:extLst>
              </p:cNvPr>
              <p:cNvSpPr/>
              <p:nvPr/>
            </p:nvSpPr>
            <p:spPr>
              <a:xfrm>
                <a:off x="4145692" y="4602360"/>
                <a:ext cx="231838" cy="14434"/>
              </a:xfrm>
              <a:custGeom>
                <a:avLst/>
                <a:gdLst>
                  <a:gd name="connsiteX0" fmla="*/ 231838 w 231838"/>
                  <a:gd name="connsiteY0" fmla="*/ 14435 h 14434"/>
                  <a:gd name="connsiteX1" fmla="*/ 0 w 231838"/>
                  <a:gd name="connsiteY1" fmla="*/ 2624 h 1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838" h="14434">
                    <a:moveTo>
                      <a:pt x="231838" y="14435"/>
                    </a:moveTo>
                    <a:cubicBezTo>
                      <a:pt x="231838" y="14435"/>
                      <a:pt x="62008" y="-7377"/>
                      <a:pt x="0" y="2624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CD41E5D3-5D08-07CD-695D-0664EC21E2DD}"/>
                  </a:ext>
                </a:extLst>
              </p:cNvPr>
              <p:cNvSpPr/>
              <p:nvPr/>
            </p:nvSpPr>
            <p:spPr>
              <a:xfrm>
                <a:off x="4070159" y="4619631"/>
                <a:ext cx="157733" cy="4783"/>
              </a:xfrm>
              <a:custGeom>
                <a:avLst/>
                <a:gdLst>
                  <a:gd name="connsiteX0" fmla="*/ 0 w 157733"/>
                  <a:gd name="connsiteY0" fmla="*/ 4784 h 4783"/>
                  <a:gd name="connsiteX1" fmla="*/ 157734 w 157733"/>
                  <a:gd name="connsiteY1" fmla="*/ 4784 h 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33" h="4783">
                    <a:moveTo>
                      <a:pt x="0" y="4784"/>
                    </a:moveTo>
                    <a:cubicBezTo>
                      <a:pt x="0" y="4784"/>
                      <a:pt x="98393" y="-5979"/>
                      <a:pt x="157734" y="4784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4" name="图形 4">
              <a:extLst>
                <a:ext uri="{FF2B5EF4-FFF2-40B4-BE49-F238E27FC236}">
                  <a16:creationId xmlns:a16="http://schemas.microsoft.com/office/drawing/2014/main" id="{5CB33B82-8E59-3506-F5E1-0FDFA541D831}"/>
                </a:ext>
              </a:extLst>
            </p:cNvPr>
            <p:cNvGrpSpPr/>
            <p:nvPr/>
          </p:nvGrpSpPr>
          <p:grpSpPr>
            <a:xfrm>
              <a:off x="1491264" y="2668865"/>
              <a:ext cx="711613" cy="3228660"/>
              <a:chOff x="1491264" y="2668865"/>
              <a:chExt cx="711613" cy="3228660"/>
            </a:xfrm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C8C81220-3449-6D46-073C-3DD9414B1A6E}"/>
                  </a:ext>
                </a:extLst>
              </p:cNvPr>
              <p:cNvSpPr/>
              <p:nvPr/>
            </p:nvSpPr>
            <p:spPr>
              <a:xfrm>
                <a:off x="1777777" y="3458174"/>
                <a:ext cx="182975" cy="221456"/>
              </a:xfrm>
              <a:custGeom>
                <a:avLst/>
                <a:gdLst>
                  <a:gd name="connsiteX0" fmla="*/ 0 w 182975"/>
                  <a:gd name="connsiteY0" fmla="*/ 0 h 221456"/>
                  <a:gd name="connsiteX1" fmla="*/ 182975 w 182975"/>
                  <a:gd name="connsiteY1" fmla="*/ 0 h 221456"/>
                  <a:gd name="connsiteX2" fmla="*/ 182975 w 182975"/>
                  <a:gd name="connsiteY2" fmla="*/ 221456 h 221456"/>
                  <a:gd name="connsiteX3" fmla="*/ 0 w 182975"/>
                  <a:gd name="connsiteY3" fmla="*/ 221456 h 22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975" h="221456">
                    <a:moveTo>
                      <a:pt x="0" y="0"/>
                    </a:moveTo>
                    <a:lnTo>
                      <a:pt x="182975" y="0"/>
                    </a:lnTo>
                    <a:lnTo>
                      <a:pt x="182975" y="221456"/>
                    </a:lnTo>
                    <a:lnTo>
                      <a:pt x="0" y="221456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D990BDBA-DBE5-7689-E897-A9EC0A83B747}"/>
                  </a:ext>
                </a:extLst>
              </p:cNvPr>
              <p:cNvSpPr/>
              <p:nvPr/>
            </p:nvSpPr>
            <p:spPr>
              <a:xfrm>
                <a:off x="1535679" y="2668865"/>
                <a:ext cx="585855" cy="683200"/>
              </a:xfrm>
              <a:custGeom>
                <a:avLst/>
                <a:gdLst>
                  <a:gd name="connsiteX0" fmla="*/ 585855 w 585855"/>
                  <a:gd name="connsiteY0" fmla="*/ 160182 h 683200"/>
                  <a:gd name="connsiteX1" fmla="*/ 450410 w 585855"/>
                  <a:gd name="connsiteY1" fmla="*/ 7782 h 683200"/>
                  <a:gd name="connsiteX2" fmla="*/ 67219 w 585855"/>
                  <a:gd name="connsiteY2" fmla="*/ 153420 h 683200"/>
                  <a:gd name="connsiteX3" fmla="*/ 50074 w 585855"/>
                  <a:gd name="connsiteY3" fmla="*/ 610429 h 683200"/>
                  <a:gd name="connsiteX4" fmla="*/ 110748 w 585855"/>
                  <a:gd name="connsiteY4" fmla="*/ 683200 h 683200"/>
                  <a:gd name="connsiteX5" fmla="*/ 585855 w 585855"/>
                  <a:gd name="connsiteY5" fmla="*/ 160182 h 68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5855" h="683200">
                    <a:moveTo>
                      <a:pt x="585855" y="160182"/>
                    </a:moveTo>
                    <a:cubicBezTo>
                      <a:pt x="585855" y="160182"/>
                      <a:pt x="524229" y="29023"/>
                      <a:pt x="450410" y="7782"/>
                    </a:cubicBezTo>
                    <a:cubicBezTo>
                      <a:pt x="376591" y="-13458"/>
                      <a:pt x="207713" y="734"/>
                      <a:pt x="67219" y="153420"/>
                    </a:cubicBezTo>
                    <a:cubicBezTo>
                      <a:pt x="-73275" y="306105"/>
                      <a:pt x="50074" y="610429"/>
                      <a:pt x="50074" y="610429"/>
                    </a:cubicBezTo>
                    <a:lnTo>
                      <a:pt x="110748" y="683200"/>
                    </a:lnTo>
                    <a:lnTo>
                      <a:pt x="585855" y="160182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357E620F-F7C0-74B9-FCED-3C559D1040E0}"/>
                  </a:ext>
                </a:extLst>
              </p:cNvPr>
              <p:cNvSpPr/>
              <p:nvPr/>
            </p:nvSpPr>
            <p:spPr>
              <a:xfrm>
                <a:off x="1491264" y="3232866"/>
                <a:ext cx="229934" cy="238376"/>
              </a:xfrm>
              <a:custGeom>
                <a:avLst/>
                <a:gdLst>
                  <a:gd name="connsiteX0" fmla="*/ 140304 w 229934"/>
                  <a:gd name="connsiteY0" fmla="*/ 613 h 238376"/>
                  <a:gd name="connsiteX1" fmla="*/ 2477 w 229934"/>
                  <a:gd name="connsiteY1" fmla="*/ 94625 h 238376"/>
                  <a:gd name="connsiteX2" fmla="*/ 143828 w 229934"/>
                  <a:gd name="connsiteY2" fmla="*/ 237214 h 238376"/>
                  <a:gd name="connsiteX3" fmla="*/ 229934 w 229934"/>
                  <a:gd name="connsiteY3" fmla="*/ 166443 h 238376"/>
                  <a:gd name="connsiteX4" fmla="*/ 140304 w 229934"/>
                  <a:gd name="connsiteY4" fmla="*/ 613 h 23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934" h="238376">
                    <a:moveTo>
                      <a:pt x="140304" y="613"/>
                    </a:moveTo>
                    <a:cubicBezTo>
                      <a:pt x="140304" y="613"/>
                      <a:pt x="20670" y="-13579"/>
                      <a:pt x="2477" y="94625"/>
                    </a:cubicBezTo>
                    <a:cubicBezTo>
                      <a:pt x="-15716" y="202829"/>
                      <a:pt x="69819" y="246263"/>
                      <a:pt x="143828" y="237214"/>
                    </a:cubicBezTo>
                    <a:cubicBezTo>
                      <a:pt x="217837" y="228070"/>
                      <a:pt x="229934" y="166443"/>
                      <a:pt x="229934" y="166443"/>
                    </a:cubicBezTo>
                    <a:lnTo>
                      <a:pt x="140304" y="613"/>
                    </a:ln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4">
                <a:extLst>
                  <a:ext uri="{FF2B5EF4-FFF2-40B4-BE49-F238E27FC236}">
                    <a16:creationId xmlns:a16="http://schemas.microsoft.com/office/drawing/2014/main" id="{FFC20A72-0D03-9664-4A00-8E62319386A8}"/>
                  </a:ext>
                </a:extLst>
              </p:cNvPr>
              <p:cNvGrpSpPr/>
              <p:nvPr/>
            </p:nvGrpSpPr>
            <p:grpSpPr>
              <a:xfrm>
                <a:off x="1759310" y="5106761"/>
                <a:ext cx="443567" cy="782002"/>
                <a:chOff x="1759310" y="5106761"/>
                <a:chExt cx="443567" cy="782002"/>
              </a:xfrm>
            </p:grpSpPr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D4E259EA-1384-A7DF-C056-088BC16C6BD0}"/>
                    </a:ext>
                  </a:extLst>
                </p:cNvPr>
                <p:cNvSpPr/>
                <p:nvPr/>
              </p:nvSpPr>
              <p:spPr>
                <a:xfrm>
                  <a:off x="1780475" y="5106761"/>
                  <a:ext cx="406867" cy="764381"/>
                </a:xfrm>
                <a:custGeom>
                  <a:avLst/>
                  <a:gdLst>
                    <a:gd name="connsiteX0" fmla="*/ 38164 w 406867"/>
                    <a:gd name="connsiteY0" fmla="*/ 95 h 764381"/>
                    <a:gd name="connsiteX1" fmla="*/ 8541 w 406867"/>
                    <a:gd name="connsiteY1" fmla="*/ 186119 h 764381"/>
                    <a:gd name="connsiteX2" fmla="*/ 38164 w 406867"/>
                    <a:gd name="connsiteY2" fmla="*/ 501587 h 764381"/>
                    <a:gd name="connsiteX3" fmla="*/ 1778 w 406867"/>
                    <a:gd name="connsiteY3" fmla="*/ 663321 h 764381"/>
                    <a:gd name="connsiteX4" fmla="*/ 1778 w 406867"/>
                    <a:gd name="connsiteY4" fmla="*/ 764381 h 764381"/>
                    <a:gd name="connsiteX5" fmla="*/ 57023 w 406867"/>
                    <a:gd name="connsiteY5" fmla="*/ 764381 h 764381"/>
                    <a:gd name="connsiteX6" fmla="*/ 96075 w 406867"/>
                    <a:gd name="connsiteY6" fmla="*/ 733330 h 764381"/>
                    <a:gd name="connsiteX7" fmla="*/ 164846 w 406867"/>
                    <a:gd name="connsiteY7" fmla="*/ 764381 h 764381"/>
                    <a:gd name="connsiteX8" fmla="*/ 406114 w 406867"/>
                    <a:gd name="connsiteY8" fmla="*/ 764381 h 764381"/>
                    <a:gd name="connsiteX9" fmla="*/ 345440 w 406867"/>
                    <a:gd name="connsiteY9" fmla="*/ 679418 h 764381"/>
                    <a:gd name="connsiteX10" fmla="*/ 187706 w 406867"/>
                    <a:gd name="connsiteY10" fmla="*/ 567499 h 764381"/>
                    <a:gd name="connsiteX11" fmla="*/ 203327 w 406867"/>
                    <a:gd name="connsiteY11" fmla="*/ 0 h 764381"/>
                    <a:gd name="connsiteX12" fmla="*/ 38164 w 406867"/>
                    <a:gd name="connsiteY12" fmla="*/ 0 h 76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867" h="764381">
                      <a:moveTo>
                        <a:pt x="38164" y="95"/>
                      </a:moveTo>
                      <a:cubicBezTo>
                        <a:pt x="38164" y="95"/>
                        <a:pt x="5778" y="136207"/>
                        <a:pt x="8541" y="186119"/>
                      </a:cubicBezTo>
                      <a:cubicBezTo>
                        <a:pt x="11303" y="236029"/>
                        <a:pt x="43593" y="454343"/>
                        <a:pt x="38164" y="501587"/>
                      </a:cubicBezTo>
                      <a:cubicBezTo>
                        <a:pt x="32734" y="548735"/>
                        <a:pt x="5778" y="622935"/>
                        <a:pt x="1778" y="663321"/>
                      </a:cubicBezTo>
                      <a:cubicBezTo>
                        <a:pt x="-2222" y="703802"/>
                        <a:pt x="1778" y="764381"/>
                        <a:pt x="1778" y="764381"/>
                      </a:cubicBezTo>
                      <a:lnTo>
                        <a:pt x="57023" y="764381"/>
                      </a:lnTo>
                      <a:lnTo>
                        <a:pt x="96075" y="733330"/>
                      </a:lnTo>
                      <a:lnTo>
                        <a:pt x="164846" y="764381"/>
                      </a:lnTo>
                      <a:lnTo>
                        <a:pt x="406114" y="764381"/>
                      </a:lnTo>
                      <a:cubicBezTo>
                        <a:pt x="406114" y="764381"/>
                        <a:pt x="418211" y="715804"/>
                        <a:pt x="345440" y="679418"/>
                      </a:cubicBezTo>
                      <a:cubicBezTo>
                        <a:pt x="345440" y="679418"/>
                        <a:pt x="238950" y="593122"/>
                        <a:pt x="187706" y="567499"/>
                      </a:cubicBezTo>
                      <a:lnTo>
                        <a:pt x="203327" y="0"/>
                      </a:lnTo>
                      <a:lnTo>
                        <a:pt x="38164" y="0"/>
                      </a:lnTo>
                      <a:close/>
                    </a:path>
                  </a:pathLst>
                </a:custGeom>
                <a:solidFill>
                  <a:srgbClr val="EAA0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6F803388-1AB3-CCC5-98B0-EE563A9EB3EE}"/>
                    </a:ext>
                  </a:extLst>
                </p:cNvPr>
                <p:cNvSpPr/>
                <p:nvPr/>
              </p:nvSpPr>
              <p:spPr>
                <a:xfrm>
                  <a:off x="1759310" y="5716170"/>
                  <a:ext cx="443567" cy="172592"/>
                </a:xfrm>
                <a:custGeom>
                  <a:avLst/>
                  <a:gdLst>
                    <a:gd name="connsiteX0" fmla="*/ 21134 w 443567"/>
                    <a:gd name="connsiteY0" fmla="*/ 0 h 172592"/>
                    <a:gd name="connsiteX1" fmla="*/ 180678 w 443567"/>
                    <a:gd name="connsiteY1" fmla="*/ 75533 h 172592"/>
                    <a:gd name="connsiteX2" fmla="*/ 366701 w 443567"/>
                    <a:gd name="connsiteY2" fmla="*/ 70104 h 172592"/>
                    <a:gd name="connsiteX3" fmla="*/ 408516 w 443567"/>
                    <a:gd name="connsiteY3" fmla="*/ 67437 h 172592"/>
                    <a:gd name="connsiteX4" fmla="*/ 443568 w 443567"/>
                    <a:gd name="connsiteY4" fmla="*/ 155067 h 172592"/>
                    <a:gd name="connsiteX5" fmla="*/ 443568 w 443567"/>
                    <a:gd name="connsiteY5" fmla="*/ 172593 h 172592"/>
                    <a:gd name="connsiteX6" fmla="*/ 8180 w 443567"/>
                    <a:gd name="connsiteY6" fmla="*/ 172593 h 172592"/>
                    <a:gd name="connsiteX7" fmla="*/ 21134 w 443567"/>
                    <a:gd name="connsiteY7" fmla="*/ 0 h 172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67" h="172592">
                      <a:moveTo>
                        <a:pt x="21134" y="0"/>
                      </a:moveTo>
                      <a:cubicBezTo>
                        <a:pt x="21134" y="0"/>
                        <a:pt x="145626" y="74104"/>
                        <a:pt x="180678" y="75533"/>
                      </a:cubicBezTo>
                      <a:cubicBezTo>
                        <a:pt x="215730" y="76962"/>
                        <a:pt x="337078" y="87630"/>
                        <a:pt x="366701" y="70104"/>
                      </a:cubicBezTo>
                      <a:lnTo>
                        <a:pt x="408516" y="67437"/>
                      </a:lnTo>
                      <a:cubicBezTo>
                        <a:pt x="408516" y="67437"/>
                        <a:pt x="443568" y="128111"/>
                        <a:pt x="443568" y="155067"/>
                      </a:cubicBezTo>
                      <a:lnTo>
                        <a:pt x="443568" y="172593"/>
                      </a:lnTo>
                      <a:lnTo>
                        <a:pt x="8180" y="172593"/>
                      </a:lnTo>
                      <a:cubicBezTo>
                        <a:pt x="8180" y="172593"/>
                        <a:pt x="-17061" y="9430"/>
                        <a:pt x="21134" y="0"/>
                      </a:cubicBezTo>
                      <a:close/>
                    </a:path>
                  </a:pathLst>
                </a:custGeom>
                <a:solidFill>
                  <a:srgbClr val="2D28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4">
                <a:extLst>
                  <a:ext uri="{FF2B5EF4-FFF2-40B4-BE49-F238E27FC236}">
                    <a16:creationId xmlns:a16="http://schemas.microsoft.com/office/drawing/2014/main" id="{E1C8BC66-4E03-5AC0-BF95-BD596EBB6FFF}"/>
                  </a:ext>
                </a:extLst>
              </p:cNvPr>
              <p:cNvGrpSpPr/>
              <p:nvPr/>
            </p:nvGrpSpPr>
            <p:grpSpPr>
              <a:xfrm>
                <a:off x="1619357" y="5115524"/>
                <a:ext cx="443598" cy="782002"/>
                <a:chOff x="1619357" y="5115524"/>
                <a:chExt cx="443598" cy="782002"/>
              </a:xfrm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1C19424D-B256-D047-C80B-D961EB02D80B}"/>
                    </a:ext>
                  </a:extLst>
                </p:cNvPr>
                <p:cNvSpPr/>
                <p:nvPr/>
              </p:nvSpPr>
              <p:spPr>
                <a:xfrm>
                  <a:off x="1640553" y="5115524"/>
                  <a:ext cx="406867" cy="764381"/>
                </a:xfrm>
                <a:custGeom>
                  <a:avLst/>
                  <a:gdLst>
                    <a:gd name="connsiteX0" fmla="*/ 38164 w 406867"/>
                    <a:gd name="connsiteY0" fmla="*/ 95 h 764381"/>
                    <a:gd name="connsiteX1" fmla="*/ 8541 w 406867"/>
                    <a:gd name="connsiteY1" fmla="*/ 186118 h 764381"/>
                    <a:gd name="connsiteX2" fmla="*/ 38164 w 406867"/>
                    <a:gd name="connsiteY2" fmla="*/ 501586 h 764381"/>
                    <a:gd name="connsiteX3" fmla="*/ 1778 w 406867"/>
                    <a:gd name="connsiteY3" fmla="*/ 663321 h 764381"/>
                    <a:gd name="connsiteX4" fmla="*/ 1778 w 406867"/>
                    <a:gd name="connsiteY4" fmla="*/ 764381 h 764381"/>
                    <a:gd name="connsiteX5" fmla="*/ 57023 w 406867"/>
                    <a:gd name="connsiteY5" fmla="*/ 764381 h 764381"/>
                    <a:gd name="connsiteX6" fmla="*/ 96076 w 406867"/>
                    <a:gd name="connsiteY6" fmla="*/ 733330 h 764381"/>
                    <a:gd name="connsiteX7" fmla="*/ 164846 w 406867"/>
                    <a:gd name="connsiteY7" fmla="*/ 764381 h 764381"/>
                    <a:gd name="connsiteX8" fmla="*/ 406114 w 406867"/>
                    <a:gd name="connsiteY8" fmla="*/ 764381 h 764381"/>
                    <a:gd name="connsiteX9" fmla="*/ 345440 w 406867"/>
                    <a:gd name="connsiteY9" fmla="*/ 679418 h 764381"/>
                    <a:gd name="connsiteX10" fmla="*/ 187706 w 406867"/>
                    <a:gd name="connsiteY10" fmla="*/ 567499 h 764381"/>
                    <a:gd name="connsiteX11" fmla="*/ 203327 w 406867"/>
                    <a:gd name="connsiteY11" fmla="*/ 0 h 764381"/>
                    <a:gd name="connsiteX12" fmla="*/ 38164 w 406867"/>
                    <a:gd name="connsiteY12" fmla="*/ 0 h 76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867" h="764381">
                      <a:moveTo>
                        <a:pt x="38164" y="95"/>
                      </a:moveTo>
                      <a:cubicBezTo>
                        <a:pt x="38164" y="95"/>
                        <a:pt x="5779" y="136207"/>
                        <a:pt x="8541" y="186118"/>
                      </a:cubicBezTo>
                      <a:cubicBezTo>
                        <a:pt x="11303" y="236029"/>
                        <a:pt x="43593" y="454342"/>
                        <a:pt x="38164" y="501586"/>
                      </a:cubicBezTo>
                      <a:cubicBezTo>
                        <a:pt x="32734" y="548735"/>
                        <a:pt x="5779" y="622935"/>
                        <a:pt x="1778" y="663321"/>
                      </a:cubicBezTo>
                      <a:cubicBezTo>
                        <a:pt x="-2222" y="703707"/>
                        <a:pt x="1778" y="764381"/>
                        <a:pt x="1778" y="764381"/>
                      </a:cubicBezTo>
                      <a:lnTo>
                        <a:pt x="57023" y="764381"/>
                      </a:lnTo>
                      <a:lnTo>
                        <a:pt x="96076" y="733330"/>
                      </a:lnTo>
                      <a:lnTo>
                        <a:pt x="164846" y="764381"/>
                      </a:lnTo>
                      <a:lnTo>
                        <a:pt x="406114" y="764381"/>
                      </a:lnTo>
                      <a:cubicBezTo>
                        <a:pt x="406114" y="764381"/>
                        <a:pt x="418211" y="715804"/>
                        <a:pt x="345440" y="679418"/>
                      </a:cubicBezTo>
                      <a:cubicBezTo>
                        <a:pt x="345440" y="679418"/>
                        <a:pt x="238951" y="593122"/>
                        <a:pt x="187706" y="567499"/>
                      </a:cubicBezTo>
                      <a:lnTo>
                        <a:pt x="203327" y="0"/>
                      </a:lnTo>
                      <a:lnTo>
                        <a:pt x="38164" y="0"/>
                      </a:lnTo>
                      <a:close/>
                    </a:path>
                  </a:pathLst>
                </a:custGeom>
                <a:solidFill>
                  <a:srgbClr val="FF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9063080-ED1C-32C3-AFE2-E780EFEE2500}"/>
                    </a:ext>
                  </a:extLst>
                </p:cNvPr>
                <p:cNvSpPr/>
                <p:nvPr/>
              </p:nvSpPr>
              <p:spPr>
                <a:xfrm>
                  <a:off x="1619357" y="5724933"/>
                  <a:ext cx="443598" cy="172592"/>
                </a:xfrm>
                <a:custGeom>
                  <a:avLst/>
                  <a:gdLst>
                    <a:gd name="connsiteX0" fmla="*/ 21164 w 443598"/>
                    <a:gd name="connsiteY0" fmla="*/ 0 h 172592"/>
                    <a:gd name="connsiteX1" fmla="*/ 180708 w 443598"/>
                    <a:gd name="connsiteY1" fmla="*/ 75533 h 172592"/>
                    <a:gd name="connsiteX2" fmla="*/ 366731 w 443598"/>
                    <a:gd name="connsiteY2" fmla="*/ 70104 h 172592"/>
                    <a:gd name="connsiteX3" fmla="*/ 408546 w 443598"/>
                    <a:gd name="connsiteY3" fmla="*/ 67437 h 172592"/>
                    <a:gd name="connsiteX4" fmla="*/ 443598 w 443598"/>
                    <a:gd name="connsiteY4" fmla="*/ 155067 h 172592"/>
                    <a:gd name="connsiteX5" fmla="*/ 443598 w 443598"/>
                    <a:gd name="connsiteY5" fmla="*/ 172593 h 172592"/>
                    <a:gd name="connsiteX6" fmla="*/ 8210 w 443598"/>
                    <a:gd name="connsiteY6" fmla="*/ 172593 h 172592"/>
                    <a:gd name="connsiteX7" fmla="*/ 21164 w 443598"/>
                    <a:gd name="connsiteY7" fmla="*/ 0 h 172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98" h="172592">
                      <a:moveTo>
                        <a:pt x="21164" y="0"/>
                      </a:moveTo>
                      <a:cubicBezTo>
                        <a:pt x="21164" y="0"/>
                        <a:pt x="145656" y="74104"/>
                        <a:pt x="180708" y="75533"/>
                      </a:cubicBezTo>
                      <a:cubicBezTo>
                        <a:pt x="215760" y="76867"/>
                        <a:pt x="337109" y="87630"/>
                        <a:pt x="366731" y="70104"/>
                      </a:cubicBezTo>
                      <a:lnTo>
                        <a:pt x="408546" y="67437"/>
                      </a:lnTo>
                      <a:cubicBezTo>
                        <a:pt x="408546" y="67437"/>
                        <a:pt x="443598" y="128111"/>
                        <a:pt x="443598" y="155067"/>
                      </a:cubicBezTo>
                      <a:lnTo>
                        <a:pt x="443598" y="172593"/>
                      </a:lnTo>
                      <a:lnTo>
                        <a:pt x="8210" y="172593"/>
                      </a:lnTo>
                      <a:cubicBezTo>
                        <a:pt x="8115" y="172593"/>
                        <a:pt x="-17031" y="9430"/>
                        <a:pt x="21164" y="0"/>
                      </a:cubicBezTo>
                      <a:close/>
                    </a:path>
                  </a:pathLst>
                </a:custGeom>
                <a:solidFill>
                  <a:srgbClr val="2D28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FDD189F3-0403-481C-54FE-BFB6555805F2}"/>
                  </a:ext>
                </a:extLst>
              </p:cNvPr>
              <p:cNvSpPr/>
              <p:nvPr/>
            </p:nvSpPr>
            <p:spPr>
              <a:xfrm>
                <a:off x="1777777" y="3458173"/>
                <a:ext cx="182975" cy="126310"/>
              </a:xfrm>
              <a:custGeom>
                <a:avLst/>
                <a:gdLst>
                  <a:gd name="connsiteX0" fmla="*/ 2667 w 182975"/>
                  <a:gd name="connsiteY0" fmla="*/ 25622 h 126310"/>
                  <a:gd name="connsiteX1" fmla="*/ 182975 w 182975"/>
                  <a:gd name="connsiteY1" fmla="*/ 120682 h 126310"/>
                  <a:gd name="connsiteX2" fmla="*/ 182975 w 182975"/>
                  <a:gd name="connsiteY2" fmla="*/ 0 h 126310"/>
                  <a:gd name="connsiteX3" fmla="*/ 0 w 182975"/>
                  <a:gd name="connsiteY3" fmla="*/ 0 h 126310"/>
                  <a:gd name="connsiteX4" fmla="*/ 2667 w 182975"/>
                  <a:gd name="connsiteY4" fmla="*/ 25622 h 12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75" h="126310">
                    <a:moveTo>
                      <a:pt x="2667" y="25622"/>
                    </a:moveTo>
                    <a:cubicBezTo>
                      <a:pt x="2667" y="25622"/>
                      <a:pt x="88963" y="154400"/>
                      <a:pt x="182975" y="120682"/>
                    </a:cubicBezTo>
                    <a:lnTo>
                      <a:pt x="182975" y="0"/>
                    </a:lnTo>
                    <a:lnTo>
                      <a:pt x="0" y="0"/>
                    </a:lnTo>
                    <a:lnTo>
                      <a:pt x="2667" y="25622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20B932CD-0403-150A-0A81-852B196BEA29}"/>
                  </a:ext>
                </a:extLst>
              </p:cNvPr>
              <p:cNvSpPr/>
              <p:nvPr/>
            </p:nvSpPr>
            <p:spPr>
              <a:xfrm>
                <a:off x="1669287" y="2805140"/>
                <a:ext cx="528351" cy="708945"/>
              </a:xfrm>
              <a:custGeom>
                <a:avLst/>
                <a:gdLst>
                  <a:gd name="connsiteX0" fmla="*/ 296609 w 528351"/>
                  <a:gd name="connsiteY0" fmla="*/ 708946 h 708945"/>
                  <a:gd name="connsiteX1" fmla="*/ 262890 w 528351"/>
                  <a:gd name="connsiteY1" fmla="*/ 708946 h 708945"/>
                  <a:gd name="connsiteX2" fmla="*/ 0 w 528351"/>
                  <a:gd name="connsiteY2" fmla="*/ 446056 h 708945"/>
                  <a:gd name="connsiteX3" fmla="*/ 0 w 528351"/>
                  <a:gd name="connsiteY3" fmla="*/ 215646 h 708945"/>
                  <a:gd name="connsiteX4" fmla="*/ 215646 w 528351"/>
                  <a:gd name="connsiteY4" fmla="*/ 0 h 708945"/>
                  <a:gd name="connsiteX5" fmla="*/ 312706 w 528351"/>
                  <a:gd name="connsiteY5" fmla="*/ 0 h 708945"/>
                  <a:gd name="connsiteX6" fmla="*/ 528352 w 528351"/>
                  <a:gd name="connsiteY6" fmla="*/ 215646 h 708945"/>
                  <a:gd name="connsiteX7" fmla="*/ 528352 w 528351"/>
                  <a:gd name="connsiteY7" fmla="*/ 477203 h 708945"/>
                  <a:gd name="connsiteX8" fmla="*/ 296609 w 528351"/>
                  <a:gd name="connsiteY8" fmla="*/ 708946 h 708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351" h="708945">
                    <a:moveTo>
                      <a:pt x="296609" y="708946"/>
                    </a:moveTo>
                    <a:lnTo>
                      <a:pt x="262890" y="708946"/>
                    </a:lnTo>
                    <a:cubicBezTo>
                      <a:pt x="117729" y="708946"/>
                      <a:pt x="0" y="591217"/>
                      <a:pt x="0" y="446056"/>
                    </a:cubicBezTo>
                    <a:lnTo>
                      <a:pt x="0" y="215646"/>
                    </a:lnTo>
                    <a:cubicBezTo>
                      <a:pt x="0" y="96488"/>
                      <a:pt x="96583" y="0"/>
                      <a:pt x="215646" y="0"/>
                    </a:cubicBezTo>
                    <a:lnTo>
                      <a:pt x="312706" y="0"/>
                    </a:lnTo>
                    <a:cubicBezTo>
                      <a:pt x="431863" y="0"/>
                      <a:pt x="528352" y="96583"/>
                      <a:pt x="528352" y="215646"/>
                    </a:cubicBezTo>
                    <a:lnTo>
                      <a:pt x="528352" y="477203"/>
                    </a:lnTo>
                    <a:cubicBezTo>
                      <a:pt x="528447" y="605218"/>
                      <a:pt x="424625" y="708946"/>
                      <a:pt x="296609" y="708946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38C9B4DC-BC28-5B99-0207-7F91D1D11E85}"/>
                  </a:ext>
                </a:extLst>
              </p:cNvPr>
              <p:cNvSpPr/>
              <p:nvPr/>
            </p:nvSpPr>
            <p:spPr>
              <a:xfrm>
                <a:off x="2025141" y="3187949"/>
                <a:ext cx="51508" cy="124015"/>
              </a:xfrm>
              <a:custGeom>
                <a:avLst/>
                <a:gdLst>
                  <a:gd name="connsiteX0" fmla="*/ 17526 w 51508"/>
                  <a:gd name="connsiteY0" fmla="*/ 0 h 124015"/>
                  <a:gd name="connsiteX1" fmla="*/ 48578 w 51508"/>
                  <a:gd name="connsiteY1" fmla="*/ 105156 h 124015"/>
                  <a:gd name="connsiteX2" fmla="*/ 0 w 51508"/>
                  <a:gd name="connsiteY2" fmla="*/ 124016 h 12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08" h="124015">
                    <a:moveTo>
                      <a:pt x="17526" y="0"/>
                    </a:moveTo>
                    <a:cubicBezTo>
                      <a:pt x="17526" y="0"/>
                      <a:pt x="63341" y="87630"/>
                      <a:pt x="48578" y="105156"/>
                    </a:cubicBezTo>
                    <a:cubicBezTo>
                      <a:pt x="33719" y="122682"/>
                      <a:pt x="0" y="124016"/>
                      <a:pt x="0" y="124016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4F4837CD-A227-1A3E-852C-4CD6A6ADC2CB}"/>
                  </a:ext>
                </a:extLst>
              </p:cNvPr>
              <p:cNvSpPr/>
              <p:nvPr/>
            </p:nvSpPr>
            <p:spPr>
              <a:xfrm>
                <a:off x="2096293" y="3169831"/>
                <a:ext cx="56578" cy="18118"/>
              </a:xfrm>
              <a:custGeom>
                <a:avLst/>
                <a:gdLst>
                  <a:gd name="connsiteX0" fmla="*/ 0 w 56578"/>
                  <a:gd name="connsiteY0" fmla="*/ 18119 h 18118"/>
                  <a:gd name="connsiteX1" fmla="*/ 56579 w 56578"/>
                  <a:gd name="connsiteY1" fmla="*/ 18119 h 1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578" h="18118">
                    <a:moveTo>
                      <a:pt x="0" y="18119"/>
                    </a:moveTo>
                    <a:cubicBezTo>
                      <a:pt x="0" y="18119"/>
                      <a:pt x="26289" y="-22648"/>
                      <a:pt x="56579" y="18119"/>
                    </a:cubicBezTo>
                  </a:path>
                </a:pathLst>
              </a:custGeom>
              <a:noFill/>
              <a:ln w="14288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4883BDD7-9A32-6AE4-7425-172839F2FFF5}"/>
                  </a:ext>
                </a:extLst>
              </p:cNvPr>
              <p:cNvSpPr/>
              <p:nvPr/>
            </p:nvSpPr>
            <p:spPr>
              <a:xfrm>
                <a:off x="1560539" y="4440201"/>
                <a:ext cx="559069" cy="716565"/>
              </a:xfrm>
              <a:custGeom>
                <a:avLst/>
                <a:gdLst>
                  <a:gd name="connsiteX0" fmla="*/ 112749 w 559069"/>
                  <a:gd name="connsiteY0" fmla="*/ 0 h 716565"/>
                  <a:gd name="connsiteX1" fmla="*/ 27119 w 559069"/>
                  <a:gd name="connsiteY1" fmla="*/ 287846 h 716565"/>
                  <a:gd name="connsiteX2" fmla="*/ 830 w 559069"/>
                  <a:gd name="connsiteY2" fmla="*/ 716566 h 716565"/>
                  <a:gd name="connsiteX3" fmla="*/ 557185 w 559069"/>
                  <a:gd name="connsiteY3" fmla="*/ 716566 h 716565"/>
                  <a:gd name="connsiteX4" fmla="*/ 519847 w 559069"/>
                  <a:gd name="connsiteY4" fmla="*/ 95 h 716565"/>
                  <a:gd name="connsiteX5" fmla="*/ 112749 w 559069"/>
                  <a:gd name="connsiteY5" fmla="*/ 95 h 71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069" h="716565">
                    <a:moveTo>
                      <a:pt x="112749" y="0"/>
                    </a:moveTo>
                    <a:cubicBezTo>
                      <a:pt x="112749" y="0"/>
                      <a:pt x="61504" y="67437"/>
                      <a:pt x="27119" y="287846"/>
                    </a:cubicBezTo>
                    <a:cubicBezTo>
                      <a:pt x="-7266" y="508254"/>
                      <a:pt x="830" y="716566"/>
                      <a:pt x="830" y="716566"/>
                    </a:cubicBezTo>
                    <a:lnTo>
                      <a:pt x="557185" y="716566"/>
                    </a:lnTo>
                    <a:cubicBezTo>
                      <a:pt x="557185" y="716566"/>
                      <a:pt x="571758" y="118682"/>
                      <a:pt x="519847" y="95"/>
                    </a:cubicBezTo>
                    <a:lnTo>
                      <a:pt x="112749" y="95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7B55466-DBF6-6959-60F3-6A97E836B5B5}"/>
                  </a:ext>
                </a:extLst>
              </p:cNvPr>
              <p:cNvSpPr/>
              <p:nvPr/>
            </p:nvSpPr>
            <p:spPr>
              <a:xfrm>
                <a:off x="1846547" y="3169831"/>
                <a:ext cx="86963" cy="18118"/>
              </a:xfrm>
              <a:custGeom>
                <a:avLst/>
                <a:gdLst>
                  <a:gd name="connsiteX0" fmla="*/ 86963 w 86963"/>
                  <a:gd name="connsiteY0" fmla="*/ 18119 h 18118"/>
                  <a:gd name="connsiteX1" fmla="*/ 0 w 86963"/>
                  <a:gd name="connsiteY1" fmla="*/ 18119 h 1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63" h="18118">
                    <a:moveTo>
                      <a:pt x="86963" y="18119"/>
                    </a:moveTo>
                    <a:cubicBezTo>
                      <a:pt x="86963" y="18119"/>
                      <a:pt x="49530" y="-22648"/>
                      <a:pt x="0" y="18119"/>
                    </a:cubicBezTo>
                  </a:path>
                </a:pathLst>
              </a:custGeom>
              <a:noFill/>
              <a:ln w="14288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D27FCD1A-0004-C824-18F3-BF603FC7928E}"/>
                  </a:ext>
                </a:extLst>
              </p:cNvPr>
              <p:cNvSpPr/>
              <p:nvPr/>
            </p:nvSpPr>
            <p:spPr>
              <a:xfrm>
                <a:off x="2058952" y="3696108"/>
                <a:ext cx="117848" cy="563403"/>
              </a:xfrm>
              <a:custGeom>
                <a:avLst/>
                <a:gdLst>
                  <a:gd name="connsiteX0" fmla="*/ 37341 w 117848"/>
                  <a:gd name="connsiteY0" fmla="*/ 0 h 563403"/>
                  <a:gd name="connsiteX1" fmla="*/ 67630 w 117848"/>
                  <a:gd name="connsiteY1" fmla="*/ 87630 h 563403"/>
                  <a:gd name="connsiteX2" fmla="*/ 117256 w 117848"/>
                  <a:gd name="connsiteY2" fmla="*/ 497396 h 563403"/>
                  <a:gd name="connsiteX3" fmla="*/ 117256 w 117848"/>
                  <a:gd name="connsiteY3" fmla="*/ 563404 h 563403"/>
                  <a:gd name="connsiteX4" fmla="*/ 3 w 117848"/>
                  <a:gd name="connsiteY4" fmla="*/ 563404 h 563403"/>
                  <a:gd name="connsiteX5" fmla="*/ 37341 w 117848"/>
                  <a:gd name="connsiteY5" fmla="*/ 0 h 56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848" h="563403">
                    <a:moveTo>
                      <a:pt x="37341" y="0"/>
                    </a:moveTo>
                    <a:cubicBezTo>
                      <a:pt x="37341" y="0"/>
                      <a:pt x="59820" y="14859"/>
                      <a:pt x="67630" y="87630"/>
                    </a:cubicBezTo>
                    <a:cubicBezTo>
                      <a:pt x="75441" y="160401"/>
                      <a:pt x="115922" y="457010"/>
                      <a:pt x="117256" y="497396"/>
                    </a:cubicBezTo>
                    <a:cubicBezTo>
                      <a:pt x="118589" y="537877"/>
                      <a:pt x="117256" y="563404"/>
                      <a:pt x="117256" y="563404"/>
                    </a:cubicBezTo>
                    <a:lnTo>
                      <a:pt x="3" y="563404"/>
                    </a:lnTo>
                    <a:cubicBezTo>
                      <a:pt x="-92" y="563499"/>
                      <a:pt x="1908" y="28289"/>
                      <a:pt x="37341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B11024-6001-8760-080F-DB133090D168}"/>
                  </a:ext>
                </a:extLst>
              </p:cNvPr>
              <p:cNvSpPr/>
              <p:nvPr/>
            </p:nvSpPr>
            <p:spPr>
              <a:xfrm>
                <a:off x="2096293" y="3064430"/>
                <a:ext cx="50577" cy="16648"/>
              </a:xfrm>
              <a:custGeom>
                <a:avLst/>
                <a:gdLst>
                  <a:gd name="connsiteX0" fmla="*/ 0 w 50577"/>
                  <a:gd name="connsiteY0" fmla="*/ 16649 h 16648"/>
                  <a:gd name="connsiteX1" fmla="*/ 50578 w 50577"/>
                  <a:gd name="connsiteY1" fmla="*/ 2457 h 1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77" h="16648">
                    <a:moveTo>
                      <a:pt x="0" y="16649"/>
                    </a:moveTo>
                    <a:cubicBezTo>
                      <a:pt x="0" y="16649"/>
                      <a:pt x="24289" y="-7640"/>
                      <a:pt x="50578" y="2457"/>
                    </a:cubicBezTo>
                  </a:path>
                </a:pathLst>
              </a:custGeom>
              <a:noFill/>
              <a:ln w="7741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AAD533C1-B06B-A96B-FDCC-05A706516BC8}"/>
                  </a:ext>
                </a:extLst>
              </p:cNvPr>
              <p:cNvSpPr/>
              <p:nvPr/>
            </p:nvSpPr>
            <p:spPr>
              <a:xfrm>
                <a:off x="1858644" y="3064123"/>
                <a:ext cx="78866" cy="16955"/>
              </a:xfrm>
              <a:custGeom>
                <a:avLst/>
                <a:gdLst>
                  <a:gd name="connsiteX0" fmla="*/ 78867 w 78866"/>
                  <a:gd name="connsiteY0" fmla="*/ 16956 h 16955"/>
                  <a:gd name="connsiteX1" fmla="*/ 0 w 78866"/>
                  <a:gd name="connsiteY1" fmla="*/ 8669 h 1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8866" h="16955">
                    <a:moveTo>
                      <a:pt x="78867" y="16956"/>
                    </a:moveTo>
                    <a:cubicBezTo>
                      <a:pt x="78867" y="16956"/>
                      <a:pt x="54578" y="-14858"/>
                      <a:pt x="0" y="8669"/>
                    </a:cubicBezTo>
                  </a:path>
                </a:pathLst>
              </a:custGeom>
              <a:noFill/>
              <a:ln w="7741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1B84D78-3081-B5E6-E24E-9BF0105C8689}"/>
                  </a:ext>
                </a:extLst>
              </p:cNvPr>
              <p:cNvSpPr/>
              <p:nvPr/>
            </p:nvSpPr>
            <p:spPr>
              <a:xfrm>
                <a:off x="1937511" y="3352065"/>
                <a:ext cx="69722" cy="35718"/>
              </a:xfrm>
              <a:custGeom>
                <a:avLst/>
                <a:gdLst>
                  <a:gd name="connsiteX0" fmla="*/ 0 w 69722"/>
                  <a:gd name="connsiteY0" fmla="*/ 0 h 35718"/>
                  <a:gd name="connsiteX1" fmla="*/ 69723 w 69722"/>
                  <a:gd name="connsiteY1" fmla="*/ 35433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722" h="35718">
                    <a:moveTo>
                      <a:pt x="0" y="0"/>
                    </a:moveTo>
                    <a:cubicBezTo>
                      <a:pt x="0" y="0"/>
                      <a:pt x="21241" y="39433"/>
                      <a:pt x="69723" y="35433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A4698261-9E79-120D-8839-5E30F95DD2DE}"/>
                  </a:ext>
                </a:extLst>
              </p:cNvPr>
              <p:cNvSpPr/>
              <p:nvPr/>
            </p:nvSpPr>
            <p:spPr>
              <a:xfrm>
                <a:off x="1626997" y="2778755"/>
                <a:ext cx="570923" cy="391001"/>
              </a:xfrm>
              <a:custGeom>
                <a:avLst/>
                <a:gdLst>
                  <a:gd name="connsiteX0" fmla="*/ 462248 w 570923"/>
                  <a:gd name="connsiteY0" fmla="*/ 104108 h 391001"/>
                  <a:gd name="connsiteX1" fmla="*/ 108394 w 570923"/>
                  <a:gd name="connsiteY1" fmla="*/ 274987 h 391001"/>
                  <a:gd name="connsiteX2" fmla="*/ 43148 w 570923"/>
                  <a:gd name="connsiteY2" fmla="*/ 391001 h 391001"/>
                  <a:gd name="connsiteX3" fmla="*/ 3238 w 570923"/>
                  <a:gd name="connsiteY3" fmla="*/ 391001 h 391001"/>
                  <a:gd name="connsiteX4" fmla="*/ 306514 w 570923"/>
                  <a:gd name="connsiteY4" fmla="*/ 0 h 391001"/>
                  <a:gd name="connsiteX5" fmla="*/ 547115 w 570923"/>
                  <a:gd name="connsiteY5" fmla="*/ 106204 h 391001"/>
                  <a:gd name="connsiteX6" fmla="*/ 570166 w 570923"/>
                  <a:gd name="connsiteY6" fmla="*/ 227552 h 391001"/>
                  <a:gd name="connsiteX7" fmla="*/ 462248 w 570923"/>
                  <a:gd name="connsiteY7" fmla="*/ 104108 h 39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0923" h="391001">
                    <a:moveTo>
                      <a:pt x="462248" y="104108"/>
                    </a:moveTo>
                    <a:cubicBezTo>
                      <a:pt x="462248" y="104108"/>
                      <a:pt x="332803" y="258794"/>
                      <a:pt x="108394" y="274987"/>
                    </a:cubicBezTo>
                    <a:cubicBezTo>
                      <a:pt x="108394" y="274987"/>
                      <a:pt x="116395" y="386429"/>
                      <a:pt x="43148" y="391001"/>
                    </a:cubicBezTo>
                    <a:lnTo>
                      <a:pt x="3238" y="391001"/>
                    </a:lnTo>
                    <a:cubicBezTo>
                      <a:pt x="3238" y="391001"/>
                      <a:pt x="-53341" y="2000"/>
                      <a:pt x="306514" y="0"/>
                    </a:cubicBezTo>
                    <a:cubicBezTo>
                      <a:pt x="306514" y="0"/>
                      <a:pt x="490537" y="-286"/>
                      <a:pt x="547115" y="106204"/>
                    </a:cubicBezTo>
                    <a:cubicBezTo>
                      <a:pt x="577405" y="167831"/>
                      <a:pt x="570166" y="227552"/>
                      <a:pt x="570166" y="227552"/>
                    </a:cubicBezTo>
                    <a:cubicBezTo>
                      <a:pt x="570166" y="227552"/>
                      <a:pt x="529970" y="107156"/>
                      <a:pt x="462248" y="104108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5F15E951-6917-6C3F-7F1A-F70DA65C5872}"/>
                  </a:ext>
                </a:extLst>
              </p:cNvPr>
              <p:cNvSpPr/>
              <p:nvPr/>
            </p:nvSpPr>
            <p:spPr>
              <a:xfrm>
                <a:off x="1585753" y="2758049"/>
                <a:ext cx="522255" cy="429900"/>
              </a:xfrm>
              <a:custGeom>
                <a:avLst/>
                <a:gdLst>
                  <a:gd name="connsiteX0" fmla="*/ 522256 w 522255"/>
                  <a:gd name="connsiteY0" fmla="*/ 62711 h 429900"/>
                  <a:gd name="connsiteX1" fmla="*/ 196120 w 522255"/>
                  <a:gd name="connsiteY1" fmla="*/ 108717 h 429900"/>
                  <a:gd name="connsiteX2" fmla="*/ 54483 w 522255"/>
                  <a:gd name="connsiteY2" fmla="*/ 429900 h 429900"/>
                  <a:gd name="connsiteX3" fmla="*/ 0 w 522255"/>
                  <a:gd name="connsiteY3" fmla="*/ 429900 h 429900"/>
                  <a:gd name="connsiteX4" fmla="*/ 198120 w 522255"/>
                  <a:gd name="connsiteY4" fmla="*/ 20801 h 429900"/>
                  <a:gd name="connsiteX5" fmla="*/ 522256 w 522255"/>
                  <a:gd name="connsiteY5" fmla="*/ 62711 h 42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2255" h="429900">
                    <a:moveTo>
                      <a:pt x="522256" y="62711"/>
                    </a:moveTo>
                    <a:cubicBezTo>
                      <a:pt x="522256" y="62711"/>
                      <a:pt x="359950" y="-12631"/>
                      <a:pt x="196120" y="108717"/>
                    </a:cubicBezTo>
                    <a:cubicBezTo>
                      <a:pt x="32290" y="230066"/>
                      <a:pt x="54483" y="429900"/>
                      <a:pt x="54483" y="429900"/>
                    </a:cubicBezTo>
                    <a:lnTo>
                      <a:pt x="0" y="429900"/>
                    </a:lnTo>
                    <a:cubicBezTo>
                      <a:pt x="0" y="429900"/>
                      <a:pt x="8096" y="70331"/>
                      <a:pt x="198120" y="20801"/>
                    </a:cubicBezTo>
                    <a:cubicBezTo>
                      <a:pt x="388144" y="-28729"/>
                      <a:pt x="500920" y="20325"/>
                      <a:pt x="522256" y="62711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D4E647CC-4753-AF01-0FED-0458C35545C7}"/>
                  </a:ext>
                </a:extLst>
              </p:cNvPr>
              <p:cNvSpPr/>
              <p:nvPr/>
            </p:nvSpPr>
            <p:spPr>
              <a:xfrm>
                <a:off x="1596358" y="3145156"/>
                <a:ext cx="87787" cy="178905"/>
              </a:xfrm>
              <a:custGeom>
                <a:avLst/>
                <a:gdLst>
                  <a:gd name="connsiteX0" fmla="*/ 87788 w 87787"/>
                  <a:gd name="connsiteY0" fmla="*/ 38697 h 178905"/>
                  <a:gd name="connsiteX1" fmla="*/ 10921 w 87787"/>
                  <a:gd name="connsiteY1" fmla="*/ 4979 h 178905"/>
                  <a:gd name="connsiteX2" fmla="*/ 87788 w 87787"/>
                  <a:gd name="connsiteY2" fmla="*/ 178905 h 178905"/>
                  <a:gd name="connsiteX3" fmla="*/ 87788 w 87787"/>
                  <a:gd name="connsiteY3" fmla="*/ 38697 h 17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87" h="178905">
                    <a:moveTo>
                      <a:pt x="87788" y="38697"/>
                    </a:moveTo>
                    <a:cubicBezTo>
                      <a:pt x="87788" y="38697"/>
                      <a:pt x="40639" y="-16547"/>
                      <a:pt x="10921" y="4979"/>
                    </a:cubicBezTo>
                    <a:cubicBezTo>
                      <a:pt x="-18702" y="26505"/>
                      <a:pt x="13588" y="173476"/>
                      <a:pt x="87788" y="178905"/>
                    </a:cubicBezTo>
                    <a:lnTo>
                      <a:pt x="87788" y="38697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D4D7CCD4-0E79-ED99-CC99-0F722824C196}"/>
                  </a:ext>
                </a:extLst>
              </p:cNvPr>
              <p:cNvSpPr/>
              <p:nvPr/>
            </p:nvSpPr>
            <p:spPr>
              <a:xfrm>
                <a:off x="1623472" y="3208138"/>
                <a:ext cx="45815" cy="26483"/>
              </a:xfrm>
              <a:custGeom>
                <a:avLst/>
                <a:gdLst>
                  <a:gd name="connsiteX0" fmla="*/ 0 w 45815"/>
                  <a:gd name="connsiteY0" fmla="*/ 4 h 26483"/>
                  <a:gd name="connsiteX1" fmla="*/ 45815 w 45815"/>
                  <a:gd name="connsiteY1" fmla="*/ 26484 h 2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15" h="26483">
                    <a:moveTo>
                      <a:pt x="0" y="4"/>
                    </a:moveTo>
                    <a:cubicBezTo>
                      <a:pt x="0" y="4"/>
                      <a:pt x="36385" y="-948"/>
                      <a:pt x="45815" y="26484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5A9ED0-E4A4-B3AB-5D20-59F32DBDF900}"/>
                  </a:ext>
                </a:extLst>
              </p:cNvPr>
              <p:cNvSpPr/>
              <p:nvPr/>
            </p:nvSpPr>
            <p:spPr>
              <a:xfrm>
                <a:off x="1628901" y="3568135"/>
                <a:ext cx="497647" cy="881538"/>
              </a:xfrm>
              <a:custGeom>
                <a:avLst/>
                <a:gdLst>
                  <a:gd name="connsiteX0" fmla="*/ 148876 w 497647"/>
                  <a:gd name="connsiteY0" fmla="*/ 719 h 881538"/>
                  <a:gd name="connsiteX1" fmla="*/ 296513 w 497647"/>
                  <a:gd name="connsiteY1" fmla="*/ 90159 h 881538"/>
                  <a:gd name="connsiteX2" fmla="*/ 331946 w 497647"/>
                  <a:gd name="connsiteY2" fmla="*/ 10625 h 881538"/>
                  <a:gd name="connsiteX3" fmla="*/ 467392 w 497647"/>
                  <a:gd name="connsiteY3" fmla="*/ 127878 h 881538"/>
                  <a:gd name="connsiteX4" fmla="*/ 479107 w 497647"/>
                  <a:gd name="connsiteY4" fmla="*/ 305805 h 881538"/>
                  <a:gd name="connsiteX5" fmla="*/ 495681 w 497647"/>
                  <a:gd name="connsiteY5" fmla="*/ 416390 h 881538"/>
                  <a:gd name="connsiteX6" fmla="*/ 461010 w 497647"/>
                  <a:gd name="connsiteY6" fmla="*/ 506687 h 881538"/>
                  <a:gd name="connsiteX7" fmla="*/ 451580 w 497647"/>
                  <a:gd name="connsiteY7" fmla="*/ 871971 h 881538"/>
                  <a:gd name="connsiteX8" fmla="*/ 44482 w 497647"/>
                  <a:gd name="connsiteY8" fmla="*/ 871971 h 881538"/>
                  <a:gd name="connsiteX9" fmla="*/ 0 w 497647"/>
                  <a:gd name="connsiteY9" fmla="*/ 125116 h 881538"/>
                  <a:gd name="connsiteX10" fmla="*/ 126683 w 497647"/>
                  <a:gd name="connsiteY10" fmla="*/ 21293 h 881538"/>
                  <a:gd name="connsiteX11" fmla="*/ 148876 w 497647"/>
                  <a:gd name="connsiteY11" fmla="*/ 719 h 88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7647" h="881538">
                    <a:moveTo>
                      <a:pt x="148876" y="719"/>
                    </a:moveTo>
                    <a:cubicBezTo>
                      <a:pt x="148876" y="719"/>
                      <a:pt x="227743" y="88825"/>
                      <a:pt x="296513" y="90159"/>
                    </a:cubicBezTo>
                    <a:cubicBezTo>
                      <a:pt x="296513" y="90159"/>
                      <a:pt x="325469" y="51106"/>
                      <a:pt x="331946" y="10625"/>
                    </a:cubicBezTo>
                    <a:cubicBezTo>
                      <a:pt x="331946" y="10625"/>
                      <a:pt x="457676" y="103684"/>
                      <a:pt x="467392" y="127878"/>
                    </a:cubicBezTo>
                    <a:cubicBezTo>
                      <a:pt x="477203" y="152167"/>
                      <a:pt x="479107" y="305805"/>
                      <a:pt x="479107" y="305805"/>
                    </a:cubicBezTo>
                    <a:cubicBezTo>
                      <a:pt x="479107" y="305805"/>
                      <a:pt x="504825" y="378576"/>
                      <a:pt x="495681" y="416390"/>
                    </a:cubicBezTo>
                    <a:cubicBezTo>
                      <a:pt x="486537" y="454109"/>
                      <a:pt x="461010" y="506687"/>
                      <a:pt x="461010" y="506687"/>
                    </a:cubicBezTo>
                    <a:lnTo>
                      <a:pt x="451580" y="871971"/>
                    </a:lnTo>
                    <a:cubicBezTo>
                      <a:pt x="451580" y="871971"/>
                      <a:pt x="167164" y="893497"/>
                      <a:pt x="44482" y="871971"/>
                    </a:cubicBezTo>
                    <a:lnTo>
                      <a:pt x="0" y="125116"/>
                    </a:lnTo>
                    <a:lnTo>
                      <a:pt x="126683" y="21293"/>
                    </a:lnTo>
                    <a:cubicBezTo>
                      <a:pt x="126683" y="21484"/>
                      <a:pt x="143827" y="-4615"/>
                      <a:pt x="148876" y="719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4FA6418A-F228-1E53-388C-6056E16DFE42}"/>
                  </a:ext>
                </a:extLst>
              </p:cNvPr>
              <p:cNvSpPr/>
              <p:nvPr/>
            </p:nvSpPr>
            <p:spPr>
              <a:xfrm>
                <a:off x="1902459" y="3710777"/>
                <a:ext cx="224089" cy="738187"/>
              </a:xfrm>
              <a:custGeom>
                <a:avLst/>
                <a:gdLst>
                  <a:gd name="connsiteX0" fmla="*/ 197168 w 224089"/>
                  <a:gd name="connsiteY0" fmla="*/ 0 h 738187"/>
                  <a:gd name="connsiteX1" fmla="*/ 205550 w 224089"/>
                  <a:gd name="connsiteY1" fmla="*/ 163354 h 738187"/>
                  <a:gd name="connsiteX2" fmla="*/ 222123 w 224089"/>
                  <a:gd name="connsiteY2" fmla="*/ 273939 h 738187"/>
                  <a:gd name="connsiteX3" fmla="*/ 187452 w 224089"/>
                  <a:gd name="connsiteY3" fmla="*/ 364236 h 738187"/>
                  <a:gd name="connsiteX4" fmla="*/ 178022 w 224089"/>
                  <a:gd name="connsiteY4" fmla="*/ 729520 h 738187"/>
                  <a:gd name="connsiteX5" fmla="*/ 0 w 224089"/>
                  <a:gd name="connsiteY5" fmla="*/ 738188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089" h="738187">
                    <a:moveTo>
                      <a:pt x="197168" y="0"/>
                    </a:moveTo>
                    <a:cubicBezTo>
                      <a:pt x="204121" y="45625"/>
                      <a:pt x="205550" y="163354"/>
                      <a:pt x="205550" y="163354"/>
                    </a:cubicBezTo>
                    <a:cubicBezTo>
                      <a:pt x="205550" y="163354"/>
                      <a:pt x="231267" y="236125"/>
                      <a:pt x="222123" y="273939"/>
                    </a:cubicBezTo>
                    <a:cubicBezTo>
                      <a:pt x="212979" y="311658"/>
                      <a:pt x="187452" y="364236"/>
                      <a:pt x="187452" y="364236"/>
                    </a:cubicBezTo>
                    <a:lnTo>
                      <a:pt x="178022" y="729520"/>
                    </a:lnTo>
                    <a:cubicBezTo>
                      <a:pt x="178022" y="729520"/>
                      <a:pt x="95441" y="735806"/>
                      <a:pt x="0" y="738188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4D4CC2D-491C-8714-16E9-79D297175623}"/>
                  </a:ext>
                </a:extLst>
              </p:cNvPr>
              <p:cNvSpPr/>
              <p:nvPr/>
            </p:nvSpPr>
            <p:spPr>
              <a:xfrm>
                <a:off x="1988932" y="4487028"/>
                <a:ext cx="119838" cy="255897"/>
              </a:xfrm>
              <a:custGeom>
                <a:avLst/>
                <a:gdLst>
                  <a:gd name="connsiteX0" fmla="*/ 38972 w 119838"/>
                  <a:gd name="connsiteY0" fmla="*/ 7179 h 255897"/>
                  <a:gd name="connsiteX1" fmla="*/ 3920 w 119838"/>
                  <a:gd name="connsiteY1" fmla="*/ 106906 h 255897"/>
                  <a:gd name="connsiteX2" fmla="*/ 13349 w 119838"/>
                  <a:gd name="connsiteY2" fmla="*/ 255211 h 255897"/>
                  <a:gd name="connsiteX3" fmla="*/ 92883 w 119838"/>
                  <a:gd name="connsiteY3" fmla="*/ 168914 h 255897"/>
                  <a:gd name="connsiteX4" fmla="*/ 119839 w 119838"/>
                  <a:gd name="connsiteY4" fmla="*/ 27372 h 255897"/>
                  <a:gd name="connsiteX5" fmla="*/ 38972 w 119838"/>
                  <a:gd name="connsiteY5" fmla="*/ 7179 h 25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838" h="255897">
                    <a:moveTo>
                      <a:pt x="38972" y="7179"/>
                    </a:moveTo>
                    <a:cubicBezTo>
                      <a:pt x="38972" y="7179"/>
                      <a:pt x="3920" y="89380"/>
                      <a:pt x="3920" y="106906"/>
                    </a:cubicBezTo>
                    <a:cubicBezTo>
                      <a:pt x="3920" y="124432"/>
                      <a:pt x="-9511" y="246162"/>
                      <a:pt x="13349" y="255211"/>
                    </a:cubicBezTo>
                    <a:cubicBezTo>
                      <a:pt x="36209" y="264259"/>
                      <a:pt x="80786" y="181106"/>
                      <a:pt x="92883" y="168914"/>
                    </a:cubicBezTo>
                    <a:cubicBezTo>
                      <a:pt x="104980" y="156817"/>
                      <a:pt x="119839" y="27372"/>
                      <a:pt x="119839" y="27372"/>
                    </a:cubicBezTo>
                    <a:cubicBezTo>
                      <a:pt x="119839" y="27372"/>
                      <a:pt x="88502" y="-16919"/>
                      <a:pt x="38972" y="7179"/>
                    </a:cubicBez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1DC56D90-CBAB-7368-3370-2D28499AB324}"/>
                  </a:ext>
                </a:extLst>
              </p:cNvPr>
              <p:cNvSpPr/>
              <p:nvPr/>
            </p:nvSpPr>
            <p:spPr>
              <a:xfrm>
                <a:off x="1938940" y="4563504"/>
                <a:ext cx="146431" cy="229588"/>
              </a:xfrm>
              <a:custGeom>
                <a:avLst/>
                <a:gdLst>
                  <a:gd name="connsiteX0" fmla="*/ 70104 w 146431"/>
                  <a:gd name="connsiteY0" fmla="*/ 2142 h 229588"/>
                  <a:gd name="connsiteX1" fmla="*/ 142875 w 146431"/>
                  <a:gd name="connsiteY1" fmla="*/ 92439 h 229588"/>
                  <a:gd name="connsiteX2" fmla="*/ 142875 w 146431"/>
                  <a:gd name="connsiteY2" fmla="*/ 169305 h 229588"/>
                  <a:gd name="connsiteX3" fmla="*/ 108299 w 146431"/>
                  <a:gd name="connsiteY3" fmla="*/ 224551 h 229588"/>
                  <a:gd name="connsiteX4" fmla="*/ 43148 w 146431"/>
                  <a:gd name="connsiteY4" fmla="*/ 126157 h 229588"/>
                  <a:gd name="connsiteX5" fmla="*/ 0 w 146431"/>
                  <a:gd name="connsiteY5" fmla="*/ 38527 h 229588"/>
                  <a:gd name="connsiteX6" fmla="*/ 70104 w 146431"/>
                  <a:gd name="connsiteY6" fmla="*/ 2142 h 22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431" h="229588">
                    <a:moveTo>
                      <a:pt x="70104" y="2142"/>
                    </a:moveTo>
                    <a:cubicBezTo>
                      <a:pt x="70104" y="2142"/>
                      <a:pt x="138875" y="69579"/>
                      <a:pt x="142875" y="92439"/>
                    </a:cubicBezTo>
                    <a:cubicBezTo>
                      <a:pt x="146875" y="115394"/>
                      <a:pt x="148304" y="153113"/>
                      <a:pt x="142875" y="169305"/>
                    </a:cubicBezTo>
                    <a:cubicBezTo>
                      <a:pt x="137446" y="185498"/>
                      <a:pt x="119444" y="247506"/>
                      <a:pt x="108299" y="224551"/>
                    </a:cubicBezTo>
                    <a:cubicBezTo>
                      <a:pt x="97060" y="201595"/>
                      <a:pt x="56674" y="143683"/>
                      <a:pt x="43148" y="126157"/>
                    </a:cubicBezTo>
                    <a:cubicBezTo>
                      <a:pt x="29623" y="108631"/>
                      <a:pt x="0" y="38527"/>
                      <a:pt x="0" y="38527"/>
                    </a:cubicBezTo>
                    <a:cubicBezTo>
                      <a:pt x="0" y="38527"/>
                      <a:pt x="57436" y="-10717"/>
                      <a:pt x="70104" y="2142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D4607A6A-A7DE-115D-746A-FA9EE67FAF15}"/>
                  </a:ext>
                </a:extLst>
              </p:cNvPr>
              <p:cNvSpPr/>
              <p:nvPr/>
            </p:nvSpPr>
            <p:spPr>
              <a:xfrm>
                <a:off x="1541176" y="3688921"/>
                <a:ext cx="479236" cy="930540"/>
              </a:xfrm>
              <a:custGeom>
                <a:avLst/>
                <a:gdLst>
                  <a:gd name="connsiteX0" fmla="*/ 87630 w 479236"/>
                  <a:gd name="connsiteY0" fmla="*/ 4520 h 930540"/>
                  <a:gd name="connsiteX1" fmla="*/ 22955 w 479236"/>
                  <a:gd name="connsiteY1" fmla="*/ 147395 h 930540"/>
                  <a:gd name="connsiteX2" fmla="*/ 0 w 479236"/>
                  <a:gd name="connsiteY2" fmla="*/ 651553 h 930540"/>
                  <a:gd name="connsiteX3" fmla="*/ 261556 w 479236"/>
                  <a:gd name="connsiteY3" fmla="*/ 867200 h 930540"/>
                  <a:gd name="connsiteX4" fmla="*/ 384238 w 479236"/>
                  <a:gd name="connsiteY4" fmla="*/ 930541 h 930540"/>
                  <a:gd name="connsiteX5" fmla="*/ 478631 w 479236"/>
                  <a:gd name="connsiteY5" fmla="*/ 867200 h 930540"/>
                  <a:gd name="connsiteX6" fmla="*/ 164497 w 479236"/>
                  <a:gd name="connsiteY6" fmla="*/ 580021 h 930540"/>
                  <a:gd name="connsiteX7" fmla="*/ 215741 w 479236"/>
                  <a:gd name="connsiteY7" fmla="*/ 136537 h 930540"/>
                  <a:gd name="connsiteX8" fmla="*/ 87630 w 479236"/>
                  <a:gd name="connsiteY8" fmla="*/ 4520 h 930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9236" h="930540">
                    <a:moveTo>
                      <a:pt x="87630" y="4520"/>
                    </a:moveTo>
                    <a:cubicBezTo>
                      <a:pt x="87630" y="4520"/>
                      <a:pt x="37719" y="47668"/>
                      <a:pt x="22955" y="147395"/>
                    </a:cubicBezTo>
                    <a:cubicBezTo>
                      <a:pt x="8096" y="247122"/>
                      <a:pt x="0" y="632694"/>
                      <a:pt x="0" y="651553"/>
                    </a:cubicBezTo>
                    <a:cubicBezTo>
                      <a:pt x="0" y="670413"/>
                      <a:pt x="180594" y="818717"/>
                      <a:pt x="261556" y="867200"/>
                    </a:cubicBezTo>
                    <a:cubicBezTo>
                      <a:pt x="342424" y="915777"/>
                      <a:pt x="384238" y="930541"/>
                      <a:pt x="384238" y="930541"/>
                    </a:cubicBezTo>
                    <a:cubicBezTo>
                      <a:pt x="384238" y="930541"/>
                      <a:pt x="488061" y="926540"/>
                      <a:pt x="478631" y="867200"/>
                    </a:cubicBezTo>
                    <a:lnTo>
                      <a:pt x="164497" y="580021"/>
                    </a:lnTo>
                    <a:cubicBezTo>
                      <a:pt x="164497" y="580021"/>
                      <a:pt x="213074" y="185019"/>
                      <a:pt x="215741" y="136537"/>
                    </a:cubicBezTo>
                    <a:cubicBezTo>
                      <a:pt x="218408" y="88054"/>
                      <a:pt x="173927" y="-23769"/>
                      <a:pt x="87630" y="452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AC2CAA8A-1672-B13F-CE79-C09CD931D102}"/>
                  </a:ext>
                </a:extLst>
              </p:cNvPr>
              <p:cNvSpPr/>
              <p:nvPr/>
            </p:nvSpPr>
            <p:spPr>
              <a:xfrm>
                <a:off x="1659857" y="3689060"/>
                <a:ext cx="347662" cy="855916"/>
              </a:xfrm>
              <a:custGeom>
                <a:avLst/>
                <a:gdLst>
                  <a:gd name="connsiteX0" fmla="*/ 347662 w 347662"/>
                  <a:gd name="connsiteY0" fmla="*/ 855916 h 855916"/>
                  <a:gd name="connsiteX1" fmla="*/ 45815 w 347662"/>
                  <a:gd name="connsiteY1" fmla="*/ 579977 h 855916"/>
                  <a:gd name="connsiteX2" fmla="*/ 97060 w 347662"/>
                  <a:gd name="connsiteY2" fmla="*/ 136493 h 855916"/>
                  <a:gd name="connsiteX3" fmla="*/ 0 w 347662"/>
                  <a:gd name="connsiteY3" fmla="*/ 0 h 85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855916">
                    <a:moveTo>
                      <a:pt x="347662" y="855916"/>
                    </a:moveTo>
                    <a:lnTo>
                      <a:pt x="45815" y="579977"/>
                    </a:lnTo>
                    <a:cubicBezTo>
                      <a:pt x="45815" y="579977"/>
                      <a:pt x="94393" y="184975"/>
                      <a:pt x="97060" y="136493"/>
                    </a:cubicBezTo>
                    <a:cubicBezTo>
                      <a:pt x="99441" y="94202"/>
                      <a:pt x="65818" y="3619"/>
                      <a:pt x="0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F1D61AD1-6C27-5FEF-5EB8-295FA5D0A27D}"/>
                  </a:ext>
                </a:extLst>
              </p:cNvPr>
              <p:cNvSpPr/>
              <p:nvPr/>
            </p:nvSpPr>
            <p:spPr>
              <a:xfrm>
                <a:off x="1664143" y="4455441"/>
                <a:ext cx="277368" cy="164020"/>
              </a:xfrm>
              <a:custGeom>
                <a:avLst/>
                <a:gdLst>
                  <a:gd name="connsiteX0" fmla="*/ 0 w 277368"/>
                  <a:gd name="connsiteY0" fmla="*/ 0 h 164020"/>
                  <a:gd name="connsiteX1" fmla="*/ 138589 w 277368"/>
                  <a:gd name="connsiteY1" fmla="*/ 100679 h 164020"/>
                  <a:gd name="connsiteX2" fmla="*/ 261271 w 277368"/>
                  <a:gd name="connsiteY2" fmla="*/ 164021 h 164020"/>
                  <a:gd name="connsiteX3" fmla="*/ 277368 w 277368"/>
                  <a:gd name="connsiteY3" fmla="*/ 162496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368" h="164020">
                    <a:moveTo>
                      <a:pt x="0" y="0"/>
                    </a:moveTo>
                    <a:cubicBezTo>
                      <a:pt x="49721" y="39910"/>
                      <a:pt x="103537" y="79629"/>
                      <a:pt x="138589" y="100679"/>
                    </a:cubicBezTo>
                    <a:cubicBezTo>
                      <a:pt x="219456" y="149257"/>
                      <a:pt x="261271" y="164021"/>
                      <a:pt x="261271" y="164021"/>
                    </a:cubicBezTo>
                    <a:cubicBezTo>
                      <a:pt x="261271" y="164021"/>
                      <a:pt x="267748" y="163735"/>
                      <a:pt x="277368" y="162496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3AFDCA41-C1D0-208D-3592-90A98D8F1093}"/>
                  </a:ext>
                </a:extLst>
              </p:cNvPr>
              <p:cNvSpPr/>
              <p:nvPr/>
            </p:nvSpPr>
            <p:spPr>
              <a:xfrm>
                <a:off x="2002281" y="4224555"/>
                <a:ext cx="174616" cy="300627"/>
              </a:xfrm>
              <a:custGeom>
                <a:avLst/>
                <a:gdLst>
                  <a:gd name="connsiteX0" fmla="*/ 130778 w 174616"/>
                  <a:gd name="connsiteY0" fmla="*/ 0 h 300627"/>
                  <a:gd name="connsiteX1" fmla="*/ 63341 w 174616"/>
                  <a:gd name="connsiteY1" fmla="*/ 55245 h 300627"/>
                  <a:gd name="connsiteX2" fmla="*/ 0 w 174616"/>
                  <a:gd name="connsiteY2" fmla="*/ 264223 h 300627"/>
                  <a:gd name="connsiteX3" fmla="*/ 130778 w 174616"/>
                  <a:gd name="connsiteY3" fmla="*/ 293846 h 300627"/>
                  <a:gd name="connsiteX4" fmla="*/ 174498 w 174616"/>
                  <a:gd name="connsiteY4" fmla="*/ 22860 h 300627"/>
                  <a:gd name="connsiteX5" fmla="*/ 130778 w 174616"/>
                  <a:gd name="connsiteY5" fmla="*/ 0 h 300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16" h="300627">
                    <a:moveTo>
                      <a:pt x="130778" y="0"/>
                    </a:moveTo>
                    <a:cubicBezTo>
                      <a:pt x="130778" y="0"/>
                      <a:pt x="86296" y="4000"/>
                      <a:pt x="63341" y="55245"/>
                    </a:cubicBezTo>
                    <a:cubicBezTo>
                      <a:pt x="40386" y="106489"/>
                      <a:pt x="0" y="264223"/>
                      <a:pt x="0" y="264223"/>
                    </a:cubicBezTo>
                    <a:cubicBezTo>
                      <a:pt x="0" y="264223"/>
                      <a:pt x="93059" y="319469"/>
                      <a:pt x="130778" y="293846"/>
                    </a:cubicBezTo>
                    <a:cubicBezTo>
                      <a:pt x="130778" y="293846"/>
                      <a:pt x="177260" y="102108"/>
                      <a:pt x="174498" y="22860"/>
                    </a:cubicBezTo>
                    <a:lnTo>
                      <a:pt x="130778" y="0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A88C1F06-2490-6A28-9D23-2FC7E700719D}"/>
                  </a:ext>
                </a:extLst>
              </p:cNvPr>
              <p:cNvSpPr/>
              <p:nvPr/>
            </p:nvSpPr>
            <p:spPr>
              <a:xfrm>
                <a:off x="1770347" y="4080347"/>
                <a:ext cx="144208" cy="40724"/>
              </a:xfrm>
              <a:custGeom>
                <a:avLst/>
                <a:gdLst>
                  <a:gd name="connsiteX0" fmla="*/ 0 w 144208"/>
                  <a:gd name="connsiteY0" fmla="*/ 0 h 40724"/>
                  <a:gd name="connsiteX1" fmla="*/ 144209 w 144208"/>
                  <a:gd name="connsiteY1" fmla="*/ 0 h 40724"/>
                  <a:gd name="connsiteX2" fmla="*/ 0 w 144208"/>
                  <a:gd name="connsiteY2" fmla="*/ 0 h 40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208" h="40724">
                    <a:moveTo>
                      <a:pt x="0" y="0"/>
                    </a:moveTo>
                    <a:cubicBezTo>
                      <a:pt x="0" y="0"/>
                      <a:pt x="86296" y="47149"/>
                      <a:pt x="144209" y="0"/>
                    </a:cubicBezTo>
                    <a:cubicBezTo>
                      <a:pt x="144304" y="0"/>
                      <a:pt x="86296" y="91630"/>
                      <a:pt x="0" y="0"/>
                    </a:cubicBezTo>
                    <a:close/>
                  </a:path>
                </a:pathLst>
              </a:custGeom>
              <a:solidFill>
                <a:srgbClr val="EA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9968D77F-FBA0-5590-9DE5-4F4D24B54298}"/>
                  </a:ext>
                </a:extLst>
              </p:cNvPr>
              <p:cNvSpPr/>
              <p:nvPr/>
            </p:nvSpPr>
            <p:spPr>
              <a:xfrm>
                <a:off x="1755488" y="3589619"/>
                <a:ext cx="247896" cy="141811"/>
              </a:xfrm>
              <a:custGeom>
                <a:avLst/>
                <a:gdLst>
                  <a:gd name="connsiteX0" fmla="*/ 243078 w 247896"/>
                  <a:gd name="connsiteY0" fmla="*/ 18002 h 141811"/>
                  <a:gd name="connsiteX1" fmla="*/ 246697 w 247896"/>
                  <a:gd name="connsiteY1" fmla="*/ 90011 h 141811"/>
                  <a:gd name="connsiteX2" fmla="*/ 169831 w 247896"/>
                  <a:gd name="connsiteY2" fmla="*/ 68771 h 141811"/>
                  <a:gd name="connsiteX3" fmla="*/ 122110 w 247896"/>
                  <a:gd name="connsiteY3" fmla="*/ 141542 h 141811"/>
                  <a:gd name="connsiteX4" fmla="*/ 0 w 247896"/>
                  <a:gd name="connsiteY4" fmla="*/ 0 h 14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896" h="141811">
                    <a:moveTo>
                      <a:pt x="243078" y="18002"/>
                    </a:moveTo>
                    <a:cubicBezTo>
                      <a:pt x="243078" y="18002"/>
                      <a:pt x="250793" y="80200"/>
                      <a:pt x="246697" y="90011"/>
                    </a:cubicBezTo>
                    <a:cubicBezTo>
                      <a:pt x="242697" y="99822"/>
                      <a:pt x="169831" y="68771"/>
                      <a:pt x="169831" y="68771"/>
                    </a:cubicBezTo>
                    <a:cubicBezTo>
                      <a:pt x="169831" y="68771"/>
                      <a:pt x="129635" y="146971"/>
                      <a:pt x="122110" y="141542"/>
                    </a:cubicBezTo>
                    <a:cubicBezTo>
                      <a:pt x="114586" y="136112"/>
                      <a:pt x="18859" y="72771"/>
                      <a:pt x="0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AA31EA81-9234-2255-AA4A-C0ECA7746A4C}"/>
                  </a:ext>
                </a:extLst>
              </p:cNvPr>
              <p:cNvSpPr/>
              <p:nvPr/>
            </p:nvSpPr>
            <p:spPr>
              <a:xfrm>
                <a:off x="1914079" y="3670010"/>
                <a:ext cx="58388" cy="84105"/>
              </a:xfrm>
              <a:custGeom>
                <a:avLst/>
                <a:gdLst>
                  <a:gd name="connsiteX0" fmla="*/ 0 w 58388"/>
                  <a:gd name="connsiteY0" fmla="*/ 9620 h 84105"/>
                  <a:gd name="connsiteX1" fmla="*/ 19431 w 58388"/>
                  <a:gd name="connsiteY1" fmla="*/ 84106 h 84105"/>
                  <a:gd name="connsiteX2" fmla="*/ 58388 w 58388"/>
                  <a:gd name="connsiteY2" fmla="*/ 76009 h 84105"/>
                  <a:gd name="connsiteX3" fmla="*/ 40767 w 58388"/>
                  <a:gd name="connsiteY3" fmla="*/ 0 h 8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88" h="84105">
                    <a:moveTo>
                      <a:pt x="0" y="9620"/>
                    </a:moveTo>
                    <a:cubicBezTo>
                      <a:pt x="0" y="9620"/>
                      <a:pt x="24860" y="66580"/>
                      <a:pt x="19431" y="84106"/>
                    </a:cubicBezTo>
                    <a:lnTo>
                      <a:pt x="58388" y="76009"/>
                    </a:lnTo>
                    <a:cubicBezTo>
                      <a:pt x="58388" y="76009"/>
                      <a:pt x="48578" y="20955"/>
                      <a:pt x="40767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AEE37F98-214B-B13B-72DD-49AF2352A61F}"/>
                </a:ext>
              </a:extLst>
            </p:cNvPr>
            <p:cNvSpPr/>
            <p:nvPr/>
          </p:nvSpPr>
          <p:spPr>
            <a:xfrm>
              <a:off x="2586402" y="3187854"/>
              <a:ext cx="674278" cy="835056"/>
            </a:xfrm>
            <a:custGeom>
              <a:avLst/>
              <a:gdLst>
                <a:gd name="connsiteX0" fmla="*/ 479726 w 674278"/>
                <a:gd name="connsiteY0" fmla="*/ 27908 h 835056"/>
                <a:gd name="connsiteX1" fmla="*/ 362378 w 674278"/>
                <a:gd name="connsiteY1" fmla="*/ 0 h 835056"/>
                <a:gd name="connsiteX2" fmla="*/ 96821 w 674278"/>
                <a:gd name="connsiteY2" fmla="*/ 102203 h 835056"/>
                <a:gd name="connsiteX3" fmla="*/ 21860 w 674278"/>
                <a:gd name="connsiteY3" fmla="*/ 381000 h 835056"/>
                <a:gd name="connsiteX4" fmla="*/ 21860 w 674278"/>
                <a:gd name="connsiteY4" fmla="*/ 727520 h 835056"/>
                <a:gd name="connsiteX5" fmla="*/ 13859 w 674278"/>
                <a:gd name="connsiteY5" fmla="*/ 819150 h 835056"/>
                <a:gd name="connsiteX6" fmla="*/ 82915 w 674278"/>
                <a:gd name="connsiteY6" fmla="*/ 763429 h 835056"/>
                <a:gd name="connsiteX7" fmla="*/ 110823 w 674278"/>
                <a:gd name="connsiteY7" fmla="*/ 819912 h 835056"/>
                <a:gd name="connsiteX8" fmla="*/ 140065 w 674278"/>
                <a:gd name="connsiteY8" fmla="*/ 803243 h 835056"/>
                <a:gd name="connsiteX9" fmla="*/ 193119 w 674278"/>
                <a:gd name="connsiteY9" fmla="*/ 826865 h 835056"/>
                <a:gd name="connsiteX10" fmla="*/ 397526 w 674278"/>
                <a:gd name="connsiteY10" fmla="*/ 835057 h 835056"/>
                <a:gd name="connsiteX11" fmla="*/ 506396 w 674278"/>
                <a:gd name="connsiteY11" fmla="*/ 800576 h 835056"/>
                <a:gd name="connsiteX12" fmla="*/ 524970 w 674278"/>
                <a:gd name="connsiteY12" fmla="*/ 827151 h 835056"/>
                <a:gd name="connsiteX13" fmla="*/ 580025 w 674278"/>
                <a:gd name="connsiteY13" fmla="*/ 794004 h 835056"/>
                <a:gd name="connsiteX14" fmla="*/ 603932 w 674278"/>
                <a:gd name="connsiteY14" fmla="*/ 829818 h 835056"/>
                <a:gd name="connsiteX15" fmla="*/ 631174 w 674278"/>
                <a:gd name="connsiteY15" fmla="*/ 801910 h 835056"/>
                <a:gd name="connsiteX16" fmla="*/ 665654 w 674278"/>
                <a:gd name="connsiteY16" fmla="*/ 811244 h 835056"/>
                <a:gd name="connsiteX17" fmla="*/ 643080 w 674278"/>
                <a:gd name="connsiteY17" fmla="*/ 727615 h 835056"/>
                <a:gd name="connsiteX18" fmla="*/ 641746 w 674278"/>
                <a:gd name="connsiteY18" fmla="*/ 190024 h 835056"/>
                <a:gd name="connsiteX19" fmla="*/ 479726 w 674278"/>
                <a:gd name="connsiteY19" fmla="*/ 27908 h 8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278" h="835056">
                  <a:moveTo>
                    <a:pt x="479726" y="27908"/>
                  </a:moveTo>
                  <a:cubicBezTo>
                    <a:pt x="479726" y="27908"/>
                    <a:pt x="426767" y="0"/>
                    <a:pt x="362378" y="0"/>
                  </a:cubicBezTo>
                  <a:cubicBezTo>
                    <a:pt x="297894" y="0"/>
                    <a:pt x="171783" y="6668"/>
                    <a:pt x="96821" y="102203"/>
                  </a:cubicBezTo>
                  <a:cubicBezTo>
                    <a:pt x="21860" y="197739"/>
                    <a:pt x="21860" y="330518"/>
                    <a:pt x="21860" y="381000"/>
                  </a:cubicBezTo>
                  <a:cubicBezTo>
                    <a:pt x="21860" y="431483"/>
                    <a:pt x="45767" y="669036"/>
                    <a:pt x="21860" y="727520"/>
                  </a:cubicBezTo>
                  <a:cubicBezTo>
                    <a:pt x="-2048" y="785908"/>
                    <a:pt x="-8716" y="825722"/>
                    <a:pt x="13859" y="819150"/>
                  </a:cubicBezTo>
                  <a:cubicBezTo>
                    <a:pt x="36433" y="812483"/>
                    <a:pt x="82915" y="763429"/>
                    <a:pt x="82915" y="763429"/>
                  </a:cubicBezTo>
                  <a:cubicBezTo>
                    <a:pt x="82915" y="763429"/>
                    <a:pt x="88249" y="799433"/>
                    <a:pt x="110823" y="819912"/>
                  </a:cubicBezTo>
                  <a:cubicBezTo>
                    <a:pt x="133397" y="840391"/>
                    <a:pt x="138731" y="809911"/>
                    <a:pt x="140065" y="803243"/>
                  </a:cubicBezTo>
                  <a:cubicBezTo>
                    <a:pt x="140065" y="803243"/>
                    <a:pt x="183880" y="834581"/>
                    <a:pt x="193119" y="826865"/>
                  </a:cubicBezTo>
                  <a:cubicBezTo>
                    <a:pt x="202454" y="819150"/>
                    <a:pt x="397526" y="835057"/>
                    <a:pt x="397526" y="835057"/>
                  </a:cubicBezTo>
                  <a:cubicBezTo>
                    <a:pt x="397526" y="835057"/>
                    <a:pt x="485156" y="833723"/>
                    <a:pt x="506396" y="800576"/>
                  </a:cubicBezTo>
                  <a:cubicBezTo>
                    <a:pt x="506396" y="800576"/>
                    <a:pt x="511730" y="827151"/>
                    <a:pt x="524970" y="827151"/>
                  </a:cubicBezTo>
                  <a:cubicBezTo>
                    <a:pt x="538210" y="827151"/>
                    <a:pt x="580025" y="794004"/>
                    <a:pt x="580025" y="794004"/>
                  </a:cubicBezTo>
                  <a:cubicBezTo>
                    <a:pt x="580025" y="794004"/>
                    <a:pt x="591264" y="823246"/>
                    <a:pt x="603932" y="829818"/>
                  </a:cubicBezTo>
                  <a:cubicBezTo>
                    <a:pt x="616505" y="836486"/>
                    <a:pt x="631174" y="801910"/>
                    <a:pt x="631174" y="801910"/>
                  </a:cubicBezTo>
                  <a:cubicBezTo>
                    <a:pt x="631174" y="801910"/>
                    <a:pt x="640508" y="813816"/>
                    <a:pt x="665654" y="811244"/>
                  </a:cubicBezTo>
                  <a:cubicBezTo>
                    <a:pt x="690895" y="808577"/>
                    <a:pt x="653748" y="774097"/>
                    <a:pt x="643080" y="727615"/>
                  </a:cubicBezTo>
                  <a:cubicBezTo>
                    <a:pt x="632412" y="681133"/>
                    <a:pt x="657653" y="244412"/>
                    <a:pt x="641746" y="190024"/>
                  </a:cubicBezTo>
                  <a:cubicBezTo>
                    <a:pt x="625744" y="135446"/>
                    <a:pt x="547354" y="20003"/>
                    <a:pt x="479726" y="27908"/>
                  </a:cubicBezTo>
                  <a:close/>
                </a:path>
              </a:pathLst>
            </a:custGeom>
            <a:solidFill>
              <a:srgbClr val="493A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1" name="图形 4">
              <a:extLst>
                <a:ext uri="{FF2B5EF4-FFF2-40B4-BE49-F238E27FC236}">
                  <a16:creationId xmlns:a16="http://schemas.microsoft.com/office/drawing/2014/main" id="{93AEB695-37CB-F597-0E02-3FEE6F9051C0}"/>
                </a:ext>
              </a:extLst>
            </p:cNvPr>
            <p:cNvGrpSpPr/>
            <p:nvPr/>
          </p:nvGrpSpPr>
          <p:grpSpPr>
            <a:xfrm>
              <a:off x="3030219" y="5159910"/>
              <a:ext cx="397387" cy="720947"/>
              <a:chOff x="3030219" y="5159910"/>
              <a:chExt cx="397387" cy="720947"/>
            </a:xfrm>
          </p:grpSpPr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1F439C9B-370B-5A2A-47BB-03DEF3B35D57}"/>
                  </a:ext>
                </a:extLst>
              </p:cNvPr>
              <p:cNvSpPr/>
              <p:nvPr/>
            </p:nvSpPr>
            <p:spPr>
              <a:xfrm>
                <a:off x="3050983" y="5159910"/>
                <a:ext cx="360000" cy="706850"/>
              </a:xfrm>
              <a:custGeom>
                <a:avLst/>
                <a:gdLst>
                  <a:gd name="connsiteX0" fmla="*/ 306800 w 360000"/>
                  <a:gd name="connsiteY0" fmla="*/ 0 h 706850"/>
                  <a:gd name="connsiteX1" fmla="*/ 209264 w 360000"/>
                  <a:gd name="connsiteY1" fmla="*/ 366427 h 706850"/>
                  <a:gd name="connsiteX2" fmla="*/ 193358 w 360000"/>
                  <a:gd name="connsiteY2" fmla="*/ 521780 h 706850"/>
                  <a:gd name="connsiteX3" fmla="*/ 351949 w 360000"/>
                  <a:gd name="connsiteY3" fmla="*/ 657225 h 706850"/>
                  <a:gd name="connsiteX4" fmla="*/ 283940 w 360000"/>
                  <a:gd name="connsiteY4" fmla="*/ 705993 h 706850"/>
                  <a:gd name="connsiteX5" fmla="*/ 107728 w 360000"/>
                  <a:gd name="connsiteY5" fmla="*/ 705993 h 706850"/>
                  <a:gd name="connsiteX6" fmla="*/ 68866 w 360000"/>
                  <a:gd name="connsiteY6" fmla="*/ 627317 h 706850"/>
                  <a:gd name="connsiteX7" fmla="*/ 44006 w 360000"/>
                  <a:gd name="connsiteY7" fmla="*/ 706850 h 706850"/>
                  <a:gd name="connsiteX8" fmla="*/ 1238 w 360000"/>
                  <a:gd name="connsiteY8" fmla="*/ 706850 h 706850"/>
                  <a:gd name="connsiteX9" fmla="*/ 6191 w 360000"/>
                  <a:gd name="connsiteY9" fmla="*/ 569595 h 706850"/>
                  <a:gd name="connsiteX10" fmla="*/ 43053 w 360000"/>
                  <a:gd name="connsiteY10" fmla="*/ 511874 h 706850"/>
                  <a:gd name="connsiteX11" fmla="*/ 69914 w 360000"/>
                  <a:gd name="connsiteY11" fmla="*/ 20003 h 706850"/>
                  <a:gd name="connsiteX12" fmla="*/ 306800 w 360000"/>
                  <a:gd name="connsiteY12" fmla="*/ 0 h 70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0000" h="706850">
                    <a:moveTo>
                      <a:pt x="306800" y="0"/>
                    </a:moveTo>
                    <a:cubicBezTo>
                      <a:pt x="306800" y="0"/>
                      <a:pt x="217170" y="332518"/>
                      <a:pt x="209264" y="366427"/>
                    </a:cubicBezTo>
                    <a:cubicBezTo>
                      <a:pt x="201263" y="400241"/>
                      <a:pt x="181356" y="505778"/>
                      <a:pt x="193358" y="521780"/>
                    </a:cubicBezTo>
                    <a:cubicBezTo>
                      <a:pt x="205264" y="537686"/>
                      <a:pt x="335375" y="639223"/>
                      <a:pt x="351949" y="657225"/>
                    </a:cubicBezTo>
                    <a:cubicBezTo>
                      <a:pt x="368522" y="675227"/>
                      <a:pt x="365569" y="712946"/>
                      <a:pt x="283940" y="705993"/>
                    </a:cubicBezTo>
                    <a:cubicBezTo>
                      <a:pt x="202311" y="699040"/>
                      <a:pt x="107728" y="705993"/>
                      <a:pt x="107728" y="705993"/>
                    </a:cubicBezTo>
                    <a:cubicBezTo>
                      <a:pt x="107728" y="705993"/>
                      <a:pt x="85820" y="627317"/>
                      <a:pt x="68866" y="627317"/>
                    </a:cubicBezTo>
                    <a:lnTo>
                      <a:pt x="44006" y="706850"/>
                    </a:lnTo>
                    <a:lnTo>
                      <a:pt x="1238" y="706850"/>
                    </a:lnTo>
                    <a:cubicBezTo>
                      <a:pt x="1238" y="706850"/>
                      <a:pt x="-3715" y="595503"/>
                      <a:pt x="6191" y="569595"/>
                    </a:cubicBezTo>
                    <a:cubicBezTo>
                      <a:pt x="16193" y="543687"/>
                      <a:pt x="43053" y="511874"/>
                      <a:pt x="43053" y="511874"/>
                    </a:cubicBezTo>
                    <a:cubicBezTo>
                      <a:pt x="43053" y="511874"/>
                      <a:pt x="28099" y="89726"/>
                      <a:pt x="69914" y="20003"/>
                    </a:cubicBezTo>
                    <a:lnTo>
                      <a:pt x="306800" y="0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79529647-82B1-D9F7-1872-5DD93F8AF5DE}"/>
                  </a:ext>
                </a:extLst>
              </p:cNvPr>
              <p:cNvSpPr/>
              <p:nvPr/>
            </p:nvSpPr>
            <p:spPr>
              <a:xfrm>
                <a:off x="3030219" y="5679594"/>
                <a:ext cx="397387" cy="201263"/>
              </a:xfrm>
              <a:custGeom>
                <a:avLst/>
                <a:gdLst>
                  <a:gd name="connsiteX0" fmla="*/ 57341 w 397387"/>
                  <a:gd name="connsiteY0" fmla="*/ 0 h 201263"/>
                  <a:gd name="connsiteX1" fmla="*/ 150304 w 397387"/>
                  <a:gd name="connsiteY1" fmla="*/ 70771 h 201263"/>
                  <a:gd name="connsiteX2" fmla="*/ 342424 w 397387"/>
                  <a:gd name="connsiteY2" fmla="*/ 96679 h 201263"/>
                  <a:gd name="connsiteX3" fmla="*/ 397192 w 397387"/>
                  <a:gd name="connsiteY3" fmla="*/ 155448 h 201263"/>
                  <a:gd name="connsiteX4" fmla="*/ 354425 w 397387"/>
                  <a:gd name="connsiteY4" fmla="*/ 201263 h 201263"/>
                  <a:gd name="connsiteX5" fmla="*/ 0 w 397387"/>
                  <a:gd name="connsiteY5" fmla="*/ 196310 h 201263"/>
                  <a:gd name="connsiteX6" fmla="*/ 0 w 397387"/>
                  <a:gd name="connsiteY6" fmla="*/ 77724 h 201263"/>
                  <a:gd name="connsiteX7" fmla="*/ 57341 w 397387"/>
                  <a:gd name="connsiteY7" fmla="*/ 0 h 20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387" h="201263">
                    <a:moveTo>
                      <a:pt x="57341" y="0"/>
                    </a:moveTo>
                    <a:cubicBezTo>
                      <a:pt x="57341" y="0"/>
                      <a:pt x="109442" y="50863"/>
                      <a:pt x="150304" y="70771"/>
                    </a:cubicBezTo>
                    <a:cubicBezTo>
                      <a:pt x="191167" y="90678"/>
                      <a:pt x="317564" y="113538"/>
                      <a:pt x="342424" y="96679"/>
                    </a:cubicBezTo>
                    <a:cubicBezTo>
                      <a:pt x="342424" y="96679"/>
                      <a:pt x="401193" y="136493"/>
                      <a:pt x="397192" y="155448"/>
                    </a:cubicBezTo>
                    <a:cubicBezTo>
                      <a:pt x="393192" y="174403"/>
                      <a:pt x="354425" y="201263"/>
                      <a:pt x="354425" y="201263"/>
                    </a:cubicBezTo>
                    <a:lnTo>
                      <a:pt x="0" y="196310"/>
                    </a:lnTo>
                    <a:lnTo>
                      <a:pt x="0" y="77724"/>
                    </a:lnTo>
                    <a:cubicBezTo>
                      <a:pt x="0" y="77724"/>
                      <a:pt x="24193" y="11811"/>
                      <a:pt x="57341" y="0"/>
                    </a:cubicBezTo>
                    <a:close/>
                  </a:path>
                </a:pathLst>
              </a:custGeom>
              <a:solidFill>
                <a:srgbClr val="0A08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4A5815F6-9616-1AC3-0204-C030E8AD39F5}"/>
                </a:ext>
              </a:extLst>
            </p:cNvPr>
            <p:cNvSpPr/>
            <p:nvPr/>
          </p:nvSpPr>
          <p:spPr>
            <a:xfrm>
              <a:off x="2811239" y="3904706"/>
              <a:ext cx="195167" cy="140684"/>
            </a:xfrm>
            <a:custGeom>
              <a:avLst/>
              <a:gdLst>
                <a:gd name="connsiteX0" fmla="*/ 23908 w 195167"/>
                <a:gd name="connsiteY0" fmla="*/ 0 h 140684"/>
                <a:gd name="connsiteX1" fmla="*/ 0 w 195167"/>
                <a:gd name="connsiteY1" fmla="*/ 118110 h 140684"/>
                <a:gd name="connsiteX2" fmla="*/ 156020 w 195167"/>
                <a:gd name="connsiteY2" fmla="*/ 140684 h 140684"/>
                <a:gd name="connsiteX3" fmla="*/ 195167 w 195167"/>
                <a:gd name="connsiteY3" fmla="*/ 23908 h 140684"/>
                <a:gd name="connsiteX4" fmla="*/ 23908 w 195167"/>
                <a:gd name="connsiteY4" fmla="*/ 0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" h="140684">
                  <a:moveTo>
                    <a:pt x="23908" y="0"/>
                  </a:moveTo>
                  <a:lnTo>
                    <a:pt x="0" y="118110"/>
                  </a:lnTo>
                  <a:lnTo>
                    <a:pt x="156020" y="140684"/>
                  </a:lnTo>
                  <a:cubicBezTo>
                    <a:pt x="156020" y="140684"/>
                    <a:pt x="176594" y="35814"/>
                    <a:pt x="195167" y="23908"/>
                  </a:cubicBezTo>
                  <a:lnTo>
                    <a:pt x="23908" y="0"/>
                  </a:lnTo>
                  <a:close/>
                </a:path>
              </a:pathLst>
            </a:custGeom>
            <a:solidFill>
              <a:srgbClr val="EAA0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F7529B7-7F16-A490-F55B-303785BDF3CC}"/>
                </a:ext>
              </a:extLst>
            </p:cNvPr>
            <p:cNvSpPr/>
            <p:nvPr/>
          </p:nvSpPr>
          <p:spPr>
            <a:xfrm>
              <a:off x="2697035" y="3290057"/>
              <a:ext cx="520350" cy="661130"/>
            </a:xfrm>
            <a:custGeom>
              <a:avLst/>
              <a:gdLst>
                <a:gd name="connsiteX0" fmla="*/ 322612 w 520350"/>
                <a:gd name="connsiteY0" fmla="*/ 661130 h 661130"/>
                <a:gd name="connsiteX1" fmla="*/ 237649 w 520350"/>
                <a:gd name="connsiteY1" fmla="*/ 661130 h 661130"/>
                <a:gd name="connsiteX2" fmla="*/ 0 w 520350"/>
                <a:gd name="connsiteY2" fmla="*/ 423481 h 661130"/>
                <a:gd name="connsiteX3" fmla="*/ 0 w 520350"/>
                <a:gd name="connsiteY3" fmla="*/ 144685 h 661130"/>
                <a:gd name="connsiteX4" fmla="*/ 144685 w 520350"/>
                <a:gd name="connsiteY4" fmla="*/ 0 h 661130"/>
                <a:gd name="connsiteX5" fmla="*/ 375666 w 520350"/>
                <a:gd name="connsiteY5" fmla="*/ 0 h 661130"/>
                <a:gd name="connsiteX6" fmla="*/ 520351 w 520350"/>
                <a:gd name="connsiteY6" fmla="*/ 144685 h 661130"/>
                <a:gd name="connsiteX7" fmla="*/ 520351 w 520350"/>
                <a:gd name="connsiteY7" fmla="*/ 463296 h 661130"/>
                <a:gd name="connsiteX8" fmla="*/ 322612 w 520350"/>
                <a:gd name="connsiteY8" fmla="*/ 661130 h 6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0350" h="661130">
                  <a:moveTo>
                    <a:pt x="322612" y="661130"/>
                  </a:moveTo>
                  <a:lnTo>
                    <a:pt x="237649" y="661130"/>
                  </a:lnTo>
                  <a:cubicBezTo>
                    <a:pt x="106394" y="661130"/>
                    <a:pt x="0" y="554736"/>
                    <a:pt x="0" y="423481"/>
                  </a:cubicBezTo>
                  <a:lnTo>
                    <a:pt x="0" y="144685"/>
                  </a:lnTo>
                  <a:cubicBezTo>
                    <a:pt x="0" y="64770"/>
                    <a:pt x="64770" y="0"/>
                    <a:pt x="144685" y="0"/>
                  </a:cubicBezTo>
                  <a:lnTo>
                    <a:pt x="375666" y="0"/>
                  </a:lnTo>
                  <a:cubicBezTo>
                    <a:pt x="455581" y="0"/>
                    <a:pt x="520351" y="64770"/>
                    <a:pt x="520351" y="144685"/>
                  </a:cubicBezTo>
                  <a:lnTo>
                    <a:pt x="520351" y="463296"/>
                  </a:lnTo>
                  <a:cubicBezTo>
                    <a:pt x="520446" y="572643"/>
                    <a:pt x="431863" y="661130"/>
                    <a:pt x="322612" y="661130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6F42707E-00F9-F86B-CDBD-4E5512286462}"/>
                </a:ext>
              </a:extLst>
            </p:cNvPr>
            <p:cNvSpPr/>
            <p:nvPr/>
          </p:nvSpPr>
          <p:spPr>
            <a:xfrm>
              <a:off x="2912204" y="3620670"/>
              <a:ext cx="55054" cy="55054"/>
            </a:xfrm>
            <a:custGeom>
              <a:avLst/>
              <a:gdLst>
                <a:gd name="connsiteX0" fmla="*/ 55055 w 55054"/>
                <a:gd name="connsiteY0" fmla="*/ 27527 h 55054"/>
                <a:gd name="connsiteX1" fmla="*/ 27527 w 55054"/>
                <a:gd name="connsiteY1" fmla="*/ 55054 h 55054"/>
                <a:gd name="connsiteX2" fmla="*/ 0 w 55054"/>
                <a:gd name="connsiteY2" fmla="*/ 27527 h 55054"/>
                <a:gd name="connsiteX3" fmla="*/ 27527 w 55054"/>
                <a:gd name="connsiteY3" fmla="*/ 0 h 55054"/>
                <a:gd name="connsiteX4" fmla="*/ 55055 w 55054"/>
                <a:gd name="connsiteY4" fmla="*/ 27527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4" h="55054">
                  <a:moveTo>
                    <a:pt x="55055" y="27527"/>
                  </a:moveTo>
                  <a:cubicBezTo>
                    <a:pt x="55055" y="42730"/>
                    <a:pt x="42730" y="55054"/>
                    <a:pt x="27527" y="55054"/>
                  </a:cubicBezTo>
                  <a:cubicBezTo>
                    <a:pt x="12324" y="55054"/>
                    <a:pt x="0" y="42730"/>
                    <a:pt x="0" y="27527"/>
                  </a:cubicBezTo>
                  <a:cubicBezTo>
                    <a:pt x="0" y="12324"/>
                    <a:pt x="12324" y="0"/>
                    <a:pt x="27527" y="0"/>
                  </a:cubicBezTo>
                  <a:cubicBezTo>
                    <a:pt x="42730" y="0"/>
                    <a:pt x="55055" y="12324"/>
                    <a:pt x="55055" y="27527"/>
                  </a:cubicBez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293B3009-C1DD-736B-8A26-028014239370}"/>
                </a:ext>
              </a:extLst>
            </p:cNvPr>
            <p:cNvSpPr/>
            <p:nvPr/>
          </p:nvSpPr>
          <p:spPr>
            <a:xfrm>
              <a:off x="2370517" y="5082948"/>
              <a:ext cx="735996" cy="211074"/>
            </a:xfrm>
            <a:custGeom>
              <a:avLst/>
              <a:gdLst>
                <a:gd name="connsiteX0" fmla="*/ 735997 w 735996"/>
                <a:gd name="connsiteY0" fmla="*/ 0 h 211074"/>
                <a:gd name="connsiteX1" fmla="*/ 151352 w 735996"/>
                <a:gd name="connsiteY1" fmla="*/ 0 h 211074"/>
                <a:gd name="connsiteX2" fmla="*/ 0 w 735996"/>
                <a:gd name="connsiteY2" fmla="*/ 151352 h 211074"/>
                <a:gd name="connsiteX3" fmla="*/ 0 w 735996"/>
                <a:gd name="connsiteY3" fmla="*/ 211074 h 211074"/>
                <a:gd name="connsiteX4" fmla="*/ 735997 w 735996"/>
                <a:gd name="connsiteY4" fmla="*/ 211074 h 211074"/>
                <a:gd name="connsiteX5" fmla="*/ 735997 w 735996"/>
                <a:gd name="connsiteY5" fmla="*/ 0 h 21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996" h="211074">
                  <a:moveTo>
                    <a:pt x="735997" y="0"/>
                  </a:moveTo>
                  <a:lnTo>
                    <a:pt x="151352" y="0"/>
                  </a:lnTo>
                  <a:cubicBezTo>
                    <a:pt x="67818" y="0"/>
                    <a:pt x="0" y="67723"/>
                    <a:pt x="0" y="151352"/>
                  </a:cubicBezTo>
                  <a:lnTo>
                    <a:pt x="0" y="211074"/>
                  </a:lnTo>
                  <a:lnTo>
                    <a:pt x="735997" y="211074"/>
                  </a:lnTo>
                  <a:lnTo>
                    <a:pt x="735997" y="0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430228C5-0977-696E-2FF2-112415293A00}"/>
                </a:ext>
              </a:extLst>
            </p:cNvPr>
            <p:cNvSpPr/>
            <p:nvPr/>
          </p:nvSpPr>
          <p:spPr>
            <a:xfrm>
              <a:off x="2691796" y="5270114"/>
              <a:ext cx="26574" cy="585406"/>
            </a:xfrm>
            <a:custGeom>
              <a:avLst/>
              <a:gdLst>
                <a:gd name="connsiteX0" fmla="*/ 0 w 26574"/>
                <a:gd name="connsiteY0" fmla="*/ 0 h 585406"/>
                <a:gd name="connsiteX1" fmla="*/ 26575 w 26574"/>
                <a:gd name="connsiteY1" fmla="*/ 0 h 585406"/>
                <a:gd name="connsiteX2" fmla="*/ 26575 w 26574"/>
                <a:gd name="connsiteY2" fmla="*/ 585406 h 585406"/>
                <a:gd name="connsiteX3" fmla="*/ 0 w 26574"/>
                <a:gd name="connsiteY3" fmla="*/ 585406 h 58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74" h="585406">
                  <a:moveTo>
                    <a:pt x="0" y="0"/>
                  </a:moveTo>
                  <a:lnTo>
                    <a:pt x="26575" y="0"/>
                  </a:lnTo>
                  <a:lnTo>
                    <a:pt x="26575" y="585406"/>
                  </a:lnTo>
                  <a:lnTo>
                    <a:pt x="0" y="585406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1EDCF068-A1ED-7AD6-CEF9-C2D2262AE670}"/>
                </a:ext>
              </a:extLst>
            </p:cNvPr>
            <p:cNvSpPr/>
            <p:nvPr/>
          </p:nvSpPr>
          <p:spPr>
            <a:xfrm>
              <a:off x="2584163" y="5855521"/>
              <a:ext cx="241649" cy="23907"/>
            </a:xfrm>
            <a:custGeom>
              <a:avLst/>
              <a:gdLst>
                <a:gd name="connsiteX0" fmla="*/ 241649 w 241649"/>
                <a:gd name="connsiteY0" fmla="*/ 23908 h 23907"/>
                <a:gd name="connsiteX1" fmla="*/ 0 w 241649"/>
                <a:gd name="connsiteY1" fmla="*/ 23908 h 23907"/>
                <a:gd name="connsiteX2" fmla="*/ 0 w 241649"/>
                <a:gd name="connsiteY2" fmla="*/ 23908 h 23907"/>
                <a:gd name="connsiteX3" fmla="*/ 23908 w 241649"/>
                <a:gd name="connsiteY3" fmla="*/ 0 h 23907"/>
                <a:gd name="connsiteX4" fmla="*/ 217742 w 241649"/>
                <a:gd name="connsiteY4" fmla="*/ 0 h 23907"/>
                <a:gd name="connsiteX5" fmla="*/ 241649 w 241649"/>
                <a:gd name="connsiteY5" fmla="*/ 23908 h 23907"/>
                <a:gd name="connsiteX6" fmla="*/ 241649 w 241649"/>
                <a:gd name="connsiteY6" fmla="*/ 23908 h 2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649" h="23907">
                  <a:moveTo>
                    <a:pt x="241649" y="23908"/>
                  </a:moveTo>
                  <a:lnTo>
                    <a:pt x="0" y="23908"/>
                  </a:lnTo>
                  <a:lnTo>
                    <a:pt x="0" y="23908"/>
                  </a:lnTo>
                  <a:cubicBezTo>
                    <a:pt x="0" y="10668"/>
                    <a:pt x="10668" y="0"/>
                    <a:pt x="23908" y="0"/>
                  </a:cubicBezTo>
                  <a:lnTo>
                    <a:pt x="217742" y="0"/>
                  </a:lnTo>
                  <a:cubicBezTo>
                    <a:pt x="230981" y="0"/>
                    <a:pt x="241649" y="10763"/>
                    <a:pt x="241649" y="23908"/>
                  </a:cubicBezTo>
                  <a:lnTo>
                    <a:pt x="241649" y="23908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9BA7ACBB-7879-B6AE-2253-FF8A2DCA285D}"/>
                </a:ext>
              </a:extLst>
            </p:cNvPr>
            <p:cNvSpPr/>
            <p:nvPr/>
          </p:nvSpPr>
          <p:spPr>
            <a:xfrm>
              <a:off x="2888296" y="3520396"/>
              <a:ext cx="78962" cy="29884"/>
            </a:xfrm>
            <a:custGeom>
              <a:avLst/>
              <a:gdLst>
                <a:gd name="connsiteX0" fmla="*/ 78962 w 78962"/>
                <a:gd name="connsiteY0" fmla="*/ 5977 h 29884"/>
                <a:gd name="connsiteX1" fmla="*/ 0 w 78962"/>
                <a:gd name="connsiteY1" fmla="*/ 29885 h 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962" h="29884">
                  <a:moveTo>
                    <a:pt x="78962" y="5977"/>
                  </a:moveTo>
                  <a:cubicBezTo>
                    <a:pt x="78962" y="5977"/>
                    <a:pt x="29147" y="-17931"/>
                    <a:pt x="0" y="29885"/>
                  </a:cubicBezTo>
                </a:path>
              </a:pathLst>
            </a:custGeom>
            <a:noFill/>
            <a:ln w="811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179C46AF-0428-1A06-A245-4B7B52457A14}"/>
                </a:ext>
              </a:extLst>
            </p:cNvPr>
            <p:cNvSpPr/>
            <p:nvPr/>
          </p:nvSpPr>
          <p:spPr>
            <a:xfrm>
              <a:off x="3111277" y="3620670"/>
              <a:ext cx="55054" cy="55054"/>
            </a:xfrm>
            <a:custGeom>
              <a:avLst/>
              <a:gdLst>
                <a:gd name="connsiteX0" fmla="*/ 55054 w 55054"/>
                <a:gd name="connsiteY0" fmla="*/ 27527 h 55054"/>
                <a:gd name="connsiteX1" fmla="*/ 27527 w 55054"/>
                <a:gd name="connsiteY1" fmla="*/ 55054 h 55054"/>
                <a:gd name="connsiteX2" fmla="*/ 0 w 55054"/>
                <a:gd name="connsiteY2" fmla="*/ 27527 h 55054"/>
                <a:gd name="connsiteX3" fmla="*/ 27527 w 55054"/>
                <a:gd name="connsiteY3" fmla="*/ 0 h 55054"/>
                <a:gd name="connsiteX4" fmla="*/ 55054 w 55054"/>
                <a:gd name="connsiteY4" fmla="*/ 27527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4" h="55054">
                  <a:moveTo>
                    <a:pt x="55054" y="27527"/>
                  </a:moveTo>
                  <a:cubicBezTo>
                    <a:pt x="55054" y="42730"/>
                    <a:pt x="42730" y="55054"/>
                    <a:pt x="27527" y="55054"/>
                  </a:cubicBezTo>
                  <a:cubicBezTo>
                    <a:pt x="12324" y="55054"/>
                    <a:pt x="0" y="42730"/>
                    <a:pt x="0" y="27527"/>
                  </a:cubicBezTo>
                  <a:cubicBezTo>
                    <a:pt x="0" y="12324"/>
                    <a:pt x="12324" y="0"/>
                    <a:pt x="27527" y="0"/>
                  </a:cubicBezTo>
                  <a:cubicBezTo>
                    <a:pt x="42730" y="0"/>
                    <a:pt x="55054" y="12324"/>
                    <a:pt x="55054" y="27527"/>
                  </a:cubicBez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0186E36-1849-B74C-9CCA-A5875C8C91C2}"/>
                </a:ext>
              </a:extLst>
            </p:cNvPr>
            <p:cNvSpPr/>
            <p:nvPr/>
          </p:nvSpPr>
          <p:spPr>
            <a:xfrm>
              <a:off x="3111277" y="3520396"/>
              <a:ext cx="78962" cy="29884"/>
            </a:xfrm>
            <a:custGeom>
              <a:avLst/>
              <a:gdLst>
                <a:gd name="connsiteX0" fmla="*/ 0 w 78962"/>
                <a:gd name="connsiteY0" fmla="*/ 5977 h 29884"/>
                <a:gd name="connsiteX1" fmla="*/ 78962 w 78962"/>
                <a:gd name="connsiteY1" fmla="*/ 29885 h 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962" h="29884">
                  <a:moveTo>
                    <a:pt x="0" y="5977"/>
                  </a:moveTo>
                  <a:cubicBezTo>
                    <a:pt x="0" y="5977"/>
                    <a:pt x="49816" y="-17931"/>
                    <a:pt x="78962" y="29885"/>
                  </a:cubicBezTo>
                </a:path>
              </a:pathLst>
            </a:custGeom>
            <a:noFill/>
            <a:ln w="811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CACA3540-5012-EF12-B015-D5F7ADC709DD}"/>
                </a:ext>
              </a:extLst>
            </p:cNvPr>
            <p:cNvSpPr/>
            <p:nvPr/>
          </p:nvSpPr>
          <p:spPr>
            <a:xfrm>
              <a:off x="3052888" y="3648197"/>
              <a:ext cx="39814" cy="114490"/>
            </a:xfrm>
            <a:custGeom>
              <a:avLst/>
              <a:gdLst>
                <a:gd name="connsiteX0" fmla="*/ 0 w 39814"/>
                <a:gd name="connsiteY0" fmla="*/ 0 h 114490"/>
                <a:gd name="connsiteX1" fmla="*/ 39814 w 39814"/>
                <a:gd name="connsiteY1" fmla="*/ 90583 h 114490"/>
                <a:gd name="connsiteX2" fmla="*/ 0 w 39814"/>
                <a:gd name="connsiteY2" fmla="*/ 114491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14" h="114490">
                  <a:moveTo>
                    <a:pt x="0" y="0"/>
                  </a:moveTo>
                  <a:cubicBezTo>
                    <a:pt x="0" y="0"/>
                    <a:pt x="39814" y="77343"/>
                    <a:pt x="39814" y="90583"/>
                  </a:cubicBezTo>
                  <a:cubicBezTo>
                    <a:pt x="39814" y="103823"/>
                    <a:pt x="0" y="114491"/>
                    <a:pt x="0" y="114491"/>
                  </a:cubicBezTo>
                </a:path>
              </a:pathLst>
            </a:custGeom>
            <a:noFill/>
            <a:ln w="7965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65D8FDE-3976-8862-9FF7-4AC570F4770D}"/>
                </a:ext>
              </a:extLst>
            </p:cNvPr>
            <p:cNvSpPr/>
            <p:nvPr/>
          </p:nvSpPr>
          <p:spPr>
            <a:xfrm>
              <a:off x="2963105" y="3789314"/>
              <a:ext cx="102993" cy="56399"/>
            </a:xfrm>
            <a:custGeom>
              <a:avLst/>
              <a:gdLst>
                <a:gd name="connsiteX0" fmla="*/ 101023 w 102993"/>
                <a:gd name="connsiteY0" fmla="*/ 14522 h 56399"/>
                <a:gd name="connsiteX1" fmla="*/ 4154 w 102993"/>
                <a:gd name="connsiteY1" fmla="*/ 2615 h 56399"/>
                <a:gd name="connsiteX2" fmla="*/ 52636 w 102993"/>
                <a:gd name="connsiteY2" fmla="*/ 56336 h 56399"/>
                <a:gd name="connsiteX3" fmla="*/ 101023 w 102993"/>
                <a:gd name="connsiteY3" fmla="*/ 14522 h 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93" h="56399">
                  <a:moveTo>
                    <a:pt x="101023" y="14522"/>
                  </a:moveTo>
                  <a:cubicBezTo>
                    <a:pt x="101023" y="14522"/>
                    <a:pt x="20727" y="-7386"/>
                    <a:pt x="4154" y="2615"/>
                  </a:cubicBezTo>
                  <a:cubicBezTo>
                    <a:pt x="-12420" y="12616"/>
                    <a:pt x="24061" y="58336"/>
                    <a:pt x="52636" y="56336"/>
                  </a:cubicBezTo>
                  <a:cubicBezTo>
                    <a:pt x="81116" y="54336"/>
                    <a:pt x="111024" y="30523"/>
                    <a:pt x="101023" y="14522"/>
                  </a:cubicBezTo>
                  <a:close/>
                </a:path>
              </a:pathLst>
            </a:custGeom>
            <a:solidFill>
              <a:srgbClr val="E58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39E195F-002A-651B-BFE8-ED631A940923}"/>
                </a:ext>
              </a:extLst>
            </p:cNvPr>
            <p:cNvSpPr/>
            <p:nvPr/>
          </p:nvSpPr>
          <p:spPr>
            <a:xfrm>
              <a:off x="2639054" y="3617326"/>
              <a:ext cx="72648" cy="145555"/>
            </a:xfrm>
            <a:custGeom>
              <a:avLst/>
              <a:gdLst>
                <a:gd name="connsiteX0" fmla="*/ 72649 w 72648"/>
                <a:gd name="connsiteY0" fmla="*/ 21251 h 145555"/>
                <a:gd name="connsiteX1" fmla="*/ 4926 w 72648"/>
                <a:gd name="connsiteY1" fmla="*/ 21251 h 145555"/>
                <a:gd name="connsiteX2" fmla="*/ 72649 w 72648"/>
                <a:gd name="connsiteY2" fmla="*/ 145362 h 145555"/>
                <a:gd name="connsiteX3" fmla="*/ 72649 w 72648"/>
                <a:gd name="connsiteY3" fmla="*/ 21251 h 14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48" h="145555">
                  <a:moveTo>
                    <a:pt x="72649" y="21251"/>
                  </a:moveTo>
                  <a:cubicBezTo>
                    <a:pt x="72649" y="21251"/>
                    <a:pt x="28834" y="-26564"/>
                    <a:pt x="4926" y="21251"/>
                  </a:cubicBezTo>
                  <a:cubicBezTo>
                    <a:pt x="-18982" y="69067"/>
                    <a:pt x="50741" y="150029"/>
                    <a:pt x="72649" y="145362"/>
                  </a:cubicBezTo>
                  <a:lnTo>
                    <a:pt x="72649" y="21251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0B1A4841-53FE-D617-53ED-2A3B2D1C0C2E}"/>
                </a:ext>
              </a:extLst>
            </p:cNvPr>
            <p:cNvSpPr/>
            <p:nvPr/>
          </p:nvSpPr>
          <p:spPr>
            <a:xfrm>
              <a:off x="2669221" y="3663152"/>
              <a:ext cx="27908" cy="35813"/>
            </a:xfrm>
            <a:custGeom>
              <a:avLst/>
              <a:gdLst>
                <a:gd name="connsiteX0" fmla="*/ 0 w 27908"/>
                <a:gd name="connsiteY0" fmla="*/ 0 h 35813"/>
                <a:gd name="connsiteX1" fmla="*/ 27908 w 27908"/>
                <a:gd name="connsiteY1" fmla="*/ 35814 h 3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908" h="35813">
                  <a:moveTo>
                    <a:pt x="0" y="0"/>
                  </a:moveTo>
                  <a:cubicBezTo>
                    <a:pt x="0" y="0"/>
                    <a:pt x="27527" y="9144"/>
                    <a:pt x="27908" y="35814"/>
                  </a:cubicBezTo>
                </a:path>
              </a:pathLst>
            </a:custGeom>
            <a:noFill/>
            <a:ln w="7965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7" name="图形 4">
              <a:extLst>
                <a:ext uri="{FF2B5EF4-FFF2-40B4-BE49-F238E27FC236}">
                  <a16:creationId xmlns:a16="http://schemas.microsoft.com/office/drawing/2014/main" id="{68D94141-3E60-38DF-2A56-E2F57D5D304C}"/>
                </a:ext>
              </a:extLst>
            </p:cNvPr>
            <p:cNvGrpSpPr/>
            <p:nvPr/>
          </p:nvGrpSpPr>
          <p:grpSpPr>
            <a:xfrm>
              <a:off x="2905917" y="5179817"/>
              <a:ext cx="397388" cy="720946"/>
              <a:chOff x="2905917" y="5179817"/>
              <a:chExt cx="397388" cy="720946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D715220-85FD-3241-F029-0E819BCF8021}"/>
                  </a:ext>
                </a:extLst>
              </p:cNvPr>
              <p:cNvSpPr/>
              <p:nvPr/>
            </p:nvSpPr>
            <p:spPr>
              <a:xfrm>
                <a:off x="2926587" y="5179817"/>
                <a:ext cx="360000" cy="706850"/>
              </a:xfrm>
              <a:custGeom>
                <a:avLst/>
                <a:gdLst>
                  <a:gd name="connsiteX0" fmla="*/ 306800 w 360000"/>
                  <a:gd name="connsiteY0" fmla="*/ 0 h 706850"/>
                  <a:gd name="connsiteX1" fmla="*/ 209264 w 360000"/>
                  <a:gd name="connsiteY1" fmla="*/ 366427 h 706850"/>
                  <a:gd name="connsiteX2" fmla="*/ 193358 w 360000"/>
                  <a:gd name="connsiteY2" fmla="*/ 521780 h 706850"/>
                  <a:gd name="connsiteX3" fmla="*/ 351949 w 360000"/>
                  <a:gd name="connsiteY3" fmla="*/ 657225 h 706850"/>
                  <a:gd name="connsiteX4" fmla="*/ 283940 w 360000"/>
                  <a:gd name="connsiteY4" fmla="*/ 705993 h 706850"/>
                  <a:gd name="connsiteX5" fmla="*/ 107728 w 360000"/>
                  <a:gd name="connsiteY5" fmla="*/ 705993 h 706850"/>
                  <a:gd name="connsiteX6" fmla="*/ 68866 w 360000"/>
                  <a:gd name="connsiteY6" fmla="*/ 627316 h 706850"/>
                  <a:gd name="connsiteX7" fmla="*/ 44005 w 360000"/>
                  <a:gd name="connsiteY7" fmla="*/ 706850 h 706850"/>
                  <a:gd name="connsiteX8" fmla="*/ 1238 w 360000"/>
                  <a:gd name="connsiteY8" fmla="*/ 706850 h 706850"/>
                  <a:gd name="connsiteX9" fmla="*/ 6191 w 360000"/>
                  <a:gd name="connsiteY9" fmla="*/ 569595 h 706850"/>
                  <a:gd name="connsiteX10" fmla="*/ 43053 w 360000"/>
                  <a:gd name="connsiteY10" fmla="*/ 511873 h 706850"/>
                  <a:gd name="connsiteX11" fmla="*/ 69913 w 360000"/>
                  <a:gd name="connsiteY11" fmla="*/ 20002 h 706850"/>
                  <a:gd name="connsiteX12" fmla="*/ 306800 w 360000"/>
                  <a:gd name="connsiteY12" fmla="*/ 0 h 70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0000" h="706850">
                    <a:moveTo>
                      <a:pt x="306800" y="0"/>
                    </a:moveTo>
                    <a:cubicBezTo>
                      <a:pt x="306800" y="0"/>
                      <a:pt x="217170" y="332518"/>
                      <a:pt x="209264" y="366427"/>
                    </a:cubicBezTo>
                    <a:cubicBezTo>
                      <a:pt x="201263" y="400240"/>
                      <a:pt x="181356" y="505777"/>
                      <a:pt x="193358" y="521780"/>
                    </a:cubicBezTo>
                    <a:cubicBezTo>
                      <a:pt x="205264" y="537686"/>
                      <a:pt x="335375" y="639223"/>
                      <a:pt x="351949" y="657225"/>
                    </a:cubicBezTo>
                    <a:cubicBezTo>
                      <a:pt x="368522" y="675132"/>
                      <a:pt x="365569" y="712946"/>
                      <a:pt x="283940" y="705993"/>
                    </a:cubicBezTo>
                    <a:cubicBezTo>
                      <a:pt x="202311" y="699040"/>
                      <a:pt x="107728" y="705993"/>
                      <a:pt x="107728" y="705993"/>
                    </a:cubicBezTo>
                    <a:cubicBezTo>
                      <a:pt x="107728" y="705993"/>
                      <a:pt x="85820" y="627316"/>
                      <a:pt x="68866" y="627316"/>
                    </a:cubicBezTo>
                    <a:lnTo>
                      <a:pt x="44005" y="706850"/>
                    </a:lnTo>
                    <a:lnTo>
                      <a:pt x="1238" y="706850"/>
                    </a:lnTo>
                    <a:cubicBezTo>
                      <a:pt x="1238" y="706850"/>
                      <a:pt x="-3715" y="595503"/>
                      <a:pt x="6191" y="569595"/>
                    </a:cubicBezTo>
                    <a:cubicBezTo>
                      <a:pt x="16097" y="543687"/>
                      <a:pt x="43053" y="511873"/>
                      <a:pt x="43053" y="511873"/>
                    </a:cubicBezTo>
                    <a:cubicBezTo>
                      <a:pt x="43053" y="511873"/>
                      <a:pt x="28099" y="89725"/>
                      <a:pt x="69913" y="20002"/>
                    </a:cubicBezTo>
                    <a:lnTo>
                      <a:pt x="306800" y="0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871EABFC-C085-FD5D-4D06-CF84C1FCFA28}"/>
                  </a:ext>
                </a:extLst>
              </p:cNvPr>
              <p:cNvSpPr/>
              <p:nvPr/>
            </p:nvSpPr>
            <p:spPr>
              <a:xfrm>
                <a:off x="2905917" y="5699501"/>
                <a:ext cx="397388" cy="201263"/>
              </a:xfrm>
              <a:custGeom>
                <a:avLst/>
                <a:gdLst>
                  <a:gd name="connsiteX0" fmla="*/ 57341 w 397388"/>
                  <a:gd name="connsiteY0" fmla="*/ 0 h 201263"/>
                  <a:gd name="connsiteX1" fmla="*/ 150305 w 397388"/>
                  <a:gd name="connsiteY1" fmla="*/ 70771 h 201263"/>
                  <a:gd name="connsiteX2" fmla="*/ 342424 w 397388"/>
                  <a:gd name="connsiteY2" fmla="*/ 96679 h 201263"/>
                  <a:gd name="connsiteX3" fmla="*/ 397193 w 397388"/>
                  <a:gd name="connsiteY3" fmla="*/ 155448 h 201263"/>
                  <a:gd name="connsiteX4" fmla="*/ 354425 w 397388"/>
                  <a:gd name="connsiteY4" fmla="*/ 201263 h 201263"/>
                  <a:gd name="connsiteX5" fmla="*/ 0 w 397388"/>
                  <a:gd name="connsiteY5" fmla="*/ 196310 h 201263"/>
                  <a:gd name="connsiteX6" fmla="*/ 0 w 397388"/>
                  <a:gd name="connsiteY6" fmla="*/ 77819 h 201263"/>
                  <a:gd name="connsiteX7" fmla="*/ 57341 w 397388"/>
                  <a:gd name="connsiteY7" fmla="*/ 0 h 20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388" h="201263">
                    <a:moveTo>
                      <a:pt x="57341" y="0"/>
                    </a:moveTo>
                    <a:cubicBezTo>
                      <a:pt x="57341" y="0"/>
                      <a:pt x="109443" y="50863"/>
                      <a:pt x="150305" y="70771"/>
                    </a:cubicBezTo>
                    <a:cubicBezTo>
                      <a:pt x="191167" y="90678"/>
                      <a:pt x="317564" y="113538"/>
                      <a:pt x="342424" y="96679"/>
                    </a:cubicBezTo>
                    <a:cubicBezTo>
                      <a:pt x="342424" y="96679"/>
                      <a:pt x="401193" y="136493"/>
                      <a:pt x="397193" y="155448"/>
                    </a:cubicBezTo>
                    <a:cubicBezTo>
                      <a:pt x="393192" y="174403"/>
                      <a:pt x="354425" y="201263"/>
                      <a:pt x="354425" y="201263"/>
                    </a:cubicBezTo>
                    <a:lnTo>
                      <a:pt x="0" y="196310"/>
                    </a:lnTo>
                    <a:lnTo>
                      <a:pt x="0" y="77819"/>
                    </a:lnTo>
                    <a:cubicBezTo>
                      <a:pt x="-95" y="77724"/>
                      <a:pt x="24099" y="11906"/>
                      <a:pt x="57341" y="0"/>
                    </a:cubicBez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DACF80D-7ACA-8B8F-95D7-0A6FC4F949D8}"/>
                </a:ext>
              </a:extLst>
            </p:cNvPr>
            <p:cNvSpPr/>
            <p:nvPr/>
          </p:nvSpPr>
          <p:spPr>
            <a:xfrm>
              <a:off x="2513244" y="4740758"/>
              <a:ext cx="934194" cy="480013"/>
            </a:xfrm>
            <a:custGeom>
              <a:avLst/>
              <a:gdLst>
                <a:gd name="connsiteX0" fmla="*/ 13293 w 934194"/>
                <a:gd name="connsiteY0" fmla="*/ 129116 h 480013"/>
                <a:gd name="connsiteX1" fmla="*/ 13293 w 934194"/>
                <a:gd name="connsiteY1" fmla="*/ 315615 h 480013"/>
                <a:gd name="connsiteX2" fmla="*/ 216366 w 934194"/>
                <a:gd name="connsiteY2" fmla="*/ 375337 h 480013"/>
                <a:gd name="connsiteX3" fmla="*/ 453348 w 934194"/>
                <a:gd name="connsiteY3" fmla="*/ 401245 h 480013"/>
                <a:gd name="connsiteX4" fmla="*/ 444013 w 934194"/>
                <a:gd name="connsiteY4" fmla="*/ 464967 h 480013"/>
                <a:gd name="connsiteX5" fmla="*/ 921216 w 934194"/>
                <a:gd name="connsiteY5" fmla="*/ 405245 h 480013"/>
                <a:gd name="connsiteX6" fmla="*/ 879401 w 934194"/>
                <a:gd name="connsiteY6" fmla="*/ 154357 h 480013"/>
                <a:gd name="connsiteX7" fmla="*/ 608605 w 934194"/>
                <a:gd name="connsiteY7" fmla="*/ 12339 h 480013"/>
                <a:gd name="connsiteX8" fmla="*/ 321903 w 934194"/>
                <a:gd name="connsiteY8" fmla="*/ 1004 h 480013"/>
                <a:gd name="connsiteX9" fmla="*/ 13293 w 934194"/>
                <a:gd name="connsiteY9" fmla="*/ 129116 h 48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4194" h="480013">
                  <a:moveTo>
                    <a:pt x="13293" y="129116"/>
                  </a:moveTo>
                  <a:cubicBezTo>
                    <a:pt x="13293" y="129116"/>
                    <a:pt x="-16616" y="265799"/>
                    <a:pt x="13293" y="315615"/>
                  </a:cubicBezTo>
                  <a:cubicBezTo>
                    <a:pt x="43201" y="365431"/>
                    <a:pt x="150643" y="375337"/>
                    <a:pt x="216366" y="375337"/>
                  </a:cubicBezTo>
                  <a:cubicBezTo>
                    <a:pt x="282088" y="375337"/>
                    <a:pt x="453348" y="401245"/>
                    <a:pt x="453348" y="401245"/>
                  </a:cubicBezTo>
                  <a:cubicBezTo>
                    <a:pt x="453348" y="401245"/>
                    <a:pt x="438774" y="458966"/>
                    <a:pt x="444013" y="464967"/>
                  </a:cubicBezTo>
                  <a:cubicBezTo>
                    <a:pt x="449252" y="470968"/>
                    <a:pt x="779865" y="518688"/>
                    <a:pt x="921216" y="405245"/>
                  </a:cubicBezTo>
                  <a:cubicBezTo>
                    <a:pt x="953124" y="383338"/>
                    <a:pt x="921216" y="216079"/>
                    <a:pt x="879401" y="154357"/>
                  </a:cubicBezTo>
                  <a:cubicBezTo>
                    <a:pt x="837586" y="92635"/>
                    <a:pt x="716142" y="29675"/>
                    <a:pt x="608605" y="12339"/>
                  </a:cubicBezTo>
                  <a:cubicBezTo>
                    <a:pt x="501068" y="-4997"/>
                    <a:pt x="321903" y="1004"/>
                    <a:pt x="321903" y="1004"/>
                  </a:cubicBezTo>
                  <a:lnTo>
                    <a:pt x="13293" y="129116"/>
                  </a:lnTo>
                  <a:close/>
                </a:path>
              </a:pathLst>
            </a:custGeom>
            <a:solidFill>
              <a:srgbClr val="8C6B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26B40051-5324-DA9F-D865-1F6034690D17}"/>
                </a:ext>
              </a:extLst>
            </p:cNvPr>
            <p:cNvSpPr/>
            <p:nvPr/>
          </p:nvSpPr>
          <p:spPr>
            <a:xfrm>
              <a:off x="2675317" y="3276913"/>
              <a:ext cx="546736" cy="340709"/>
            </a:xfrm>
            <a:custGeom>
              <a:avLst/>
              <a:gdLst>
                <a:gd name="connsiteX0" fmla="*/ 514922 w 546736"/>
                <a:gd name="connsiteY0" fmla="*/ 118110 h 340709"/>
                <a:gd name="connsiteX1" fmla="*/ 475393 w 546736"/>
                <a:gd name="connsiteY1" fmla="*/ 228314 h 340709"/>
                <a:gd name="connsiteX2" fmla="*/ 397383 w 546736"/>
                <a:gd name="connsiteY2" fmla="*/ 228314 h 340709"/>
                <a:gd name="connsiteX3" fmla="*/ 417290 w 546736"/>
                <a:gd name="connsiteY3" fmla="*/ 180499 h 340709"/>
                <a:gd name="connsiteX4" fmla="*/ 364236 w 546736"/>
                <a:gd name="connsiteY4" fmla="*/ 228314 h 340709"/>
                <a:gd name="connsiteX5" fmla="*/ 291846 w 546736"/>
                <a:gd name="connsiteY5" fmla="*/ 228314 h 340709"/>
                <a:gd name="connsiteX6" fmla="*/ 304419 w 546736"/>
                <a:gd name="connsiteY6" fmla="*/ 203073 h 340709"/>
                <a:gd name="connsiteX7" fmla="*/ 252317 w 546736"/>
                <a:gd name="connsiteY7" fmla="*/ 228314 h 340709"/>
                <a:gd name="connsiteX8" fmla="*/ 187643 w 546736"/>
                <a:gd name="connsiteY8" fmla="*/ 228314 h 340709"/>
                <a:gd name="connsiteX9" fmla="*/ 198215 w 546736"/>
                <a:gd name="connsiteY9" fmla="*/ 139351 h 340709"/>
                <a:gd name="connsiteX10" fmla="*/ 100013 w 546736"/>
                <a:gd name="connsiteY10" fmla="*/ 258509 h 340709"/>
                <a:gd name="connsiteX11" fmla="*/ 21717 w 546736"/>
                <a:gd name="connsiteY11" fmla="*/ 340519 h 340709"/>
                <a:gd name="connsiteX12" fmla="*/ 0 w 546736"/>
                <a:gd name="connsiteY12" fmla="*/ 340709 h 340709"/>
                <a:gd name="connsiteX13" fmla="*/ 0 w 546736"/>
                <a:gd name="connsiteY13" fmla="*/ 99822 h 340709"/>
                <a:gd name="connsiteX14" fmla="*/ 99822 w 546736"/>
                <a:gd name="connsiteY14" fmla="*/ 0 h 340709"/>
                <a:gd name="connsiteX15" fmla="*/ 435959 w 546736"/>
                <a:gd name="connsiteY15" fmla="*/ 0 h 340709"/>
                <a:gd name="connsiteX16" fmla="*/ 536829 w 546736"/>
                <a:gd name="connsiteY16" fmla="*/ 79629 h 340709"/>
                <a:gd name="connsiteX17" fmla="*/ 542163 w 546736"/>
                <a:gd name="connsiteY17" fmla="*/ 211074 h 340709"/>
                <a:gd name="connsiteX18" fmla="*/ 514922 w 546736"/>
                <a:gd name="connsiteY18" fmla="*/ 118110 h 34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6736" h="340709">
                  <a:moveTo>
                    <a:pt x="514922" y="118110"/>
                  </a:moveTo>
                  <a:cubicBezTo>
                    <a:pt x="514922" y="118110"/>
                    <a:pt x="516255" y="216313"/>
                    <a:pt x="475393" y="228314"/>
                  </a:cubicBezTo>
                  <a:lnTo>
                    <a:pt x="397383" y="228314"/>
                  </a:lnTo>
                  <a:cubicBezTo>
                    <a:pt x="397383" y="228314"/>
                    <a:pt x="415957" y="207074"/>
                    <a:pt x="417290" y="180499"/>
                  </a:cubicBezTo>
                  <a:cubicBezTo>
                    <a:pt x="417290" y="180499"/>
                    <a:pt x="388049" y="228314"/>
                    <a:pt x="364236" y="228314"/>
                  </a:cubicBezTo>
                  <a:lnTo>
                    <a:pt x="291846" y="228314"/>
                  </a:lnTo>
                  <a:cubicBezTo>
                    <a:pt x="291846" y="228314"/>
                    <a:pt x="303086" y="212408"/>
                    <a:pt x="304419" y="203073"/>
                  </a:cubicBezTo>
                  <a:cubicBezTo>
                    <a:pt x="304419" y="203073"/>
                    <a:pt x="274511" y="225647"/>
                    <a:pt x="252317" y="228314"/>
                  </a:cubicBezTo>
                  <a:cubicBezTo>
                    <a:pt x="230124" y="230981"/>
                    <a:pt x="187643" y="228314"/>
                    <a:pt x="187643" y="228314"/>
                  </a:cubicBezTo>
                  <a:cubicBezTo>
                    <a:pt x="187643" y="228314"/>
                    <a:pt x="204883" y="184499"/>
                    <a:pt x="198215" y="139351"/>
                  </a:cubicBezTo>
                  <a:cubicBezTo>
                    <a:pt x="198215" y="139351"/>
                    <a:pt x="178308" y="251555"/>
                    <a:pt x="100013" y="258509"/>
                  </a:cubicBezTo>
                  <a:cubicBezTo>
                    <a:pt x="100013" y="258509"/>
                    <a:pt x="106680" y="341186"/>
                    <a:pt x="21717" y="340519"/>
                  </a:cubicBezTo>
                  <a:lnTo>
                    <a:pt x="0" y="340709"/>
                  </a:lnTo>
                  <a:lnTo>
                    <a:pt x="0" y="99822"/>
                  </a:lnTo>
                  <a:cubicBezTo>
                    <a:pt x="0" y="44672"/>
                    <a:pt x="44672" y="0"/>
                    <a:pt x="99822" y="0"/>
                  </a:cubicBezTo>
                  <a:lnTo>
                    <a:pt x="435959" y="0"/>
                  </a:lnTo>
                  <a:cubicBezTo>
                    <a:pt x="435959" y="0"/>
                    <a:pt x="518255" y="30575"/>
                    <a:pt x="536829" y="79629"/>
                  </a:cubicBezTo>
                  <a:cubicBezTo>
                    <a:pt x="555403" y="128778"/>
                    <a:pt x="542163" y="211074"/>
                    <a:pt x="542163" y="211074"/>
                  </a:cubicBezTo>
                  <a:cubicBezTo>
                    <a:pt x="542163" y="211074"/>
                    <a:pt x="536829" y="148590"/>
                    <a:pt x="514922" y="118110"/>
                  </a:cubicBezTo>
                  <a:close/>
                </a:path>
              </a:pathLst>
            </a:custGeom>
            <a:solidFill>
              <a:srgbClr val="493A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EFFF592-7CA1-E6E4-5BD1-B225E2104A1E}"/>
                </a:ext>
              </a:extLst>
            </p:cNvPr>
            <p:cNvSpPr/>
            <p:nvPr/>
          </p:nvSpPr>
          <p:spPr>
            <a:xfrm>
              <a:off x="2507501" y="3970327"/>
              <a:ext cx="536949" cy="916882"/>
            </a:xfrm>
            <a:custGeom>
              <a:avLst/>
              <a:gdLst>
                <a:gd name="connsiteX0" fmla="*/ 283831 w 536949"/>
                <a:gd name="connsiteY0" fmla="*/ 68491 h 916882"/>
                <a:gd name="connsiteX1" fmla="*/ 314406 w 536949"/>
                <a:gd name="connsiteY1" fmla="*/ 6 h 916882"/>
                <a:gd name="connsiteX2" fmla="*/ 470997 w 536949"/>
                <a:gd name="connsiteY2" fmla="*/ 26391 h 916882"/>
                <a:gd name="connsiteX3" fmla="*/ 498906 w 536949"/>
                <a:gd name="connsiteY3" fmla="*/ 57918 h 916882"/>
                <a:gd name="connsiteX4" fmla="*/ 482999 w 536949"/>
                <a:gd name="connsiteY4" fmla="*/ 85826 h 916882"/>
                <a:gd name="connsiteX5" fmla="*/ 533481 w 536949"/>
                <a:gd name="connsiteY5" fmla="*/ 193364 h 916882"/>
                <a:gd name="connsiteX6" fmla="*/ 449852 w 536949"/>
                <a:gd name="connsiteY6" fmla="*/ 789438 h 916882"/>
                <a:gd name="connsiteX7" fmla="*/ 202964 w 536949"/>
                <a:gd name="connsiteY7" fmla="*/ 853161 h 916882"/>
                <a:gd name="connsiteX8" fmla="*/ 13131 w 536949"/>
                <a:gd name="connsiteY8" fmla="*/ 916883 h 916882"/>
                <a:gd name="connsiteX9" fmla="*/ 19798 w 536949"/>
                <a:gd name="connsiteY9" fmla="*/ 838587 h 916882"/>
                <a:gd name="connsiteX10" fmla="*/ 70281 w 536949"/>
                <a:gd name="connsiteY10" fmla="*/ 403199 h 916882"/>
                <a:gd name="connsiteX11" fmla="*/ 283831 w 536949"/>
                <a:gd name="connsiteY11" fmla="*/ 68491 h 91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949" h="916882">
                  <a:moveTo>
                    <a:pt x="283831" y="68491"/>
                  </a:moveTo>
                  <a:cubicBezTo>
                    <a:pt x="283831" y="68491"/>
                    <a:pt x="282498" y="-756"/>
                    <a:pt x="314406" y="6"/>
                  </a:cubicBezTo>
                  <a:cubicBezTo>
                    <a:pt x="314406" y="6"/>
                    <a:pt x="412609" y="46583"/>
                    <a:pt x="470997" y="26391"/>
                  </a:cubicBezTo>
                  <a:cubicBezTo>
                    <a:pt x="470997" y="26391"/>
                    <a:pt x="509478" y="40678"/>
                    <a:pt x="498906" y="57918"/>
                  </a:cubicBezTo>
                  <a:cubicBezTo>
                    <a:pt x="488333" y="75158"/>
                    <a:pt x="482999" y="85826"/>
                    <a:pt x="482999" y="85826"/>
                  </a:cubicBezTo>
                  <a:cubicBezTo>
                    <a:pt x="482999" y="85826"/>
                    <a:pt x="509574" y="100400"/>
                    <a:pt x="533481" y="193364"/>
                  </a:cubicBezTo>
                  <a:cubicBezTo>
                    <a:pt x="557389" y="286328"/>
                    <a:pt x="449852" y="789438"/>
                    <a:pt x="449852" y="789438"/>
                  </a:cubicBezTo>
                  <a:cubicBezTo>
                    <a:pt x="449852" y="789438"/>
                    <a:pt x="269353" y="830586"/>
                    <a:pt x="202964" y="853161"/>
                  </a:cubicBezTo>
                  <a:cubicBezTo>
                    <a:pt x="136575" y="875735"/>
                    <a:pt x="26370" y="916883"/>
                    <a:pt x="13131" y="916883"/>
                  </a:cubicBezTo>
                  <a:cubicBezTo>
                    <a:pt x="-109" y="916883"/>
                    <a:pt x="-10777" y="850494"/>
                    <a:pt x="19798" y="838587"/>
                  </a:cubicBezTo>
                  <a:cubicBezTo>
                    <a:pt x="19798" y="838587"/>
                    <a:pt x="26466" y="585032"/>
                    <a:pt x="70281" y="403199"/>
                  </a:cubicBezTo>
                  <a:cubicBezTo>
                    <a:pt x="113905" y="221177"/>
                    <a:pt x="223252" y="78587"/>
                    <a:pt x="283831" y="68491"/>
                  </a:cubicBez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BD00D036-1852-0DF1-D3B2-F6985A9AAE5E}"/>
                </a:ext>
              </a:extLst>
            </p:cNvPr>
            <p:cNvSpPr/>
            <p:nvPr/>
          </p:nvSpPr>
          <p:spPr>
            <a:xfrm>
              <a:off x="2986499" y="4064059"/>
              <a:ext cx="430148" cy="514908"/>
            </a:xfrm>
            <a:custGeom>
              <a:avLst/>
              <a:gdLst>
                <a:gd name="connsiteX0" fmla="*/ 0 w 430148"/>
                <a:gd name="connsiteY0" fmla="*/ 0 h 514908"/>
                <a:gd name="connsiteX1" fmla="*/ 79629 w 430148"/>
                <a:gd name="connsiteY1" fmla="*/ 75629 h 514908"/>
                <a:gd name="connsiteX2" fmla="*/ 185357 w 430148"/>
                <a:gd name="connsiteY2" fmla="*/ 306610 h 514908"/>
                <a:gd name="connsiteX3" fmla="*/ 338518 w 430148"/>
                <a:gd name="connsiteY3" fmla="*/ 175165 h 514908"/>
                <a:gd name="connsiteX4" fmla="*/ 430149 w 430148"/>
                <a:gd name="connsiteY4" fmla="*/ 306610 h 514908"/>
                <a:gd name="connsiteX5" fmla="*/ 185357 w 430148"/>
                <a:gd name="connsiteY5" fmla="*/ 511016 h 514908"/>
                <a:gd name="connsiteX6" fmla="*/ 115538 w 430148"/>
                <a:gd name="connsiteY6" fmla="*/ 484442 h 514908"/>
                <a:gd name="connsiteX7" fmla="*/ 8001 w 430148"/>
                <a:gd name="connsiteY7" fmla="*/ 342424 h 514908"/>
                <a:gd name="connsiteX8" fmla="*/ 0 w 430148"/>
                <a:gd name="connsiteY8" fmla="*/ 0 h 51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148" h="514908">
                  <a:moveTo>
                    <a:pt x="0" y="0"/>
                  </a:moveTo>
                  <a:cubicBezTo>
                    <a:pt x="0" y="0"/>
                    <a:pt x="53054" y="15907"/>
                    <a:pt x="79629" y="75629"/>
                  </a:cubicBezTo>
                  <a:cubicBezTo>
                    <a:pt x="106204" y="135350"/>
                    <a:pt x="185357" y="306610"/>
                    <a:pt x="185357" y="306610"/>
                  </a:cubicBezTo>
                  <a:lnTo>
                    <a:pt x="338518" y="175165"/>
                  </a:lnTo>
                  <a:cubicBezTo>
                    <a:pt x="338518" y="175165"/>
                    <a:pt x="426149" y="249460"/>
                    <a:pt x="430149" y="306610"/>
                  </a:cubicBezTo>
                  <a:cubicBezTo>
                    <a:pt x="430149" y="306610"/>
                    <a:pt x="203359" y="501777"/>
                    <a:pt x="185357" y="511016"/>
                  </a:cubicBezTo>
                  <a:cubicBezTo>
                    <a:pt x="167354" y="520255"/>
                    <a:pt x="135445" y="513683"/>
                    <a:pt x="115538" y="484442"/>
                  </a:cubicBezTo>
                  <a:cubicBezTo>
                    <a:pt x="95631" y="455200"/>
                    <a:pt x="8001" y="342424"/>
                    <a:pt x="8001" y="3424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732DDA6D-06ED-E3F8-9470-7D6A734FE6BB}"/>
                </a:ext>
              </a:extLst>
            </p:cNvPr>
            <p:cNvSpPr/>
            <p:nvPr/>
          </p:nvSpPr>
          <p:spPr>
            <a:xfrm>
              <a:off x="3327685" y="4073587"/>
              <a:ext cx="277461" cy="266601"/>
            </a:xfrm>
            <a:custGeom>
              <a:avLst/>
              <a:gdLst>
                <a:gd name="connsiteX0" fmla="*/ 0 w 277461"/>
                <a:gd name="connsiteY0" fmla="*/ 182972 h 266601"/>
                <a:gd name="connsiteX1" fmla="*/ 31813 w 277461"/>
                <a:gd name="connsiteY1" fmla="*/ 144491 h 266601"/>
                <a:gd name="connsiteX2" fmla="*/ 31813 w 277461"/>
                <a:gd name="connsiteY2" fmla="*/ 95342 h 266601"/>
                <a:gd name="connsiteX3" fmla="*/ 31813 w 277461"/>
                <a:gd name="connsiteY3" fmla="*/ 17047 h 266601"/>
                <a:gd name="connsiteX4" fmla="*/ 88868 w 277461"/>
                <a:gd name="connsiteY4" fmla="*/ 58195 h 266601"/>
                <a:gd name="connsiteX5" fmla="*/ 197739 w 277461"/>
                <a:gd name="connsiteY5" fmla="*/ 1140 h 266601"/>
                <a:gd name="connsiteX6" fmla="*/ 205740 w 277461"/>
                <a:gd name="connsiteY6" fmla="*/ 21047 h 266601"/>
                <a:gd name="connsiteX7" fmla="*/ 246888 w 277461"/>
                <a:gd name="connsiteY7" fmla="*/ 25048 h 266601"/>
                <a:gd name="connsiteX8" fmla="*/ 269462 w 277461"/>
                <a:gd name="connsiteY8" fmla="*/ 41621 h 266601"/>
                <a:gd name="connsiteX9" fmla="*/ 276130 w 277461"/>
                <a:gd name="connsiteY9" fmla="*/ 91532 h 266601"/>
                <a:gd name="connsiteX10" fmla="*/ 112871 w 277461"/>
                <a:gd name="connsiteY10" fmla="*/ 206880 h 266601"/>
                <a:gd name="connsiteX11" fmla="*/ 71723 w 277461"/>
                <a:gd name="connsiteY11" fmla="*/ 266602 h 266601"/>
                <a:gd name="connsiteX12" fmla="*/ 0 w 277461"/>
                <a:gd name="connsiteY12" fmla="*/ 182972 h 26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461" h="266601">
                  <a:moveTo>
                    <a:pt x="0" y="182972"/>
                  </a:moveTo>
                  <a:lnTo>
                    <a:pt x="31813" y="144491"/>
                  </a:lnTo>
                  <a:cubicBezTo>
                    <a:pt x="31813" y="144491"/>
                    <a:pt x="27813" y="111344"/>
                    <a:pt x="31813" y="95342"/>
                  </a:cubicBezTo>
                  <a:cubicBezTo>
                    <a:pt x="35814" y="79435"/>
                    <a:pt x="25146" y="27619"/>
                    <a:pt x="31813" y="17047"/>
                  </a:cubicBezTo>
                  <a:cubicBezTo>
                    <a:pt x="38481" y="6474"/>
                    <a:pt x="63627" y="19714"/>
                    <a:pt x="88868" y="58195"/>
                  </a:cubicBezTo>
                  <a:cubicBezTo>
                    <a:pt x="88868" y="58195"/>
                    <a:pt x="187071" y="-9528"/>
                    <a:pt x="197739" y="1140"/>
                  </a:cubicBezTo>
                  <a:cubicBezTo>
                    <a:pt x="208312" y="11713"/>
                    <a:pt x="205740" y="21047"/>
                    <a:pt x="205740" y="21047"/>
                  </a:cubicBezTo>
                  <a:cubicBezTo>
                    <a:pt x="205740" y="21047"/>
                    <a:pt x="240221" y="7808"/>
                    <a:pt x="246888" y="25048"/>
                  </a:cubicBezTo>
                  <a:cubicBezTo>
                    <a:pt x="246888" y="25048"/>
                    <a:pt x="269462" y="29048"/>
                    <a:pt x="269462" y="41621"/>
                  </a:cubicBezTo>
                  <a:cubicBezTo>
                    <a:pt x="269462" y="41621"/>
                    <a:pt x="281369" y="84960"/>
                    <a:pt x="276130" y="91532"/>
                  </a:cubicBezTo>
                  <a:cubicBezTo>
                    <a:pt x="276130" y="91532"/>
                    <a:pt x="146018" y="228121"/>
                    <a:pt x="112871" y="206880"/>
                  </a:cubicBezTo>
                  <a:lnTo>
                    <a:pt x="71723" y="266602"/>
                  </a:lnTo>
                  <a:lnTo>
                    <a:pt x="0" y="182972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8868FBF-5999-7D7D-9D0E-42683E572ED2}"/>
                </a:ext>
              </a:extLst>
            </p:cNvPr>
            <p:cNvSpPr/>
            <p:nvPr/>
          </p:nvSpPr>
          <p:spPr>
            <a:xfrm>
              <a:off x="3100609" y="4733095"/>
              <a:ext cx="177926" cy="258484"/>
            </a:xfrm>
            <a:custGeom>
              <a:avLst/>
              <a:gdLst>
                <a:gd name="connsiteX0" fmla="*/ 41148 w 177926"/>
                <a:gd name="connsiteY0" fmla="*/ 0 h 258484"/>
                <a:gd name="connsiteX1" fmla="*/ 135446 w 177926"/>
                <a:gd name="connsiteY1" fmla="*/ 62389 h 258484"/>
                <a:gd name="connsiteX2" fmla="*/ 177927 w 177926"/>
                <a:gd name="connsiteY2" fmla="*/ 136779 h 258484"/>
                <a:gd name="connsiteX3" fmla="*/ 172593 w 177926"/>
                <a:gd name="connsiteY3" fmla="*/ 200501 h 258484"/>
                <a:gd name="connsiteX4" fmla="*/ 155353 w 177926"/>
                <a:gd name="connsiteY4" fmla="*/ 207169 h 258484"/>
                <a:gd name="connsiteX5" fmla="*/ 109538 w 177926"/>
                <a:gd name="connsiteY5" fmla="*/ 256318 h 258484"/>
                <a:gd name="connsiteX6" fmla="*/ 71152 w 177926"/>
                <a:gd name="connsiteY6" fmla="*/ 159449 h 258484"/>
                <a:gd name="connsiteX7" fmla="*/ 30575 w 177926"/>
                <a:gd name="connsiteY7" fmla="*/ 75819 h 258484"/>
                <a:gd name="connsiteX8" fmla="*/ 0 w 177926"/>
                <a:gd name="connsiteY8" fmla="*/ 57245 h 258484"/>
                <a:gd name="connsiteX9" fmla="*/ 41148 w 177926"/>
                <a:gd name="connsiteY9" fmla="*/ 0 h 25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926" h="258484">
                  <a:moveTo>
                    <a:pt x="41148" y="0"/>
                  </a:moveTo>
                  <a:cubicBezTo>
                    <a:pt x="41148" y="0"/>
                    <a:pt x="114205" y="45149"/>
                    <a:pt x="135446" y="62389"/>
                  </a:cubicBezTo>
                  <a:cubicBezTo>
                    <a:pt x="156686" y="79629"/>
                    <a:pt x="177927" y="108871"/>
                    <a:pt x="177927" y="136779"/>
                  </a:cubicBezTo>
                  <a:cubicBezTo>
                    <a:pt x="177927" y="164687"/>
                    <a:pt x="173927" y="189833"/>
                    <a:pt x="172593" y="200501"/>
                  </a:cubicBezTo>
                  <a:cubicBezTo>
                    <a:pt x="171260" y="211169"/>
                    <a:pt x="155353" y="207169"/>
                    <a:pt x="155353" y="207169"/>
                  </a:cubicBezTo>
                  <a:cubicBezTo>
                    <a:pt x="155353" y="207169"/>
                    <a:pt x="132779" y="270891"/>
                    <a:pt x="109538" y="256318"/>
                  </a:cubicBezTo>
                  <a:cubicBezTo>
                    <a:pt x="86296" y="241745"/>
                    <a:pt x="95821" y="191262"/>
                    <a:pt x="71152" y="159449"/>
                  </a:cubicBezTo>
                  <a:cubicBezTo>
                    <a:pt x="46482" y="127635"/>
                    <a:pt x="30575" y="75819"/>
                    <a:pt x="30575" y="75819"/>
                  </a:cubicBezTo>
                  <a:lnTo>
                    <a:pt x="0" y="57245"/>
                  </a:lnTo>
                  <a:cubicBezTo>
                    <a:pt x="0" y="57055"/>
                    <a:pt x="23908" y="6668"/>
                    <a:pt x="41148" y="0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1920E19E-D568-F450-3448-2A23194D35C0}"/>
                </a:ext>
              </a:extLst>
            </p:cNvPr>
            <p:cNvSpPr/>
            <p:nvPr/>
          </p:nvSpPr>
          <p:spPr>
            <a:xfrm>
              <a:off x="2271028" y="4410880"/>
              <a:ext cx="452676" cy="365884"/>
            </a:xfrm>
            <a:custGeom>
              <a:avLst/>
              <a:gdLst>
                <a:gd name="connsiteX0" fmla="*/ 149972 w 452676"/>
                <a:gd name="connsiteY0" fmla="*/ 2269 h 365884"/>
                <a:gd name="connsiteX1" fmla="*/ 99490 w 452676"/>
                <a:gd name="connsiteY1" fmla="*/ 17795 h 365884"/>
                <a:gd name="connsiteX2" fmla="*/ 1287 w 452676"/>
                <a:gd name="connsiteY2" fmla="*/ 277066 h 365884"/>
                <a:gd name="connsiteX3" fmla="*/ 295990 w 452676"/>
                <a:gd name="connsiteY3" fmla="*/ 355361 h 365884"/>
                <a:gd name="connsiteX4" fmla="*/ 452677 w 452676"/>
                <a:gd name="connsiteY4" fmla="*/ 355361 h 365884"/>
                <a:gd name="connsiteX5" fmla="*/ 447343 w 452676"/>
                <a:gd name="connsiteY5" fmla="*/ 121713 h 365884"/>
                <a:gd name="connsiteX6" fmla="*/ 207027 w 452676"/>
                <a:gd name="connsiteY6" fmla="*/ 26177 h 365884"/>
                <a:gd name="connsiteX7" fmla="*/ 149972 w 452676"/>
                <a:gd name="connsiteY7" fmla="*/ 2269 h 365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676" h="365884">
                  <a:moveTo>
                    <a:pt x="149972" y="2269"/>
                  </a:moveTo>
                  <a:cubicBezTo>
                    <a:pt x="137876" y="-1064"/>
                    <a:pt x="116825" y="-3826"/>
                    <a:pt x="99490" y="17795"/>
                  </a:cubicBezTo>
                  <a:cubicBezTo>
                    <a:pt x="82249" y="39417"/>
                    <a:pt x="-12048" y="245157"/>
                    <a:pt x="1287" y="277066"/>
                  </a:cubicBezTo>
                  <a:cubicBezTo>
                    <a:pt x="14527" y="308879"/>
                    <a:pt x="207027" y="348789"/>
                    <a:pt x="295990" y="355361"/>
                  </a:cubicBezTo>
                  <a:cubicBezTo>
                    <a:pt x="384954" y="362029"/>
                    <a:pt x="444676" y="375269"/>
                    <a:pt x="452677" y="355361"/>
                  </a:cubicBezTo>
                  <a:lnTo>
                    <a:pt x="447343" y="121713"/>
                  </a:lnTo>
                  <a:cubicBezTo>
                    <a:pt x="447343" y="121713"/>
                    <a:pt x="240269" y="40751"/>
                    <a:pt x="207027" y="26177"/>
                  </a:cubicBezTo>
                  <a:cubicBezTo>
                    <a:pt x="173880" y="11604"/>
                    <a:pt x="163212" y="5984"/>
                    <a:pt x="149972" y="2269"/>
                  </a:cubicBezTo>
                  <a:close/>
                </a:path>
              </a:pathLst>
            </a:custGeom>
            <a:solidFill>
              <a:srgbClr val="FF8A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CB8E80C1-AF42-0D8E-F8B3-B853F7004F2D}"/>
                </a:ext>
              </a:extLst>
            </p:cNvPr>
            <p:cNvSpPr/>
            <p:nvPr/>
          </p:nvSpPr>
          <p:spPr>
            <a:xfrm>
              <a:off x="2407665" y="4098273"/>
              <a:ext cx="441308" cy="320210"/>
            </a:xfrm>
            <a:custGeom>
              <a:avLst/>
              <a:gdLst>
                <a:gd name="connsiteX0" fmla="*/ 0 w 441308"/>
                <a:gd name="connsiteY0" fmla="*/ 320211 h 320210"/>
                <a:gd name="connsiteX1" fmla="*/ 351758 w 441308"/>
                <a:gd name="connsiteY1" fmla="*/ 1600 h 320210"/>
                <a:gd name="connsiteX2" fmla="*/ 425291 w 441308"/>
                <a:gd name="connsiteY2" fmla="*/ 217912 h 3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308" h="320210">
                  <a:moveTo>
                    <a:pt x="0" y="320211"/>
                  </a:moveTo>
                  <a:cubicBezTo>
                    <a:pt x="0" y="320211"/>
                    <a:pt x="211074" y="-26309"/>
                    <a:pt x="351758" y="1600"/>
                  </a:cubicBezTo>
                  <a:cubicBezTo>
                    <a:pt x="492442" y="29508"/>
                    <a:pt x="425291" y="217912"/>
                    <a:pt x="425291" y="217912"/>
                  </a:cubicBezTo>
                </a:path>
              </a:pathLst>
            </a:custGeom>
            <a:noFill/>
            <a:ln w="7965" cap="flat">
              <a:solidFill>
                <a:srgbClr val="FF8A8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D10F449F-8FD7-371E-BB27-ECE1941E0499}"/>
                </a:ext>
              </a:extLst>
            </p:cNvPr>
            <p:cNvSpPr/>
            <p:nvPr/>
          </p:nvSpPr>
          <p:spPr>
            <a:xfrm>
              <a:off x="2630835" y="4115226"/>
              <a:ext cx="541037" cy="754657"/>
            </a:xfrm>
            <a:custGeom>
              <a:avLst/>
              <a:gdLst>
                <a:gd name="connsiteX0" fmla="*/ 66294 w 541037"/>
                <a:gd name="connsiteY0" fmla="*/ 19223 h 754657"/>
                <a:gd name="connsiteX1" fmla="*/ 188405 w 541037"/>
                <a:gd name="connsiteY1" fmla="*/ 41797 h 754657"/>
                <a:gd name="connsiteX2" fmla="*/ 196406 w 541037"/>
                <a:gd name="connsiteY2" fmla="*/ 499759 h 754657"/>
                <a:gd name="connsiteX3" fmla="*/ 540258 w 541037"/>
                <a:gd name="connsiteY3" fmla="*/ 604629 h 754657"/>
                <a:gd name="connsiteX4" fmla="*/ 413671 w 541037"/>
                <a:gd name="connsiteY4" fmla="*/ 754648 h 754657"/>
                <a:gd name="connsiteX5" fmla="*/ 156687 w 541037"/>
                <a:gd name="connsiteY5" fmla="*/ 669685 h 754657"/>
                <a:gd name="connsiteX6" fmla="*/ 66390 w 541037"/>
                <a:gd name="connsiteY6" fmla="*/ 644444 h 754657"/>
                <a:gd name="connsiteX7" fmla="*/ 18574 w 541037"/>
                <a:gd name="connsiteY7" fmla="*/ 490425 h 754657"/>
                <a:gd name="connsiteX8" fmla="*/ 0 w 541037"/>
                <a:gd name="connsiteY8" fmla="*/ 256776 h 754657"/>
                <a:gd name="connsiteX9" fmla="*/ 66294 w 541037"/>
                <a:gd name="connsiteY9" fmla="*/ 19223 h 754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1037" h="754657">
                  <a:moveTo>
                    <a:pt x="66294" y="19223"/>
                  </a:moveTo>
                  <a:cubicBezTo>
                    <a:pt x="66294" y="19223"/>
                    <a:pt x="155258" y="-36499"/>
                    <a:pt x="188405" y="41797"/>
                  </a:cubicBezTo>
                  <a:cubicBezTo>
                    <a:pt x="221552" y="120093"/>
                    <a:pt x="183071" y="489186"/>
                    <a:pt x="196406" y="499759"/>
                  </a:cubicBezTo>
                  <a:cubicBezTo>
                    <a:pt x="209646" y="510332"/>
                    <a:pt x="528257" y="587389"/>
                    <a:pt x="540258" y="604629"/>
                  </a:cubicBezTo>
                  <a:cubicBezTo>
                    <a:pt x="552165" y="621869"/>
                    <a:pt x="423768" y="755981"/>
                    <a:pt x="413671" y="754648"/>
                  </a:cubicBezTo>
                  <a:cubicBezTo>
                    <a:pt x="403575" y="753314"/>
                    <a:pt x="209741" y="667018"/>
                    <a:pt x="156687" y="669685"/>
                  </a:cubicBezTo>
                  <a:cubicBezTo>
                    <a:pt x="103632" y="672352"/>
                    <a:pt x="83630" y="671019"/>
                    <a:pt x="66390" y="644444"/>
                  </a:cubicBezTo>
                  <a:cubicBezTo>
                    <a:pt x="49149" y="617869"/>
                    <a:pt x="19908" y="578054"/>
                    <a:pt x="18574" y="490425"/>
                  </a:cubicBezTo>
                  <a:cubicBezTo>
                    <a:pt x="17241" y="402794"/>
                    <a:pt x="13240" y="275350"/>
                    <a:pt x="0" y="256776"/>
                  </a:cubicBezTo>
                  <a:cubicBezTo>
                    <a:pt x="-95" y="256776"/>
                    <a:pt x="18479" y="69610"/>
                    <a:pt x="66294" y="19223"/>
                  </a:cubicBez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339E9D76-0F3C-6A30-E032-EE850CEEDE13}"/>
                </a:ext>
              </a:extLst>
            </p:cNvPr>
            <p:cNvSpPr/>
            <p:nvPr/>
          </p:nvSpPr>
          <p:spPr>
            <a:xfrm>
              <a:off x="2711036" y="4775195"/>
              <a:ext cx="116109" cy="15716"/>
            </a:xfrm>
            <a:custGeom>
              <a:avLst/>
              <a:gdLst>
                <a:gd name="connsiteX0" fmla="*/ 0 w 116109"/>
                <a:gd name="connsiteY0" fmla="*/ 0 h 15716"/>
                <a:gd name="connsiteX1" fmla="*/ 22098 w 116109"/>
                <a:gd name="connsiteY1" fmla="*/ 8954 h 15716"/>
                <a:gd name="connsiteX2" fmla="*/ 116110 w 116109"/>
                <a:gd name="connsiteY2" fmla="*/ 15716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109" h="15716">
                  <a:moveTo>
                    <a:pt x="0" y="0"/>
                  </a:moveTo>
                  <a:cubicBezTo>
                    <a:pt x="6191" y="4572"/>
                    <a:pt x="13240" y="7334"/>
                    <a:pt x="22098" y="8954"/>
                  </a:cubicBezTo>
                  <a:cubicBezTo>
                    <a:pt x="22098" y="8954"/>
                    <a:pt x="97250" y="10573"/>
                    <a:pt x="116110" y="15716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BA160C33-8168-7AEA-D60D-2157BB3B3ECD}"/>
                </a:ext>
              </a:extLst>
            </p:cNvPr>
            <p:cNvSpPr/>
            <p:nvPr/>
          </p:nvSpPr>
          <p:spPr>
            <a:xfrm>
              <a:off x="2723609" y="4115229"/>
              <a:ext cx="254222" cy="543761"/>
            </a:xfrm>
            <a:custGeom>
              <a:avLst/>
              <a:gdLst>
                <a:gd name="connsiteX0" fmla="*/ 0 w 254222"/>
                <a:gd name="connsiteY0" fmla="*/ 6837 h 543761"/>
                <a:gd name="connsiteX1" fmla="*/ 95631 w 254222"/>
                <a:gd name="connsiteY1" fmla="*/ 41794 h 543761"/>
                <a:gd name="connsiteX2" fmla="*/ 103632 w 254222"/>
                <a:gd name="connsiteY2" fmla="*/ 499756 h 543761"/>
                <a:gd name="connsiteX3" fmla="*/ 254222 w 254222"/>
                <a:gd name="connsiteY3" fmla="*/ 543761 h 54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222" h="543761">
                  <a:moveTo>
                    <a:pt x="0" y="6837"/>
                  </a:moveTo>
                  <a:cubicBezTo>
                    <a:pt x="28956" y="-3355"/>
                    <a:pt x="74009" y="-9070"/>
                    <a:pt x="95631" y="41794"/>
                  </a:cubicBezTo>
                  <a:cubicBezTo>
                    <a:pt x="128778" y="120090"/>
                    <a:pt x="90297" y="489183"/>
                    <a:pt x="103632" y="499756"/>
                  </a:cubicBezTo>
                  <a:cubicBezTo>
                    <a:pt x="109728" y="504614"/>
                    <a:pt x="179260" y="523283"/>
                    <a:pt x="254222" y="543761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034F2E0-6CCA-5E46-8612-920C974BEF30}"/>
                </a:ext>
              </a:extLst>
            </p:cNvPr>
            <p:cNvSpPr/>
            <p:nvPr/>
          </p:nvSpPr>
          <p:spPr>
            <a:xfrm>
              <a:off x="2630741" y="4372002"/>
              <a:ext cx="15906" cy="132492"/>
            </a:xfrm>
            <a:custGeom>
              <a:avLst/>
              <a:gdLst>
                <a:gd name="connsiteX0" fmla="*/ 15907 w 15906"/>
                <a:gd name="connsiteY0" fmla="*/ 132493 h 132492"/>
                <a:gd name="connsiteX1" fmla="*/ 0 w 15906"/>
                <a:gd name="connsiteY1" fmla="*/ 0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6" h="132492">
                  <a:moveTo>
                    <a:pt x="15907" y="132493"/>
                  </a:moveTo>
                  <a:cubicBezTo>
                    <a:pt x="13335" y="69628"/>
                    <a:pt x="8572" y="12002"/>
                    <a:pt x="0" y="0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20854AA7-55F2-B578-24DF-D0E32C24E6F2}"/>
                </a:ext>
              </a:extLst>
            </p:cNvPr>
            <p:cNvSpPr/>
            <p:nvPr/>
          </p:nvSpPr>
          <p:spPr>
            <a:xfrm>
              <a:off x="3017837" y="4200838"/>
              <a:ext cx="26991" cy="237458"/>
            </a:xfrm>
            <a:custGeom>
              <a:avLst/>
              <a:gdLst>
                <a:gd name="connsiteX0" fmla="*/ 0 w 26991"/>
                <a:gd name="connsiteY0" fmla="*/ 237458 h 237458"/>
                <a:gd name="connsiteX1" fmla="*/ 26479 w 26991"/>
                <a:gd name="connsiteY1" fmla="*/ 0 h 2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91" h="237458">
                  <a:moveTo>
                    <a:pt x="0" y="237458"/>
                  </a:moveTo>
                  <a:cubicBezTo>
                    <a:pt x="0" y="237458"/>
                    <a:pt x="31337" y="54388"/>
                    <a:pt x="26479" y="0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11AE866E-E4AF-E5B7-1A40-2171C2C96D46}"/>
                </a:ext>
              </a:extLst>
            </p:cNvPr>
            <p:cNvSpPr/>
            <p:nvPr/>
          </p:nvSpPr>
          <p:spPr>
            <a:xfrm>
              <a:off x="2956019" y="5108856"/>
              <a:ext cx="12286" cy="33147"/>
            </a:xfrm>
            <a:custGeom>
              <a:avLst/>
              <a:gdLst>
                <a:gd name="connsiteX0" fmla="*/ 10573 w 12286"/>
                <a:gd name="connsiteY0" fmla="*/ 33147 h 33147"/>
                <a:gd name="connsiteX1" fmla="*/ 0 w 12286"/>
                <a:gd name="connsiteY1" fmla="*/ 0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6" h="33147">
                  <a:moveTo>
                    <a:pt x="10573" y="33147"/>
                  </a:moveTo>
                  <a:cubicBezTo>
                    <a:pt x="10573" y="33147"/>
                    <a:pt x="18574" y="18574"/>
                    <a:pt x="0" y="0"/>
                  </a:cubicBezTo>
                </a:path>
              </a:pathLst>
            </a:custGeom>
            <a:noFill/>
            <a:ln w="7965" cap="flat">
              <a:solidFill>
                <a:srgbClr val="60433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1F54192-91BB-A97A-52C7-83D05C743E15}"/>
                </a:ext>
              </a:extLst>
            </p:cNvPr>
            <p:cNvSpPr/>
            <p:nvPr/>
          </p:nvSpPr>
          <p:spPr>
            <a:xfrm>
              <a:off x="1466119" y="5883334"/>
              <a:ext cx="4662678" cy="30194"/>
            </a:xfrm>
            <a:custGeom>
              <a:avLst/>
              <a:gdLst>
                <a:gd name="connsiteX0" fmla="*/ 0 w 4662678"/>
                <a:gd name="connsiteY0" fmla="*/ 0 h 30194"/>
                <a:gd name="connsiteX1" fmla="*/ 4662678 w 4662678"/>
                <a:gd name="connsiteY1" fmla="*/ 0 h 30194"/>
                <a:gd name="connsiteX2" fmla="*/ 4662678 w 4662678"/>
                <a:gd name="connsiteY2" fmla="*/ 30194 h 30194"/>
                <a:gd name="connsiteX3" fmla="*/ 0 w 4662678"/>
                <a:gd name="connsiteY3" fmla="*/ 30194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2678" h="30194">
                  <a:moveTo>
                    <a:pt x="0" y="0"/>
                  </a:moveTo>
                  <a:lnTo>
                    <a:pt x="4662678" y="0"/>
                  </a:lnTo>
                  <a:lnTo>
                    <a:pt x="4662678" y="30194"/>
                  </a:lnTo>
                  <a:lnTo>
                    <a:pt x="0" y="30194"/>
                  </a:lnTo>
                  <a:close/>
                </a:path>
              </a:pathLst>
            </a:custGeom>
            <a:solidFill>
              <a:srgbClr val="5653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5" name="图形 4">
              <a:extLst>
                <a:ext uri="{FF2B5EF4-FFF2-40B4-BE49-F238E27FC236}">
                  <a16:creationId xmlns:a16="http://schemas.microsoft.com/office/drawing/2014/main" id="{F0F9BEA9-04D8-8ABC-C199-CE057CB92164}"/>
                </a:ext>
              </a:extLst>
            </p:cNvPr>
            <p:cNvGrpSpPr/>
            <p:nvPr/>
          </p:nvGrpSpPr>
          <p:grpSpPr>
            <a:xfrm>
              <a:off x="5491384" y="4779862"/>
              <a:ext cx="737711" cy="1102328"/>
              <a:chOff x="5491384" y="4779862"/>
              <a:chExt cx="737711" cy="1102328"/>
            </a:xfrm>
          </p:grpSpPr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C62789D9-5474-CE49-1E40-788C61AFEB5E}"/>
                  </a:ext>
                </a:extLst>
              </p:cNvPr>
              <p:cNvSpPr/>
              <p:nvPr/>
            </p:nvSpPr>
            <p:spPr>
              <a:xfrm>
                <a:off x="5671899" y="4779862"/>
                <a:ext cx="315268" cy="558355"/>
              </a:xfrm>
              <a:custGeom>
                <a:avLst/>
                <a:gdLst>
                  <a:gd name="connsiteX0" fmla="*/ 177720 w 315268"/>
                  <a:gd name="connsiteY0" fmla="*/ 558355 h 558355"/>
                  <a:gd name="connsiteX1" fmla="*/ 132286 w 315268"/>
                  <a:gd name="connsiteY1" fmla="*/ 0 h 558355"/>
                  <a:gd name="connsiteX2" fmla="*/ 177720 w 315268"/>
                  <a:gd name="connsiteY2" fmla="*/ 558355 h 55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5268" h="558355">
                    <a:moveTo>
                      <a:pt x="177720" y="558355"/>
                    </a:moveTo>
                    <a:cubicBezTo>
                      <a:pt x="177720" y="558355"/>
                      <a:pt x="515572" y="251270"/>
                      <a:pt x="132286" y="0"/>
                    </a:cubicBezTo>
                    <a:cubicBezTo>
                      <a:pt x="132286" y="0"/>
                      <a:pt x="-193660" y="298037"/>
                      <a:pt x="177720" y="558355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23EB1622-A8E5-D7C9-8EF9-0FEE58B509AE}"/>
                  </a:ext>
                </a:extLst>
              </p:cNvPr>
              <p:cNvSpPr/>
              <p:nvPr/>
            </p:nvSpPr>
            <p:spPr>
              <a:xfrm>
                <a:off x="5927685" y="5238950"/>
                <a:ext cx="301409" cy="216245"/>
              </a:xfrm>
              <a:custGeom>
                <a:avLst/>
                <a:gdLst>
                  <a:gd name="connsiteX0" fmla="*/ 2515 w 301409"/>
                  <a:gd name="connsiteY0" fmla="*/ 199947 h 216245"/>
                  <a:gd name="connsiteX1" fmla="*/ 301410 w 301409"/>
                  <a:gd name="connsiteY1" fmla="*/ 10019 h 216245"/>
                  <a:gd name="connsiteX2" fmla="*/ 2515 w 301409"/>
                  <a:gd name="connsiteY2" fmla="*/ 199947 h 21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409" h="216245">
                    <a:moveTo>
                      <a:pt x="2515" y="199947"/>
                    </a:moveTo>
                    <a:cubicBezTo>
                      <a:pt x="2515" y="199947"/>
                      <a:pt x="-47777" y="-52751"/>
                      <a:pt x="301410" y="10019"/>
                    </a:cubicBezTo>
                    <a:cubicBezTo>
                      <a:pt x="301410" y="10019"/>
                      <a:pt x="272263" y="284911"/>
                      <a:pt x="2515" y="199947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E8526B92-80C3-CD2A-2AFA-6D2B0ECA01E0}"/>
                  </a:ext>
                </a:extLst>
              </p:cNvPr>
              <p:cNvSpPr/>
              <p:nvPr/>
            </p:nvSpPr>
            <p:spPr>
              <a:xfrm>
                <a:off x="5491384" y="5326725"/>
                <a:ext cx="311372" cy="159223"/>
              </a:xfrm>
              <a:custGeom>
                <a:avLst/>
                <a:gdLst>
                  <a:gd name="connsiteX0" fmla="*/ 311372 w 311372"/>
                  <a:gd name="connsiteY0" fmla="*/ 146938 h 159223"/>
                  <a:gd name="connsiteX1" fmla="*/ 0 w 311372"/>
                  <a:gd name="connsiteY1" fmla="*/ 6921 h 159223"/>
                  <a:gd name="connsiteX2" fmla="*/ 311372 w 311372"/>
                  <a:gd name="connsiteY2" fmla="*/ 146938 h 15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1372" h="159223">
                    <a:moveTo>
                      <a:pt x="311372" y="146938"/>
                    </a:moveTo>
                    <a:cubicBezTo>
                      <a:pt x="311372" y="146938"/>
                      <a:pt x="269557" y="-37561"/>
                      <a:pt x="0" y="6921"/>
                    </a:cubicBezTo>
                    <a:cubicBezTo>
                      <a:pt x="95" y="6921"/>
                      <a:pt x="104584" y="210470"/>
                      <a:pt x="311372" y="146938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9" name="图形 4">
                <a:extLst>
                  <a:ext uri="{FF2B5EF4-FFF2-40B4-BE49-F238E27FC236}">
                    <a16:creationId xmlns:a16="http://schemas.microsoft.com/office/drawing/2014/main" id="{968F6733-F0BD-9840-748F-31A1E083AA2D}"/>
                  </a:ext>
                </a:extLst>
              </p:cNvPr>
              <p:cNvGrpSpPr/>
              <p:nvPr/>
            </p:nvGrpSpPr>
            <p:grpSpPr>
              <a:xfrm>
                <a:off x="5564343" y="4805961"/>
                <a:ext cx="626927" cy="914209"/>
                <a:chOff x="5564343" y="4805961"/>
                <a:chExt cx="626927" cy="914209"/>
              </a:xfrm>
            </p:grpSpPr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41B2D709-D9C0-AA83-4608-F0C29E1EF4CB}"/>
                    </a:ext>
                  </a:extLst>
                </p:cNvPr>
                <p:cNvSpPr/>
                <p:nvPr/>
              </p:nvSpPr>
              <p:spPr>
                <a:xfrm>
                  <a:off x="5825691" y="5190200"/>
                  <a:ext cx="148419" cy="529970"/>
                </a:xfrm>
                <a:custGeom>
                  <a:avLst/>
                  <a:gdLst>
                    <a:gd name="connsiteX0" fmla="*/ 10402 w 148419"/>
                    <a:gd name="connsiteY0" fmla="*/ 529971 h 529970"/>
                    <a:gd name="connsiteX1" fmla="*/ 148420 w 148419"/>
                    <a:gd name="connsiteY1" fmla="*/ 0 h 529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8419" h="529970">
                      <a:moveTo>
                        <a:pt x="10402" y="529971"/>
                      </a:moveTo>
                      <a:cubicBezTo>
                        <a:pt x="10402" y="529971"/>
                        <a:pt x="-56368" y="259175"/>
                        <a:pt x="14842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2C138905-80AE-8A37-B390-7E4F347DB45F}"/>
                    </a:ext>
                  </a:extLst>
                </p:cNvPr>
                <p:cNvSpPr/>
                <p:nvPr/>
              </p:nvSpPr>
              <p:spPr>
                <a:xfrm>
                  <a:off x="5927732" y="4924643"/>
                  <a:ext cx="263537" cy="314325"/>
                </a:xfrm>
                <a:custGeom>
                  <a:avLst/>
                  <a:gdLst>
                    <a:gd name="connsiteX0" fmla="*/ 11040 w 263537"/>
                    <a:gd name="connsiteY0" fmla="*/ 314325 h 314325"/>
                    <a:gd name="connsiteX1" fmla="*/ 254499 w 263537"/>
                    <a:gd name="connsiteY1" fmla="*/ 0 h 314325"/>
                    <a:gd name="connsiteX2" fmla="*/ 11040 w 263537"/>
                    <a:gd name="connsiteY2" fmla="*/ 314325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3537" h="314325">
                      <a:moveTo>
                        <a:pt x="11040" y="314325"/>
                      </a:moveTo>
                      <a:cubicBezTo>
                        <a:pt x="11040" y="314325"/>
                        <a:pt x="-78876" y="53912"/>
                        <a:pt x="254499" y="0"/>
                      </a:cubicBezTo>
                      <a:cubicBezTo>
                        <a:pt x="254405" y="-95"/>
                        <a:pt x="335939" y="254032"/>
                        <a:pt x="11040" y="314325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718CD78E-43C0-BDB2-CA12-BADC9B7BF1B5}"/>
                    </a:ext>
                  </a:extLst>
                </p:cNvPr>
                <p:cNvSpPr/>
                <p:nvPr/>
              </p:nvSpPr>
              <p:spPr>
                <a:xfrm>
                  <a:off x="5731319" y="5081710"/>
                  <a:ext cx="145211" cy="614362"/>
                </a:xfrm>
                <a:custGeom>
                  <a:avLst/>
                  <a:gdLst>
                    <a:gd name="connsiteX0" fmla="*/ 139827 w 145211"/>
                    <a:gd name="connsiteY0" fmla="*/ 614363 h 614362"/>
                    <a:gd name="connsiteX1" fmla="*/ 0 w 145211"/>
                    <a:gd name="connsiteY1" fmla="*/ 0 h 614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211" h="614362">
                      <a:moveTo>
                        <a:pt x="139827" y="614363"/>
                      </a:moveTo>
                      <a:cubicBezTo>
                        <a:pt x="139827" y="614363"/>
                        <a:pt x="187357" y="319088"/>
                        <a:pt x="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AF9C61F4-9413-C1A6-2308-3851550E5609}"/>
                    </a:ext>
                  </a:extLst>
                </p:cNvPr>
                <p:cNvSpPr/>
                <p:nvPr/>
              </p:nvSpPr>
              <p:spPr>
                <a:xfrm>
                  <a:off x="5908366" y="5388986"/>
                  <a:ext cx="65840" cy="253174"/>
                </a:xfrm>
                <a:custGeom>
                  <a:avLst/>
                  <a:gdLst>
                    <a:gd name="connsiteX0" fmla="*/ 19358 w 65840"/>
                    <a:gd name="connsiteY0" fmla="*/ 253174 h 253174"/>
                    <a:gd name="connsiteX1" fmla="*/ 65840 w 65840"/>
                    <a:gd name="connsiteY1" fmla="*/ 0 h 253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840" h="253174">
                      <a:moveTo>
                        <a:pt x="19358" y="253174"/>
                      </a:moveTo>
                      <a:cubicBezTo>
                        <a:pt x="19358" y="253174"/>
                        <a:pt x="-46936" y="64294"/>
                        <a:pt x="6584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712EE3E3-155A-01A7-F0FB-76B930D6069F}"/>
                    </a:ext>
                  </a:extLst>
                </p:cNvPr>
                <p:cNvSpPr/>
                <p:nvPr/>
              </p:nvSpPr>
              <p:spPr>
                <a:xfrm>
                  <a:off x="5731319" y="5332598"/>
                  <a:ext cx="72236" cy="267366"/>
                </a:xfrm>
                <a:custGeom>
                  <a:avLst/>
                  <a:gdLst>
                    <a:gd name="connsiteX0" fmla="*/ 41243 w 72236"/>
                    <a:gd name="connsiteY0" fmla="*/ 267367 h 267366"/>
                    <a:gd name="connsiteX1" fmla="*/ 0 w 72236"/>
                    <a:gd name="connsiteY1" fmla="*/ 0 h 267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236" h="267366">
                      <a:moveTo>
                        <a:pt x="41243" y="267367"/>
                      </a:moveTo>
                      <a:cubicBezTo>
                        <a:pt x="41243" y="267367"/>
                        <a:pt x="133350" y="160306"/>
                        <a:pt x="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F2BE4876-90EF-B071-2C2B-350746094AB0}"/>
                    </a:ext>
                  </a:extLst>
                </p:cNvPr>
                <p:cNvSpPr/>
                <p:nvPr/>
              </p:nvSpPr>
              <p:spPr>
                <a:xfrm>
                  <a:off x="5564343" y="4805961"/>
                  <a:ext cx="222442" cy="327278"/>
                </a:xfrm>
                <a:custGeom>
                  <a:avLst/>
                  <a:gdLst>
                    <a:gd name="connsiteX0" fmla="*/ 195265 w 222442"/>
                    <a:gd name="connsiteY0" fmla="*/ 327279 h 327278"/>
                    <a:gd name="connsiteX1" fmla="*/ 27244 w 222442"/>
                    <a:gd name="connsiteY1" fmla="*/ 0 h 327278"/>
                    <a:gd name="connsiteX2" fmla="*/ 195265 w 222442"/>
                    <a:gd name="connsiteY2" fmla="*/ 327279 h 327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442" h="327278">
                      <a:moveTo>
                        <a:pt x="195265" y="327279"/>
                      </a:moveTo>
                      <a:cubicBezTo>
                        <a:pt x="195265" y="327279"/>
                        <a:pt x="-87056" y="268796"/>
                        <a:pt x="27244" y="0"/>
                      </a:cubicBezTo>
                      <a:cubicBezTo>
                        <a:pt x="27244" y="0"/>
                        <a:pt x="309374" y="24670"/>
                        <a:pt x="195265" y="327279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4BEF859-B3FB-A77E-B5E2-D1E71641BD6A}"/>
                    </a:ext>
                  </a:extLst>
                </p:cNvPr>
                <p:cNvSpPr/>
                <p:nvPr/>
              </p:nvSpPr>
              <p:spPr>
                <a:xfrm>
                  <a:off x="5940806" y="5316456"/>
                  <a:ext cx="145626" cy="105793"/>
                </a:xfrm>
                <a:custGeom>
                  <a:avLst/>
                  <a:gdLst>
                    <a:gd name="connsiteX0" fmla="*/ 444 w 145626"/>
                    <a:gd name="connsiteY0" fmla="*/ 102915 h 105793"/>
                    <a:gd name="connsiteX1" fmla="*/ 144652 w 145626"/>
                    <a:gd name="connsiteY1" fmla="*/ 4998 h 105793"/>
                    <a:gd name="connsiteX2" fmla="*/ 444 w 145626"/>
                    <a:gd name="connsiteY2" fmla="*/ 102915 h 10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5626" h="105793">
                      <a:moveTo>
                        <a:pt x="444" y="102915"/>
                      </a:moveTo>
                      <a:cubicBezTo>
                        <a:pt x="444" y="102915"/>
                        <a:pt x="-15558" y="-26721"/>
                        <a:pt x="144652" y="4998"/>
                      </a:cubicBezTo>
                      <a:cubicBezTo>
                        <a:pt x="144652" y="4998"/>
                        <a:pt x="166750" y="125775"/>
                        <a:pt x="444" y="102915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4F5A226C-4E05-29CB-4470-5885B0A9849B}"/>
                    </a:ext>
                  </a:extLst>
                </p:cNvPr>
                <p:cNvSpPr/>
                <p:nvPr/>
              </p:nvSpPr>
              <p:spPr>
                <a:xfrm>
                  <a:off x="5656595" y="5262229"/>
                  <a:ext cx="106632" cy="114184"/>
                </a:xfrm>
                <a:custGeom>
                  <a:avLst/>
                  <a:gdLst>
                    <a:gd name="connsiteX0" fmla="*/ 106632 w 106632"/>
                    <a:gd name="connsiteY0" fmla="*/ 114184 h 114184"/>
                    <a:gd name="connsiteX1" fmla="*/ 143 w 106632"/>
                    <a:gd name="connsiteY1" fmla="*/ 742 h 114184"/>
                    <a:gd name="connsiteX2" fmla="*/ 106632 w 106632"/>
                    <a:gd name="connsiteY2" fmla="*/ 114184 h 114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6632" h="114184">
                      <a:moveTo>
                        <a:pt x="106632" y="114184"/>
                      </a:moveTo>
                      <a:cubicBezTo>
                        <a:pt x="106632" y="114184"/>
                        <a:pt x="-4524" y="94658"/>
                        <a:pt x="143" y="742"/>
                      </a:cubicBezTo>
                      <a:cubicBezTo>
                        <a:pt x="238" y="742"/>
                        <a:pt x="94155" y="-16403"/>
                        <a:pt x="106632" y="114184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8" name="图形 4">
                <a:extLst>
                  <a:ext uri="{FF2B5EF4-FFF2-40B4-BE49-F238E27FC236}">
                    <a16:creationId xmlns:a16="http://schemas.microsoft.com/office/drawing/2014/main" id="{F32ADAC7-9046-5708-5031-ACDFCA9DC0A3}"/>
                  </a:ext>
                </a:extLst>
              </p:cNvPr>
              <p:cNvGrpSpPr/>
              <p:nvPr/>
            </p:nvGrpSpPr>
            <p:grpSpPr>
              <a:xfrm>
                <a:off x="5656833" y="5506906"/>
                <a:ext cx="428625" cy="375285"/>
                <a:chOff x="5656833" y="5506906"/>
                <a:chExt cx="428625" cy="375285"/>
              </a:xfrm>
            </p:grpSpPr>
            <p:grpSp>
              <p:nvGrpSpPr>
                <p:cNvPr id="419" name="图形 4">
                  <a:extLst>
                    <a:ext uri="{FF2B5EF4-FFF2-40B4-BE49-F238E27FC236}">
                      <a16:creationId xmlns:a16="http://schemas.microsoft.com/office/drawing/2014/main" id="{9B8B0B3B-24C8-3090-E827-EA779F35E880}"/>
                    </a:ext>
                  </a:extLst>
                </p:cNvPr>
                <p:cNvGrpSpPr/>
                <p:nvPr/>
              </p:nvGrpSpPr>
              <p:grpSpPr>
                <a:xfrm>
                  <a:off x="5681693" y="5558150"/>
                  <a:ext cx="378904" cy="324040"/>
                  <a:chOff x="5681693" y="5558150"/>
                  <a:chExt cx="378904" cy="324040"/>
                </a:xfrm>
              </p:grpSpPr>
              <p:sp>
                <p:nvSpPr>
                  <p:cNvPr id="420" name="任意多边形: 形状 419">
                    <a:extLst>
                      <a:ext uri="{FF2B5EF4-FFF2-40B4-BE49-F238E27FC236}">
                        <a16:creationId xmlns:a16="http://schemas.microsoft.com/office/drawing/2014/main" id="{B1CACBCB-DCDF-39DD-9DC9-6A7237D8AF4D}"/>
                      </a:ext>
                    </a:extLst>
                  </p:cNvPr>
                  <p:cNvSpPr/>
                  <p:nvPr/>
                </p:nvSpPr>
                <p:spPr>
                  <a:xfrm>
                    <a:off x="5681693" y="5558150"/>
                    <a:ext cx="378904" cy="324040"/>
                  </a:xfrm>
                  <a:custGeom>
                    <a:avLst/>
                    <a:gdLst>
                      <a:gd name="connsiteX0" fmla="*/ 378809 w 378904"/>
                      <a:gd name="connsiteY0" fmla="*/ 195929 h 324040"/>
                      <a:gd name="connsiteX1" fmla="*/ 341090 w 378904"/>
                      <a:gd name="connsiteY1" fmla="*/ 286512 h 324040"/>
                      <a:gd name="connsiteX2" fmla="*/ 250031 w 378904"/>
                      <a:gd name="connsiteY2" fmla="*/ 324040 h 324040"/>
                      <a:gd name="connsiteX3" fmla="*/ 128778 w 378904"/>
                      <a:gd name="connsiteY3" fmla="*/ 324040 h 324040"/>
                      <a:gd name="connsiteX4" fmla="*/ 37719 w 378904"/>
                      <a:gd name="connsiteY4" fmla="*/ 286512 h 324040"/>
                      <a:gd name="connsiteX5" fmla="*/ 0 w 378904"/>
                      <a:gd name="connsiteY5" fmla="*/ 195929 h 324040"/>
                      <a:gd name="connsiteX6" fmla="*/ 0 w 378904"/>
                      <a:gd name="connsiteY6" fmla="*/ 0 h 324040"/>
                      <a:gd name="connsiteX7" fmla="*/ 378905 w 378904"/>
                      <a:gd name="connsiteY7" fmla="*/ 0 h 324040"/>
                      <a:gd name="connsiteX8" fmla="*/ 378905 w 378904"/>
                      <a:gd name="connsiteY8" fmla="*/ 195929 h 324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904" h="324040">
                        <a:moveTo>
                          <a:pt x="378809" y="195929"/>
                        </a:moveTo>
                        <a:cubicBezTo>
                          <a:pt x="378809" y="228695"/>
                          <a:pt x="366236" y="261461"/>
                          <a:pt x="341090" y="286512"/>
                        </a:cubicBezTo>
                        <a:cubicBezTo>
                          <a:pt x="315849" y="311563"/>
                          <a:pt x="282893" y="324040"/>
                          <a:pt x="250031" y="324040"/>
                        </a:cubicBezTo>
                        <a:lnTo>
                          <a:pt x="128778" y="324040"/>
                        </a:lnTo>
                        <a:cubicBezTo>
                          <a:pt x="95821" y="324040"/>
                          <a:pt x="62865" y="311563"/>
                          <a:pt x="37719" y="286512"/>
                        </a:cubicBezTo>
                        <a:cubicBezTo>
                          <a:pt x="12573" y="261461"/>
                          <a:pt x="0" y="228695"/>
                          <a:pt x="0" y="195929"/>
                        </a:cubicBezTo>
                        <a:lnTo>
                          <a:pt x="0" y="0"/>
                        </a:lnTo>
                        <a:lnTo>
                          <a:pt x="378905" y="0"/>
                        </a:lnTo>
                        <a:lnTo>
                          <a:pt x="378905" y="195929"/>
                        </a:lnTo>
                        <a:close/>
                      </a:path>
                    </a:pathLst>
                  </a:custGeom>
                  <a:solidFill>
                    <a:srgbClr val="0DB7B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任意多边形: 形状 420">
                    <a:extLst>
                      <a:ext uri="{FF2B5EF4-FFF2-40B4-BE49-F238E27FC236}">
                        <a16:creationId xmlns:a16="http://schemas.microsoft.com/office/drawing/2014/main" id="{57AC3709-DB6D-D278-6F8F-337F6CC16EFD}"/>
                      </a:ext>
                    </a:extLst>
                  </p:cNvPr>
                  <p:cNvSpPr/>
                  <p:nvPr/>
                </p:nvSpPr>
                <p:spPr>
                  <a:xfrm>
                    <a:off x="5887719" y="5558150"/>
                    <a:ext cx="172878" cy="324040"/>
                  </a:xfrm>
                  <a:custGeom>
                    <a:avLst/>
                    <a:gdLst>
                      <a:gd name="connsiteX0" fmla="*/ 139922 w 172878"/>
                      <a:gd name="connsiteY0" fmla="*/ 0 h 324040"/>
                      <a:gd name="connsiteX1" fmla="*/ 139922 w 172878"/>
                      <a:gd name="connsiteY1" fmla="*/ 195929 h 324040"/>
                      <a:gd name="connsiteX2" fmla="*/ 98965 w 172878"/>
                      <a:gd name="connsiteY2" fmla="*/ 286512 h 324040"/>
                      <a:gd name="connsiteX3" fmla="*/ 0 w 172878"/>
                      <a:gd name="connsiteY3" fmla="*/ 324040 h 324040"/>
                      <a:gd name="connsiteX4" fmla="*/ 32957 w 172878"/>
                      <a:gd name="connsiteY4" fmla="*/ 324040 h 324040"/>
                      <a:gd name="connsiteX5" fmla="*/ 131922 w 172878"/>
                      <a:gd name="connsiteY5" fmla="*/ 286512 h 324040"/>
                      <a:gd name="connsiteX6" fmla="*/ 172879 w 172878"/>
                      <a:gd name="connsiteY6" fmla="*/ 195929 h 324040"/>
                      <a:gd name="connsiteX7" fmla="*/ 172879 w 172878"/>
                      <a:gd name="connsiteY7" fmla="*/ 0 h 324040"/>
                      <a:gd name="connsiteX8" fmla="*/ 139922 w 172878"/>
                      <a:gd name="connsiteY8" fmla="*/ 0 h 324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878" h="324040">
                        <a:moveTo>
                          <a:pt x="139922" y="0"/>
                        </a:moveTo>
                        <a:lnTo>
                          <a:pt x="139922" y="195929"/>
                        </a:lnTo>
                        <a:cubicBezTo>
                          <a:pt x="139922" y="228695"/>
                          <a:pt x="126302" y="261461"/>
                          <a:pt x="98965" y="286512"/>
                        </a:cubicBezTo>
                        <a:cubicBezTo>
                          <a:pt x="71628" y="311563"/>
                          <a:pt x="35814" y="324040"/>
                          <a:pt x="0" y="324040"/>
                        </a:cubicBezTo>
                        <a:lnTo>
                          <a:pt x="32957" y="324040"/>
                        </a:lnTo>
                        <a:cubicBezTo>
                          <a:pt x="68675" y="324040"/>
                          <a:pt x="104585" y="311563"/>
                          <a:pt x="131922" y="286512"/>
                        </a:cubicBezTo>
                        <a:cubicBezTo>
                          <a:pt x="159258" y="261461"/>
                          <a:pt x="172879" y="228695"/>
                          <a:pt x="172879" y="195929"/>
                        </a:cubicBezTo>
                        <a:lnTo>
                          <a:pt x="172879" y="0"/>
                        </a:lnTo>
                        <a:lnTo>
                          <a:pt x="139922" y="0"/>
                        </a:lnTo>
                        <a:close/>
                      </a:path>
                    </a:pathLst>
                  </a:custGeom>
                  <a:solidFill>
                    <a:srgbClr val="1FDBD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62614428-0C9E-1E4F-A2CE-9688C6F48E6F}"/>
                    </a:ext>
                  </a:extLst>
                </p:cNvPr>
                <p:cNvSpPr/>
                <p:nvPr/>
              </p:nvSpPr>
              <p:spPr>
                <a:xfrm>
                  <a:off x="5656833" y="5506906"/>
                  <a:ext cx="428625" cy="51244"/>
                </a:xfrm>
                <a:custGeom>
                  <a:avLst/>
                  <a:gdLst>
                    <a:gd name="connsiteX0" fmla="*/ 0 w 428625"/>
                    <a:gd name="connsiteY0" fmla="*/ 0 h 51244"/>
                    <a:gd name="connsiteX1" fmla="*/ 428625 w 428625"/>
                    <a:gd name="connsiteY1" fmla="*/ 0 h 51244"/>
                    <a:gd name="connsiteX2" fmla="*/ 428625 w 428625"/>
                    <a:gd name="connsiteY2" fmla="*/ 51245 h 51244"/>
                    <a:gd name="connsiteX3" fmla="*/ 0 w 428625"/>
                    <a:gd name="connsiteY3" fmla="*/ 51245 h 51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5" h="51244">
                      <a:moveTo>
                        <a:pt x="0" y="0"/>
                      </a:moveTo>
                      <a:lnTo>
                        <a:pt x="428625" y="0"/>
                      </a:lnTo>
                      <a:lnTo>
                        <a:pt x="428625" y="51245"/>
                      </a:lnTo>
                      <a:lnTo>
                        <a:pt x="0" y="51245"/>
                      </a:lnTo>
                      <a:close/>
                    </a:path>
                  </a:pathLst>
                </a:custGeom>
                <a:solidFill>
                  <a:srgbClr val="14AF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43067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06F6F957-FF5F-D01C-5522-61A2C66103DA}"/>
              </a:ext>
            </a:extLst>
          </p:cNvPr>
          <p:cNvGrpSpPr/>
          <p:nvPr/>
        </p:nvGrpSpPr>
        <p:grpSpPr>
          <a:xfrm>
            <a:off x="494983" y="0"/>
            <a:ext cx="5334189" cy="5671089"/>
            <a:chOff x="3328987" y="590550"/>
            <a:chExt cx="5334189" cy="5671089"/>
          </a:xfrm>
        </p:grpSpPr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9CB9904D-6FDB-9958-0A1A-AF0010AC54AF}"/>
                </a:ext>
              </a:extLst>
            </p:cNvPr>
            <p:cNvGrpSpPr/>
            <p:nvPr/>
          </p:nvGrpSpPr>
          <p:grpSpPr>
            <a:xfrm>
              <a:off x="7384636" y="4351210"/>
              <a:ext cx="1278540" cy="1910429"/>
              <a:chOff x="7384636" y="4351210"/>
              <a:chExt cx="1278540" cy="191042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5B204CF-9AF4-2842-EC64-F1A4EEE75A38}"/>
                  </a:ext>
                </a:extLst>
              </p:cNvPr>
              <p:cNvSpPr/>
              <p:nvPr/>
            </p:nvSpPr>
            <p:spPr>
              <a:xfrm>
                <a:off x="7697338" y="4351210"/>
                <a:ext cx="546407" cy="967740"/>
              </a:xfrm>
              <a:custGeom>
                <a:avLst/>
                <a:gdLst>
                  <a:gd name="connsiteX0" fmla="*/ 308043 w 546407"/>
                  <a:gd name="connsiteY0" fmla="*/ 967740 h 967740"/>
                  <a:gd name="connsiteX1" fmla="*/ 229271 w 546407"/>
                  <a:gd name="connsiteY1" fmla="*/ 0 h 967740"/>
                  <a:gd name="connsiteX2" fmla="*/ 308043 w 546407"/>
                  <a:gd name="connsiteY2" fmla="*/ 967740 h 96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6407" h="967740">
                    <a:moveTo>
                      <a:pt x="308043" y="967740"/>
                    </a:moveTo>
                    <a:cubicBezTo>
                      <a:pt x="308043" y="967740"/>
                      <a:pt x="893545" y="435578"/>
                      <a:pt x="229271" y="0"/>
                    </a:cubicBezTo>
                    <a:cubicBezTo>
                      <a:pt x="229271" y="95"/>
                      <a:pt x="-335657" y="516636"/>
                      <a:pt x="308043" y="967740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325737-4D64-1030-0CF3-78039B5D7D66}"/>
                  </a:ext>
                </a:extLst>
              </p:cNvPr>
              <p:cNvSpPr/>
              <p:nvPr/>
            </p:nvSpPr>
            <p:spPr>
              <a:xfrm>
                <a:off x="8140743" y="5146929"/>
                <a:ext cx="522433" cy="374795"/>
              </a:xfrm>
              <a:custGeom>
                <a:avLst/>
                <a:gdLst>
                  <a:gd name="connsiteX0" fmla="*/ 4369 w 522433"/>
                  <a:gd name="connsiteY0" fmla="*/ 346519 h 374795"/>
                  <a:gd name="connsiteX1" fmla="*/ 522434 w 522433"/>
                  <a:gd name="connsiteY1" fmla="*/ 17335 h 374795"/>
                  <a:gd name="connsiteX2" fmla="*/ 4369 w 522433"/>
                  <a:gd name="connsiteY2" fmla="*/ 346519 h 37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2433" h="374795">
                    <a:moveTo>
                      <a:pt x="4369" y="346519"/>
                    </a:moveTo>
                    <a:cubicBezTo>
                      <a:pt x="4369" y="346519"/>
                      <a:pt x="-82880" y="-91345"/>
                      <a:pt x="522434" y="17335"/>
                    </a:cubicBezTo>
                    <a:cubicBezTo>
                      <a:pt x="522434" y="17335"/>
                      <a:pt x="471856" y="493871"/>
                      <a:pt x="4369" y="346519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DF37CB9-02F5-F433-1036-7AC5F717DA51}"/>
                  </a:ext>
                </a:extLst>
              </p:cNvPr>
              <p:cNvSpPr/>
              <p:nvPr/>
            </p:nvSpPr>
            <p:spPr>
              <a:xfrm>
                <a:off x="7384636" y="5299060"/>
                <a:ext cx="539591" cy="275948"/>
              </a:xfrm>
              <a:custGeom>
                <a:avLst/>
                <a:gdLst>
                  <a:gd name="connsiteX0" fmla="*/ 539591 w 539591"/>
                  <a:gd name="connsiteY0" fmla="*/ 254681 h 275948"/>
                  <a:gd name="connsiteX1" fmla="*/ 0 w 539591"/>
                  <a:gd name="connsiteY1" fmla="*/ 11984 h 275948"/>
                  <a:gd name="connsiteX2" fmla="*/ 539591 w 539591"/>
                  <a:gd name="connsiteY2" fmla="*/ 254681 h 27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9591" h="275948">
                    <a:moveTo>
                      <a:pt x="539591" y="254681"/>
                    </a:moveTo>
                    <a:cubicBezTo>
                      <a:pt x="539591" y="254681"/>
                      <a:pt x="467201" y="-65073"/>
                      <a:pt x="0" y="11984"/>
                    </a:cubicBezTo>
                    <a:cubicBezTo>
                      <a:pt x="0" y="12080"/>
                      <a:pt x="181165" y="364695"/>
                      <a:pt x="539591" y="254681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" name="图形 4">
                <a:extLst>
                  <a:ext uri="{FF2B5EF4-FFF2-40B4-BE49-F238E27FC236}">
                    <a16:creationId xmlns:a16="http://schemas.microsoft.com/office/drawing/2014/main" id="{0974F920-9552-4CBF-F956-F12B88BEEFCA}"/>
                  </a:ext>
                </a:extLst>
              </p:cNvPr>
              <p:cNvGrpSpPr/>
              <p:nvPr/>
            </p:nvGrpSpPr>
            <p:grpSpPr>
              <a:xfrm>
                <a:off x="7511050" y="4396549"/>
                <a:ext cx="1086432" cy="1584388"/>
                <a:chOff x="7511050" y="4396549"/>
                <a:chExt cx="1086432" cy="1584388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DF92F474-1E5A-A4AB-C216-6A3E2E40CDBC}"/>
                    </a:ext>
                  </a:extLst>
                </p:cNvPr>
                <p:cNvSpPr/>
                <p:nvPr/>
              </p:nvSpPr>
              <p:spPr>
                <a:xfrm>
                  <a:off x="7963895" y="5062347"/>
                  <a:ext cx="257321" cy="918590"/>
                </a:xfrm>
                <a:custGeom>
                  <a:avLst/>
                  <a:gdLst>
                    <a:gd name="connsiteX0" fmla="*/ 18054 w 257321"/>
                    <a:gd name="connsiteY0" fmla="*/ 918591 h 918590"/>
                    <a:gd name="connsiteX1" fmla="*/ 257322 w 257321"/>
                    <a:gd name="connsiteY1" fmla="*/ 0 h 918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321" h="918590">
                      <a:moveTo>
                        <a:pt x="18054" y="918591"/>
                      </a:moveTo>
                      <a:cubicBezTo>
                        <a:pt x="18054" y="918591"/>
                        <a:pt x="-97770" y="449294"/>
                        <a:pt x="257322" y="0"/>
                      </a:cubicBezTo>
                    </a:path>
                  </a:pathLst>
                </a:custGeom>
                <a:noFill/>
                <a:ln w="16508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8E9193EC-9312-CE1B-F9A5-1FCC490BC70D}"/>
                    </a:ext>
                  </a:extLst>
                </p:cNvPr>
                <p:cNvSpPr/>
                <p:nvPr/>
              </p:nvSpPr>
              <p:spPr>
                <a:xfrm>
                  <a:off x="8140717" y="4602099"/>
                  <a:ext cx="456765" cy="544829"/>
                </a:xfrm>
                <a:custGeom>
                  <a:avLst/>
                  <a:gdLst>
                    <a:gd name="connsiteX0" fmla="*/ 19159 w 456765"/>
                    <a:gd name="connsiteY0" fmla="*/ 544830 h 544829"/>
                    <a:gd name="connsiteX1" fmla="*/ 441021 w 456765"/>
                    <a:gd name="connsiteY1" fmla="*/ 0 h 544829"/>
                    <a:gd name="connsiteX2" fmla="*/ 19159 w 456765"/>
                    <a:gd name="connsiteY2" fmla="*/ 544830 h 54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765" h="544829">
                      <a:moveTo>
                        <a:pt x="19159" y="544830"/>
                      </a:moveTo>
                      <a:cubicBezTo>
                        <a:pt x="19159" y="544830"/>
                        <a:pt x="-136765" y="93536"/>
                        <a:pt x="441021" y="0"/>
                      </a:cubicBezTo>
                      <a:cubicBezTo>
                        <a:pt x="441021" y="0"/>
                        <a:pt x="582182" y="440341"/>
                        <a:pt x="19159" y="544830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7E8DD148-1B9B-A2B9-C663-43FB1B99E687}"/>
                    </a:ext>
                  </a:extLst>
                </p:cNvPr>
                <p:cNvSpPr/>
                <p:nvPr/>
              </p:nvSpPr>
              <p:spPr>
                <a:xfrm>
                  <a:off x="7800307" y="4874514"/>
                  <a:ext cx="251653" cy="1064704"/>
                </a:xfrm>
                <a:custGeom>
                  <a:avLst/>
                  <a:gdLst>
                    <a:gd name="connsiteX0" fmla="*/ 242316 w 251653"/>
                    <a:gd name="connsiteY0" fmla="*/ 1064704 h 1064704"/>
                    <a:gd name="connsiteX1" fmla="*/ 0 w 251653"/>
                    <a:gd name="connsiteY1" fmla="*/ 0 h 1064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1653" h="1064704">
                      <a:moveTo>
                        <a:pt x="242316" y="1064704"/>
                      </a:moveTo>
                      <a:cubicBezTo>
                        <a:pt x="242316" y="1064704"/>
                        <a:pt x="324707" y="553022"/>
                        <a:pt x="0" y="0"/>
                      </a:cubicBezTo>
                    </a:path>
                  </a:pathLst>
                </a:custGeom>
                <a:noFill/>
                <a:ln w="16508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2789957A-AC4D-9AEA-47E4-41A60AF928F4}"/>
                    </a:ext>
                  </a:extLst>
                </p:cNvPr>
                <p:cNvSpPr/>
                <p:nvPr/>
              </p:nvSpPr>
              <p:spPr>
                <a:xfrm>
                  <a:off x="8107141" y="5406866"/>
                  <a:ext cx="114076" cy="438816"/>
                </a:xfrm>
                <a:custGeom>
                  <a:avLst/>
                  <a:gdLst>
                    <a:gd name="connsiteX0" fmla="*/ 33590 w 114076"/>
                    <a:gd name="connsiteY0" fmla="*/ 438817 h 438816"/>
                    <a:gd name="connsiteX1" fmla="*/ 114076 w 114076"/>
                    <a:gd name="connsiteY1" fmla="*/ 0 h 438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076" h="438816">
                      <a:moveTo>
                        <a:pt x="33590" y="438817"/>
                      </a:moveTo>
                      <a:cubicBezTo>
                        <a:pt x="33590" y="438817"/>
                        <a:pt x="-81377" y="111442"/>
                        <a:pt x="114076" y="0"/>
                      </a:cubicBezTo>
                    </a:path>
                  </a:pathLst>
                </a:custGeom>
                <a:noFill/>
                <a:ln w="16508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1ACD537-89B5-7EC8-F71A-E0764F37ED53}"/>
                    </a:ext>
                  </a:extLst>
                </p:cNvPr>
                <p:cNvSpPr/>
                <p:nvPr/>
              </p:nvSpPr>
              <p:spPr>
                <a:xfrm>
                  <a:off x="7800403" y="5309139"/>
                  <a:ext cx="125200" cy="463390"/>
                </a:xfrm>
                <a:custGeom>
                  <a:avLst/>
                  <a:gdLst>
                    <a:gd name="connsiteX0" fmla="*/ 71533 w 125200"/>
                    <a:gd name="connsiteY0" fmla="*/ 463391 h 463390"/>
                    <a:gd name="connsiteX1" fmla="*/ 0 w 125200"/>
                    <a:gd name="connsiteY1" fmla="*/ 0 h 463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5200" h="463390">
                      <a:moveTo>
                        <a:pt x="71533" y="463391"/>
                      </a:moveTo>
                      <a:cubicBezTo>
                        <a:pt x="71533" y="463391"/>
                        <a:pt x="231077" y="277844"/>
                        <a:pt x="0" y="0"/>
                      </a:cubicBezTo>
                    </a:path>
                  </a:pathLst>
                </a:custGeom>
                <a:noFill/>
                <a:ln w="16508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D5F9EF2-DB76-5F7D-A9E6-CDC9F16A11B2}"/>
                    </a:ext>
                  </a:extLst>
                </p:cNvPr>
                <p:cNvSpPr/>
                <p:nvPr/>
              </p:nvSpPr>
              <p:spPr>
                <a:xfrm>
                  <a:off x="7511050" y="4396549"/>
                  <a:ext cx="385467" cy="567118"/>
                </a:xfrm>
                <a:custGeom>
                  <a:avLst/>
                  <a:gdLst>
                    <a:gd name="connsiteX0" fmla="*/ 338406 w 385467"/>
                    <a:gd name="connsiteY0" fmla="*/ 567119 h 567118"/>
                    <a:gd name="connsiteX1" fmla="*/ 47227 w 385467"/>
                    <a:gd name="connsiteY1" fmla="*/ 0 h 567118"/>
                    <a:gd name="connsiteX2" fmla="*/ 338406 w 385467"/>
                    <a:gd name="connsiteY2" fmla="*/ 567119 h 567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5467" h="567118">
                      <a:moveTo>
                        <a:pt x="338406" y="567119"/>
                      </a:moveTo>
                      <a:cubicBezTo>
                        <a:pt x="338406" y="567119"/>
                        <a:pt x="-150893" y="465677"/>
                        <a:pt x="47227" y="0"/>
                      </a:cubicBezTo>
                      <a:cubicBezTo>
                        <a:pt x="47227" y="0"/>
                        <a:pt x="536050" y="42767"/>
                        <a:pt x="338406" y="567119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E62925A-7DCA-3677-352B-B89CD27F54F1}"/>
                    </a:ext>
                  </a:extLst>
                </p:cNvPr>
                <p:cNvSpPr/>
                <p:nvPr/>
              </p:nvSpPr>
              <p:spPr>
                <a:xfrm>
                  <a:off x="8163388" y="5281214"/>
                  <a:ext cx="252407" cy="183338"/>
                </a:xfrm>
                <a:custGeom>
                  <a:avLst/>
                  <a:gdLst>
                    <a:gd name="connsiteX0" fmla="*/ 774 w 252407"/>
                    <a:gd name="connsiteY0" fmla="*/ 178325 h 183338"/>
                    <a:gd name="connsiteX1" fmla="*/ 250710 w 252407"/>
                    <a:gd name="connsiteY1" fmla="*/ 8685 h 183338"/>
                    <a:gd name="connsiteX2" fmla="*/ 774 w 252407"/>
                    <a:gd name="connsiteY2" fmla="*/ 178325 h 18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2407" h="183338">
                      <a:moveTo>
                        <a:pt x="774" y="178325"/>
                      </a:moveTo>
                      <a:cubicBezTo>
                        <a:pt x="774" y="178325"/>
                        <a:pt x="-27039" y="-46369"/>
                        <a:pt x="250710" y="8685"/>
                      </a:cubicBezTo>
                      <a:cubicBezTo>
                        <a:pt x="250710" y="8685"/>
                        <a:pt x="289096" y="218044"/>
                        <a:pt x="774" y="178325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51D4B531-6980-5BCB-A9FA-1DCD4D7139B2}"/>
                    </a:ext>
                  </a:extLst>
                </p:cNvPr>
                <p:cNvSpPr/>
                <p:nvPr/>
              </p:nvSpPr>
              <p:spPr>
                <a:xfrm>
                  <a:off x="7670995" y="5187267"/>
                  <a:ext cx="184747" cy="197881"/>
                </a:xfrm>
                <a:custGeom>
                  <a:avLst/>
                  <a:gdLst>
                    <a:gd name="connsiteX0" fmla="*/ 184748 w 184747"/>
                    <a:gd name="connsiteY0" fmla="*/ 197882 h 197881"/>
                    <a:gd name="connsiteX1" fmla="*/ 248 w 184747"/>
                    <a:gd name="connsiteY1" fmla="*/ 1286 h 197881"/>
                    <a:gd name="connsiteX2" fmla="*/ 184748 w 184747"/>
                    <a:gd name="connsiteY2" fmla="*/ 197882 h 197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747" h="197881">
                      <a:moveTo>
                        <a:pt x="184748" y="197882"/>
                      </a:moveTo>
                      <a:cubicBezTo>
                        <a:pt x="184748" y="197882"/>
                        <a:pt x="-7848" y="164068"/>
                        <a:pt x="248" y="1286"/>
                      </a:cubicBezTo>
                      <a:cubicBezTo>
                        <a:pt x="248" y="1286"/>
                        <a:pt x="163031" y="-28432"/>
                        <a:pt x="184748" y="197882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图形 4">
                <a:extLst>
                  <a:ext uri="{FF2B5EF4-FFF2-40B4-BE49-F238E27FC236}">
                    <a16:creationId xmlns:a16="http://schemas.microsoft.com/office/drawing/2014/main" id="{B615B8CE-D88E-AC58-CD79-388D6F70B4BF}"/>
                  </a:ext>
                </a:extLst>
              </p:cNvPr>
              <p:cNvGrpSpPr/>
              <p:nvPr/>
            </p:nvGrpSpPr>
            <p:grpSpPr>
              <a:xfrm>
                <a:off x="7671244" y="5611463"/>
                <a:ext cx="742854" cy="650176"/>
                <a:chOff x="7671244" y="5611463"/>
                <a:chExt cx="742854" cy="650176"/>
              </a:xfrm>
            </p:grpSpPr>
            <p:grpSp>
              <p:nvGrpSpPr>
                <p:cNvPr id="22" name="图形 4">
                  <a:extLst>
                    <a:ext uri="{FF2B5EF4-FFF2-40B4-BE49-F238E27FC236}">
                      <a16:creationId xmlns:a16="http://schemas.microsoft.com/office/drawing/2014/main" id="{79C7D458-779B-D296-CAE5-21B0961A19F0}"/>
                    </a:ext>
                  </a:extLst>
                </p:cNvPr>
                <p:cNvGrpSpPr/>
                <p:nvPr/>
              </p:nvGrpSpPr>
              <p:grpSpPr>
                <a:xfrm>
                  <a:off x="7714201" y="5700141"/>
                  <a:ext cx="656748" cy="561498"/>
                  <a:chOff x="7714201" y="5700141"/>
                  <a:chExt cx="656748" cy="561498"/>
                </a:xfrm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1F0C848C-8427-E79E-E197-DF321C09E754}"/>
                      </a:ext>
                    </a:extLst>
                  </p:cNvPr>
                  <p:cNvSpPr/>
                  <p:nvPr/>
                </p:nvSpPr>
                <p:spPr>
                  <a:xfrm>
                    <a:off x="7714201" y="5700141"/>
                    <a:ext cx="656748" cy="561498"/>
                  </a:xfrm>
                  <a:custGeom>
                    <a:avLst/>
                    <a:gdLst>
                      <a:gd name="connsiteX0" fmla="*/ 656749 w 656748"/>
                      <a:gd name="connsiteY0" fmla="*/ 339566 h 561498"/>
                      <a:gd name="connsiteX1" fmla="*/ 591407 w 656748"/>
                      <a:gd name="connsiteY1" fmla="*/ 496538 h 561498"/>
                      <a:gd name="connsiteX2" fmla="*/ 433483 w 656748"/>
                      <a:gd name="connsiteY2" fmla="*/ 561499 h 561498"/>
                      <a:gd name="connsiteX3" fmla="*/ 223266 w 656748"/>
                      <a:gd name="connsiteY3" fmla="*/ 561499 h 561498"/>
                      <a:gd name="connsiteX4" fmla="*/ 65341 w 656748"/>
                      <a:gd name="connsiteY4" fmla="*/ 496538 h 561498"/>
                      <a:gd name="connsiteX5" fmla="*/ 0 w 656748"/>
                      <a:gd name="connsiteY5" fmla="*/ 339566 h 561498"/>
                      <a:gd name="connsiteX6" fmla="*/ 0 w 656748"/>
                      <a:gd name="connsiteY6" fmla="*/ 0 h 561498"/>
                      <a:gd name="connsiteX7" fmla="*/ 656654 w 656748"/>
                      <a:gd name="connsiteY7" fmla="*/ 0 h 561498"/>
                      <a:gd name="connsiteX8" fmla="*/ 656654 w 656748"/>
                      <a:gd name="connsiteY8" fmla="*/ 339566 h 561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56748" h="561498">
                        <a:moveTo>
                          <a:pt x="656749" y="339566"/>
                        </a:moveTo>
                        <a:cubicBezTo>
                          <a:pt x="656749" y="396335"/>
                          <a:pt x="635032" y="453200"/>
                          <a:pt x="591407" y="496538"/>
                        </a:cubicBezTo>
                        <a:cubicBezTo>
                          <a:pt x="547783" y="539877"/>
                          <a:pt x="490538" y="561499"/>
                          <a:pt x="433483" y="561499"/>
                        </a:cubicBezTo>
                        <a:lnTo>
                          <a:pt x="223266" y="561499"/>
                        </a:lnTo>
                        <a:cubicBezTo>
                          <a:pt x="166211" y="561499"/>
                          <a:pt x="109061" y="539877"/>
                          <a:pt x="65341" y="496538"/>
                        </a:cubicBezTo>
                        <a:cubicBezTo>
                          <a:pt x="21812" y="453200"/>
                          <a:pt x="0" y="396335"/>
                          <a:pt x="0" y="339566"/>
                        </a:cubicBezTo>
                        <a:lnTo>
                          <a:pt x="0" y="0"/>
                        </a:lnTo>
                        <a:lnTo>
                          <a:pt x="656654" y="0"/>
                        </a:lnTo>
                        <a:lnTo>
                          <a:pt x="656654" y="339566"/>
                        </a:lnTo>
                        <a:close/>
                      </a:path>
                    </a:pathLst>
                  </a:custGeom>
                  <a:solidFill>
                    <a:srgbClr val="0DB7B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225F6C13-13DC-0AF8-327D-46BCC94CBFE4}"/>
                      </a:ext>
                    </a:extLst>
                  </p:cNvPr>
                  <p:cNvSpPr/>
                  <p:nvPr/>
                </p:nvSpPr>
                <p:spPr>
                  <a:xfrm>
                    <a:off x="8071389" y="5700141"/>
                    <a:ext cx="299561" cy="561498"/>
                  </a:xfrm>
                  <a:custGeom>
                    <a:avLst/>
                    <a:gdLst>
                      <a:gd name="connsiteX0" fmla="*/ 242506 w 299561"/>
                      <a:gd name="connsiteY0" fmla="*/ 0 h 561498"/>
                      <a:gd name="connsiteX1" fmla="*/ 242506 w 299561"/>
                      <a:gd name="connsiteY1" fmla="*/ 339566 h 561498"/>
                      <a:gd name="connsiteX2" fmla="*/ 171545 w 299561"/>
                      <a:gd name="connsiteY2" fmla="*/ 496538 h 561498"/>
                      <a:gd name="connsiteX3" fmla="*/ 0 w 299561"/>
                      <a:gd name="connsiteY3" fmla="*/ 561499 h 561498"/>
                      <a:gd name="connsiteX4" fmla="*/ 57055 w 299561"/>
                      <a:gd name="connsiteY4" fmla="*/ 561499 h 561498"/>
                      <a:gd name="connsiteX5" fmla="*/ 228600 w 299561"/>
                      <a:gd name="connsiteY5" fmla="*/ 496538 h 561498"/>
                      <a:gd name="connsiteX6" fmla="*/ 299561 w 299561"/>
                      <a:gd name="connsiteY6" fmla="*/ 339566 h 561498"/>
                      <a:gd name="connsiteX7" fmla="*/ 299561 w 299561"/>
                      <a:gd name="connsiteY7" fmla="*/ 0 h 561498"/>
                      <a:gd name="connsiteX8" fmla="*/ 242506 w 299561"/>
                      <a:gd name="connsiteY8" fmla="*/ 0 h 561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9561" h="561498">
                        <a:moveTo>
                          <a:pt x="242506" y="0"/>
                        </a:moveTo>
                        <a:lnTo>
                          <a:pt x="242506" y="339566"/>
                        </a:lnTo>
                        <a:cubicBezTo>
                          <a:pt x="242506" y="396335"/>
                          <a:pt x="218884" y="453200"/>
                          <a:pt x="171545" y="496538"/>
                        </a:cubicBezTo>
                        <a:cubicBezTo>
                          <a:pt x="124111" y="539877"/>
                          <a:pt x="62008" y="561499"/>
                          <a:pt x="0" y="561499"/>
                        </a:cubicBezTo>
                        <a:lnTo>
                          <a:pt x="57055" y="561499"/>
                        </a:lnTo>
                        <a:cubicBezTo>
                          <a:pt x="119063" y="561499"/>
                          <a:pt x="181165" y="539877"/>
                          <a:pt x="228600" y="496538"/>
                        </a:cubicBezTo>
                        <a:cubicBezTo>
                          <a:pt x="275939" y="453200"/>
                          <a:pt x="299561" y="396335"/>
                          <a:pt x="299561" y="339566"/>
                        </a:cubicBezTo>
                        <a:lnTo>
                          <a:pt x="299561" y="0"/>
                        </a:lnTo>
                        <a:lnTo>
                          <a:pt x="242506" y="0"/>
                        </a:lnTo>
                        <a:close/>
                      </a:path>
                    </a:pathLst>
                  </a:custGeom>
                  <a:solidFill>
                    <a:srgbClr val="1FDBD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A899520-DC18-315F-8E9D-9F71D7D44A6D}"/>
                    </a:ext>
                  </a:extLst>
                </p:cNvPr>
                <p:cNvSpPr/>
                <p:nvPr/>
              </p:nvSpPr>
              <p:spPr>
                <a:xfrm>
                  <a:off x="7671244" y="5611463"/>
                  <a:ext cx="742854" cy="88773"/>
                </a:xfrm>
                <a:custGeom>
                  <a:avLst/>
                  <a:gdLst>
                    <a:gd name="connsiteX0" fmla="*/ 0 w 742854"/>
                    <a:gd name="connsiteY0" fmla="*/ 0 h 88773"/>
                    <a:gd name="connsiteX1" fmla="*/ 742855 w 742854"/>
                    <a:gd name="connsiteY1" fmla="*/ 0 h 88773"/>
                    <a:gd name="connsiteX2" fmla="*/ 742855 w 742854"/>
                    <a:gd name="connsiteY2" fmla="*/ 88773 h 88773"/>
                    <a:gd name="connsiteX3" fmla="*/ 0 w 742854"/>
                    <a:gd name="connsiteY3" fmla="*/ 88773 h 88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854" h="88773">
                      <a:moveTo>
                        <a:pt x="0" y="0"/>
                      </a:moveTo>
                      <a:lnTo>
                        <a:pt x="742855" y="0"/>
                      </a:lnTo>
                      <a:lnTo>
                        <a:pt x="742855" y="88773"/>
                      </a:lnTo>
                      <a:lnTo>
                        <a:pt x="0" y="88773"/>
                      </a:lnTo>
                      <a:close/>
                    </a:path>
                  </a:pathLst>
                </a:custGeom>
                <a:solidFill>
                  <a:srgbClr val="14AF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" name="图形 4">
              <a:extLst>
                <a:ext uri="{FF2B5EF4-FFF2-40B4-BE49-F238E27FC236}">
                  <a16:creationId xmlns:a16="http://schemas.microsoft.com/office/drawing/2014/main" id="{B2F52D4F-799E-108A-58BA-EAD33F4B57AB}"/>
                </a:ext>
              </a:extLst>
            </p:cNvPr>
            <p:cNvGrpSpPr/>
            <p:nvPr/>
          </p:nvGrpSpPr>
          <p:grpSpPr>
            <a:xfrm>
              <a:off x="3328987" y="590550"/>
              <a:ext cx="5137880" cy="5671089"/>
              <a:chOff x="3328987" y="590550"/>
              <a:chExt cx="5137880" cy="567108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4D1FC8-24F3-AF23-9E11-B105C24C4825}"/>
                  </a:ext>
                </a:extLst>
              </p:cNvPr>
              <p:cNvSpPr/>
              <p:nvPr/>
            </p:nvSpPr>
            <p:spPr>
              <a:xfrm>
                <a:off x="6764559" y="3091243"/>
                <a:ext cx="1702307" cy="675512"/>
              </a:xfrm>
              <a:custGeom>
                <a:avLst/>
                <a:gdLst>
                  <a:gd name="connsiteX0" fmla="*/ 1702308 w 1702307"/>
                  <a:gd name="connsiteY0" fmla="*/ 0 h 675512"/>
                  <a:gd name="connsiteX1" fmla="*/ 1123188 w 1702307"/>
                  <a:gd name="connsiteY1" fmla="*/ 585025 h 675512"/>
                  <a:gd name="connsiteX2" fmla="*/ 906399 w 1702307"/>
                  <a:gd name="connsiteY2" fmla="*/ 675513 h 675512"/>
                  <a:gd name="connsiteX3" fmla="*/ 0 w 1702307"/>
                  <a:gd name="connsiteY3" fmla="*/ 675513 h 675512"/>
                  <a:gd name="connsiteX4" fmla="*/ 0 w 1702307"/>
                  <a:gd name="connsiteY4" fmla="*/ 0 h 675512"/>
                  <a:gd name="connsiteX5" fmla="*/ 1702308 w 1702307"/>
                  <a:gd name="connsiteY5" fmla="*/ 0 h 67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2307" h="675512">
                    <a:moveTo>
                      <a:pt x="1702308" y="0"/>
                    </a:moveTo>
                    <a:lnTo>
                      <a:pt x="1123188" y="585025"/>
                    </a:lnTo>
                    <a:cubicBezTo>
                      <a:pt x="1065943" y="642938"/>
                      <a:pt x="987838" y="675513"/>
                      <a:pt x="906399" y="675513"/>
                    </a:cubicBezTo>
                    <a:lnTo>
                      <a:pt x="0" y="675513"/>
                    </a:lnTo>
                    <a:lnTo>
                      <a:pt x="0" y="0"/>
                    </a:lnTo>
                    <a:lnTo>
                      <a:pt x="1702308" y="0"/>
                    </a:lnTo>
                    <a:close/>
                  </a:path>
                </a:pathLst>
              </a:custGeom>
              <a:solidFill>
                <a:srgbClr val="9BA9D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4">
                <a:extLst>
                  <a:ext uri="{FF2B5EF4-FFF2-40B4-BE49-F238E27FC236}">
                    <a16:creationId xmlns:a16="http://schemas.microsoft.com/office/drawing/2014/main" id="{4483E558-0471-283E-85AA-61EAFBB62157}"/>
                  </a:ext>
                </a:extLst>
              </p:cNvPr>
              <p:cNvGrpSpPr/>
              <p:nvPr/>
            </p:nvGrpSpPr>
            <p:grpSpPr>
              <a:xfrm>
                <a:off x="3485006" y="1895951"/>
                <a:ext cx="2695193" cy="4365688"/>
                <a:chOff x="3485006" y="1895951"/>
                <a:chExt cx="2695193" cy="4365688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19C7FF92-163E-885C-24D7-E7ACF893C948}"/>
                    </a:ext>
                  </a:extLst>
                </p:cNvPr>
                <p:cNvSpPr/>
                <p:nvPr/>
              </p:nvSpPr>
              <p:spPr>
                <a:xfrm>
                  <a:off x="3485006" y="1895951"/>
                  <a:ext cx="2695193" cy="4365688"/>
                </a:xfrm>
                <a:custGeom>
                  <a:avLst/>
                  <a:gdLst>
                    <a:gd name="connsiteX0" fmla="*/ 2695194 w 2695193"/>
                    <a:gd name="connsiteY0" fmla="*/ 4365689 h 4365688"/>
                    <a:gd name="connsiteX1" fmla="*/ 0 w 2695193"/>
                    <a:gd name="connsiteY1" fmla="*/ 4365689 h 4365688"/>
                    <a:gd name="connsiteX2" fmla="*/ 0 w 2695193"/>
                    <a:gd name="connsiteY2" fmla="*/ 118777 h 4365688"/>
                    <a:gd name="connsiteX3" fmla="*/ 118777 w 2695193"/>
                    <a:gd name="connsiteY3" fmla="*/ 0 h 4365688"/>
                    <a:gd name="connsiteX4" fmla="*/ 2576322 w 2695193"/>
                    <a:gd name="connsiteY4" fmla="*/ 0 h 4365688"/>
                    <a:gd name="connsiteX5" fmla="*/ 2695099 w 2695193"/>
                    <a:gd name="connsiteY5" fmla="*/ 118777 h 4365688"/>
                    <a:gd name="connsiteX6" fmla="*/ 2695099 w 2695193"/>
                    <a:gd name="connsiteY6" fmla="*/ 4365689 h 4365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5193" h="4365688">
                      <a:moveTo>
                        <a:pt x="2695194" y="4365689"/>
                      </a:moveTo>
                      <a:lnTo>
                        <a:pt x="0" y="4365689"/>
                      </a:lnTo>
                      <a:lnTo>
                        <a:pt x="0" y="118777"/>
                      </a:lnTo>
                      <a:cubicBezTo>
                        <a:pt x="0" y="53150"/>
                        <a:pt x="53150" y="0"/>
                        <a:pt x="118777" y="0"/>
                      </a:cubicBezTo>
                      <a:lnTo>
                        <a:pt x="2576322" y="0"/>
                      </a:lnTo>
                      <a:cubicBezTo>
                        <a:pt x="2641949" y="0"/>
                        <a:pt x="2695099" y="53150"/>
                        <a:pt x="2695099" y="118777"/>
                      </a:cubicBezTo>
                      <a:lnTo>
                        <a:pt x="2695099" y="4365689"/>
                      </a:lnTo>
                      <a:close/>
                    </a:path>
                  </a:pathLst>
                </a:custGeom>
                <a:solidFill>
                  <a:srgbClr val="B4B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D16438A-3E9C-55FB-BA27-B44C5366A02C}"/>
                    </a:ext>
                  </a:extLst>
                </p:cNvPr>
                <p:cNvSpPr/>
                <p:nvPr/>
              </p:nvSpPr>
              <p:spPr>
                <a:xfrm>
                  <a:off x="3629786" y="2081498"/>
                  <a:ext cx="2405634" cy="972597"/>
                </a:xfrm>
                <a:custGeom>
                  <a:avLst/>
                  <a:gdLst>
                    <a:gd name="connsiteX0" fmla="*/ 0 w 2405634"/>
                    <a:gd name="connsiteY0" fmla="*/ 0 h 972597"/>
                    <a:gd name="connsiteX1" fmla="*/ 2405634 w 2405634"/>
                    <a:gd name="connsiteY1" fmla="*/ 0 h 972597"/>
                    <a:gd name="connsiteX2" fmla="*/ 2405634 w 2405634"/>
                    <a:gd name="connsiteY2" fmla="*/ 972598 h 972597"/>
                    <a:gd name="connsiteX3" fmla="*/ 0 w 2405634"/>
                    <a:gd name="connsiteY3" fmla="*/ 972598 h 972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634" h="972597">
                      <a:moveTo>
                        <a:pt x="0" y="0"/>
                      </a:moveTo>
                      <a:lnTo>
                        <a:pt x="2405634" y="0"/>
                      </a:lnTo>
                      <a:lnTo>
                        <a:pt x="2405634" y="972598"/>
                      </a:lnTo>
                      <a:lnTo>
                        <a:pt x="0" y="972598"/>
                      </a:lnTo>
                      <a:close/>
                    </a:path>
                  </a:pathLst>
                </a:custGeom>
                <a:solidFill>
                  <a:srgbClr val="9BA9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CD1D447-471C-4854-3897-1ED699EE286F}"/>
                    </a:ext>
                  </a:extLst>
                </p:cNvPr>
                <p:cNvSpPr/>
                <p:nvPr/>
              </p:nvSpPr>
              <p:spPr>
                <a:xfrm>
                  <a:off x="3629786" y="3369278"/>
                  <a:ext cx="2405634" cy="972597"/>
                </a:xfrm>
                <a:custGeom>
                  <a:avLst/>
                  <a:gdLst>
                    <a:gd name="connsiteX0" fmla="*/ 0 w 2405634"/>
                    <a:gd name="connsiteY0" fmla="*/ 0 h 972597"/>
                    <a:gd name="connsiteX1" fmla="*/ 2405634 w 2405634"/>
                    <a:gd name="connsiteY1" fmla="*/ 0 h 972597"/>
                    <a:gd name="connsiteX2" fmla="*/ 2405634 w 2405634"/>
                    <a:gd name="connsiteY2" fmla="*/ 972598 h 972597"/>
                    <a:gd name="connsiteX3" fmla="*/ 0 w 2405634"/>
                    <a:gd name="connsiteY3" fmla="*/ 972598 h 972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634" h="972597">
                      <a:moveTo>
                        <a:pt x="0" y="0"/>
                      </a:moveTo>
                      <a:lnTo>
                        <a:pt x="2405634" y="0"/>
                      </a:lnTo>
                      <a:lnTo>
                        <a:pt x="2405634" y="972598"/>
                      </a:lnTo>
                      <a:lnTo>
                        <a:pt x="0" y="972598"/>
                      </a:lnTo>
                      <a:close/>
                    </a:path>
                  </a:pathLst>
                </a:custGeom>
                <a:solidFill>
                  <a:srgbClr val="9BA9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81A50450-13D9-9ED1-AD00-90968C811AE5}"/>
                    </a:ext>
                  </a:extLst>
                </p:cNvPr>
                <p:cNvSpPr/>
                <p:nvPr/>
              </p:nvSpPr>
              <p:spPr>
                <a:xfrm>
                  <a:off x="3629786" y="4657058"/>
                  <a:ext cx="2405634" cy="1381886"/>
                </a:xfrm>
                <a:custGeom>
                  <a:avLst/>
                  <a:gdLst>
                    <a:gd name="connsiteX0" fmla="*/ 0 w 2405634"/>
                    <a:gd name="connsiteY0" fmla="*/ 0 h 1381886"/>
                    <a:gd name="connsiteX1" fmla="*/ 2405634 w 2405634"/>
                    <a:gd name="connsiteY1" fmla="*/ 0 h 1381886"/>
                    <a:gd name="connsiteX2" fmla="*/ 2405634 w 2405634"/>
                    <a:gd name="connsiteY2" fmla="*/ 1381887 h 1381886"/>
                    <a:gd name="connsiteX3" fmla="*/ 0 w 2405634"/>
                    <a:gd name="connsiteY3" fmla="*/ 1381887 h 1381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634" h="1381886">
                      <a:moveTo>
                        <a:pt x="0" y="0"/>
                      </a:moveTo>
                      <a:lnTo>
                        <a:pt x="2405634" y="0"/>
                      </a:lnTo>
                      <a:lnTo>
                        <a:pt x="2405634" y="1381887"/>
                      </a:lnTo>
                      <a:lnTo>
                        <a:pt x="0" y="1381887"/>
                      </a:lnTo>
                      <a:close/>
                    </a:path>
                  </a:pathLst>
                </a:custGeom>
                <a:solidFill>
                  <a:srgbClr val="9BA9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8DF28D7E-69F9-3987-CC16-F362CEFD9C45}"/>
                    </a:ext>
                  </a:extLst>
                </p:cNvPr>
                <p:cNvSpPr/>
                <p:nvPr/>
              </p:nvSpPr>
              <p:spPr>
                <a:xfrm>
                  <a:off x="3917060" y="2361723"/>
                  <a:ext cx="399478" cy="679608"/>
                </a:xfrm>
                <a:custGeom>
                  <a:avLst/>
                  <a:gdLst>
                    <a:gd name="connsiteX0" fmla="*/ 327184 w 399478"/>
                    <a:gd name="connsiteY0" fmla="*/ 91059 h 679608"/>
                    <a:gd name="connsiteX1" fmla="*/ 307943 w 399478"/>
                    <a:gd name="connsiteY1" fmla="*/ 91059 h 679608"/>
                    <a:gd name="connsiteX2" fmla="*/ 307943 w 399478"/>
                    <a:gd name="connsiteY2" fmla="*/ 14573 h 679608"/>
                    <a:gd name="connsiteX3" fmla="*/ 293370 w 399478"/>
                    <a:gd name="connsiteY3" fmla="*/ 0 h 679608"/>
                    <a:gd name="connsiteX4" fmla="*/ 106204 w 399478"/>
                    <a:gd name="connsiteY4" fmla="*/ 0 h 679608"/>
                    <a:gd name="connsiteX5" fmla="*/ 91630 w 399478"/>
                    <a:gd name="connsiteY5" fmla="*/ 14573 h 679608"/>
                    <a:gd name="connsiteX6" fmla="*/ 91630 w 399478"/>
                    <a:gd name="connsiteY6" fmla="*/ 91059 h 679608"/>
                    <a:gd name="connsiteX7" fmla="*/ 72390 w 399478"/>
                    <a:gd name="connsiteY7" fmla="*/ 91059 h 679608"/>
                    <a:gd name="connsiteX8" fmla="*/ 0 w 399478"/>
                    <a:gd name="connsiteY8" fmla="*/ 163449 h 679608"/>
                    <a:gd name="connsiteX9" fmla="*/ 0 w 399478"/>
                    <a:gd name="connsiteY9" fmla="*/ 652653 h 679608"/>
                    <a:gd name="connsiteX10" fmla="*/ 26956 w 399478"/>
                    <a:gd name="connsiteY10" fmla="*/ 679609 h 679608"/>
                    <a:gd name="connsiteX11" fmla="*/ 372523 w 399478"/>
                    <a:gd name="connsiteY11" fmla="*/ 679609 h 679608"/>
                    <a:gd name="connsiteX12" fmla="*/ 399479 w 399478"/>
                    <a:gd name="connsiteY12" fmla="*/ 652653 h 679608"/>
                    <a:gd name="connsiteX13" fmla="*/ 399479 w 399478"/>
                    <a:gd name="connsiteY13" fmla="*/ 163449 h 679608"/>
                    <a:gd name="connsiteX14" fmla="*/ 327184 w 399478"/>
                    <a:gd name="connsiteY14" fmla="*/ 91059 h 679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9478" h="679608">
                      <a:moveTo>
                        <a:pt x="327184" y="91059"/>
                      </a:moveTo>
                      <a:lnTo>
                        <a:pt x="307943" y="91059"/>
                      </a:lnTo>
                      <a:lnTo>
                        <a:pt x="307943" y="14573"/>
                      </a:lnTo>
                      <a:cubicBezTo>
                        <a:pt x="307943" y="6572"/>
                        <a:pt x="301466" y="0"/>
                        <a:pt x="293370" y="0"/>
                      </a:cubicBezTo>
                      <a:lnTo>
                        <a:pt x="106204" y="0"/>
                      </a:lnTo>
                      <a:cubicBezTo>
                        <a:pt x="98203" y="0"/>
                        <a:pt x="91630" y="6477"/>
                        <a:pt x="91630" y="14573"/>
                      </a:cubicBezTo>
                      <a:lnTo>
                        <a:pt x="91630" y="91059"/>
                      </a:lnTo>
                      <a:lnTo>
                        <a:pt x="72390" y="91059"/>
                      </a:lnTo>
                      <a:cubicBezTo>
                        <a:pt x="32385" y="91059"/>
                        <a:pt x="0" y="123444"/>
                        <a:pt x="0" y="163449"/>
                      </a:cubicBezTo>
                      <a:lnTo>
                        <a:pt x="0" y="652653"/>
                      </a:lnTo>
                      <a:cubicBezTo>
                        <a:pt x="0" y="667512"/>
                        <a:pt x="12097" y="679609"/>
                        <a:pt x="26956" y="679609"/>
                      </a:cubicBezTo>
                      <a:lnTo>
                        <a:pt x="372523" y="679609"/>
                      </a:lnTo>
                      <a:cubicBezTo>
                        <a:pt x="387382" y="679609"/>
                        <a:pt x="399479" y="667512"/>
                        <a:pt x="399479" y="652653"/>
                      </a:cubicBezTo>
                      <a:lnTo>
                        <a:pt x="399479" y="163449"/>
                      </a:lnTo>
                      <a:cubicBezTo>
                        <a:pt x="399574" y="123444"/>
                        <a:pt x="367093" y="91059"/>
                        <a:pt x="327184" y="91059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CCBE0CC-3063-63D4-66E4-6C6ED6F93279}"/>
                    </a:ext>
                  </a:extLst>
                </p:cNvPr>
                <p:cNvSpPr/>
                <p:nvPr/>
              </p:nvSpPr>
              <p:spPr>
                <a:xfrm>
                  <a:off x="3728179" y="2653283"/>
                  <a:ext cx="168402" cy="387953"/>
                </a:xfrm>
                <a:custGeom>
                  <a:avLst/>
                  <a:gdLst>
                    <a:gd name="connsiteX0" fmla="*/ 150876 w 168402"/>
                    <a:gd name="connsiteY0" fmla="*/ 0 h 387953"/>
                    <a:gd name="connsiteX1" fmla="*/ 17621 w 168402"/>
                    <a:gd name="connsiteY1" fmla="*/ 0 h 387953"/>
                    <a:gd name="connsiteX2" fmla="*/ 0 w 168402"/>
                    <a:gd name="connsiteY2" fmla="*/ 17621 h 387953"/>
                    <a:gd name="connsiteX3" fmla="*/ 0 w 168402"/>
                    <a:gd name="connsiteY3" fmla="*/ 52864 h 387953"/>
                    <a:gd name="connsiteX4" fmla="*/ 17621 w 168402"/>
                    <a:gd name="connsiteY4" fmla="*/ 70485 h 387953"/>
                    <a:gd name="connsiteX5" fmla="*/ 20193 w 168402"/>
                    <a:gd name="connsiteY5" fmla="*/ 70485 h 387953"/>
                    <a:gd name="connsiteX6" fmla="*/ 20193 w 168402"/>
                    <a:gd name="connsiteY6" fmla="*/ 323945 h 387953"/>
                    <a:gd name="connsiteX7" fmla="*/ 84201 w 168402"/>
                    <a:gd name="connsiteY7" fmla="*/ 387953 h 387953"/>
                    <a:gd name="connsiteX8" fmla="*/ 84201 w 168402"/>
                    <a:gd name="connsiteY8" fmla="*/ 387953 h 387953"/>
                    <a:gd name="connsiteX9" fmla="*/ 148209 w 168402"/>
                    <a:gd name="connsiteY9" fmla="*/ 323945 h 387953"/>
                    <a:gd name="connsiteX10" fmla="*/ 148209 w 168402"/>
                    <a:gd name="connsiteY10" fmla="*/ 70485 h 387953"/>
                    <a:gd name="connsiteX11" fmla="*/ 150781 w 168402"/>
                    <a:gd name="connsiteY11" fmla="*/ 70485 h 387953"/>
                    <a:gd name="connsiteX12" fmla="*/ 168402 w 168402"/>
                    <a:gd name="connsiteY12" fmla="*/ 52864 h 387953"/>
                    <a:gd name="connsiteX13" fmla="*/ 168402 w 168402"/>
                    <a:gd name="connsiteY13" fmla="*/ 17621 h 387953"/>
                    <a:gd name="connsiteX14" fmla="*/ 150876 w 168402"/>
                    <a:gd name="connsiteY14" fmla="*/ 0 h 38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8402" h="387953">
                      <a:moveTo>
                        <a:pt x="150876" y="0"/>
                      </a:moveTo>
                      <a:lnTo>
                        <a:pt x="17621" y="0"/>
                      </a:lnTo>
                      <a:cubicBezTo>
                        <a:pt x="7906" y="0"/>
                        <a:pt x="0" y="7906"/>
                        <a:pt x="0" y="17621"/>
                      </a:cubicBezTo>
                      <a:lnTo>
                        <a:pt x="0" y="52864"/>
                      </a:lnTo>
                      <a:cubicBezTo>
                        <a:pt x="0" y="62579"/>
                        <a:pt x="7906" y="70485"/>
                        <a:pt x="17621" y="70485"/>
                      </a:cubicBezTo>
                      <a:lnTo>
                        <a:pt x="20193" y="70485"/>
                      </a:lnTo>
                      <a:lnTo>
                        <a:pt x="20193" y="323945"/>
                      </a:lnTo>
                      <a:cubicBezTo>
                        <a:pt x="20193" y="359283"/>
                        <a:pt x="48863" y="387953"/>
                        <a:pt x="84201" y="387953"/>
                      </a:cubicBezTo>
                      <a:lnTo>
                        <a:pt x="84201" y="387953"/>
                      </a:lnTo>
                      <a:cubicBezTo>
                        <a:pt x="119539" y="387953"/>
                        <a:pt x="148209" y="359283"/>
                        <a:pt x="148209" y="323945"/>
                      </a:cubicBezTo>
                      <a:lnTo>
                        <a:pt x="148209" y="70485"/>
                      </a:lnTo>
                      <a:lnTo>
                        <a:pt x="150781" y="70485"/>
                      </a:lnTo>
                      <a:cubicBezTo>
                        <a:pt x="160496" y="70485"/>
                        <a:pt x="168402" y="62579"/>
                        <a:pt x="168402" y="52864"/>
                      </a:cubicBezTo>
                      <a:lnTo>
                        <a:pt x="168402" y="17621"/>
                      </a:lnTo>
                      <a:cubicBezTo>
                        <a:pt x="168497" y="7906"/>
                        <a:pt x="160592" y="0"/>
                        <a:pt x="150876" y="0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ABC51E1-24D5-53E7-C21E-0D2AA6EFDF74}"/>
                    </a:ext>
                  </a:extLst>
                </p:cNvPr>
                <p:cNvSpPr/>
                <p:nvPr/>
              </p:nvSpPr>
              <p:spPr>
                <a:xfrm>
                  <a:off x="4367593" y="2567940"/>
                  <a:ext cx="245078" cy="473392"/>
                </a:xfrm>
                <a:custGeom>
                  <a:avLst/>
                  <a:gdLst>
                    <a:gd name="connsiteX0" fmla="*/ 183356 w 245078"/>
                    <a:gd name="connsiteY0" fmla="*/ 109442 h 473392"/>
                    <a:gd name="connsiteX1" fmla="*/ 194024 w 245078"/>
                    <a:gd name="connsiteY1" fmla="*/ 109442 h 473392"/>
                    <a:gd name="connsiteX2" fmla="*/ 194024 w 245078"/>
                    <a:gd name="connsiteY2" fmla="*/ 85344 h 473392"/>
                    <a:gd name="connsiteX3" fmla="*/ 210693 w 245078"/>
                    <a:gd name="connsiteY3" fmla="*/ 68675 h 473392"/>
                    <a:gd name="connsiteX4" fmla="*/ 210693 w 245078"/>
                    <a:gd name="connsiteY4" fmla="*/ 16669 h 473392"/>
                    <a:gd name="connsiteX5" fmla="*/ 194024 w 245078"/>
                    <a:gd name="connsiteY5" fmla="*/ 0 h 473392"/>
                    <a:gd name="connsiteX6" fmla="*/ 51054 w 245078"/>
                    <a:gd name="connsiteY6" fmla="*/ 0 h 473392"/>
                    <a:gd name="connsiteX7" fmla="*/ 34385 w 245078"/>
                    <a:gd name="connsiteY7" fmla="*/ 16669 h 473392"/>
                    <a:gd name="connsiteX8" fmla="*/ 34385 w 245078"/>
                    <a:gd name="connsiteY8" fmla="*/ 68675 h 473392"/>
                    <a:gd name="connsiteX9" fmla="*/ 51054 w 245078"/>
                    <a:gd name="connsiteY9" fmla="*/ 85344 h 473392"/>
                    <a:gd name="connsiteX10" fmla="*/ 51054 w 245078"/>
                    <a:gd name="connsiteY10" fmla="*/ 109442 h 473392"/>
                    <a:gd name="connsiteX11" fmla="*/ 61722 w 245078"/>
                    <a:gd name="connsiteY11" fmla="*/ 109442 h 473392"/>
                    <a:gd name="connsiteX12" fmla="*/ 0 w 245078"/>
                    <a:gd name="connsiteY12" fmla="*/ 171164 h 473392"/>
                    <a:gd name="connsiteX13" fmla="*/ 0 w 245078"/>
                    <a:gd name="connsiteY13" fmla="*/ 440341 h 473392"/>
                    <a:gd name="connsiteX14" fmla="*/ 33052 w 245078"/>
                    <a:gd name="connsiteY14" fmla="*/ 473392 h 473392"/>
                    <a:gd name="connsiteX15" fmla="*/ 212027 w 245078"/>
                    <a:gd name="connsiteY15" fmla="*/ 473392 h 473392"/>
                    <a:gd name="connsiteX16" fmla="*/ 245078 w 245078"/>
                    <a:gd name="connsiteY16" fmla="*/ 440341 h 473392"/>
                    <a:gd name="connsiteX17" fmla="*/ 245078 w 245078"/>
                    <a:gd name="connsiteY17" fmla="*/ 171164 h 473392"/>
                    <a:gd name="connsiteX18" fmla="*/ 183356 w 245078"/>
                    <a:gd name="connsiteY18" fmla="*/ 109442 h 47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5078" h="473392">
                      <a:moveTo>
                        <a:pt x="183356" y="109442"/>
                      </a:moveTo>
                      <a:lnTo>
                        <a:pt x="194024" y="109442"/>
                      </a:lnTo>
                      <a:lnTo>
                        <a:pt x="194024" y="85344"/>
                      </a:lnTo>
                      <a:cubicBezTo>
                        <a:pt x="203264" y="85344"/>
                        <a:pt x="210693" y="77819"/>
                        <a:pt x="210693" y="68675"/>
                      </a:cubicBezTo>
                      <a:lnTo>
                        <a:pt x="210693" y="16669"/>
                      </a:lnTo>
                      <a:cubicBezTo>
                        <a:pt x="210693" y="7429"/>
                        <a:pt x="203168" y="0"/>
                        <a:pt x="194024" y="0"/>
                      </a:cubicBezTo>
                      <a:lnTo>
                        <a:pt x="51054" y="0"/>
                      </a:lnTo>
                      <a:cubicBezTo>
                        <a:pt x="41815" y="0"/>
                        <a:pt x="34385" y="7525"/>
                        <a:pt x="34385" y="16669"/>
                      </a:cubicBezTo>
                      <a:lnTo>
                        <a:pt x="34385" y="68675"/>
                      </a:lnTo>
                      <a:cubicBezTo>
                        <a:pt x="34385" y="77914"/>
                        <a:pt x="41910" y="85344"/>
                        <a:pt x="51054" y="85344"/>
                      </a:cubicBezTo>
                      <a:lnTo>
                        <a:pt x="51054" y="109442"/>
                      </a:lnTo>
                      <a:lnTo>
                        <a:pt x="61722" y="109442"/>
                      </a:lnTo>
                      <a:cubicBezTo>
                        <a:pt x="27623" y="109442"/>
                        <a:pt x="0" y="137065"/>
                        <a:pt x="0" y="171164"/>
                      </a:cubicBezTo>
                      <a:lnTo>
                        <a:pt x="0" y="440341"/>
                      </a:lnTo>
                      <a:cubicBezTo>
                        <a:pt x="0" y="458534"/>
                        <a:pt x="14764" y="473392"/>
                        <a:pt x="33052" y="473392"/>
                      </a:cubicBezTo>
                      <a:lnTo>
                        <a:pt x="212027" y="473392"/>
                      </a:lnTo>
                      <a:cubicBezTo>
                        <a:pt x="230219" y="473392"/>
                        <a:pt x="245078" y="458629"/>
                        <a:pt x="245078" y="440341"/>
                      </a:cubicBezTo>
                      <a:lnTo>
                        <a:pt x="245078" y="171164"/>
                      </a:lnTo>
                      <a:cubicBezTo>
                        <a:pt x="245078" y="137065"/>
                        <a:pt x="217456" y="109442"/>
                        <a:pt x="183356" y="109442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" name="图形 4">
                  <a:extLst>
                    <a:ext uri="{FF2B5EF4-FFF2-40B4-BE49-F238E27FC236}">
                      <a16:creationId xmlns:a16="http://schemas.microsoft.com/office/drawing/2014/main" id="{1AC9A145-4595-351D-2C2E-28981FF17BE3}"/>
                    </a:ext>
                  </a:extLst>
                </p:cNvPr>
                <p:cNvGrpSpPr/>
                <p:nvPr/>
              </p:nvGrpSpPr>
              <p:grpSpPr>
                <a:xfrm>
                  <a:off x="3854290" y="3657695"/>
                  <a:ext cx="868965" cy="666178"/>
                  <a:chOff x="3854290" y="3657695"/>
                  <a:chExt cx="868965" cy="666178"/>
                </a:xfrm>
                <a:solidFill>
                  <a:srgbClr val="B0C0EA"/>
                </a:solidFill>
              </p:grpSpPr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A1571672-AA02-B2E5-9EC0-6B0DC9E68EDF}"/>
                      </a:ext>
                    </a:extLst>
                  </p:cNvPr>
                  <p:cNvSpPr/>
                  <p:nvPr/>
                </p:nvSpPr>
                <p:spPr>
                  <a:xfrm>
                    <a:off x="3863434" y="3657695"/>
                    <a:ext cx="850582" cy="585120"/>
                  </a:xfrm>
                  <a:custGeom>
                    <a:avLst/>
                    <a:gdLst>
                      <a:gd name="connsiteX0" fmla="*/ 37338 w 850582"/>
                      <a:gd name="connsiteY0" fmla="*/ 523875 h 585120"/>
                      <a:gd name="connsiteX1" fmla="*/ 98584 w 850582"/>
                      <a:gd name="connsiteY1" fmla="*/ 585121 h 585120"/>
                      <a:gd name="connsiteX2" fmla="*/ 159829 w 850582"/>
                      <a:gd name="connsiteY2" fmla="*/ 523875 h 585120"/>
                      <a:gd name="connsiteX3" fmla="*/ 159829 w 850582"/>
                      <a:gd name="connsiteY3" fmla="*/ 258413 h 585120"/>
                      <a:gd name="connsiteX4" fmla="*/ 200692 w 850582"/>
                      <a:gd name="connsiteY4" fmla="*/ 258413 h 585120"/>
                      <a:gd name="connsiteX5" fmla="*/ 200692 w 850582"/>
                      <a:gd name="connsiteY5" fmla="*/ 523875 h 585120"/>
                      <a:gd name="connsiteX6" fmla="*/ 261938 w 850582"/>
                      <a:gd name="connsiteY6" fmla="*/ 585121 h 585120"/>
                      <a:gd name="connsiteX7" fmla="*/ 323183 w 850582"/>
                      <a:gd name="connsiteY7" fmla="*/ 523875 h 585120"/>
                      <a:gd name="connsiteX8" fmla="*/ 323183 w 850582"/>
                      <a:gd name="connsiteY8" fmla="*/ 258413 h 585120"/>
                      <a:gd name="connsiteX9" fmla="*/ 364046 w 850582"/>
                      <a:gd name="connsiteY9" fmla="*/ 258413 h 585120"/>
                      <a:gd name="connsiteX10" fmla="*/ 364046 w 850582"/>
                      <a:gd name="connsiteY10" fmla="*/ 523875 h 585120"/>
                      <a:gd name="connsiteX11" fmla="*/ 425291 w 850582"/>
                      <a:gd name="connsiteY11" fmla="*/ 585121 h 585120"/>
                      <a:gd name="connsiteX12" fmla="*/ 486537 w 850582"/>
                      <a:gd name="connsiteY12" fmla="*/ 523875 h 585120"/>
                      <a:gd name="connsiteX13" fmla="*/ 486537 w 850582"/>
                      <a:gd name="connsiteY13" fmla="*/ 258413 h 585120"/>
                      <a:gd name="connsiteX14" fmla="*/ 527399 w 850582"/>
                      <a:gd name="connsiteY14" fmla="*/ 258413 h 585120"/>
                      <a:gd name="connsiteX15" fmla="*/ 527399 w 850582"/>
                      <a:gd name="connsiteY15" fmla="*/ 523875 h 585120"/>
                      <a:gd name="connsiteX16" fmla="*/ 588645 w 850582"/>
                      <a:gd name="connsiteY16" fmla="*/ 585121 h 585120"/>
                      <a:gd name="connsiteX17" fmla="*/ 649891 w 850582"/>
                      <a:gd name="connsiteY17" fmla="*/ 523875 h 585120"/>
                      <a:gd name="connsiteX18" fmla="*/ 649891 w 850582"/>
                      <a:gd name="connsiteY18" fmla="*/ 258413 h 585120"/>
                      <a:gd name="connsiteX19" fmla="*/ 690753 w 850582"/>
                      <a:gd name="connsiteY19" fmla="*/ 258413 h 585120"/>
                      <a:gd name="connsiteX20" fmla="*/ 690753 w 850582"/>
                      <a:gd name="connsiteY20" fmla="*/ 523875 h 585120"/>
                      <a:gd name="connsiteX21" fmla="*/ 751999 w 850582"/>
                      <a:gd name="connsiteY21" fmla="*/ 585121 h 585120"/>
                      <a:gd name="connsiteX22" fmla="*/ 813245 w 850582"/>
                      <a:gd name="connsiteY22" fmla="*/ 523875 h 585120"/>
                      <a:gd name="connsiteX23" fmla="*/ 813245 w 850582"/>
                      <a:gd name="connsiteY23" fmla="*/ 258413 h 585120"/>
                      <a:gd name="connsiteX24" fmla="*/ 850583 w 850582"/>
                      <a:gd name="connsiteY24" fmla="*/ 258413 h 585120"/>
                      <a:gd name="connsiteX25" fmla="*/ 850583 w 850582"/>
                      <a:gd name="connsiteY25" fmla="*/ 228695 h 585120"/>
                      <a:gd name="connsiteX26" fmla="*/ 813245 w 850582"/>
                      <a:gd name="connsiteY26" fmla="*/ 228695 h 585120"/>
                      <a:gd name="connsiteX27" fmla="*/ 813245 w 850582"/>
                      <a:gd name="connsiteY27" fmla="*/ 0 h 585120"/>
                      <a:gd name="connsiteX28" fmla="*/ 690753 w 850582"/>
                      <a:gd name="connsiteY28" fmla="*/ 0 h 585120"/>
                      <a:gd name="connsiteX29" fmla="*/ 690753 w 850582"/>
                      <a:gd name="connsiteY29" fmla="*/ 228695 h 585120"/>
                      <a:gd name="connsiteX30" fmla="*/ 649891 w 850582"/>
                      <a:gd name="connsiteY30" fmla="*/ 228695 h 585120"/>
                      <a:gd name="connsiteX31" fmla="*/ 649891 w 850582"/>
                      <a:gd name="connsiteY31" fmla="*/ 0 h 585120"/>
                      <a:gd name="connsiteX32" fmla="*/ 527399 w 850582"/>
                      <a:gd name="connsiteY32" fmla="*/ 0 h 585120"/>
                      <a:gd name="connsiteX33" fmla="*/ 527399 w 850582"/>
                      <a:gd name="connsiteY33" fmla="*/ 228695 h 585120"/>
                      <a:gd name="connsiteX34" fmla="*/ 486537 w 850582"/>
                      <a:gd name="connsiteY34" fmla="*/ 228695 h 585120"/>
                      <a:gd name="connsiteX35" fmla="*/ 486537 w 850582"/>
                      <a:gd name="connsiteY35" fmla="*/ 0 h 585120"/>
                      <a:gd name="connsiteX36" fmla="*/ 364046 w 850582"/>
                      <a:gd name="connsiteY36" fmla="*/ 0 h 585120"/>
                      <a:gd name="connsiteX37" fmla="*/ 364046 w 850582"/>
                      <a:gd name="connsiteY37" fmla="*/ 228695 h 585120"/>
                      <a:gd name="connsiteX38" fmla="*/ 323183 w 850582"/>
                      <a:gd name="connsiteY38" fmla="*/ 228695 h 585120"/>
                      <a:gd name="connsiteX39" fmla="*/ 323183 w 850582"/>
                      <a:gd name="connsiteY39" fmla="*/ 0 h 585120"/>
                      <a:gd name="connsiteX40" fmla="*/ 200692 w 850582"/>
                      <a:gd name="connsiteY40" fmla="*/ 0 h 585120"/>
                      <a:gd name="connsiteX41" fmla="*/ 200692 w 850582"/>
                      <a:gd name="connsiteY41" fmla="*/ 228695 h 585120"/>
                      <a:gd name="connsiteX42" fmla="*/ 159925 w 850582"/>
                      <a:gd name="connsiteY42" fmla="*/ 228695 h 585120"/>
                      <a:gd name="connsiteX43" fmla="*/ 159925 w 850582"/>
                      <a:gd name="connsiteY43" fmla="*/ 0 h 585120"/>
                      <a:gd name="connsiteX44" fmla="*/ 37338 w 850582"/>
                      <a:gd name="connsiteY44" fmla="*/ 0 h 585120"/>
                      <a:gd name="connsiteX45" fmla="*/ 37338 w 850582"/>
                      <a:gd name="connsiteY45" fmla="*/ 228695 h 585120"/>
                      <a:gd name="connsiteX46" fmla="*/ 0 w 850582"/>
                      <a:gd name="connsiteY46" fmla="*/ 228695 h 585120"/>
                      <a:gd name="connsiteX47" fmla="*/ 0 w 850582"/>
                      <a:gd name="connsiteY47" fmla="*/ 258413 h 585120"/>
                      <a:gd name="connsiteX48" fmla="*/ 37338 w 850582"/>
                      <a:gd name="connsiteY48" fmla="*/ 258413 h 585120"/>
                      <a:gd name="connsiteX49" fmla="*/ 37338 w 850582"/>
                      <a:gd name="connsiteY49" fmla="*/ 523875 h 585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</a:cxnLst>
                    <a:rect l="l" t="t" r="r" b="b"/>
                    <a:pathLst>
                      <a:path w="850582" h="585120">
                        <a:moveTo>
                          <a:pt x="37338" y="523875"/>
                        </a:moveTo>
                        <a:cubicBezTo>
                          <a:pt x="37338" y="557689"/>
                          <a:pt x="64770" y="585121"/>
                          <a:pt x="98584" y="585121"/>
                        </a:cubicBezTo>
                        <a:cubicBezTo>
                          <a:pt x="132398" y="585121"/>
                          <a:pt x="159829" y="557689"/>
                          <a:pt x="159829" y="523875"/>
                        </a:cubicBezTo>
                        <a:lnTo>
                          <a:pt x="159829" y="258413"/>
                        </a:lnTo>
                        <a:lnTo>
                          <a:pt x="200692" y="258413"/>
                        </a:lnTo>
                        <a:lnTo>
                          <a:pt x="200692" y="523875"/>
                        </a:lnTo>
                        <a:cubicBezTo>
                          <a:pt x="200692" y="557689"/>
                          <a:pt x="228124" y="585121"/>
                          <a:pt x="261938" y="585121"/>
                        </a:cubicBezTo>
                        <a:cubicBezTo>
                          <a:pt x="295751" y="585121"/>
                          <a:pt x="323183" y="557689"/>
                          <a:pt x="323183" y="523875"/>
                        </a:cubicBezTo>
                        <a:lnTo>
                          <a:pt x="323183" y="258413"/>
                        </a:lnTo>
                        <a:lnTo>
                          <a:pt x="364046" y="258413"/>
                        </a:lnTo>
                        <a:lnTo>
                          <a:pt x="364046" y="523875"/>
                        </a:lnTo>
                        <a:cubicBezTo>
                          <a:pt x="364046" y="557689"/>
                          <a:pt x="391478" y="585121"/>
                          <a:pt x="425291" y="585121"/>
                        </a:cubicBezTo>
                        <a:cubicBezTo>
                          <a:pt x="459105" y="585121"/>
                          <a:pt x="486537" y="557689"/>
                          <a:pt x="486537" y="523875"/>
                        </a:cubicBezTo>
                        <a:lnTo>
                          <a:pt x="486537" y="258413"/>
                        </a:lnTo>
                        <a:lnTo>
                          <a:pt x="527399" y="258413"/>
                        </a:lnTo>
                        <a:lnTo>
                          <a:pt x="527399" y="523875"/>
                        </a:lnTo>
                        <a:cubicBezTo>
                          <a:pt x="527399" y="557689"/>
                          <a:pt x="554831" y="585121"/>
                          <a:pt x="588645" y="585121"/>
                        </a:cubicBezTo>
                        <a:cubicBezTo>
                          <a:pt x="622459" y="585121"/>
                          <a:pt x="649891" y="557689"/>
                          <a:pt x="649891" y="523875"/>
                        </a:cubicBezTo>
                        <a:lnTo>
                          <a:pt x="649891" y="258413"/>
                        </a:lnTo>
                        <a:lnTo>
                          <a:pt x="690753" y="258413"/>
                        </a:lnTo>
                        <a:lnTo>
                          <a:pt x="690753" y="523875"/>
                        </a:lnTo>
                        <a:cubicBezTo>
                          <a:pt x="690753" y="557689"/>
                          <a:pt x="718185" y="585121"/>
                          <a:pt x="751999" y="585121"/>
                        </a:cubicBezTo>
                        <a:cubicBezTo>
                          <a:pt x="785813" y="585121"/>
                          <a:pt x="813245" y="557689"/>
                          <a:pt x="813245" y="523875"/>
                        </a:cubicBezTo>
                        <a:lnTo>
                          <a:pt x="813245" y="258413"/>
                        </a:lnTo>
                        <a:lnTo>
                          <a:pt x="850583" y="258413"/>
                        </a:lnTo>
                        <a:lnTo>
                          <a:pt x="850583" y="228695"/>
                        </a:lnTo>
                        <a:lnTo>
                          <a:pt x="813245" y="228695"/>
                        </a:lnTo>
                        <a:lnTo>
                          <a:pt x="813245" y="0"/>
                        </a:lnTo>
                        <a:lnTo>
                          <a:pt x="690753" y="0"/>
                        </a:lnTo>
                        <a:lnTo>
                          <a:pt x="690753" y="228695"/>
                        </a:lnTo>
                        <a:lnTo>
                          <a:pt x="649891" y="228695"/>
                        </a:lnTo>
                        <a:lnTo>
                          <a:pt x="649891" y="0"/>
                        </a:lnTo>
                        <a:lnTo>
                          <a:pt x="527399" y="0"/>
                        </a:lnTo>
                        <a:lnTo>
                          <a:pt x="527399" y="228695"/>
                        </a:lnTo>
                        <a:lnTo>
                          <a:pt x="486537" y="228695"/>
                        </a:lnTo>
                        <a:lnTo>
                          <a:pt x="486537" y="0"/>
                        </a:lnTo>
                        <a:lnTo>
                          <a:pt x="364046" y="0"/>
                        </a:lnTo>
                        <a:lnTo>
                          <a:pt x="364046" y="228695"/>
                        </a:lnTo>
                        <a:lnTo>
                          <a:pt x="323183" y="228695"/>
                        </a:lnTo>
                        <a:lnTo>
                          <a:pt x="323183" y="0"/>
                        </a:lnTo>
                        <a:lnTo>
                          <a:pt x="200692" y="0"/>
                        </a:lnTo>
                        <a:lnTo>
                          <a:pt x="200692" y="228695"/>
                        </a:lnTo>
                        <a:lnTo>
                          <a:pt x="159925" y="228695"/>
                        </a:lnTo>
                        <a:lnTo>
                          <a:pt x="159925" y="0"/>
                        </a:lnTo>
                        <a:lnTo>
                          <a:pt x="37338" y="0"/>
                        </a:lnTo>
                        <a:lnTo>
                          <a:pt x="37338" y="228695"/>
                        </a:lnTo>
                        <a:lnTo>
                          <a:pt x="0" y="228695"/>
                        </a:lnTo>
                        <a:lnTo>
                          <a:pt x="0" y="258413"/>
                        </a:lnTo>
                        <a:lnTo>
                          <a:pt x="37338" y="258413"/>
                        </a:lnTo>
                        <a:lnTo>
                          <a:pt x="37338" y="523875"/>
                        </a:lnTo>
                        <a:close/>
                      </a:path>
                    </a:pathLst>
                  </a:custGeom>
                  <a:solidFill>
                    <a:srgbClr val="B0C0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07E4B597-9190-5529-338D-BAEC2F7FDCD7}"/>
                      </a:ext>
                    </a:extLst>
                  </p:cNvPr>
                  <p:cNvSpPr/>
                  <p:nvPr/>
                </p:nvSpPr>
                <p:spPr>
                  <a:xfrm>
                    <a:off x="3854290" y="4265104"/>
                    <a:ext cx="868965" cy="58769"/>
                  </a:xfrm>
                  <a:custGeom>
                    <a:avLst/>
                    <a:gdLst>
                      <a:gd name="connsiteX0" fmla="*/ 0 w 868965"/>
                      <a:gd name="connsiteY0" fmla="*/ 0 h 58769"/>
                      <a:gd name="connsiteX1" fmla="*/ 868966 w 868965"/>
                      <a:gd name="connsiteY1" fmla="*/ 0 h 58769"/>
                      <a:gd name="connsiteX2" fmla="*/ 868966 w 868965"/>
                      <a:gd name="connsiteY2" fmla="*/ 58769 h 58769"/>
                      <a:gd name="connsiteX3" fmla="*/ 0 w 868965"/>
                      <a:gd name="connsiteY3" fmla="*/ 58769 h 58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8965" h="58769">
                        <a:moveTo>
                          <a:pt x="0" y="0"/>
                        </a:moveTo>
                        <a:lnTo>
                          <a:pt x="868966" y="0"/>
                        </a:lnTo>
                        <a:lnTo>
                          <a:pt x="868966" y="58769"/>
                        </a:lnTo>
                        <a:lnTo>
                          <a:pt x="0" y="58769"/>
                        </a:lnTo>
                        <a:close/>
                      </a:path>
                    </a:pathLst>
                  </a:custGeom>
                  <a:solidFill>
                    <a:srgbClr val="B0C0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622F0ED-F238-2E87-FB48-617EA8022997}"/>
                    </a:ext>
                  </a:extLst>
                </p:cNvPr>
                <p:cNvSpPr/>
                <p:nvPr/>
              </p:nvSpPr>
              <p:spPr>
                <a:xfrm>
                  <a:off x="4773167" y="2155888"/>
                  <a:ext cx="270986" cy="885443"/>
                </a:xfrm>
                <a:custGeom>
                  <a:avLst/>
                  <a:gdLst>
                    <a:gd name="connsiteX0" fmla="*/ 235744 w 270986"/>
                    <a:gd name="connsiteY0" fmla="*/ 885444 h 885443"/>
                    <a:gd name="connsiteX1" fmla="*/ 35243 w 270986"/>
                    <a:gd name="connsiteY1" fmla="*/ 885444 h 885443"/>
                    <a:gd name="connsiteX2" fmla="*/ 0 w 270986"/>
                    <a:gd name="connsiteY2" fmla="*/ 850202 h 885443"/>
                    <a:gd name="connsiteX3" fmla="*/ 0 w 270986"/>
                    <a:gd name="connsiteY3" fmla="*/ 35242 h 885443"/>
                    <a:gd name="connsiteX4" fmla="*/ 35243 w 270986"/>
                    <a:gd name="connsiteY4" fmla="*/ 0 h 885443"/>
                    <a:gd name="connsiteX5" fmla="*/ 235744 w 270986"/>
                    <a:gd name="connsiteY5" fmla="*/ 0 h 885443"/>
                    <a:gd name="connsiteX6" fmla="*/ 270986 w 270986"/>
                    <a:gd name="connsiteY6" fmla="*/ 35242 h 885443"/>
                    <a:gd name="connsiteX7" fmla="*/ 270986 w 270986"/>
                    <a:gd name="connsiteY7" fmla="*/ 850202 h 885443"/>
                    <a:gd name="connsiteX8" fmla="*/ 235744 w 270986"/>
                    <a:gd name="connsiteY8" fmla="*/ 885444 h 885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986" h="885443">
                      <a:moveTo>
                        <a:pt x="235744" y="885444"/>
                      </a:moveTo>
                      <a:lnTo>
                        <a:pt x="35243" y="885444"/>
                      </a:lnTo>
                      <a:cubicBezTo>
                        <a:pt x="15812" y="885444"/>
                        <a:pt x="0" y="869633"/>
                        <a:pt x="0" y="850202"/>
                      </a:cubicBezTo>
                      <a:lnTo>
                        <a:pt x="0" y="35242"/>
                      </a:lnTo>
                      <a:cubicBezTo>
                        <a:pt x="0" y="15812"/>
                        <a:pt x="15812" y="0"/>
                        <a:pt x="35243" y="0"/>
                      </a:cubicBezTo>
                      <a:lnTo>
                        <a:pt x="235744" y="0"/>
                      </a:lnTo>
                      <a:cubicBezTo>
                        <a:pt x="255175" y="0"/>
                        <a:pt x="270986" y="15812"/>
                        <a:pt x="270986" y="35242"/>
                      </a:cubicBezTo>
                      <a:lnTo>
                        <a:pt x="270986" y="850202"/>
                      </a:lnTo>
                      <a:cubicBezTo>
                        <a:pt x="271082" y="869633"/>
                        <a:pt x="255270" y="885444"/>
                        <a:pt x="235744" y="885444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232F218E-C797-E020-32B7-830ADE13A5F7}"/>
                    </a:ext>
                  </a:extLst>
                </p:cNvPr>
                <p:cNvSpPr/>
                <p:nvPr/>
              </p:nvSpPr>
              <p:spPr>
                <a:xfrm>
                  <a:off x="5063775" y="2218944"/>
                  <a:ext cx="135445" cy="822388"/>
                </a:xfrm>
                <a:custGeom>
                  <a:avLst/>
                  <a:gdLst>
                    <a:gd name="connsiteX0" fmla="*/ 111442 w 135445"/>
                    <a:gd name="connsiteY0" fmla="*/ 822388 h 822388"/>
                    <a:gd name="connsiteX1" fmla="*/ 24003 w 135445"/>
                    <a:gd name="connsiteY1" fmla="*/ 822388 h 822388"/>
                    <a:gd name="connsiteX2" fmla="*/ 0 w 135445"/>
                    <a:gd name="connsiteY2" fmla="*/ 798385 h 822388"/>
                    <a:gd name="connsiteX3" fmla="*/ 0 w 135445"/>
                    <a:gd name="connsiteY3" fmla="*/ 24003 h 822388"/>
                    <a:gd name="connsiteX4" fmla="*/ 24003 w 135445"/>
                    <a:gd name="connsiteY4" fmla="*/ 0 h 822388"/>
                    <a:gd name="connsiteX5" fmla="*/ 111442 w 135445"/>
                    <a:gd name="connsiteY5" fmla="*/ 0 h 822388"/>
                    <a:gd name="connsiteX6" fmla="*/ 135446 w 135445"/>
                    <a:gd name="connsiteY6" fmla="*/ 24003 h 822388"/>
                    <a:gd name="connsiteX7" fmla="*/ 135446 w 135445"/>
                    <a:gd name="connsiteY7" fmla="*/ 798385 h 822388"/>
                    <a:gd name="connsiteX8" fmla="*/ 111442 w 135445"/>
                    <a:gd name="connsiteY8" fmla="*/ 822388 h 822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45" h="822388">
                      <a:moveTo>
                        <a:pt x="111442" y="822388"/>
                      </a:moveTo>
                      <a:lnTo>
                        <a:pt x="24003" y="822388"/>
                      </a:lnTo>
                      <a:cubicBezTo>
                        <a:pt x="10763" y="822388"/>
                        <a:pt x="0" y="811625"/>
                        <a:pt x="0" y="798385"/>
                      </a:cubicBezTo>
                      <a:lnTo>
                        <a:pt x="0" y="24003"/>
                      </a:lnTo>
                      <a:cubicBezTo>
                        <a:pt x="0" y="10763"/>
                        <a:pt x="10763" y="0"/>
                        <a:pt x="24003" y="0"/>
                      </a:cubicBezTo>
                      <a:lnTo>
                        <a:pt x="111442" y="0"/>
                      </a:lnTo>
                      <a:cubicBezTo>
                        <a:pt x="124682" y="0"/>
                        <a:pt x="135446" y="10763"/>
                        <a:pt x="135446" y="24003"/>
                      </a:cubicBezTo>
                      <a:lnTo>
                        <a:pt x="135446" y="798385"/>
                      </a:lnTo>
                      <a:cubicBezTo>
                        <a:pt x="135446" y="811625"/>
                        <a:pt x="124682" y="822388"/>
                        <a:pt x="111442" y="822388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0B0E618-122C-EDB1-F192-B7AC36BCA8F0}"/>
                    </a:ext>
                  </a:extLst>
                </p:cNvPr>
                <p:cNvSpPr/>
                <p:nvPr/>
              </p:nvSpPr>
              <p:spPr>
                <a:xfrm>
                  <a:off x="5221604" y="2118645"/>
                  <a:ext cx="135445" cy="922686"/>
                </a:xfrm>
                <a:custGeom>
                  <a:avLst/>
                  <a:gdLst>
                    <a:gd name="connsiteX0" fmla="*/ 110014 w 135445"/>
                    <a:gd name="connsiteY0" fmla="*/ 922687 h 922686"/>
                    <a:gd name="connsiteX1" fmla="*/ 25432 w 135445"/>
                    <a:gd name="connsiteY1" fmla="*/ 922687 h 922686"/>
                    <a:gd name="connsiteX2" fmla="*/ 0 w 135445"/>
                    <a:gd name="connsiteY2" fmla="*/ 897255 h 922686"/>
                    <a:gd name="connsiteX3" fmla="*/ 0 w 135445"/>
                    <a:gd name="connsiteY3" fmla="*/ 25432 h 922686"/>
                    <a:gd name="connsiteX4" fmla="*/ 25432 w 135445"/>
                    <a:gd name="connsiteY4" fmla="*/ 0 h 922686"/>
                    <a:gd name="connsiteX5" fmla="*/ 110014 w 135445"/>
                    <a:gd name="connsiteY5" fmla="*/ 0 h 922686"/>
                    <a:gd name="connsiteX6" fmla="*/ 135446 w 135445"/>
                    <a:gd name="connsiteY6" fmla="*/ 25432 h 922686"/>
                    <a:gd name="connsiteX7" fmla="*/ 135446 w 135445"/>
                    <a:gd name="connsiteY7" fmla="*/ 897160 h 922686"/>
                    <a:gd name="connsiteX8" fmla="*/ 110014 w 135445"/>
                    <a:gd name="connsiteY8" fmla="*/ 922687 h 92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45" h="922686">
                      <a:moveTo>
                        <a:pt x="110014" y="922687"/>
                      </a:moveTo>
                      <a:lnTo>
                        <a:pt x="25432" y="922687"/>
                      </a:lnTo>
                      <a:cubicBezTo>
                        <a:pt x="11335" y="922687"/>
                        <a:pt x="0" y="911257"/>
                        <a:pt x="0" y="897255"/>
                      </a:cubicBezTo>
                      <a:lnTo>
                        <a:pt x="0" y="25432"/>
                      </a:lnTo>
                      <a:cubicBezTo>
                        <a:pt x="0" y="11335"/>
                        <a:pt x="11430" y="0"/>
                        <a:pt x="25432" y="0"/>
                      </a:cubicBezTo>
                      <a:lnTo>
                        <a:pt x="110014" y="0"/>
                      </a:lnTo>
                      <a:cubicBezTo>
                        <a:pt x="124111" y="0"/>
                        <a:pt x="135446" y="11430"/>
                        <a:pt x="135446" y="25432"/>
                      </a:cubicBezTo>
                      <a:lnTo>
                        <a:pt x="135446" y="897160"/>
                      </a:lnTo>
                      <a:cubicBezTo>
                        <a:pt x="135446" y="911257"/>
                        <a:pt x="124111" y="922687"/>
                        <a:pt x="110014" y="922687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5DC2DBE-8A2B-CA00-7F6D-76C95A4C34AD}"/>
                    </a:ext>
                  </a:extLst>
                </p:cNvPr>
                <p:cNvSpPr/>
                <p:nvPr/>
              </p:nvSpPr>
              <p:spPr>
                <a:xfrm>
                  <a:off x="4768690" y="5346953"/>
                  <a:ext cx="399478" cy="679609"/>
                </a:xfrm>
                <a:custGeom>
                  <a:avLst/>
                  <a:gdLst>
                    <a:gd name="connsiteX0" fmla="*/ 72390 w 399478"/>
                    <a:gd name="connsiteY0" fmla="*/ 91059 h 679609"/>
                    <a:gd name="connsiteX1" fmla="*/ 91631 w 399478"/>
                    <a:gd name="connsiteY1" fmla="*/ 91059 h 679609"/>
                    <a:gd name="connsiteX2" fmla="*/ 91631 w 399478"/>
                    <a:gd name="connsiteY2" fmla="*/ 14574 h 679609"/>
                    <a:gd name="connsiteX3" fmla="*/ 106204 w 399478"/>
                    <a:gd name="connsiteY3" fmla="*/ 0 h 679609"/>
                    <a:gd name="connsiteX4" fmla="*/ 293275 w 399478"/>
                    <a:gd name="connsiteY4" fmla="*/ 0 h 679609"/>
                    <a:gd name="connsiteX5" fmla="*/ 307848 w 399478"/>
                    <a:gd name="connsiteY5" fmla="*/ 14574 h 679609"/>
                    <a:gd name="connsiteX6" fmla="*/ 307848 w 399478"/>
                    <a:gd name="connsiteY6" fmla="*/ 91059 h 679609"/>
                    <a:gd name="connsiteX7" fmla="*/ 327089 w 399478"/>
                    <a:gd name="connsiteY7" fmla="*/ 91059 h 679609"/>
                    <a:gd name="connsiteX8" fmla="*/ 399479 w 399478"/>
                    <a:gd name="connsiteY8" fmla="*/ 163449 h 679609"/>
                    <a:gd name="connsiteX9" fmla="*/ 399479 w 399478"/>
                    <a:gd name="connsiteY9" fmla="*/ 652653 h 679609"/>
                    <a:gd name="connsiteX10" fmla="*/ 372523 w 399478"/>
                    <a:gd name="connsiteY10" fmla="*/ 679609 h 679609"/>
                    <a:gd name="connsiteX11" fmla="*/ 26956 w 399478"/>
                    <a:gd name="connsiteY11" fmla="*/ 679609 h 679609"/>
                    <a:gd name="connsiteX12" fmla="*/ 0 w 399478"/>
                    <a:gd name="connsiteY12" fmla="*/ 652653 h 679609"/>
                    <a:gd name="connsiteX13" fmla="*/ 0 w 399478"/>
                    <a:gd name="connsiteY13" fmla="*/ 163449 h 679609"/>
                    <a:gd name="connsiteX14" fmla="*/ 72390 w 399478"/>
                    <a:gd name="connsiteY14" fmla="*/ 91059 h 67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9478" h="679609">
                      <a:moveTo>
                        <a:pt x="72390" y="91059"/>
                      </a:moveTo>
                      <a:lnTo>
                        <a:pt x="91631" y="91059"/>
                      </a:lnTo>
                      <a:lnTo>
                        <a:pt x="91631" y="14574"/>
                      </a:lnTo>
                      <a:cubicBezTo>
                        <a:pt x="91631" y="6572"/>
                        <a:pt x="98108" y="0"/>
                        <a:pt x="106204" y="0"/>
                      </a:cubicBezTo>
                      <a:lnTo>
                        <a:pt x="293275" y="0"/>
                      </a:lnTo>
                      <a:cubicBezTo>
                        <a:pt x="301276" y="0"/>
                        <a:pt x="307848" y="6477"/>
                        <a:pt x="307848" y="14574"/>
                      </a:cubicBezTo>
                      <a:lnTo>
                        <a:pt x="307848" y="91059"/>
                      </a:lnTo>
                      <a:lnTo>
                        <a:pt x="327089" y="91059"/>
                      </a:lnTo>
                      <a:cubicBezTo>
                        <a:pt x="367094" y="91059"/>
                        <a:pt x="399479" y="123444"/>
                        <a:pt x="399479" y="163449"/>
                      </a:cubicBezTo>
                      <a:lnTo>
                        <a:pt x="399479" y="652653"/>
                      </a:lnTo>
                      <a:cubicBezTo>
                        <a:pt x="399479" y="667512"/>
                        <a:pt x="387382" y="679609"/>
                        <a:pt x="372523" y="679609"/>
                      </a:cubicBezTo>
                      <a:lnTo>
                        <a:pt x="26956" y="679609"/>
                      </a:lnTo>
                      <a:cubicBezTo>
                        <a:pt x="12097" y="679609"/>
                        <a:pt x="0" y="667512"/>
                        <a:pt x="0" y="652653"/>
                      </a:cubicBezTo>
                      <a:lnTo>
                        <a:pt x="0" y="163449"/>
                      </a:lnTo>
                      <a:cubicBezTo>
                        <a:pt x="0" y="123444"/>
                        <a:pt x="32385" y="91059"/>
                        <a:pt x="72390" y="91059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A7220E8B-0822-B945-DA19-CCC08072ED6E}"/>
                    </a:ext>
                  </a:extLst>
                </p:cNvPr>
                <p:cNvSpPr/>
                <p:nvPr/>
              </p:nvSpPr>
              <p:spPr>
                <a:xfrm>
                  <a:off x="5188739" y="5638513"/>
                  <a:ext cx="168405" cy="387953"/>
                </a:xfrm>
                <a:custGeom>
                  <a:avLst/>
                  <a:gdLst>
                    <a:gd name="connsiteX0" fmla="*/ 17529 w 168405"/>
                    <a:gd name="connsiteY0" fmla="*/ 0 h 387953"/>
                    <a:gd name="connsiteX1" fmla="*/ 150784 w 168405"/>
                    <a:gd name="connsiteY1" fmla="*/ 0 h 387953"/>
                    <a:gd name="connsiteX2" fmla="*/ 168405 w 168405"/>
                    <a:gd name="connsiteY2" fmla="*/ 17622 h 387953"/>
                    <a:gd name="connsiteX3" fmla="*/ 168405 w 168405"/>
                    <a:gd name="connsiteY3" fmla="*/ 52864 h 387953"/>
                    <a:gd name="connsiteX4" fmla="*/ 150784 w 168405"/>
                    <a:gd name="connsiteY4" fmla="*/ 70485 h 387953"/>
                    <a:gd name="connsiteX5" fmla="*/ 148212 w 168405"/>
                    <a:gd name="connsiteY5" fmla="*/ 70485 h 387953"/>
                    <a:gd name="connsiteX6" fmla="*/ 148212 w 168405"/>
                    <a:gd name="connsiteY6" fmla="*/ 323945 h 387953"/>
                    <a:gd name="connsiteX7" fmla="*/ 84204 w 168405"/>
                    <a:gd name="connsiteY7" fmla="*/ 387954 h 387953"/>
                    <a:gd name="connsiteX8" fmla="*/ 84204 w 168405"/>
                    <a:gd name="connsiteY8" fmla="*/ 387954 h 387953"/>
                    <a:gd name="connsiteX9" fmla="*/ 20196 w 168405"/>
                    <a:gd name="connsiteY9" fmla="*/ 323945 h 387953"/>
                    <a:gd name="connsiteX10" fmla="*/ 20196 w 168405"/>
                    <a:gd name="connsiteY10" fmla="*/ 70485 h 387953"/>
                    <a:gd name="connsiteX11" fmla="*/ 17625 w 168405"/>
                    <a:gd name="connsiteY11" fmla="*/ 70485 h 387953"/>
                    <a:gd name="connsiteX12" fmla="*/ 3 w 168405"/>
                    <a:gd name="connsiteY12" fmla="*/ 52864 h 387953"/>
                    <a:gd name="connsiteX13" fmla="*/ 3 w 168405"/>
                    <a:gd name="connsiteY13" fmla="*/ 17622 h 387953"/>
                    <a:gd name="connsiteX14" fmla="*/ 17529 w 168405"/>
                    <a:gd name="connsiteY14" fmla="*/ 0 h 38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8405" h="387953">
                      <a:moveTo>
                        <a:pt x="17529" y="0"/>
                      </a:moveTo>
                      <a:lnTo>
                        <a:pt x="150784" y="0"/>
                      </a:lnTo>
                      <a:cubicBezTo>
                        <a:pt x="160500" y="0"/>
                        <a:pt x="168405" y="7906"/>
                        <a:pt x="168405" y="17622"/>
                      </a:cubicBezTo>
                      <a:lnTo>
                        <a:pt x="168405" y="52864"/>
                      </a:lnTo>
                      <a:cubicBezTo>
                        <a:pt x="168405" y="62579"/>
                        <a:pt x="160500" y="70485"/>
                        <a:pt x="150784" y="70485"/>
                      </a:cubicBezTo>
                      <a:lnTo>
                        <a:pt x="148212" y="70485"/>
                      </a:lnTo>
                      <a:lnTo>
                        <a:pt x="148212" y="323945"/>
                      </a:lnTo>
                      <a:cubicBezTo>
                        <a:pt x="148212" y="359283"/>
                        <a:pt x="119542" y="387954"/>
                        <a:pt x="84204" y="387954"/>
                      </a:cubicBezTo>
                      <a:lnTo>
                        <a:pt x="84204" y="387954"/>
                      </a:lnTo>
                      <a:cubicBezTo>
                        <a:pt x="48867" y="387954"/>
                        <a:pt x="20196" y="359283"/>
                        <a:pt x="20196" y="323945"/>
                      </a:cubicBezTo>
                      <a:lnTo>
                        <a:pt x="20196" y="70485"/>
                      </a:lnTo>
                      <a:lnTo>
                        <a:pt x="17625" y="70485"/>
                      </a:lnTo>
                      <a:cubicBezTo>
                        <a:pt x="7909" y="70485"/>
                        <a:pt x="3" y="62579"/>
                        <a:pt x="3" y="52864"/>
                      </a:cubicBezTo>
                      <a:lnTo>
                        <a:pt x="3" y="17622"/>
                      </a:lnTo>
                      <a:cubicBezTo>
                        <a:pt x="-187" y="7906"/>
                        <a:pt x="7719" y="0"/>
                        <a:pt x="17529" y="0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5702D373-EA52-023A-C87B-EDDAC2752322}"/>
                    </a:ext>
                  </a:extLst>
                </p:cNvPr>
                <p:cNvSpPr/>
                <p:nvPr/>
              </p:nvSpPr>
              <p:spPr>
                <a:xfrm>
                  <a:off x="4472653" y="5553170"/>
                  <a:ext cx="245078" cy="473392"/>
                </a:xfrm>
                <a:custGeom>
                  <a:avLst/>
                  <a:gdLst>
                    <a:gd name="connsiteX0" fmla="*/ 61722 w 245078"/>
                    <a:gd name="connsiteY0" fmla="*/ 109442 h 473392"/>
                    <a:gd name="connsiteX1" fmla="*/ 51054 w 245078"/>
                    <a:gd name="connsiteY1" fmla="*/ 109442 h 473392"/>
                    <a:gd name="connsiteX2" fmla="*/ 51054 w 245078"/>
                    <a:gd name="connsiteY2" fmla="*/ 85344 h 473392"/>
                    <a:gd name="connsiteX3" fmla="*/ 34385 w 245078"/>
                    <a:gd name="connsiteY3" fmla="*/ 68675 h 473392"/>
                    <a:gd name="connsiteX4" fmla="*/ 34385 w 245078"/>
                    <a:gd name="connsiteY4" fmla="*/ 16669 h 473392"/>
                    <a:gd name="connsiteX5" fmla="*/ 51054 w 245078"/>
                    <a:gd name="connsiteY5" fmla="*/ 0 h 473392"/>
                    <a:gd name="connsiteX6" fmla="*/ 194024 w 245078"/>
                    <a:gd name="connsiteY6" fmla="*/ 0 h 473392"/>
                    <a:gd name="connsiteX7" fmla="*/ 210693 w 245078"/>
                    <a:gd name="connsiteY7" fmla="*/ 16669 h 473392"/>
                    <a:gd name="connsiteX8" fmla="*/ 210693 w 245078"/>
                    <a:gd name="connsiteY8" fmla="*/ 68675 h 473392"/>
                    <a:gd name="connsiteX9" fmla="*/ 194024 w 245078"/>
                    <a:gd name="connsiteY9" fmla="*/ 85344 h 473392"/>
                    <a:gd name="connsiteX10" fmla="*/ 194024 w 245078"/>
                    <a:gd name="connsiteY10" fmla="*/ 109442 h 473392"/>
                    <a:gd name="connsiteX11" fmla="*/ 183356 w 245078"/>
                    <a:gd name="connsiteY11" fmla="*/ 109442 h 473392"/>
                    <a:gd name="connsiteX12" fmla="*/ 245078 w 245078"/>
                    <a:gd name="connsiteY12" fmla="*/ 171164 h 473392"/>
                    <a:gd name="connsiteX13" fmla="*/ 245078 w 245078"/>
                    <a:gd name="connsiteY13" fmla="*/ 440341 h 473392"/>
                    <a:gd name="connsiteX14" fmla="*/ 212027 w 245078"/>
                    <a:gd name="connsiteY14" fmla="*/ 473393 h 473392"/>
                    <a:gd name="connsiteX15" fmla="*/ 33052 w 245078"/>
                    <a:gd name="connsiteY15" fmla="*/ 473393 h 473392"/>
                    <a:gd name="connsiteX16" fmla="*/ 0 w 245078"/>
                    <a:gd name="connsiteY16" fmla="*/ 440341 h 473392"/>
                    <a:gd name="connsiteX17" fmla="*/ 0 w 245078"/>
                    <a:gd name="connsiteY17" fmla="*/ 171164 h 473392"/>
                    <a:gd name="connsiteX18" fmla="*/ 61722 w 245078"/>
                    <a:gd name="connsiteY18" fmla="*/ 109442 h 47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5078" h="473392">
                      <a:moveTo>
                        <a:pt x="61722" y="109442"/>
                      </a:moveTo>
                      <a:lnTo>
                        <a:pt x="51054" y="109442"/>
                      </a:lnTo>
                      <a:lnTo>
                        <a:pt x="51054" y="85344"/>
                      </a:lnTo>
                      <a:cubicBezTo>
                        <a:pt x="41815" y="85344"/>
                        <a:pt x="34385" y="77819"/>
                        <a:pt x="34385" y="68675"/>
                      </a:cubicBezTo>
                      <a:lnTo>
                        <a:pt x="34385" y="16669"/>
                      </a:lnTo>
                      <a:cubicBezTo>
                        <a:pt x="34385" y="7429"/>
                        <a:pt x="41910" y="0"/>
                        <a:pt x="51054" y="0"/>
                      </a:cubicBezTo>
                      <a:lnTo>
                        <a:pt x="194024" y="0"/>
                      </a:lnTo>
                      <a:cubicBezTo>
                        <a:pt x="203264" y="0"/>
                        <a:pt x="210693" y="7525"/>
                        <a:pt x="210693" y="16669"/>
                      </a:cubicBezTo>
                      <a:lnTo>
                        <a:pt x="210693" y="68675"/>
                      </a:lnTo>
                      <a:cubicBezTo>
                        <a:pt x="210693" y="77914"/>
                        <a:pt x="203168" y="85344"/>
                        <a:pt x="194024" y="85344"/>
                      </a:cubicBezTo>
                      <a:lnTo>
                        <a:pt x="194024" y="109442"/>
                      </a:lnTo>
                      <a:lnTo>
                        <a:pt x="183356" y="109442"/>
                      </a:lnTo>
                      <a:cubicBezTo>
                        <a:pt x="217456" y="109442"/>
                        <a:pt x="245078" y="137065"/>
                        <a:pt x="245078" y="171164"/>
                      </a:cubicBezTo>
                      <a:lnTo>
                        <a:pt x="245078" y="440341"/>
                      </a:lnTo>
                      <a:cubicBezTo>
                        <a:pt x="245078" y="458534"/>
                        <a:pt x="230315" y="473393"/>
                        <a:pt x="212027" y="473393"/>
                      </a:cubicBezTo>
                      <a:lnTo>
                        <a:pt x="33052" y="473393"/>
                      </a:lnTo>
                      <a:cubicBezTo>
                        <a:pt x="14859" y="473393"/>
                        <a:pt x="0" y="458628"/>
                        <a:pt x="0" y="440341"/>
                      </a:cubicBezTo>
                      <a:lnTo>
                        <a:pt x="0" y="171164"/>
                      </a:lnTo>
                      <a:cubicBezTo>
                        <a:pt x="0" y="137065"/>
                        <a:pt x="27623" y="109442"/>
                        <a:pt x="61722" y="109442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74B629E9-31E2-E5CA-8A40-5D37791AC793}"/>
                    </a:ext>
                  </a:extLst>
                </p:cNvPr>
                <p:cNvSpPr/>
                <p:nvPr/>
              </p:nvSpPr>
              <p:spPr>
                <a:xfrm>
                  <a:off x="3962348" y="5117636"/>
                  <a:ext cx="448919" cy="909838"/>
                </a:xfrm>
                <a:custGeom>
                  <a:avLst/>
                  <a:gdLst>
                    <a:gd name="connsiteX0" fmla="*/ 226174 w 448919"/>
                    <a:gd name="connsiteY0" fmla="*/ 908926 h 909838"/>
                    <a:gd name="connsiteX1" fmla="*/ 421532 w 448919"/>
                    <a:gd name="connsiteY1" fmla="*/ 863873 h 909838"/>
                    <a:gd name="connsiteX2" fmla="*/ 448011 w 448919"/>
                    <a:gd name="connsiteY2" fmla="*/ 821582 h 909838"/>
                    <a:gd name="connsiteX3" fmla="*/ 265036 w 448919"/>
                    <a:gd name="connsiteY3" fmla="*/ 27387 h 909838"/>
                    <a:gd name="connsiteX4" fmla="*/ 222745 w 448919"/>
                    <a:gd name="connsiteY4" fmla="*/ 908 h 909838"/>
                    <a:gd name="connsiteX5" fmla="*/ 27387 w 448919"/>
                    <a:gd name="connsiteY5" fmla="*/ 45961 h 909838"/>
                    <a:gd name="connsiteX6" fmla="*/ 908 w 448919"/>
                    <a:gd name="connsiteY6" fmla="*/ 88252 h 909838"/>
                    <a:gd name="connsiteX7" fmla="*/ 183883 w 448919"/>
                    <a:gd name="connsiteY7" fmla="*/ 882446 h 909838"/>
                    <a:gd name="connsiteX8" fmla="*/ 226174 w 448919"/>
                    <a:gd name="connsiteY8" fmla="*/ 908926 h 909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8919" h="909838">
                      <a:moveTo>
                        <a:pt x="226174" y="908926"/>
                      </a:moveTo>
                      <a:lnTo>
                        <a:pt x="421532" y="863873"/>
                      </a:lnTo>
                      <a:cubicBezTo>
                        <a:pt x="440487" y="859492"/>
                        <a:pt x="452393" y="840537"/>
                        <a:pt x="448011" y="821582"/>
                      </a:cubicBezTo>
                      <a:lnTo>
                        <a:pt x="265036" y="27387"/>
                      </a:lnTo>
                      <a:cubicBezTo>
                        <a:pt x="260655" y="8433"/>
                        <a:pt x="241700" y="-3474"/>
                        <a:pt x="222745" y="908"/>
                      </a:cubicBezTo>
                      <a:lnTo>
                        <a:pt x="27387" y="45961"/>
                      </a:lnTo>
                      <a:cubicBezTo>
                        <a:pt x="8433" y="50343"/>
                        <a:pt x="-3474" y="69297"/>
                        <a:pt x="908" y="88252"/>
                      </a:cubicBezTo>
                      <a:lnTo>
                        <a:pt x="183883" y="882446"/>
                      </a:lnTo>
                      <a:cubicBezTo>
                        <a:pt x="188265" y="901496"/>
                        <a:pt x="207219" y="913307"/>
                        <a:pt x="226174" y="908926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A347F33F-0288-E893-FC4F-089602919D5E}"/>
                    </a:ext>
                  </a:extLst>
                </p:cNvPr>
                <p:cNvSpPr/>
                <p:nvPr/>
              </p:nvSpPr>
              <p:spPr>
                <a:xfrm>
                  <a:off x="3819809" y="5204174"/>
                  <a:ext cx="135446" cy="822388"/>
                </a:xfrm>
                <a:custGeom>
                  <a:avLst/>
                  <a:gdLst>
                    <a:gd name="connsiteX0" fmla="*/ 24004 w 135446"/>
                    <a:gd name="connsiteY0" fmla="*/ 822389 h 822388"/>
                    <a:gd name="connsiteX1" fmla="*/ 111443 w 135446"/>
                    <a:gd name="connsiteY1" fmla="*/ 822389 h 822388"/>
                    <a:gd name="connsiteX2" fmla="*/ 135446 w 135446"/>
                    <a:gd name="connsiteY2" fmla="*/ 798386 h 822388"/>
                    <a:gd name="connsiteX3" fmla="*/ 135446 w 135446"/>
                    <a:gd name="connsiteY3" fmla="*/ 24003 h 822388"/>
                    <a:gd name="connsiteX4" fmla="*/ 111443 w 135446"/>
                    <a:gd name="connsiteY4" fmla="*/ 0 h 822388"/>
                    <a:gd name="connsiteX5" fmla="*/ 24004 w 135446"/>
                    <a:gd name="connsiteY5" fmla="*/ 0 h 822388"/>
                    <a:gd name="connsiteX6" fmla="*/ 1 w 135446"/>
                    <a:gd name="connsiteY6" fmla="*/ 24003 h 822388"/>
                    <a:gd name="connsiteX7" fmla="*/ 1 w 135446"/>
                    <a:gd name="connsiteY7" fmla="*/ 798386 h 822388"/>
                    <a:gd name="connsiteX8" fmla="*/ 24004 w 135446"/>
                    <a:gd name="connsiteY8" fmla="*/ 822389 h 822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46" h="822388">
                      <a:moveTo>
                        <a:pt x="24004" y="822389"/>
                      </a:moveTo>
                      <a:lnTo>
                        <a:pt x="111443" y="822389"/>
                      </a:lnTo>
                      <a:cubicBezTo>
                        <a:pt x="124683" y="822389"/>
                        <a:pt x="135446" y="811625"/>
                        <a:pt x="135446" y="798386"/>
                      </a:cubicBezTo>
                      <a:lnTo>
                        <a:pt x="135446" y="24003"/>
                      </a:lnTo>
                      <a:cubicBezTo>
                        <a:pt x="135446" y="10763"/>
                        <a:pt x="124683" y="0"/>
                        <a:pt x="111443" y="0"/>
                      </a:cubicBezTo>
                      <a:lnTo>
                        <a:pt x="24004" y="0"/>
                      </a:lnTo>
                      <a:cubicBezTo>
                        <a:pt x="10764" y="0"/>
                        <a:pt x="1" y="10763"/>
                        <a:pt x="1" y="24003"/>
                      </a:cubicBezTo>
                      <a:lnTo>
                        <a:pt x="1" y="798386"/>
                      </a:lnTo>
                      <a:cubicBezTo>
                        <a:pt x="-95" y="811625"/>
                        <a:pt x="10669" y="822389"/>
                        <a:pt x="24004" y="822389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AF3CBA7-A4E8-4702-C883-631D20BD0B55}"/>
                    </a:ext>
                  </a:extLst>
                </p:cNvPr>
                <p:cNvSpPr/>
                <p:nvPr/>
              </p:nvSpPr>
              <p:spPr>
                <a:xfrm>
                  <a:off x="3661885" y="5103971"/>
                  <a:ext cx="135445" cy="922591"/>
                </a:xfrm>
                <a:custGeom>
                  <a:avLst/>
                  <a:gdLst>
                    <a:gd name="connsiteX0" fmla="*/ 25432 w 135445"/>
                    <a:gd name="connsiteY0" fmla="*/ 922592 h 922591"/>
                    <a:gd name="connsiteX1" fmla="*/ 110014 w 135445"/>
                    <a:gd name="connsiteY1" fmla="*/ 922592 h 922591"/>
                    <a:gd name="connsiteX2" fmla="*/ 135445 w 135445"/>
                    <a:gd name="connsiteY2" fmla="*/ 897160 h 922591"/>
                    <a:gd name="connsiteX3" fmla="*/ 135445 w 135445"/>
                    <a:gd name="connsiteY3" fmla="*/ 25432 h 922591"/>
                    <a:gd name="connsiteX4" fmla="*/ 110014 w 135445"/>
                    <a:gd name="connsiteY4" fmla="*/ 0 h 922591"/>
                    <a:gd name="connsiteX5" fmla="*/ 25432 w 135445"/>
                    <a:gd name="connsiteY5" fmla="*/ 0 h 922591"/>
                    <a:gd name="connsiteX6" fmla="*/ 0 w 135445"/>
                    <a:gd name="connsiteY6" fmla="*/ 25432 h 922591"/>
                    <a:gd name="connsiteX7" fmla="*/ 0 w 135445"/>
                    <a:gd name="connsiteY7" fmla="*/ 897160 h 922591"/>
                    <a:gd name="connsiteX8" fmla="*/ 25432 w 135445"/>
                    <a:gd name="connsiteY8" fmla="*/ 922592 h 922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45" h="922591">
                      <a:moveTo>
                        <a:pt x="25432" y="922592"/>
                      </a:moveTo>
                      <a:lnTo>
                        <a:pt x="110014" y="922592"/>
                      </a:lnTo>
                      <a:cubicBezTo>
                        <a:pt x="124111" y="922592"/>
                        <a:pt x="135445" y="911162"/>
                        <a:pt x="135445" y="897160"/>
                      </a:cubicBezTo>
                      <a:lnTo>
                        <a:pt x="135445" y="25432"/>
                      </a:lnTo>
                      <a:cubicBezTo>
                        <a:pt x="135445" y="11335"/>
                        <a:pt x="124016" y="0"/>
                        <a:pt x="110014" y="0"/>
                      </a:cubicBezTo>
                      <a:lnTo>
                        <a:pt x="25432" y="0"/>
                      </a:lnTo>
                      <a:cubicBezTo>
                        <a:pt x="11335" y="0"/>
                        <a:pt x="0" y="11430"/>
                        <a:pt x="0" y="25432"/>
                      </a:cubicBezTo>
                      <a:lnTo>
                        <a:pt x="0" y="897160"/>
                      </a:lnTo>
                      <a:cubicBezTo>
                        <a:pt x="0" y="911162"/>
                        <a:pt x="11430" y="922592"/>
                        <a:pt x="25432" y="922592"/>
                      </a:cubicBezTo>
                      <a:close/>
                    </a:path>
                  </a:pathLst>
                </a:custGeom>
                <a:solidFill>
                  <a:srgbClr val="B0C0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图形 4">
                <a:extLst>
                  <a:ext uri="{FF2B5EF4-FFF2-40B4-BE49-F238E27FC236}">
                    <a16:creationId xmlns:a16="http://schemas.microsoft.com/office/drawing/2014/main" id="{B7E9389E-9C12-2F43-2AA0-BDD305FC03F2}"/>
                  </a:ext>
                </a:extLst>
              </p:cNvPr>
              <p:cNvGrpSpPr/>
              <p:nvPr/>
            </p:nvGrpSpPr>
            <p:grpSpPr>
              <a:xfrm>
                <a:off x="3328987" y="590550"/>
                <a:ext cx="4118288" cy="5671089"/>
                <a:chOff x="3328987" y="590550"/>
                <a:chExt cx="4118288" cy="5671089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9555530-07EC-2025-E1C4-9B866B4E36BD}"/>
                    </a:ext>
                  </a:extLst>
                </p:cNvPr>
                <p:cNvSpPr/>
                <p:nvPr/>
              </p:nvSpPr>
              <p:spPr>
                <a:xfrm>
                  <a:off x="4864462" y="2010365"/>
                  <a:ext cx="1731878" cy="2412023"/>
                </a:xfrm>
                <a:custGeom>
                  <a:avLst/>
                  <a:gdLst>
                    <a:gd name="connsiteX0" fmla="*/ 1421752 w 1731878"/>
                    <a:gd name="connsiteY0" fmla="*/ 191434 h 2412023"/>
                    <a:gd name="connsiteX1" fmla="*/ 764432 w 1731878"/>
                    <a:gd name="connsiteY1" fmla="*/ 54083 h 2412023"/>
                    <a:gd name="connsiteX2" fmla="*/ 225126 w 1731878"/>
                    <a:gd name="connsiteY2" fmla="*/ 1189654 h 2412023"/>
                    <a:gd name="connsiteX3" fmla="*/ 32816 w 1731878"/>
                    <a:gd name="connsiteY3" fmla="*/ 2139011 h 2412023"/>
                    <a:gd name="connsiteX4" fmla="*/ 1156099 w 1731878"/>
                    <a:gd name="connsiteY4" fmla="*/ 2345608 h 2412023"/>
                    <a:gd name="connsiteX5" fmla="*/ 1711693 w 1731878"/>
                    <a:gd name="connsiteY5" fmla="*/ 1066591 h 2412023"/>
                    <a:gd name="connsiteX6" fmla="*/ 1421752 w 1731878"/>
                    <a:gd name="connsiteY6" fmla="*/ 191434 h 241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1878" h="2412023">
                      <a:moveTo>
                        <a:pt x="1421752" y="191434"/>
                      </a:moveTo>
                      <a:cubicBezTo>
                        <a:pt x="1421752" y="191434"/>
                        <a:pt x="1273162" y="-122987"/>
                        <a:pt x="764432" y="54083"/>
                      </a:cubicBezTo>
                      <a:cubicBezTo>
                        <a:pt x="255701" y="231153"/>
                        <a:pt x="212553" y="838181"/>
                        <a:pt x="225126" y="1189654"/>
                      </a:cubicBezTo>
                      <a:cubicBezTo>
                        <a:pt x="234270" y="1444828"/>
                        <a:pt x="-104534" y="1687240"/>
                        <a:pt x="32816" y="2139011"/>
                      </a:cubicBezTo>
                      <a:cubicBezTo>
                        <a:pt x="170167" y="2590781"/>
                        <a:pt x="1156099" y="2345608"/>
                        <a:pt x="1156099" y="2345608"/>
                      </a:cubicBezTo>
                      <a:cubicBezTo>
                        <a:pt x="1156099" y="2345608"/>
                        <a:pt x="1711693" y="1608944"/>
                        <a:pt x="1711693" y="1066591"/>
                      </a:cubicBezTo>
                      <a:cubicBezTo>
                        <a:pt x="1711693" y="1066495"/>
                        <a:pt x="1845995" y="292208"/>
                        <a:pt x="1421752" y="191434"/>
                      </a:cubicBezTo>
                      <a:close/>
                    </a:path>
                  </a:pathLst>
                </a:custGeom>
                <a:solidFill>
                  <a:srgbClr val="352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E668766F-7FA9-B102-A244-DFA302659A0F}"/>
                    </a:ext>
                  </a:extLst>
                </p:cNvPr>
                <p:cNvSpPr/>
                <p:nvPr/>
              </p:nvSpPr>
              <p:spPr>
                <a:xfrm>
                  <a:off x="6063328" y="3807523"/>
                  <a:ext cx="167544" cy="163639"/>
                </a:xfrm>
                <a:custGeom>
                  <a:avLst/>
                  <a:gdLst>
                    <a:gd name="connsiteX0" fmla="*/ 167545 w 167544"/>
                    <a:gd name="connsiteY0" fmla="*/ 163640 h 163639"/>
                    <a:gd name="connsiteX1" fmla="*/ 27432 w 167544"/>
                    <a:gd name="connsiteY1" fmla="*/ 0 h 163639"/>
                    <a:gd name="connsiteX2" fmla="*/ 0 w 167544"/>
                    <a:gd name="connsiteY2" fmla="*/ 0 h 163639"/>
                    <a:gd name="connsiteX3" fmla="*/ 0 w 167544"/>
                    <a:gd name="connsiteY3" fmla="*/ 163640 h 163639"/>
                    <a:gd name="connsiteX4" fmla="*/ 167545 w 167544"/>
                    <a:gd name="connsiteY4" fmla="*/ 163640 h 163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544" h="163639">
                      <a:moveTo>
                        <a:pt x="167545" y="163640"/>
                      </a:moveTo>
                      <a:cubicBezTo>
                        <a:pt x="167545" y="163640"/>
                        <a:pt x="107823" y="28480"/>
                        <a:pt x="27432" y="0"/>
                      </a:cubicBezTo>
                      <a:lnTo>
                        <a:pt x="0" y="0"/>
                      </a:lnTo>
                      <a:lnTo>
                        <a:pt x="0" y="163640"/>
                      </a:lnTo>
                      <a:lnTo>
                        <a:pt x="167545" y="163640"/>
                      </a:ln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FD2082C0-0B6A-ABC1-EFC9-41E87FD5B09E}"/>
                    </a:ext>
                  </a:extLst>
                </p:cNvPr>
                <p:cNvSpPr/>
                <p:nvPr/>
              </p:nvSpPr>
              <p:spPr>
                <a:xfrm>
                  <a:off x="5026468" y="3122199"/>
                  <a:ext cx="827310" cy="1169574"/>
                </a:xfrm>
                <a:custGeom>
                  <a:avLst/>
                  <a:gdLst>
                    <a:gd name="connsiteX0" fmla="*/ 208662 w 827310"/>
                    <a:gd name="connsiteY0" fmla="*/ 0 h 1169574"/>
                    <a:gd name="connsiteX1" fmla="*/ 105982 w 827310"/>
                    <a:gd name="connsiteY1" fmla="*/ 483584 h 1169574"/>
                    <a:gd name="connsiteX2" fmla="*/ 253430 w 827310"/>
                    <a:gd name="connsiteY2" fmla="*/ 1169575 h 1169574"/>
                    <a:gd name="connsiteX3" fmla="*/ 827311 w 827310"/>
                    <a:gd name="connsiteY3" fmla="*/ 1169575 h 1169574"/>
                    <a:gd name="connsiteX4" fmla="*/ 800831 w 827310"/>
                    <a:gd name="connsiteY4" fmla="*/ 0 h 1169574"/>
                    <a:gd name="connsiteX5" fmla="*/ 208662 w 827310"/>
                    <a:gd name="connsiteY5" fmla="*/ 0 h 1169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7310" h="1169574">
                      <a:moveTo>
                        <a:pt x="208662" y="0"/>
                      </a:moveTo>
                      <a:cubicBezTo>
                        <a:pt x="208662" y="0"/>
                        <a:pt x="239332" y="273748"/>
                        <a:pt x="105982" y="483584"/>
                      </a:cubicBezTo>
                      <a:cubicBezTo>
                        <a:pt x="-27368" y="693420"/>
                        <a:pt x="-88423" y="1047464"/>
                        <a:pt x="253430" y="1169575"/>
                      </a:cubicBezTo>
                      <a:lnTo>
                        <a:pt x="827311" y="1169575"/>
                      </a:lnTo>
                      <a:lnTo>
                        <a:pt x="800831" y="0"/>
                      </a:lnTo>
                      <a:lnTo>
                        <a:pt x="208662" y="0"/>
                      </a:lnTo>
                      <a:close/>
                    </a:path>
                  </a:pathLst>
                </a:custGeom>
                <a:solidFill>
                  <a:srgbClr val="231A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8453976-B940-57B0-7CB6-BD4D186F8CCD}"/>
                    </a:ext>
                  </a:extLst>
                </p:cNvPr>
                <p:cNvSpPr/>
                <p:nvPr/>
              </p:nvSpPr>
              <p:spPr>
                <a:xfrm>
                  <a:off x="5566123" y="3807523"/>
                  <a:ext cx="167544" cy="163639"/>
                </a:xfrm>
                <a:custGeom>
                  <a:avLst/>
                  <a:gdLst>
                    <a:gd name="connsiteX0" fmla="*/ 0 w 167544"/>
                    <a:gd name="connsiteY0" fmla="*/ 163640 h 163639"/>
                    <a:gd name="connsiteX1" fmla="*/ 140113 w 167544"/>
                    <a:gd name="connsiteY1" fmla="*/ 0 h 163639"/>
                    <a:gd name="connsiteX2" fmla="*/ 167545 w 167544"/>
                    <a:gd name="connsiteY2" fmla="*/ 0 h 163639"/>
                    <a:gd name="connsiteX3" fmla="*/ 167545 w 167544"/>
                    <a:gd name="connsiteY3" fmla="*/ 163640 h 163639"/>
                    <a:gd name="connsiteX4" fmla="*/ 0 w 167544"/>
                    <a:gd name="connsiteY4" fmla="*/ 163640 h 163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544" h="163639">
                      <a:moveTo>
                        <a:pt x="0" y="163640"/>
                      </a:moveTo>
                      <a:cubicBezTo>
                        <a:pt x="0" y="163640"/>
                        <a:pt x="59722" y="28480"/>
                        <a:pt x="140113" y="0"/>
                      </a:cubicBezTo>
                      <a:lnTo>
                        <a:pt x="167545" y="0"/>
                      </a:lnTo>
                      <a:lnTo>
                        <a:pt x="167545" y="163640"/>
                      </a:lnTo>
                      <a:lnTo>
                        <a:pt x="0" y="163640"/>
                      </a:ln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BF5A8C0-B19F-F113-1C51-EC23CB9F35F5}"/>
                    </a:ext>
                  </a:extLst>
                </p:cNvPr>
                <p:cNvSpPr/>
                <p:nvPr/>
              </p:nvSpPr>
              <p:spPr>
                <a:xfrm>
                  <a:off x="5694044" y="3682269"/>
                  <a:ext cx="396811" cy="497586"/>
                </a:xfrm>
                <a:custGeom>
                  <a:avLst/>
                  <a:gdLst>
                    <a:gd name="connsiteX0" fmla="*/ 0 w 396811"/>
                    <a:gd name="connsiteY0" fmla="*/ 0 h 497586"/>
                    <a:gd name="connsiteX1" fmla="*/ 396811 w 396811"/>
                    <a:gd name="connsiteY1" fmla="*/ 0 h 497586"/>
                    <a:gd name="connsiteX2" fmla="*/ 396811 w 396811"/>
                    <a:gd name="connsiteY2" fmla="*/ 497586 h 497586"/>
                    <a:gd name="connsiteX3" fmla="*/ 0 w 396811"/>
                    <a:gd name="connsiteY3" fmla="*/ 497586 h 497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6811" h="497586">
                      <a:moveTo>
                        <a:pt x="0" y="0"/>
                      </a:moveTo>
                      <a:lnTo>
                        <a:pt x="396811" y="0"/>
                      </a:lnTo>
                      <a:lnTo>
                        <a:pt x="396811" y="497586"/>
                      </a:lnTo>
                      <a:lnTo>
                        <a:pt x="0" y="497586"/>
                      </a:lnTo>
                      <a:close/>
                    </a:path>
                  </a:pathLst>
                </a:custGeom>
                <a:solidFill>
                  <a:srgbClr val="E8AD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2ACAAB61-A841-AC1C-8D79-B508702B06A0}"/>
                    </a:ext>
                  </a:extLst>
                </p:cNvPr>
                <p:cNvSpPr/>
                <p:nvPr/>
              </p:nvSpPr>
              <p:spPr>
                <a:xfrm>
                  <a:off x="5345048" y="2403252"/>
                  <a:ext cx="1094803" cy="1347216"/>
                </a:xfrm>
                <a:custGeom>
                  <a:avLst/>
                  <a:gdLst>
                    <a:gd name="connsiteX0" fmla="*/ 604361 w 1094803"/>
                    <a:gd name="connsiteY0" fmla="*/ 1347216 h 1347216"/>
                    <a:gd name="connsiteX1" fmla="*/ 490442 w 1094803"/>
                    <a:gd name="connsiteY1" fmla="*/ 1347216 h 1347216"/>
                    <a:gd name="connsiteX2" fmla="*/ 0 w 1094803"/>
                    <a:gd name="connsiteY2" fmla="*/ 856774 h 1347216"/>
                    <a:gd name="connsiteX3" fmla="*/ 0 w 1094803"/>
                    <a:gd name="connsiteY3" fmla="*/ 256413 h 1347216"/>
                    <a:gd name="connsiteX4" fmla="*/ 256413 w 1094803"/>
                    <a:gd name="connsiteY4" fmla="*/ 0 h 1347216"/>
                    <a:gd name="connsiteX5" fmla="*/ 838390 w 1094803"/>
                    <a:gd name="connsiteY5" fmla="*/ 0 h 1347216"/>
                    <a:gd name="connsiteX6" fmla="*/ 1094804 w 1094803"/>
                    <a:gd name="connsiteY6" fmla="*/ 256413 h 1347216"/>
                    <a:gd name="connsiteX7" fmla="*/ 1094804 w 1094803"/>
                    <a:gd name="connsiteY7" fmla="*/ 856774 h 1347216"/>
                    <a:gd name="connsiteX8" fmla="*/ 604361 w 1094803"/>
                    <a:gd name="connsiteY8" fmla="*/ 1347216 h 1347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4803" h="1347216">
                      <a:moveTo>
                        <a:pt x="604361" y="1347216"/>
                      </a:moveTo>
                      <a:lnTo>
                        <a:pt x="490442" y="1347216"/>
                      </a:lnTo>
                      <a:cubicBezTo>
                        <a:pt x="219551" y="1347216"/>
                        <a:pt x="0" y="1127665"/>
                        <a:pt x="0" y="856774"/>
                      </a:cubicBezTo>
                      <a:lnTo>
                        <a:pt x="0" y="256413"/>
                      </a:lnTo>
                      <a:cubicBezTo>
                        <a:pt x="0" y="114776"/>
                        <a:pt x="114776" y="0"/>
                        <a:pt x="256413" y="0"/>
                      </a:cubicBezTo>
                      <a:lnTo>
                        <a:pt x="838390" y="0"/>
                      </a:lnTo>
                      <a:cubicBezTo>
                        <a:pt x="980027" y="0"/>
                        <a:pt x="1094804" y="114776"/>
                        <a:pt x="1094804" y="256413"/>
                      </a:cubicBezTo>
                      <a:lnTo>
                        <a:pt x="1094804" y="856774"/>
                      </a:lnTo>
                      <a:cubicBezTo>
                        <a:pt x="1094804" y="1127665"/>
                        <a:pt x="875252" y="1347216"/>
                        <a:pt x="604361" y="1347216"/>
                      </a:cubicBezTo>
                      <a:close/>
                    </a:path>
                  </a:pathLst>
                </a:custGeom>
                <a:solidFill>
                  <a:srgbClr val="F9C9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B913F6B-DB88-2D7E-3CC4-91CB3977AAAF}"/>
                    </a:ext>
                  </a:extLst>
                </p:cNvPr>
                <p:cNvSpPr/>
                <p:nvPr/>
              </p:nvSpPr>
              <p:spPr>
                <a:xfrm>
                  <a:off x="6439852" y="2893722"/>
                  <a:ext cx="168997" cy="378496"/>
                </a:xfrm>
                <a:custGeom>
                  <a:avLst/>
                  <a:gdLst>
                    <a:gd name="connsiteX0" fmla="*/ 0 w 168997"/>
                    <a:gd name="connsiteY0" fmla="*/ 42740 h 378496"/>
                    <a:gd name="connsiteX1" fmla="*/ 95631 w 168997"/>
                    <a:gd name="connsiteY1" fmla="*/ 2068 h 378496"/>
                    <a:gd name="connsiteX2" fmla="*/ 0 w 168997"/>
                    <a:gd name="connsiteY2" fmla="*/ 378496 h 378496"/>
                    <a:gd name="connsiteX3" fmla="*/ 0 w 168997"/>
                    <a:gd name="connsiteY3" fmla="*/ 42740 h 37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997" h="378496">
                      <a:moveTo>
                        <a:pt x="0" y="42740"/>
                      </a:moveTo>
                      <a:cubicBezTo>
                        <a:pt x="0" y="42740"/>
                        <a:pt x="25146" y="-11077"/>
                        <a:pt x="95631" y="2068"/>
                      </a:cubicBezTo>
                      <a:cubicBezTo>
                        <a:pt x="183166" y="18356"/>
                        <a:pt x="234029" y="286961"/>
                        <a:pt x="0" y="378496"/>
                      </a:cubicBezTo>
                      <a:lnTo>
                        <a:pt x="0" y="42740"/>
                      </a:lnTo>
                      <a:close/>
                    </a:path>
                  </a:pathLst>
                </a:custGeom>
                <a:solidFill>
                  <a:srgbClr val="E8AD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03B4EA28-A344-7C20-5959-C4F943ACD4C7}"/>
                    </a:ext>
                  </a:extLst>
                </p:cNvPr>
                <p:cNvSpPr/>
                <p:nvPr/>
              </p:nvSpPr>
              <p:spPr>
                <a:xfrm>
                  <a:off x="5176051" y="2893722"/>
                  <a:ext cx="168997" cy="378496"/>
                </a:xfrm>
                <a:custGeom>
                  <a:avLst/>
                  <a:gdLst>
                    <a:gd name="connsiteX0" fmla="*/ 168997 w 168997"/>
                    <a:gd name="connsiteY0" fmla="*/ 42740 h 378496"/>
                    <a:gd name="connsiteX1" fmla="*/ 73366 w 168997"/>
                    <a:gd name="connsiteY1" fmla="*/ 2068 h 378496"/>
                    <a:gd name="connsiteX2" fmla="*/ 168997 w 168997"/>
                    <a:gd name="connsiteY2" fmla="*/ 378496 h 378496"/>
                    <a:gd name="connsiteX3" fmla="*/ 168997 w 168997"/>
                    <a:gd name="connsiteY3" fmla="*/ 42740 h 37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997" h="378496">
                      <a:moveTo>
                        <a:pt x="168997" y="42740"/>
                      </a:moveTo>
                      <a:cubicBezTo>
                        <a:pt x="168997" y="42740"/>
                        <a:pt x="143851" y="-11077"/>
                        <a:pt x="73366" y="2068"/>
                      </a:cubicBezTo>
                      <a:cubicBezTo>
                        <a:pt x="-14169" y="18356"/>
                        <a:pt x="-65032" y="286961"/>
                        <a:pt x="168997" y="378496"/>
                      </a:cubicBezTo>
                      <a:lnTo>
                        <a:pt x="168997" y="42740"/>
                      </a:lnTo>
                      <a:close/>
                    </a:path>
                  </a:pathLst>
                </a:custGeom>
                <a:solidFill>
                  <a:srgbClr val="E8AD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4900A827-CB3B-19DA-F871-155C848816C9}"/>
                    </a:ext>
                  </a:extLst>
                </p:cNvPr>
                <p:cNvSpPr/>
                <p:nvPr/>
              </p:nvSpPr>
              <p:spPr>
                <a:xfrm>
                  <a:off x="6090856" y="2971133"/>
                  <a:ext cx="142494" cy="176974"/>
                </a:xfrm>
                <a:custGeom>
                  <a:avLst/>
                  <a:gdLst>
                    <a:gd name="connsiteX0" fmla="*/ 142494 w 142494"/>
                    <a:gd name="connsiteY0" fmla="*/ 88487 h 176974"/>
                    <a:gd name="connsiteX1" fmla="*/ 71247 w 142494"/>
                    <a:gd name="connsiteY1" fmla="*/ 176975 h 176974"/>
                    <a:gd name="connsiteX2" fmla="*/ 0 w 142494"/>
                    <a:gd name="connsiteY2" fmla="*/ 88487 h 176974"/>
                    <a:gd name="connsiteX3" fmla="*/ 71247 w 142494"/>
                    <a:gd name="connsiteY3" fmla="*/ 0 h 176974"/>
                    <a:gd name="connsiteX4" fmla="*/ 142494 w 142494"/>
                    <a:gd name="connsiteY4" fmla="*/ 88487 h 176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94" h="176974">
                      <a:moveTo>
                        <a:pt x="142494" y="88487"/>
                      </a:moveTo>
                      <a:cubicBezTo>
                        <a:pt x="142494" y="137358"/>
                        <a:pt x="110596" y="176975"/>
                        <a:pt x="71247" y="176975"/>
                      </a:cubicBezTo>
                      <a:cubicBezTo>
                        <a:pt x="31898" y="176975"/>
                        <a:pt x="0" y="137358"/>
                        <a:pt x="0" y="88487"/>
                      </a:cubicBezTo>
                      <a:cubicBezTo>
                        <a:pt x="0" y="39617"/>
                        <a:pt x="31898" y="0"/>
                        <a:pt x="71247" y="0"/>
                      </a:cubicBezTo>
                      <a:cubicBezTo>
                        <a:pt x="110596" y="0"/>
                        <a:pt x="142494" y="39617"/>
                        <a:pt x="142494" y="88487"/>
                      </a:cubicBezTo>
                      <a:close/>
                    </a:path>
                  </a:pathLst>
                </a:custGeom>
                <a:solidFill>
                  <a:srgbClr val="352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44CB8BCD-D77C-C39C-985B-9A909C04ABA7}"/>
                    </a:ext>
                  </a:extLst>
                </p:cNvPr>
                <p:cNvSpPr/>
                <p:nvPr/>
              </p:nvSpPr>
              <p:spPr>
                <a:xfrm>
                  <a:off x="6052184" y="2805648"/>
                  <a:ext cx="207549" cy="88046"/>
                </a:xfrm>
                <a:custGeom>
                  <a:avLst/>
                  <a:gdLst>
                    <a:gd name="connsiteX0" fmla="*/ 0 w 207549"/>
                    <a:gd name="connsiteY0" fmla="*/ 88047 h 88046"/>
                    <a:gd name="connsiteX1" fmla="*/ 207550 w 207549"/>
                    <a:gd name="connsiteY1" fmla="*/ 2607 h 88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549" h="88046">
                      <a:moveTo>
                        <a:pt x="0" y="88047"/>
                      </a:moveTo>
                      <a:cubicBezTo>
                        <a:pt x="0" y="88047"/>
                        <a:pt x="67151" y="-17776"/>
                        <a:pt x="207550" y="2607"/>
                      </a:cubicBezTo>
                    </a:path>
                  </a:pathLst>
                </a:custGeom>
                <a:noFill/>
                <a:ln w="24420" cap="flat">
                  <a:solidFill>
                    <a:srgbClr val="352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5923137-3679-7E89-AC0C-48F44C7385E1}"/>
                    </a:ext>
                  </a:extLst>
                </p:cNvPr>
                <p:cNvSpPr/>
                <p:nvPr/>
              </p:nvSpPr>
              <p:spPr>
                <a:xfrm>
                  <a:off x="5551550" y="2971133"/>
                  <a:ext cx="142493" cy="176974"/>
                </a:xfrm>
                <a:custGeom>
                  <a:avLst/>
                  <a:gdLst>
                    <a:gd name="connsiteX0" fmla="*/ 142494 w 142493"/>
                    <a:gd name="connsiteY0" fmla="*/ 88487 h 176974"/>
                    <a:gd name="connsiteX1" fmla="*/ 71247 w 142493"/>
                    <a:gd name="connsiteY1" fmla="*/ 176975 h 176974"/>
                    <a:gd name="connsiteX2" fmla="*/ 0 w 142493"/>
                    <a:gd name="connsiteY2" fmla="*/ 88487 h 176974"/>
                    <a:gd name="connsiteX3" fmla="*/ 71247 w 142493"/>
                    <a:gd name="connsiteY3" fmla="*/ 0 h 176974"/>
                    <a:gd name="connsiteX4" fmla="*/ 142494 w 142493"/>
                    <a:gd name="connsiteY4" fmla="*/ 88487 h 176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93" h="176974">
                      <a:moveTo>
                        <a:pt x="142494" y="88487"/>
                      </a:moveTo>
                      <a:cubicBezTo>
                        <a:pt x="142494" y="137358"/>
                        <a:pt x="110596" y="176975"/>
                        <a:pt x="71247" y="176975"/>
                      </a:cubicBezTo>
                      <a:cubicBezTo>
                        <a:pt x="31898" y="176975"/>
                        <a:pt x="0" y="137358"/>
                        <a:pt x="0" y="88487"/>
                      </a:cubicBezTo>
                      <a:cubicBezTo>
                        <a:pt x="0" y="39617"/>
                        <a:pt x="31898" y="0"/>
                        <a:pt x="71247" y="0"/>
                      </a:cubicBezTo>
                      <a:cubicBezTo>
                        <a:pt x="110596" y="0"/>
                        <a:pt x="142494" y="39617"/>
                        <a:pt x="142494" y="88487"/>
                      </a:cubicBezTo>
                      <a:close/>
                    </a:path>
                  </a:pathLst>
                </a:custGeom>
                <a:solidFill>
                  <a:srgbClr val="352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BE7D608-BCFD-75FF-09EE-9EB779F398AE}"/>
                    </a:ext>
                  </a:extLst>
                </p:cNvPr>
                <p:cNvSpPr/>
                <p:nvPr/>
              </p:nvSpPr>
              <p:spPr>
                <a:xfrm>
                  <a:off x="5525166" y="2805648"/>
                  <a:ext cx="207549" cy="88046"/>
                </a:xfrm>
                <a:custGeom>
                  <a:avLst/>
                  <a:gdLst>
                    <a:gd name="connsiteX0" fmla="*/ 207550 w 207549"/>
                    <a:gd name="connsiteY0" fmla="*/ 88047 h 88046"/>
                    <a:gd name="connsiteX1" fmla="*/ 0 w 207549"/>
                    <a:gd name="connsiteY1" fmla="*/ 2607 h 88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549" h="88046">
                      <a:moveTo>
                        <a:pt x="207550" y="88047"/>
                      </a:moveTo>
                      <a:cubicBezTo>
                        <a:pt x="207550" y="88047"/>
                        <a:pt x="140398" y="-17776"/>
                        <a:pt x="0" y="2607"/>
                      </a:cubicBezTo>
                    </a:path>
                  </a:pathLst>
                </a:custGeom>
                <a:noFill/>
                <a:ln w="24420" cap="flat">
                  <a:solidFill>
                    <a:srgbClr val="352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39CF552B-299B-F6D1-6432-B1C3180C1AD0}"/>
                    </a:ext>
                  </a:extLst>
                </p:cNvPr>
                <p:cNvSpPr/>
                <p:nvPr/>
              </p:nvSpPr>
              <p:spPr>
                <a:xfrm>
                  <a:off x="5827299" y="3272218"/>
                  <a:ext cx="130206" cy="28024"/>
                </a:xfrm>
                <a:custGeom>
                  <a:avLst/>
                  <a:gdLst>
                    <a:gd name="connsiteX0" fmla="*/ 0 w 130206"/>
                    <a:gd name="connsiteY0" fmla="*/ 0 h 28024"/>
                    <a:gd name="connsiteX1" fmla="*/ 130207 w 130206"/>
                    <a:gd name="connsiteY1" fmla="*/ 0 h 28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0206" h="28024">
                      <a:moveTo>
                        <a:pt x="0" y="0"/>
                      </a:moveTo>
                      <a:cubicBezTo>
                        <a:pt x="0" y="0"/>
                        <a:pt x="65151" y="63055"/>
                        <a:pt x="130207" y="0"/>
                      </a:cubicBezTo>
                    </a:path>
                  </a:pathLst>
                </a:custGeom>
                <a:noFill/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B4E7D944-7DE7-379E-2310-967C14B9F547}"/>
                    </a:ext>
                  </a:extLst>
                </p:cNvPr>
                <p:cNvSpPr/>
                <p:nvPr/>
              </p:nvSpPr>
              <p:spPr>
                <a:xfrm>
                  <a:off x="5733668" y="3433000"/>
                  <a:ext cx="317468" cy="44323"/>
                </a:xfrm>
                <a:custGeom>
                  <a:avLst/>
                  <a:gdLst>
                    <a:gd name="connsiteX0" fmla="*/ 0 w 317468"/>
                    <a:gd name="connsiteY0" fmla="*/ 0 h 44323"/>
                    <a:gd name="connsiteX1" fmla="*/ 317468 w 317468"/>
                    <a:gd name="connsiteY1" fmla="*/ 0 h 44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468" h="44323">
                      <a:moveTo>
                        <a:pt x="0" y="0"/>
                      </a:moveTo>
                      <a:cubicBezTo>
                        <a:pt x="0" y="0"/>
                        <a:pt x="158686" y="99727"/>
                        <a:pt x="317468" y="0"/>
                      </a:cubicBezTo>
                    </a:path>
                  </a:pathLst>
                </a:custGeom>
                <a:noFill/>
                <a:ln w="18315" cap="flat">
                  <a:solidFill>
                    <a:srgbClr val="EF896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89728577-86E8-C8EB-2EAE-0E1A946C08D1}"/>
                    </a:ext>
                  </a:extLst>
                </p:cNvPr>
                <p:cNvSpPr/>
                <p:nvPr/>
              </p:nvSpPr>
              <p:spPr>
                <a:xfrm>
                  <a:off x="5291041" y="2349659"/>
                  <a:ext cx="1197524" cy="544035"/>
                </a:xfrm>
                <a:custGeom>
                  <a:avLst/>
                  <a:gdLst>
                    <a:gd name="connsiteX0" fmla="*/ 871061 w 1197524"/>
                    <a:gd name="connsiteY0" fmla="*/ 200183 h 544035"/>
                    <a:gd name="connsiteX1" fmla="*/ 536258 w 1197524"/>
                    <a:gd name="connsiteY1" fmla="*/ 120839 h 544035"/>
                    <a:gd name="connsiteX2" fmla="*/ 0 w 1197524"/>
                    <a:gd name="connsiteY2" fmla="*/ 468787 h 544035"/>
                    <a:gd name="connsiteX3" fmla="*/ 140398 w 1197524"/>
                    <a:gd name="connsiteY3" fmla="*/ 35305 h 544035"/>
                    <a:gd name="connsiteX4" fmla="*/ 985933 w 1197524"/>
                    <a:gd name="connsiteY4" fmla="*/ 10921 h 544035"/>
                    <a:gd name="connsiteX5" fmla="*/ 1196530 w 1197524"/>
                    <a:gd name="connsiteY5" fmla="*/ 234377 h 544035"/>
                    <a:gd name="connsiteX6" fmla="*/ 1148715 w 1197524"/>
                    <a:gd name="connsiteY6" fmla="*/ 544035 h 544035"/>
                    <a:gd name="connsiteX7" fmla="*/ 871061 w 1197524"/>
                    <a:gd name="connsiteY7" fmla="*/ 200183 h 544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7524" h="544035">
                      <a:moveTo>
                        <a:pt x="871061" y="200183"/>
                      </a:moveTo>
                      <a:cubicBezTo>
                        <a:pt x="871061" y="200183"/>
                        <a:pt x="755047" y="29209"/>
                        <a:pt x="536258" y="120839"/>
                      </a:cubicBezTo>
                      <a:cubicBezTo>
                        <a:pt x="317468" y="212374"/>
                        <a:pt x="445675" y="401636"/>
                        <a:pt x="0" y="468787"/>
                      </a:cubicBezTo>
                      <a:cubicBezTo>
                        <a:pt x="0" y="468787"/>
                        <a:pt x="3048" y="96360"/>
                        <a:pt x="140398" y="35305"/>
                      </a:cubicBezTo>
                      <a:cubicBezTo>
                        <a:pt x="277749" y="-25751"/>
                        <a:pt x="985933" y="10921"/>
                        <a:pt x="985933" y="10921"/>
                      </a:cubicBezTo>
                      <a:cubicBezTo>
                        <a:pt x="985933" y="10921"/>
                        <a:pt x="1187386" y="125221"/>
                        <a:pt x="1196530" y="234377"/>
                      </a:cubicBezTo>
                      <a:cubicBezTo>
                        <a:pt x="1205675" y="343629"/>
                        <a:pt x="1148715" y="544035"/>
                        <a:pt x="1148715" y="544035"/>
                      </a:cubicBezTo>
                      <a:cubicBezTo>
                        <a:pt x="1148715" y="544035"/>
                        <a:pt x="1100995" y="209327"/>
                        <a:pt x="871061" y="200183"/>
                      </a:cubicBezTo>
                      <a:close/>
                    </a:path>
                  </a:pathLst>
                </a:custGeom>
                <a:solidFill>
                  <a:srgbClr val="352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3633B06-F318-68B7-4EA3-BEC42CE4A2DC}"/>
                    </a:ext>
                  </a:extLst>
                </p:cNvPr>
                <p:cNvSpPr/>
                <p:nvPr/>
              </p:nvSpPr>
              <p:spPr>
                <a:xfrm>
                  <a:off x="5636037" y="4035361"/>
                  <a:ext cx="256412" cy="1212913"/>
                </a:xfrm>
                <a:custGeom>
                  <a:avLst/>
                  <a:gdLst>
                    <a:gd name="connsiteX0" fmla="*/ 58007 w 256412"/>
                    <a:gd name="connsiteY0" fmla="*/ 0 h 1212913"/>
                    <a:gd name="connsiteX1" fmla="*/ 256413 w 256412"/>
                    <a:gd name="connsiteY1" fmla="*/ 99727 h 1212913"/>
                    <a:gd name="connsiteX2" fmla="*/ 256413 w 256412"/>
                    <a:gd name="connsiteY2" fmla="*/ 1212914 h 1212913"/>
                    <a:gd name="connsiteX3" fmla="*/ 0 w 256412"/>
                    <a:gd name="connsiteY3" fmla="*/ 1212914 h 1212913"/>
                    <a:gd name="connsiteX4" fmla="*/ 0 w 256412"/>
                    <a:gd name="connsiteY4" fmla="*/ 0 h 1212913"/>
                    <a:gd name="connsiteX5" fmla="*/ 58007 w 256412"/>
                    <a:gd name="connsiteY5" fmla="*/ 0 h 1212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6412" h="1212913">
                      <a:moveTo>
                        <a:pt x="58007" y="0"/>
                      </a:moveTo>
                      <a:cubicBezTo>
                        <a:pt x="58007" y="0"/>
                        <a:pt x="124111" y="99727"/>
                        <a:pt x="256413" y="99727"/>
                      </a:cubicBezTo>
                      <a:lnTo>
                        <a:pt x="256413" y="1212914"/>
                      </a:lnTo>
                      <a:lnTo>
                        <a:pt x="0" y="1212914"/>
                      </a:lnTo>
                      <a:lnTo>
                        <a:pt x="0" y="0"/>
                      </a:lnTo>
                      <a:lnTo>
                        <a:pt x="58007" y="0"/>
                      </a:lnTo>
                      <a:close/>
                    </a:path>
                  </a:pathLst>
                </a:custGeom>
                <a:solidFill>
                  <a:srgbClr val="786B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1E8B15EA-8051-0E77-FDD9-CA2E5156634F}"/>
                    </a:ext>
                  </a:extLst>
                </p:cNvPr>
                <p:cNvSpPr/>
                <p:nvPr/>
              </p:nvSpPr>
              <p:spPr>
                <a:xfrm>
                  <a:off x="5176170" y="3941825"/>
                  <a:ext cx="716280" cy="2319813"/>
                </a:xfrm>
                <a:custGeom>
                  <a:avLst/>
                  <a:gdLst>
                    <a:gd name="connsiteX0" fmla="*/ 517874 w 716280"/>
                    <a:gd name="connsiteY0" fmla="*/ 93536 h 2319813"/>
                    <a:gd name="connsiteX1" fmla="*/ 716280 w 716280"/>
                    <a:gd name="connsiteY1" fmla="*/ 1235202 h 2319813"/>
                    <a:gd name="connsiteX2" fmla="*/ 716280 w 716280"/>
                    <a:gd name="connsiteY2" fmla="*/ 2319814 h 2319813"/>
                    <a:gd name="connsiteX3" fmla="*/ 0 w 716280"/>
                    <a:gd name="connsiteY3" fmla="*/ 2319814 h 2319813"/>
                    <a:gd name="connsiteX4" fmla="*/ 174974 w 716280"/>
                    <a:gd name="connsiteY4" fmla="*/ 1432560 h 2319813"/>
                    <a:gd name="connsiteX5" fmla="*/ 95631 w 716280"/>
                    <a:gd name="connsiteY5" fmla="*/ 197358 h 2319813"/>
                    <a:gd name="connsiteX6" fmla="*/ 411099 w 716280"/>
                    <a:gd name="connsiteY6" fmla="*/ 0 h 2319813"/>
                    <a:gd name="connsiteX7" fmla="*/ 517970 w 716280"/>
                    <a:gd name="connsiteY7" fmla="*/ 0 h 2319813"/>
                    <a:gd name="connsiteX8" fmla="*/ 517970 w 716280"/>
                    <a:gd name="connsiteY8" fmla="*/ 93536 h 2319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6280" h="2319813">
                      <a:moveTo>
                        <a:pt x="517874" y="93536"/>
                      </a:moveTo>
                      <a:cubicBezTo>
                        <a:pt x="517874" y="93536"/>
                        <a:pt x="461867" y="850583"/>
                        <a:pt x="716280" y="1235202"/>
                      </a:cubicBezTo>
                      <a:lnTo>
                        <a:pt x="716280" y="2319814"/>
                      </a:lnTo>
                      <a:lnTo>
                        <a:pt x="0" y="2319814"/>
                      </a:lnTo>
                      <a:cubicBezTo>
                        <a:pt x="0" y="2319814"/>
                        <a:pt x="177070" y="1703166"/>
                        <a:pt x="174974" y="1432560"/>
                      </a:cubicBezTo>
                      <a:cubicBezTo>
                        <a:pt x="172974" y="1161860"/>
                        <a:pt x="79343" y="309277"/>
                        <a:pt x="95631" y="197358"/>
                      </a:cubicBezTo>
                      <a:cubicBezTo>
                        <a:pt x="111919" y="85439"/>
                        <a:pt x="411099" y="0"/>
                        <a:pt x="411099" y="0"/>
                      </a:cubicBezTo>
                      <a:lnTo>
                        <a:pt x="517970" y="0"/>
                      </a:lnTo>
                      <a:lnTo>
                        <a:pt x="517970" y="93536"/>
                      </a:lnTo>
                      <a:close/>
                    </a:path>
                  </a:pathLst>
                </a:custGeom>
                <a:solidFill>
                  <a:srgbClr val="ECE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89E73E54-6FA7-719D-2F24-659C2394EBB6}"/>
                    </a:ext>
                  </a:extLst>
                </p:cNvPr>
                <p:cNvSpPr/>
                <p:nvPr/>
              </p:nvSpPr>
              <p:spPr>
                <a:xfrm>
                  <a:off x="5409396" y="3941730"/>
                  <a:ext cx="483053" cy="1235297"/>
                </a:xfrm>
                <a:custGeom>
                  <a:avLst/>
                  <a:gdLst>
                    <a:gd name="connsiteX0" fmla="*/ 284648 w 483053"/>
                    <a:gd name="connsiteY0" fmla="*/ 93631 h 1235297"/>
                    <a:gd name="connsiteX1" fmla="*/ 284648 w 483053"/>
                    <a:gd name="connsiteY1" fmla="*/ 0 h 1235297"/>
                    <a:gd name="connsiteX2" fmla="*/ 177777 w 483053"/>
                    <a:gd name="connsiteY2" fmla="*/ 0 h 1235297"/>
                    <a:gd name="connsiteX3" fmla="*/ 160442 w 483053"/>
                    <a:gd name="connsiteY3" fmla="*/ 5334 h 1235297"/>
                    <a:gd name="connsiteX4" fmla="*/ 803 w 483053"/>
                    <a:gd name="connsiteY4" fmla="*/ 321564 h 1235297"/>
                    <a:gd name="connsiteX5" fmla="*/ 167681 w 483053"/>
                    <a:gd name="connsiteY5" fmla="*/ 700088 h 1235297"/>
                    <a:gd name="connsiteX6" fmla="*/ 23187 w 483053"/>
                    <a:gd name="connsiteY6" fmla="*/ 905637 h 1235297"/>
                    <a:gd name="connsiteX7" fmla="*/ 483054 w 483053"/>
                    <a:gd name="connsiteY7" fmla="*/ 1235297 h 1235297"/>
                    <a:gd name="connsiteX8" fmla="*/ 284648 w 483053"/>
                    <a:gd name="connsiteY8" fmla="*/ 93631 h 1235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3053" h="1235297">
                      <a:moveTo>
                        <a:pt x="284648" y="93631"/>
                      </a:moveTo>
                      <a:lnTo>
                        <a:pt x="284648" y="0"/>
                      </a:lnTo>
                      <a:lnTo>
                        <a:pt x="177777" y="0"/>
                      </a:lnTo>
                      <a:cubicBezTo>
                        <a:pt x="177777" y="0"/>
                        <a:pt x="171300" y="1905"/>
                        <a:pt x="160442" y="5334"/>
                      </a:cubicBezTo>
                      <a:cubicBezTo>
                        <a:pt x="112341" y="76200"/>
                        <a:pt x="55667" y="178213"/>
                        <a:pt x="803" y="321564"/>
                      </a:cubicBezTo>
                      <a:cubicBezTo>
                        <a:pt x="-13485" y="380619"/>
                        <a:pt x="167681" y="700088"/>
                        <a:pt x="167681" y="700088"/>
                      </a:cubicBezTo>
                      <a:cubicBezTo>
                        <a:pt x="167681" y="700088"/>
                        <a:pt x="17091" y="879158"/>
                        <a:pt x="23187" y="905637"/>
                      </a:cubicBezTo>
                      <a:cubicBezTo>
                        <a:pt x="29283" y="932117"/>
                        <a:pt x="289791" y="1231202"/>
                        <a:pt x="483054" y="1235297"/>
                      </a:cubicBezTo>
                      <a:cubicBezTo>
                        <a:pt x="228641" y="850678"/>
                        <a:pt x="284648" y="93631"/>
                        <a:pt x="284648" y="93631"/>
                      </a:cubicBez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D715BA3-C702-8325-A3AC-C4D1AB3B6585}"/>
                    </a:ext>
                  </a:extLst>
                </p:cNvPr>
                <p:cNvSpPr/>
                <p:nvPr/>
              </p:nvSpPr>
              <p:spPr>
                <a:xfrm>
                  <a:off x="5176074" y="5545359"/>
                  <a:ext cx="486441" cy="716280"/>
                </a:xfrm>
                <a:custGeom>
                  <a:avLst/>
                  <a:gdLst>
                    <a:gd name="connsiteX0" fmla="*/ 486442 w 486441"/>
                    <a:gd name="connsiteY0" fmla="*/ 47816 h 716280"/>
                    <a:gd name="connsiteX1" fmla="*/ 438626 w 486441"/>
                    <a:gd name="connsiteY1" fmla="*/ 0 h 716280"/>
                    <a:gd name="connsiteX2" fmla="*/ 161258 w 486441"/>
                    <a:gd name="connsiteY2" fmla="*/ 0 h 716280"/>
                    <a:gd name="connsiteX3" fmla="*/ 0 w 486441"/>
                    <a:gd name="connsiteY3" fmla="*/ 716280 h 716280"/>
                    <a:gd name="connsiteX4" fmla="*/ 486346 w 486441"/>
                    <a:gd name="connsiteY4" fmla="*/ 716280 h 716280"/>
                    <a:gd name="connsiteX5" fmla="*/ 486346 w 486441"/>
                    <a:gd name="connsiteY5" fmla="*/ 47816 h 71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6441" h="716280">
                      <a:moveTo>
                        <a:pt x="486442" y="47816"/>
                      </a:moveTo>
                      <a:cubicBezTo>
                        <a:pt x="486442" y="21431"/>
                        <a:pt x="465011" y="0"/>
                        <a:pt x="438626" y="0"/>
                      </a:cubicBezTo>
                      <a:lnTo>
                        <a:pt x="161258" y="0"/>
                      </a:lnTo>
                      <a:cubicBezTo>
                        <a:pt x="119920" y="298704"/>
                        <a:pt x="0" y="716280"/>
                        <a:pt x="0" y="716280"/>
                      </a:cubicBezTo>
                      <a:lnTo>
                        <a:pt x="486346" y="716280"/>
                      </a:lnTo>
                      <a:lnTo>
                        <a:pt x="486346" y="47816"/>
                      </a:ln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471C606A-6D7B-139A-538F-7E89AE02C0B4}"/>
                    </a:ext>
                  </a:extLst>
                </p:cNvPr>
                <p:cNvSpPr/>
                <p:nvPr/>
              </p:nvSpPr>
              <p:spPr>
                <a:xfrm>
                  <a:off x="5892450" y="4035361"/>
                  <a:ext cx="256412" cy="1212913"/>
                </a:xfrm>
                <a:custGeom>
                  <a:avLst/>
                  <a:gdLst>
                    <a:gd name="connsiteX0" fmla="*/ 198406 w 256412"/>
                    <a:gd name="connsiteY0" fmla="*/ 0 h 1212913"/>
                    <a:gd name="connsiteX1" fmla="*/ 0 w 256412"/>
                    <a:gd name="connsiteY1" fmla="*/ 99727 h 1212913"/>
                    <a:gd name="connsiteX2" fmla="*/ 0 w 256412"/>
                    <a:gd name="connsiteY2" fmla="*/ 1212914 h 1212913"/>
                    <a:gd name="connsiteX3" fmla="*/ 256413 w 256412"/>
                    <a:gd name="connsiteY3" fmla="*/ 1212914 h 1212913"/>
                    <a:gd name="connsiteX4" fmla="*/ 256413 w 256412"/>
                    <a:gd name="connsiteY4" fmla="*/ 0 h 1212913"/>
                    <a:gd name="connsiteX5" fmla="*/ 198406 w 256412"/>
                    <a:gd name="connsiteY5" fmla="*/ 0 h 1212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6412" h="1212913">
                      <a:moveTo>
                        <a:pt x="198406" y="0"/>
                      </a:moveTo>
                      <a:cubicBezTo>
                        <a:pt x="198406" y="0"/>
                        <a:pt x="132302" y="99727"/>
                        <a:pt x="0" y="99727"/>
                      </a:cubicBezTo>
                      <a:lnTo>
                        <a:pt x="0" y="1212914"/>
                      </a:lnTo>
                      <a:lnTo>
                        <a:pt x="256413" y="1212914"/>
                      </a:lnTo>
                      <a:lnTo>
                        <a:pt x="256413" y="0"/>
                      </a:lnTo>
                      <a:lnTo>
                        <a:pt x="198406" y="0"/>
                      </a:lnTo>
                      <a:close/>
                    </a:path>
                  </a:pathLst>
                </a:custGeom>
                <a:solidFill>
                  <a:srgbClr val="786B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DBBB07F6-C9DE-C5D1-054B-0FFB704BEC6D}"/>
                    </a:ext>
                  </a:extLst>
                </p:cNvPr>
                <p:cNvSpPr/>
                <p:nvPr/>
              </p:nvSpPr>
              <p:spPr>
                <a:xfrm>
                  <a:off x="5892450" y="3941825"/>
                  <a:ext cx="716279" cy="2319813"/>
                </a:xfrm>
                <a:custGeom>
                  <a:avLst/>
                  <a:gdLst>
                    <a:gd name="connsiteX0" fmla="*/ 198406 w 716279"/>
                    <a:gd name="connsiteY0" fmla="*/ 93536 h 2319813"/>
                    <a:gd name="connsiteX1" fmla="*/ 0 w 716279"/>
                    <a:gd name="connsiteY1" fmla="*/ 1235202 h 2319813"/>
                    <a:gd name="connsiteX2" fmla="*/ 0 w 716279"/>
                    <a:gd name="connsiteY2" fmla="*/ 2319814 h 2319813"/>
                    <a:gd name="connsiteX3" fmla="*/ 716280 w 716279"/>
                    <a:gd name="connsiteY3" fmla="*/ 2319814 h 2319813"/>
                    <a:gd name="connsiteX4" fmla="*/ 541306 w 716279"/>
                    <a:gd name="connsiteY4" fmla="*/ 1432560 h 2319813"/>
                    <a:gd name="connsiteX5" fmla="*/ 620649 w 716279"/>
                    <a:gd name="connsiteY5" fmla="*/ 197358 h 2319813"/>
                    <a:gd name="connsiteX6" fmla="*/ 305181 w 716279"/>
                    <a:gd name="connsiteY6" fmla="*/ 0 h 2319813"/>
                    <a:gd name="connsiteX7" fmla="*/ 198311 w 716279"/>
                    <a:gd name="connsiteY7" fmla="*/ 0 h 2319813"/>
                    <a:gd name="connsiteX8" fmla="*/ 198311 w 716279"/>
                    <a:gd name="connsiteY8" fmla="*/ 93536 h 2319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6279" h="2319813">
                      <a:moveTo>
                        <a:pt x="198406" y="93536"/>
                      </a:moveTo>
                      <a:cubicBezTo>
                        <a:pt x="198406" y="93536"/>
                        <a:pt x="254413" y="850583"/>
                        <a:pt x="0" y="1235202"/>
                      </a:cubicBezTo>
                      <a:lnTo>
                        <a:pt x="0" y="2319814"/>
                      </a:lnTo>
                      <a:lnTo>
                        <a:pt x="716280" y="2319814"/>
                      </a:lnTo>
                      <a:cubicBezTo>
                        <a:pt x="716280" y="2319814"/>
                        <a:pt x="539210" y="1703166"/>
                        <a:pt x="541306" y="1432560"/>
                      </a:cubicBezTo>
                      <a:cubicBezTo>
                        <a:pt x="543306" y="1161860"/>
                        <a:pt x="636937" y="309277"/>
                        <a:pt x="620649" y="197358"/>
                      </a:cubicBezTo>
                      <a:cubicBezTo>
                        <a:pt x="604361" y="85439"/>
                        <a:pt x="305181" y="0"/>
                        <a:pt x="305181" y="0"/>
                      </a:cubicBezTo>
                      <a:lnTo>
                        <a:pt x="198311" y="0"/>
                      </a:lnTo>
                      <a:lnTo>
                        <a:pt x="198311" y="93536"/>
                      </a:lnTo>
                      <a:close/>
                    </a:path>
                  </a:pathLst>
                </a:custGeom>
                <a:solidFill>
                  <a:srgbClr val="ECE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5FD2FB16-F756-1C9D-AFB5-4806A84F77C3}"/>
                    </a:ext>
                  </a:extLst>
                </p:cNvPr>
                <p:cNvSpPr/>
                <p:nvPr/>
              </p:nvSpPr>
              <p:spPr>
                <a:xfrm>
                  <a:off x="5892450" y="3941730"/>
                  <a:ext cx="483053" cy="1235297"/>
                </a:xfrm>
                <a:custGeom>
                  <a:avLst/>
                  <a:gdLst>
                    <a:gd name="connsiteX0" fmla="*/ 198406 w 483053"/>
                    <a:gd name="connsiteY0" fmla="*/ 93631 h 1235297"/>
                    <a:gd name="connsiteX1" fmla="*/ 198406 w 483053"/>
                    <a:gd name="connsiteY1" fmla="*/ 0 h 1235297"/>
                    <a:gd name="connsiteX2" fmla="*/ 305276 w 483053"/>
                    <a:gd name="connsiteY2" fmla="*/ 0 h 1235297"/>
                    <a:gd name="connsiteX3" fmla="*/ 322612 w 483053"/>
                    <a:gd name="connsiteY3" fmla="*/ 5334 h 1235297"/>
                    <a:gd name="connsiteX4" fmla="*/ 482251 w 483053"/>
                    <a:gd name="connsiteY4" fmla="*/ 321564 h 1235297"/>
                    <a:gd name="connsiteX5" fmla="*/ 315373 w 483053"/>
                    <a:gd name="connsiteY5" fmla="*/ 700088 h 1235297"/>
                    <a:gd name="connsiteX6" fmla="*/ 459867 w 483053"/>
                    <a:gd name="connsiteY6" fmla="*/ 905637 h 1235297"/>
                    <a:gd name="connsiteX7" fmla="*/ 0 w 483053"/>
                    <a:gd name="connsiteY7" fmla="*/ 1235297 h 1235297"/>
                    <a:gd name="connsiteX8" fmla="*/ 198406 w 483053"/>
                    <a:gd name="connsiteY8" fmla="*/ 93631 h 1235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3053" h="1235297">
                      <a:moveTo>
                        <a:pt x="198406" y="93631"/>
                      </a:moveTo>
                      <a:lnTo>
                        <a:pt x="198406" y="0"/>
                      </a:lnTo>
                      <a:lnTo>
                        <a:pt x="305276" y="0"/>
                      </a:lnTo>
                      <a:cubicBezTo>
                        <a:pt x="305276" y="0"/>
                        <a:pt x="311753" y="1905"/>
                        <a:pt x="322612" y="5334"/>
                      </a:cubicBezTo>
                      <a:cubicBezTo>
                        <a:pt x="370713" y="76200"/>
                        <a:pt x="427387" y="178213"/>
                        <a:pt x="482251" y="321564"/>
                      </a:cubicBezTo>
                      <a:cubicBezTo>
                        <a:pt x="496538" y="380619"/>
                        <a:pt x="315373" y="700088"/>
                        <a:pt x="315373" y="700088"/>
                      </a:cubicBezTo>
                      <a:cubicBezTo>
                        <a:pt x="315373" y="700088"/>
                        <a:pt x="465963" y="879158"/>
                        <a:pt x="459867" y="905637"/>
                      </a:cubicBezTo>
                      <a:cubicBezTo>
                        <a:pt x="453771" y="932117"/>
                        <a:pt x="193262" y="1231202"/>
                        <a:pt x="0" y="1235297"/>
                      </a:cubicBezTo>
                      <a:cubicBezTo>
                        <a:pt x="254317" y="850678"/>
                        <a:pt x="198406" y="93631"/>
                        <a:pt x="198406" y="93631"/>
                      </a:cubicBez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21117C0F-DC6A-F7C6-E729-E67B0F623C00}"/>
                    </a:ext>
                  </a:extLst>
                </p:cNvPr>
                <p:cNvSpPr/>
                <p:nvPr/>
              </p:nvSpPr>
              <p:spPr>
                <a:xfrm>
                  <a:off x="6122383" y="5545359"/>
                  <a:ext cx="486441" cy="716280"/>
                </a:xfrm>
                <a:custGeom>
                  <a:avLst/>
                  <a:gdLst>
                    <a:gd name="connsiteX0" fmla="*/ 0 w 486441"/>
                    <a:gd name="connsiteY0" fmla="*/ 47816 h 716280"/>
                    <a:gd name="connsiteX1" fmla="*/ 47816 w 486441"/>
                    <a:gd name="connsiteY1" fmla="*/ 0 h 716280"/>
                    <a:gd name="connsiteX2" fmla="*/ 325184 w 486441"/>
                    <a:gd name="connsiteY2" fmla="*/ 0 h 716280"/>
                    <a:gd name="connsiteX3" fmla="*/ 486442 w 486441"/>
                    <a:gd name="connsiteY3" fmla="*/ 716280 h 716280"/>
                    <a:gd name="connsiteX4" fmla="*/ 95 w 486441"/>
                    <a:gd name="connsiteY4" fmla="*/ 716280 h 716280"/>
                    <a:gd name="connsiteX5" fmla="*/ 95 w 486441"/>
                    <a:gd name="connsiteY5" fmla="*/ 47816 h 71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6441" h="716280">
                      <a:moveTo>
                        <a:pt x="0" y="47816"/>
                      </a:moveTo>
                      <a:cubicBezTo>
                        <a:pt x="0" y="21431"/>
                        <a:pt x="21431" y="0"/>
                        <a:pt x="47816" y="0"/>
                      </a:cubicBezTo>
                      <a:lnTo>
                        <a:pt x="325184" y="0"/>
                      </a:lnTo>
                      <a:cubicBezTo>
                        <a:pt x="366522" y="298704"/>
                        <a:pt x="486442" y="716280"/>
                        <a:pt x="486442" y="716280"/>
                      </a:cubicBezTo>
                      <a:lnTo>
                        <a:pt x="95" y="716280"/>
                      </a:lnTo>
                      <a:lnTo>
                        <a:pt x="95" y="47816"/>
                      </a:ln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0C95EEE4-B594-2030-EC9C-FACEBE9ECA79}"/>
                    </a:ext>
                  </a:extLst>
                </p:cNvPr>
                <p:cNvSpPr/>
                <p:nvPr/>
              </p:nvSpPr>
              <p:spPr>
                <a:xfrm>
                  <a:off x="3673694" y="3781733"/>
                  <a:ext cx="769288" cy="639295"/>
                </a:xfrm>
                <a:custGeom>
                  <a:avLst/>
                  <a:gdLst>
                    <a:gd name="connsiteX0" fmla="*/ 713901 w 769288"/>
                    <a:gd name="connsiteY0" fmla="*/ 443938 h 639295"/>
                    <a:gd name="connsiteX1" fmla="*/ 768860 w 769288"/>
                    <a:gd name="connsiteY1" fmla="*/ 214957 h 639295"/>
                    <a:gd name="connsiteX2" fmla="*/ 661990 w 769288"/>
                    <a:gd name="connsiteY2" fmla="*/ 1311 h 639295"/>
                    <a:gd name="connsiteX3" fmla="*/ 637606 w 769288"/>
                    <a:gd name="connsiteY3" fmla="*/ 159998 h 639295"/>
                    <a:gd name="connsiteX4" fmla="*/ 491111 w 769288"/>
                    <a:gd name="connsiteY4" fmla="*/ 149330 h 639295"/>
                    <a:gd name="connsiteX5" fmla="*/ 158403 w 769288"/>
                    <a:gd name="connsiteY5" fmla="*/ 83703 h 639295"/>
                    <a:gd name="connsiteX6" fmla="*/ 112492 w 769288"/>
                    <a:gd name="connsiteY6" fmla="*/ 120374 h 639295"/>
                    <a:gd name="connsiteX7" fmla="*/ 8670 w 769288"/>
                    <a:gd name="connsiteY7" fmla="*/ 149330 h 639295"/>
                    <a:gd name="connsiteX8" fmla="*/ 36102 w 769288"/>
                    <a:gd name="connsiteY8" fmla="*/ 189430 h 639295"/>
                    <a:gd name="connsiteX9" fmla="*/ 31149 w 769288"/>
                    <a:gd name="connsiteY9" fmla="*/ 279060 h 639295"/>
                    <a:gd name="connsiteX10" fmla="*/ 49818 w 769288"/>
                    <a:gd name="connsiteY10" fmla="*/ 379835 h 639295"/>
                    <a:gd name="connsiteX11" fmla="*/ 548928 w 769288"/>
                    <a:gd name="connsiteY11" fmla="*/ 639296 h 639295"/>
                    <a:gd name="connsiteX12" fmla="*/ 713901 w 769288"/>
                    <a:gd name="connsiteY12" fmla="*/ 443938 h 639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9288" h="639295">
                      <a:moveTo>
                        <a:pt x="713901" y="443938"/>
                      </a:moveTo>
                      <a:cubicBezTo>
                        <a:pt x="713901" y="443938"/>
                        <a:pt x="774956" y="266868"/>
                        <a:pt x="768860" y="214957"/>
                      </a:cubicBezTo>
                      <a:cubicBezTo>
                        <a:pt x="762764" y="163046"/>
                        <a:pt x="707805" y="-17072"/>
                        <a:pt x="661990" y="1311"/>
                      </a:cubicBezTo>
                      <a:cubicBezTo>
                        <a:pt x="616174" y="19599"/>
                        <a:pt x="613126" y="105134"/>
                        <a:pt x="637606" y="159998"/>
                      </a:cubicBezTo>
                      <a:cubicBezTo>
                        <a:pt x="662085" y="214862"/>
                        <a:pt x="561311" y="181334"/>
                        <a:pt x="491111" y="149330"/>
                      </a:cubicBezTo>
                      <a:cubicBezTo>
                        <a:pt x="420912" y="117326"/>
                        <a:pt x="204218" y="77606"/>
                        <a:pt x="158403" y="83703"/>
                      </a:cubicBezTo>
                      <a:cubicBezTo>
                        <a:pt x="112492" y="89798"/>
                        <a:pt x="112492" y="120374"/>
                        <a:pt x="112492" y="120374"/>
                      </a:cubicBezTo>
                      <a:cubicBezTo>
                        <a:pt x="112492" y="120374"/>
                        <a:pt x="21433" y="96180"/>
                        <a:pt x="8670" y="149330"/>
                      </a:cubicBezTo>
                      <a:cubicBezTo>
                        <a:pt x="955" y="181334"/>
                        <a:pt x="36102" y="189430"/>
                        <a:pt x="36102" y="189430"/>
                      </a:cubicBezTo>
                      <a:cubicBezTo>
                        <a:pt x="36102" y="189430"/>
                        <a:pt x="-41717" y="219624"/>
                        <a:pt x="31149" y="279060"/>
                      </a:cubicBezTo>
                      <a:cubicBezTo>
                        <a:pt x="31149" y="279060"/>
                        <a:pt x="10099" y="349260"/>
                        <a:pt x="49818" y="379835"/>
                      </a:cubicBezTo>
                      <a:cubicBezTo>
                        <a:pt x="89537" y="410410"/>
                        <a:pt x="548928" y="639296"/>
                        <a:pt x="548928" y="639296"/>
                      </a:cubicBezTo>
                      <a:lnTo>
                        <a:pt x="713901" y="443938"/>
                      </a:lnTo>
                      <a:close/>
                    </a:path>
                  </a:pathLst>
                </a:custGeom>
                <a:solidFill>
                  <a:srgbClr val="F9C9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3767390-2938-FDFA-A53C-DD5AB0D6D6AF}"/>
                    </a:ext>
                  </a:extLst>
                </p:cNvPr>
                <p:cNvSpPr/>
                <p:nvPr/>
              </p:nvSpPr>
              <p:spPr>
                <a:xfrm>
                  <a:off x="4097559" y="4149375"/>
                  <a:ext cx="1266825" cy="1234844"/>
                </a:xfrm>
                <a:custGeom>
                  <a:avLst/>
                  <a:gdLst>
                    <a:gd name="connsiteX0" fmla="*/ 1193578 w 1266825"/>
                    <a:gd name="connsiteY0" fmla="*/ 0 h 1234844"/>
                    <a:gd name="connsiteX1" fmla="*/ 827246 w 1266825"/>
                    <a:gd name="connsiteY1" fmla="*/ 512826 h 1234844"/>
                    <a:gd name="connsiteX2" fmla="*/ 305276 w 1266825"/>
                    <a:gd name="connsiteY2" fmla="*/ 45815 h 1234844"/>
                    <a:gd name="connsiteX3" fmla="*/ 0 w 1266825"/>
                    <a:gd name="connsiteY3" fmla="*/ 390715 h 1234844"/>
                    <a:gd name="connsiteX4" fmla="*/ 750951 w 1266825"/>
                    <a:gd name="connsiteY4" fmla="*/ 1217962 h 1234844"/>
                    <a:gd name="connsiteX5" fmla="*/ 979932 w 1266825"/>
                    <a:gd name="connsiteY5" fmla="*/ 1141666 h 1234844"/>
                    <a:gd name="connsiteX6" fmla="*/ 1266825 w 1266825"/>
                    <a:gd name="connsiteY6" fmla="*/ 799814 h 1234844"/>
                    <a:gd name="connsiteX7" fmla="*/ 1193578 w 1266825"/>
                    <a:gd name="connsiteY7" fmla="*/ 0 h 1234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6825" h="1234844">
                      <a:moveTo>
                        <a:pt x="1193578" y="0"/>
                      </a:moveTo>
                      <a:lnTo>
                        <a:pt x="827246" y="512826"/>
                      </a:lnTo>
                      <a:lnTo>
                        <a:pt x="305276" y="45815"/>
                      </a:lnTo>
                      <a:cubicBezTo>
                        <a:pt x="305276" y="45815"/>
                        <a:pt x="109919" y="134303"/>
                        <a:pt x="0" y="390715"/>
                      </a:cubicBezTo>
                      <a:cubicBezTo>
                        <a:pt x="0" y="390715"/>
                        <a:pt x="692944" y="1184339"/>
                        <a:pt x="750951" y="1217962"/>
                      </a:cubicBezTo>
                      <a:cubicBezTo>
                        <a:pt x="808958" y="1251585"/>
                        <a:pt x="888301" y="1239298"/>
                        <a:pt x="979932" y="1141666"/>
                      </a:cubicBezTo>
                      <a:cubicBezTo>
                        <a:pt x="1071467" y="1043940"/>
                        <a:pt x="1266825" y="799814"/>
                        <a:pt x="1266825" y="799814"/>
                      </a:cubicBezTo>
                      <a:lnTo>
                        <a:pt x="1193578" y="0"/>
                      </a:lnTo>
                      <a:close/>
                    </a:path>
                  </a:pathLst>
                </a:custGeom>
                <a:solidFill>
                  <a:srgbClr val="ECE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3C410646-49E8-9321-7D34-72F29E3FC6D0}"/>
                    </a:ext>
                  </a:extLst>
                </p:cNvPr>
                <p:cNvSpPr/>
                <p:nvPr/>
              </p:nvSpPr>
              <p:spPr>
                <a:xfrm>
                  <a:off x="3786187" y="3902106"/>
                  <a:ext cx="259460" cy="54959"/>
                </a:xfrm>
                <a:custGeom>
                  <a:avLst/>
                  <a:gdLst>
                    <a:gd name="connsiteX0" fmla="*/ 0 w 259460"/>
                    <a:gd name="connsiteY0" fmla="*/ 0 h 54959"/>
                    <a:gd name="connsiteX1" fmla="*/ 259461 w 259460"/>
                    <a:gd name="connsiteY1" fmla="*/ 54959 h 5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460" h="54959">
                      <a:moveTo>
                        <a:pt x="0" y="0"/>
                      </a:moveTo>
                      <a:cubicBezTo>
                        <a:pt x="0" y="0"/>
                        <a:pt x="224314" y="41243"/>
                        <a:pt x="259461" y="54959"/>
                      </a:cubicBezTo>
                    </a:path>
                  </a:pathLst>
                </a:custGeom>
                <a:noFill/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B363508-8AA7-97ED-2F57-997E15467E5C}"/>
                    </a:ext>
                  </a:extLst>
                </p:cNvPr>
                <p:cNvSpPr/>
                <p:nvPr/>
              </p:nvSpPr>
              <p:spPr>
                <a:xfrm>
                  <a:off x="3709891" y="3971163"/>
                  <a:ext cx="248792" cy="57626"/>
                </a:xfrm>
                <a:custGeom>
                  <a:avLst/>
                  <a:gdLst>
                    <a:gd name="connsiteX0" fmla="*/ 0 w 248792"/>
                    <a:gd name="connsiteY0" fmla="*/ 0 h 57626"/>
                    <a:gd name="connsiteX1" fmla="*/ 248793 w 248792"/>
                    <a:gd name="connsiteY1" fmla="*/ 57626 h 5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8792" h="57626">
                      <a:moveTo>
                        <a:pt x="0" y="0"/>
                      </a:moveTo>
                      <a:cubicBezTo>
                        <a:pt x="0" y="0"/>
                        <a:pt x="224314" y="43910"/>
                        <a:pt x="248793" y="57626"/>
                      </a:cubicBezTo>
                    </a:path>
                  </a:pathLst>
                </a:custGeom>
                <a:noFill/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DA18FE30-82EB-CE8A-138E-C301A8E7BA6F}"/>
                    </a:ext>
                  </a:extLst>
                </p:cNvPr>
                <p:cNvSpPr/>
                <p:nvPr/>
              </p:nvSpPr>
              <p:spPr>
                <a:xfrm>
                  <a:off x="3704938" y="4060793"/>
                  <a:ext cx="198786" cy="56483"/>
                </a:xfrm>
                <a:custGeom>
                  <a:avLst/>
                  <a:gdLst>
                    <a:gd name="connsiteX0" fmla="*/ 0 w 198786"/>
                    <a:gd name="connsiteY0" fmla="*/ 0 h 56483"/>
                    <a:gd name="connsiteX1" fmla="*/ 198787 w 198786"/>
                    <a:gd name="connsiteY1" fmla="*/ 56483 h 56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8786" h="56483">
                      <a:moveTo>
                        <a:pt x="0" y="0"/>
                      </a:moveTo>
                      <a:cubicBezTo>
                        <a:pt x="0" y="0"/>
                        <a:pt x="168212" y="47339"/>
                        <a:pt x="198787" y="56483"/>
                      </a:cubicBezTo>
                    </a:path>
                  </a:pathLst>
                </a:custGeom>
                <a:noFill/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04EB7DE-FF4E-7456-C4E1-39CE7E529A72}"/>
                    </a:ext>
                  </a:extLst>
                </p:cNvPr>
                <p:cNvSpPr/>
                <p:nvPr/>
              </p:nvSpPr>
              <p:spPr>
                <a:xfrm>
                  <a:off x="3915917" y="3957066"/>
                  <a:ext cx="285273" cy="192214"/>
                </a:xfrm>
                <a:custGeom>
                  <a:avLst/>
                  <a:gdLst>
                    <a:gd name="connsiteX0" fmla="*/ 142399 w 285273"/>
                    <a:gd name="connsiteY0" fmla="*/ 0 h 192214"/>
                    <a:gd name="connsiteX1" fmla="*/ 0 w 285273"/>
                    <a:gd name="connsiteY1" fmla="*/ 160211 h 192214"/>
                    <a:gd name="connsiteX2" fmla="*/ 285274 w 285273"/>
                    <a:gd name="connsiteY2" fmla="*/ 192214 h 192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273" h="192214">
                      <a:moveTo>
                        <a:pt x="142399" y="0"/>
                      </a:moveTo>
                      <a:cubicBezTo>
                        <a:pt x="72676" y="18288"/>
                        <a:pt x="0" y="160211"/>
                        <a:pt x="0" y="160211"/>
                      </a:cubicBezTo>
                      <a:cubicBezTo>
                        <a:pt x="0" y="160211"/>
                        <a:pt x="147447" y="58388"/>
                        <a:pt x="285274" y="192214"/>
                      </a:cubicBezTo>
                    </a:path>
                  </a:pathLst>
                </a:custGeom>
                <a:noFill/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844B55A2-E817-9FDA-D279-36319A9D0A5B}"/>
                    </a:ext>
                  </a:extLst>
                </p:cNvPr>
                <p:cNvSpPr/>
                <p:nvPr/>
              </p:nvSpPr>
              <p:spPr>
                <a:xfrm>
                  <a:off x="3328987" y="5905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/>
                  </a:pathLst>
                </a:custGeom>
                <a:noFill/>
                <a:ln w="12685" cap="flat">
                  <a:solidFill>
                    <a:srgbClr val="23181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B1547310-6408-7BD6-6B25-6D94D5165860}"/>
                    </a:ext>
                  </a:extLst>
                </p:cNvPr>
                <p:cNvSpPr/>
                <p:nvPr/>
              </p:nvSpPr>
              <p:spPr>
                <a:xfrm>
                  <a:off x="6649497" y="3766756"/>
                  <a:ext cx="797778" cy="1169063"/>
                </a:xfrm>
                <a:custGeom>
                  <a:avLst/>
                  <a:gdLst>
                    <a:gd name="connsiteX0" fmla="*/ 0 w 797778"/>
                    <a:gd name="connsiteY0" fmla="*/ 980885 h 1169063"/>
                    <a:gd name="connsiteX1" fmla="*/ 470059 w 797778"/>
                    <a:gd name="connsiteY1" fmla="*/ 1167098 h 1169063"/>
                    <a:gd name="connsiteX2" fmla="*/ 711232 w 797778"/>
                    <a:gd name="connsiteY2" fmla="*/ 654272 h 1169063"/>
                    <a:gd name="connsiteX3" fmla="*/ 759047 w 797778"/>
                    <a:gd name="connsiteY3" fmla="*/ 164306 h 1169063"/>
                    <a:gd name="connsiteX4" fmla="*/ 451771 w 797778"/>
                    <a:gd name="connsiteY4" fmla="*/ 0 h 1169063"/>
                    <a:gd name="connsiteX5" fmla="*/ 0 w 797778"/>
                    <a:gd name="connsiteY5" fmla="*/ 980885 h 1169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7778" h="1169063">
                      <a:moveTo>
                        <a:pt x="0" y="980885"/>
                      </a:moveTo>
                      <a:cubicBezTo>
                        <a:pt x="0" y="980885"/>
                        <a:pt x="311372" y="1191482"/>
                        <a:pt x="470059" y="1167098"/>
                      </a:cubicBezTo>
                      <a:cubicBezTo>
                        <a:pt x="628745" y="1142714"/>
                        <a:pt x="644081" y="916781"/>
                        <a:pt x="711232" y="654272"/>
                      </a:cubicBezTo>
                      <a:cubicBezTo>
                        <a:pt x="778383" y="391763"/>
                        <a:pt x="840486" y="283940"/>
                        <a:pt x="759047" y="164306"/>
                      </a:cubicBezTo>
                      <a:cubicBezTo>
                        <a:pt x="677609" y="44768"/>
                        <a:pt x="451771" y="0"/>
                        <a:pt x="451771" y="0"/>
                      </a:cubicBezTo>
                      <a:lnTo>
                        <a:pt x="0" y="980885"/>
                      </a:lnTo>
                      <a:close/>
                    </a:path>
                  </a:pathLst>
                </a:custGeom>
                <a:solidFill>
                  <a:srgbClr val="ECE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" name="图形 4">
                  <a:extLst>
                    <a:ext uri="{FF2B5EF4-FFF2-40B4-BE49-F238E27FC236}">
                      <a16:creationId xmlns:a16="http://schemas.microsoft.com/office/drawing/2014/main" id="{0B386F41-BCEC-8DDB-E71A-7CACE3D77B16}"/>
                    </a:ext>
                  </a:extLst>
                </p:cNvPr>
                <p:cNvGrpSpPr/>
                <p:nvPr/>
              </p:nvGrpSpPr>
              <p:grpSpPr>
                <a:xfrm>
                  <a:off x="6122383" y="3392328"/>
                  <a:ext cx="997172" cy="1394936"/>
                  <a:chOff x="6122383" y="3392328"/>
                  <a:chExt cx="997172" cy="1394936"/>
                </a:xfrm>
              </p:grpSpPr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E05994CA-0862-3EC6-88B3-88C86AFE5D0F}"/>
                      </a:ext>
                    </a:extLst>
                  </p:cNvPr>
                  <p:cNvSpPr/>
                  <p:nvPr/>
                </p:nvSpPr>
                <p:spPr>
                  <a:xfrm>
                    <a:off x="6122383" y="3392328"/>
                    <a:ext cx="997172" cy="1394936"/>
                  </a:xfrm>
                  <a:custGeom>
                    <a:avLst/>
                    <a:gdLst>
                      <a:gd name="connsiteX0" fmla="*/ 932021 w 997172"/>
                      <a:gd name="connsiteY0" fmla="*/ 1394936 h 1394936"/>
                      <a:gd name="connsiteX1" fmla="*/ 65151 w 997172"/>
                      <a:gd name="connsiteY1" fmla="*/ 1394936 h 1394936"/>
                      <a:gd name="connsiteX2" fmla="*/ 0 w 997172"/>
                      <a:gd name="connsiteY2" fmla="*/ 1329785 h 1394936"/>
                      <a:gd name="connsiteX3" fmla="*/ 0 w 997172"/>
                      <a:gd name="connsiteY3" fmla="*/ 65151 h 1394936"/>
                      <a:gd name="connsiteX4" fmla="*/ 65151 w 997172"/>
                      <a:gd name="connsiteY4" fmla="*/ 0 h 1394936"/>
                      <a:gd name="connsiteX5" fmla="*/ 932021 w 997172"/>
                      <a:gd name="connsiteY5" fmla="*/ 0 h 1394936"/>
                      <a:gd name="connsiteX6" fmla="*/ 997172 w 997172"/>
                      <a:gd name="connsiteY6" fmla="*/ 65151 h 1394936"/>
                      <a:gd name="connsiteX7" fmla="*/ 997172 w 997172"/>
                      <a:gd name="connsiteY7" fmla="*/ 1329881 h 1394936"/>
                      <a:gd name="connsiteX8" fmla="*/ 932021 w 997172"/>
                      <a:gd name="connsiteY8" fmla="*/ 1394936 h 139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7172" h="1394936">
                        <a:moveTo>
                          <a:pt x="932021" y="1394936"/>
                        </a:moveTo>
                        <a:lnTo>
                          <a:pt x="65151" y="1394936"/>
                        </a:lnTo>
                        <a:cubicBezTo>
                          <a:pt x="29146" y="1394936"/>
                          <a:pt x="0" y="1365790"/>
                          <a:pt x="0" y="1329785"/>
                        </a:cubicBezTo>
                        <a:lnTo>
                          <a:pt x="0" y="65151"/>
                        </a:lnTo>
                        <a:cubicBezTo>
                          <a:pt x="0" y="29146"/>
                          <a:pt x="29146" y="0"/>
                          <a:pt x="65151" y="0"/>
                        </a:cubicBezTo>
                        <a:lnTo>
                          <a:pt x="932021" y="0"/>
                        </a:lnTo>
                        <a:cubicBezTo>
                          <a:pt x="968026" y="0"/>
                          <a:pt x="997172" y="29146"/>
                          <a:pt x="997172" y="65151"/>
                        </a:cubicBezTo>
                        <a:lnTo>
                          <a:pt x="997172" y="1329881"/>
                        </a:lnTo>
                        <a:cubicBezTo>
                          <a:pt x="997172" y="1365790"/>
                          <a:pt x="968026" y="1394936"/>
                          <a:pt x="932021" y="1394936"/>
                        </a:cubicBezTo>
                        <a:close/>
                      </a:path>
                    </a:pathLst>
                  </a:custGeom>
                  <a:solidFill>
                    <a:srgbClr val="FAFA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58DA2875-E21A-3E87-0367-FCAD5173CC9A}"/>
                      </a:ext>
                    </a:extLst>
                  </p:cNvPr>
                  <p:cNvSpPr/>
                  <p:nvPr/>
                </p:nvSpPr>
                <p:spPr>
                  <a:xfrm>
                    <a:off x="6832567" y="3477291"/>
                    <a:ext cx="222789" cy="256889"/>
                  </a:xfrm>
                  <a:custGeom>
                    <a:avLst/>
                    <a:gdLst>
                      <a:gd name="connsiteX0" fmla="*/ 0 w 222789"/>
                      <a:gd name="connsiteY0" fmla="*/ 0 h 256889"/>
                      <a:gd name="connsiteX1" fmla="*/ 222790 w 222789"/>
                      <a:gd name="connsiteY1" fmla="*/ 0 h 256889"/>
                      <a:gd name="connsiteX2" fmla="*/ 222790 w 222789"/>
                      <a:gd name="connsiteY2" fmla="*/ 256889 h 256889"/>
                      <a:gd name="connsiteX3" fmla="*/ 0 w 222789"/>
                      <a:gd name="connsiteY3" fmla="*/ 256889 h 256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789" h="256889">
                        <a:moveTo>
                          <a:pt x="0" y="0"/>
                        </a:moveTo>
                        <a:lnTo>
                          <a:pt x="222790" y="0"/>
                        </a:lnTo>
                        <a:lnTo>
                          <a:pt x="222790" y="256889"/>
                        </a:lnTo>
                        <a:lnTo>
                          <a:pt x="0" y="256889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3ECBE812-32EE-EA0C-F393-C0DD437B9764}"/>
                      </a:ext>
                    </a:extLst>
                  </p:cNvPr>
                  <p:cNvSpPr/>
                  <p:nvPr/>
                </p:nvSpPr>
                <p:spPr>
                  <a:xfrm>
                    <a:off x="6212966" y="3477291"/>
                    <a:ext cx="558641" cy="61055"/>
                  </a:xfrm>
                  <a:custGeom>
                    <a:avLst/>
                    <a:gdLst>
                      <a:gd name="connsiteX0" fmla="*/ 0 w 558641"/>
                      <a:gd name="connsiteY0" fmla="*/ 0 h 61055"/>
                      <a:gd name="connsiteX1" fmla="*/ 558641 w 558641"/>
                      <a:gd name="connsiteY1" fmla="*/ 0 h 61055"/>
                      <a:gd name="connsiteX2" fmla="*/ 558641 w 558641"/>
                      <a:gd name="connsiteY2" fmla="*/ 61055 h 61055"/>
                      <a:gd name="connsiteX3" fmla="*/ 0 w 558641"/>
                      <a:gd name="connsiteY3" fmla="*/ 61055 h 61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8641" h="61055">
                        <a:moveTo>
                          <a:pt x="0" y="0"/>
                        </a:moveTo>
                        <a:lnTo>
                          <a:pt x="558641" y="0"/>
                        </a:lnTo>
                        <a:lnTo>
                          <a:pt x="558641" y="61055"/>
                        </a:lnTo>
                        <a:lnTo>
                          <a:pt x="0" y="61055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CB83BBB7-5CA5-9AC1-6E30-C33E832A765B}"/>
                      </a:ext>
                    </a:extLst>
                  </p:cNvPr>
                  <p:cNvSpPr/>
                  <p:nvPr/>
                </p:nvSpPr>
                <p:spPr>
                  <a:xfrm>
                    <a:off x="6212966" y="3575208"/>
                    <a:ext cx="558641" cy="61055"/>
                  </a:xfrm>
                  <a:custGeom>
                    <a:avLst/>
                    <a:gdLst>
                      <a:gd name="connsiteX0" fmla="*/ 0 w 558641"/>
                      <a:gd name="connsiteY0" fmla="*/ 0 h 61055"/>
                      <a:gd name="connsiteX1" fmla="*/ 558641 w 558641"/>
                      <a:gd name="connsiteY1" fmla="*/ 0 h 61055"/>
                      <a:gd name="connsiteX2" fmla="*/ 558641 w 558641"/>
                      <a:gd name="connsiteY2" fmla="*/ 61055 h 61055"/>
                      <a:gd name="connsiteX3" fmla="*/ 0 w 558641"/>
                      <a:gd name="connsiteY3" fmla="*/ 61055 h 61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8641" h="61055">
                        <a:moveTo>
                          <a:pt x="0" y="0"/>
                        </a:moveTo>
                        <a:lnTo>
                          <a:pt x="558641" y="0"/>
                        </a:lnTo>
                        <a:lnTo>
                          <a:pt x="558641" y="61055"/>
                        </a:lnTo>
                        <a:lnTo>
                          <a:pt x="0" y="61055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33A74FA1-8927-A666-6AF6-A86E2DF1B465}"/>
                      </a:ext>
                    </a:extLst>
                  </p:cNvPr>
                  <p:cNvSpPr/>
                  <p:nvPr/>
                </p:nvSpPr>
                <p:spPr>
                  <a:xfrm>
                    <a:off x="6212966" y="3673125"/>
                    <a:ext cx="558641" cy="61055"/>
                  </a:xfrm>
                  <a:custGeom>
                    <a:avLst/>
                    <a:gdLst>
                      <a:gd name="connsiteX0" fmla="*/ 0 w 558641"/>
                      <a:gd name="connsiteY0" fmla="*/ 0 h 61055"/>
                      <a:gd name="connsiteX1" fmla="*/ 558641 w 558641"/>
                      <a:gd name="connsiteY1" fmla="*/ 0 h 61055"/>
                      <a:gd name="connsiteX2" fmla="*/ 558641 w 558641"/>
                      <a:gd name="connsiteY2" fmla="*/ 61055 h 61055"/>
                      <a:gd name="connsiteX3" fmla="*/ 0 w 558641"/>
                      <a:gd name="connsiteY3" fmla="*/ 61055 h 61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8641" h="61055">
                        <a:moveTo>
                          <a:pt x="0" y="0"/>
                        </a:moveTo>
                        <a:lnTo>
                          <a:pt x="558641" y="0"/>
                        </a:lnTo>
                        <a:lnTo>
                          <a:pt x="558641" y="61055"/>
                        </a:lnTo>
                        <a:lnTo>
                          <a:pt x="0" y="61055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id="{72B6E43B-0694-9061-1674-292CAE76C44B}"/>
                      </a:ext>
                    </a:extLst>
                  </p:cNvPr>
                  <p:cNvSpPr/>
                  <p:nvPr/>
                </p:nvSpPr>
                <p:spPr>
                  <a:xfrm>
                    <a:off x="6212966" y="3868959"/>
                    <a:ext cx="842486" cy="345471"/>
                  </a:xfrm>
                  <a:custGeom>
                    <a:avLst/>
                    <a:gdLst>
                      <a:gd name="connsiteX0" fmla="*/ 0 w 842486"/>
                      <a:gd name="connsiteY0" fmla="*/ 0 h 345471"/>
                      <a:gd name="connsiteX1" fmla="*/ 842486 w 842486"/>
                      <a:gd name="connsiteY1" fmla="*/ 0 h 345471"/>
                      <a:gd name="connsiteX2" fmla="*/ 842486 w 842486"/>
                      <a:gd name="connsiteY2" fmla="*/ 345472 h 345471"/>
                      <a:gd name="connsiteX3" fmla="*/ 0 w 842486"/>
                      <a:gd name="connsiteY3" fmla="*/ 345472 h 345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2486" h="345471">
                        <a:moveTo>
                          <a:pt x="0" y="0"/>
                        </a:moveTo>
                        <a:lnTo>
                          <a:pt x="842486" y="0"/>
                        </a:lnTo>
                        <a:lnTo>
                          <a:pt x="842486" y="345472"/>
                        </a:lnTo>
                        <a:lnTo>
                          <a:pt x="0" y="345472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0E494EF5-19FC-9285-E694-F86D6D13B0D7}"/>
                      </a:ext>
                    </a:extLst>
                  </p:cNvPr>
                  <p:cNvSpPr/>
                  <p:nvPr/>
                </p:nvSpPr>
                <p:spPr>
                  <a:xfrm>
                    <a:off x="6212966" y="4393501"/>
                    <a:ext cx="619696" cy="100774"/>
                  </a:xfrm>
                  <a:custGeom>
                    <a:avLst/>
                    <a:gdLst>
                      <a:gd name="connsiteX0" fmla="*/ 0 w 619696"/>
                      <a:gd name="connsiteY0" fmla="*/ 0 h 100774"/>
                      <a:gd name="connsiteX1" fmla="*/ 619696 w 619696"/>
                      <a:gd name="connsiteY1" fmla="*/ 0 h 100774"/>
                      <a:gd name="connsiteX2" fmla="*/ 619696 w 619696"/>
                      <a:gd name="connsiteY2" fmla="*/ 100774 h 100774"/>
                      <a:gd name="connsiteX3" fmla="*/ 0 w 619696"/>
                      <a:gd name="connsiteY3" fmla="*/ 100774 h 100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9696" h="100774">
                        <a:moveTo>
                          <a:pt x="0" y="0"/>
                        </a:moveTo>
                        <a:lnTo>
                          <a:pt x="619696" y="0"/>
                        </a:lnTo>
                        <a:lnTo>
                          <a:pt x="619696" y="100774"/>
                        </a:lnTo>
                        <a:lnTo>
                          <a:pt x="0" y="100774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CF1919ED-49D8-E0C5-D91B-51A75A629A24}"/>
                      </a:ext>
                    </a:extLst>
                  </p:cNvPr>
                  <p:cNvSpPr/>
                  <p:nvPr/>
                </p:nvSpPr>
                <p:spPr>
                  <a:xfrm>
                    <a:off x="6938962" y="4391787"/>
                    <a:ext cx="104298" cy="104298"/>
                  </a:xfrm>
                  <a:custGeom>
                    <a:avLst/>
                    <a:gdLst>
                      <a:gd name="connsiteX0" fmla="*/ 0 w 104298"/>
                      <a:gd name="connsiteY0" fmla="*/ 0 h 104298"/>
                      <a:gd name="connsiteX1" fmla="*/ 104299 w 104298"/>
                      <a:gd name="connsiteY1" fmla="*/ 0 h 104298"/>
                      <a:gd name="connsiteX2" fmla="*/ 104299 w 104298"/>
                      <a:gd name="connsiteY2" fmla="*/ 104299 h 104298"/>
                      <a:gd name="connsiteX3" fmla="*/ 0 w 104298"/>
                      <a:gd name="connsiteY3" fmla="*/ 104299 h 104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298" h="104298">
                        <a:moveTo>
                          <a:pt x="0" y="0"/>
                        </a:moveTo>
                        <a:lnTo>
                          <a:pt x="104299" y="0"/>
                        </a:lnTo>
                        <a:lnTo>
                          <a:pt x="104299" y="104299"/>
                        </a:lnTo>
                        <a:lnTo>
                          <a:pt x="0" y="104299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4E76AA63-B151-A372-442A-DA96F0D0CEF9}"/>
                      </a:ext>
                    </a:extLst>
                  </p:cNvPr>
                  <p:cNvSpPr/>
                  <p:nvPr/>
                </p:nvSpPr>
                <p:spPr>
                  <a:xfrm>
                    <a:off x="6961821" y="4355877"/>
                    <a:ext cx="126206" cy="107823"/>
                  </a:xfrm>
                  <a:custGeom>
                    <a:avLst/>
                    <a:gdLst>
                      <a:gd name="connsiteX0" fmla="*/ 0 w 126206"/>
                      <a:gd name="connsiteY0" fmla="*/ 67151 h 107823"/>
                      <a:gd name="connsiteX1" fmla="*/ 38671 w 126206"/>
                      <a:gd name="connsiteY1" fmla="*/ 107823 h 107823"/>
                      <a:gd name="connsiteX2" fmla="*/ 126206 w 126206"/>
                      <a:gd name="connsiteY2" fmla="*/ 0 h 10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6206" h="107823">
                        <a:moveTo>
                          <a:pt x="0" y="67151"/>
                        </a:moveTo>
                        <a:lnTo>
                          <a:pt x="38671" y="107823"/>
                        </a:lnTo>
                        <a:lnTo>
                          <a:pt x="126206" y="0"/>
                        </a:lnTo>
                      </a:path>
                    </a:pathLst>
                  </a:custGeom>
                  <a:noFill/>
                  <a:ln w="18315" cap="flat">
                    <a:solidFill>
                      <a:srgbClr val="786BD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39F398BA-BB0E-ADCA-21E2-54726007ABCE}"/>
                      </a:ext>
                    </a:extLst>
                  </p:cNvPr>
                  <p:cNvSpPr/>
                  <p:nvPr/>
                </p:nvSpPr>
                <p:spPr>
                  <a:xfrm>
                    <a:off x="6212966" y="4574667"/>
                    <a:ext cx="619696" cy="100774"/>
                  </a:xfrm>
                  <a:custGeom>
                    <a:avLst/>
                    <a:gdLst>
                      <a:gd name="connsiteX0" fmla="*/ 0 w 619696"/>
                      <a:gd name="connsiteY0" fmla="*/ 0 h 100774"/>
                      <a:gd name="connsiteX1" fmla="*/ 619696 w 619696"/>
                      <a:gd name="connsiteY1" fmla="*/ 0 h 100774"/>
                      <a:gd name="connsiteX2" fmla="*/ 619696 w 619696"/>
                      <a:gd name="connsiteY2" fmla="*/ 100774 h 100774"/>
                      <a:gd name="connsiteX3" fmla="*/ 0 w 619696"/>
                      <a:gd name="connsiteY3" fmla="*/ 100774 h 100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9696" h="100774">
                        <a:moveTo>
                          <a:pt x="0" y="0"/>
                        </a:moveTo>
                        <a:lnTo>
                          <a:pt x="619696" y="0"/>
                        </a:lnTo>
                        <a:lnTo>
                          <a:pt x="619696" y="100774"/>
                        </a:lnTo>
                        <a:lnTo>
                          <a:pt x="0" y="100774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70512298-6244-D025-258F-83C104B26A90}"/>
                      </a:ext>
                    </a:extLst>
                  </p:cNvPr>
                  <p:cNvSpPr/>
                  <p:nvPr/>
                </p:nvSpPr>
                <p:spPr>
                  <a:xfrm>
                    <a:off x="6938962" y="4572857"/>
                    <a:ext cx="104298" cy="104298"/>
                  </a:xfrm>
                  <a:custGeom>
                    <a:avLst/>
                    <a:gdLst>
                      <a:gd name="connsiteX0" fmla="*/ 0 w 104298"/>
                      <a:gd name="connsiteY0" fmla="*/ 0 h 104298"/>
                      <a:gd name="connsiteX1" fmla="*/ 104299 w 104298"/>
                      <a:gd name="connsiteY1" fmla="*/ 0 h 104298"/>
                      <a:gd name="connsiteX2" fmla="*/ 104299 w 104298"/>
                      <a:gd name="connsiteY2" fmla="*/ 104299 h 104298"/>
                      <a:gd name="connsiteX3" fmla="*/ 0 w 104298"/>
                      <a:gd name="connsiteY3" fmla="*/ 104299 h 104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298" h="104298">
                        <a:moveTo>
                          <a:pt x="0" y="0"/>
                        </a:moveTo>
                        <a:lnTo>
                          <a:pt x="104299" y="0"/>
                        </a:lnTo>
                        <a:lnTo>
                          <a:pt x="104299" y="104299"/>
                        </a:lnTo>
                        <a:lnTo>
                          <a:pt x="0" y="104299"/>
                        </a:lnTo>
                        <a:close/>
                      </a:path>
                    </a:pathLst>
                  </a:custGeom>
                  <a:solidFill>
                    <a:srgbClr val="E2E2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8E14886A-870B-504E-6E37-8532AAC19AA3}"/>
                      </a:ext>
                    </a:extLst>
                  </p:cNvPr>
                  <p:cNvSpPr/>
                  <p:nvPr/>
                </p:nvSpPr>
                <p:spPr>
                  <a:xfrm>
                    <a:off x="6961821" y="4537043"/>
                    <a:ext cx="126206" cy="107823"/>
                  </a:xfrm>
                  <a:custGeom>
                    <a:avLst/>
                    <a:gdLst>
                      <a:gd name="connsiteX0" fmla="*/ 0 w 126206"/>
                      <a:gd name="connsiteY0" fmla="*/ 67151 h 107823"/>
                      <a:gd name="connsiteX1" fmla="*/ 38671 w 126206"/>
                      <a:gd name="connsiteY1" fmla="*/ 107823 h 107823"/>
                      <a:gd name="connsiteX2" fmla="*/ 126206 w 126206"/>
                      <a:gd name="connsiteY2" fmla="*/ 0 h 10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6206" h="107823">
                        <a:moveTo>
                          <a:pt x="0" y="67151"/>
                        </a:moveTo>
                        <a:lnTo>
                          <a:pt x="38671" y="107823"/>
                        </a:lnTo>
                        <a:lnTo>
                          <a:pt x="126206" y="0"/>
                        </a:lnTo>
                      </a:path>
                    </a:pathLst>
                  </a:custGeom>
                  <a:noFill/>
                  <a:ln w="18315" cap="flat">
                    <a:solidFill>
                      <a:srgbClr val="786BD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9BBDBD3-C04B-8C4F-AB58-2ADD6A80ED14}"/>
                    </a:ext>
                  </a:extLst>
                </p:cNvPr>
                <p:cNvSpPr/>
                <p:nvPr/>
              </p:nvSpPr>
              <p:spPr>
                <a:xfrm>
                  <a:off x="7064914" y="3859376"/>
                  <a:ext cx="337842" cy="357952"/>
                </a:xfrm>
                <a:custGeom>
                  <a:avLst/>
                  <a:gdLst>
                    <a:gd name="connsiteX0" fmla="*/ 239807 w 337842"/>
                    <a:gd name="connsiteY0" fmla="*/ 9583 h 357952"/>
                    <a:gd name="connsiteX1" fmla="*/ 337534 w 337842"/>
                    <a:gd name="connsiteY1" fmla="*/ 155697 h 357952"/>
                    <a:gd name="connsiteX2" fmla="*/ 105505 w 337842"/>
                    <a:gd name="connsiteY2" fmla="*/ 346958 h 357952"/>
                    <a:gd name="connsiteX3" fmla="*/ 1682 w 337842"/>
                    <a:gd name="connsiteY3" fmla="*/ 111786 h 357952"/>
                    <a:gd name="connsiteX4" fmla="*/ 239807 w 337842"/>
                    <a:gd name="connsiteY4" fmla="*/ 9583 h 35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42" h="357952">
                      <a:moveTo>
                        <a:pt x="239807" y="9583"/>
                      </a:moveTo>
                      <a:cubicBezTo>
                        <a:pt x="239807" y="9583"/>
                        <a:pt x="333438" y="62066"/>
                        <a:pt x="337534" y="155697"/>
                      </a:cubicBezTo>
                      <a:cubicBezTo>
                        <a:pt x="341630" y="249327"/>
                        <a:pt x="307054" y="399918"/>
                        <a:pt x="105505" y="346958"/>
                      </a:cubicBezTo>
                      <a:cubicBezTo>
                        <a:pt x="-21654" y="300191"/>
                        <a:pt x="1682" y="111786"/>
                        <a:pt x="1682" y="111786"/>
                      </a:cubicBezTo>
                      <a:cubicBezTo>
                        <a:pt x="1682" y="111786"/>
                        <a:pt x="85121" y="-38804"/>
                        <a:pt x="239807" y="9583"/>
                      </a:cubicBezTo>
                      <a:close/>
                    </a:path>
                  </a:pathLst>
                </a:custGeom>
                <a:solidFill>
                  <a:srgbClr val="DCDC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D7180227-058E-4252-1E51-FF3BB30B3554}"/>
                    </a:ext>
                  </a:extLst>
                </p:cNvPr>
                <p:cNvSpPr/>
                <p:nvPr/>
              </p:nvSpPr>
              <p:spPr>
                <a:xfrm>
                  <a:off x="7072788" y="3984593"/>
                  <a:ext cx="274605" cy="232705"/>
                </a:xfrm>
                <a:custGeom>
                  <a:avLst/>
                  <a:gdLst>
                    <a:gd name="connsiteX0" fmla="*/ 0 w 274605"/>
                    <a:gd name="connsiteY0" fmla="*/ 96012 h 232705"/>
                    <a:gd name="connsiteX1" fmla="*/ 97631 w 274605"/>
                    <a:gd name="connsiteY1" fmla="*/ 221742 h 232705"/>
                    <a:gd name="connsiteX2" fmla="*/ 257175 w 274605"/>
                    <a:gd name="connsiteY2" fmla="*/ 211265 h 232705"/>
                    <a:gd name="connsiteX3" fmla="*/ 274606 w 274605"/>
                    <a:gd name="connsiteY3" fmla="*/ 0 h 232705"/>
                    <a:gd name="connsiteX4" fmla="*/ 79248 w 274605"/>
                    <a:gd name="connsiteY4" fmla="*/ 26479 h 232705"/>
                    <a:gd name="connsiteX5" fmla="*/ 0 w 274605"/>
                    <a:gd name="connsiteY5" fmla="*/ 96012 h 232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4605" h="232705">
                      <a:moveTo>
                        <a:pt x="0" y="96012"/>
                      </a:moveTo>
                      <a:cubicBezTo>
                        <a:pt x="11335" y="146304"/>
                        <a:pt x="37814" y="199739"/>
                        <a:pt x="97631" y="221742"/>
                      </a:cubicBezTo>
                      <a:cubicBezTo>
                        <a:pt x="170879" y="240983"/>
                        <a:pt x="221933" y="233267"/>
                        <a:pt x="257175" y="211265"/>
                      </a:cubicBezTo>
                      <a:cubicBezTo>
                        <a:pt x="274606" y="119539"/>
                        <a:pt x="274606" y="0"/>
                        <a:pt x="274606" y="0"/>
                      </a:cubicBezTo>
                      <a:lnTo>
                        <a:pt x="79248" y="26479"/>
                      </a:lnTo>
                      <a:cubicBezTo>
                        <a:pt x="79343" y="26384"/>
                        <a:pt x="33338" y="54197"/>
                        <a:pt x="0" y="96012"/>
                      </a:cubicBezTo>
                      <a:close/>
                    </a:path>
                  </a:pathLst>
                </a:custGeom>
                <a:solidFill>
                  <a:srgbClr val="E8AD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23ED27C7-C8DE-E64C-38D7-D8941E1C17DA}"/>
                    </a:ext>
                  </a:extLst>
                </p:cNvPr>
                <p:cNvSpPr/>
                <p:nvPr/>
              </p:nvSpPr>
              <p:spPr>
                <a:xfrm>
                  <a:off x="6846352" y="3573190"/>
                  <a:ext cx="501136" cy="539338"/>
                </a:xfrm>
                <a:custGeom>
                  <a:avLst/>
                  <a:gdLst>
                    <a:gd name="connsiteX0" fmla="*/ 501137 w 501136"/>
                    <a:gd name="connsiteY0" fmla="*/ 411308 h 539338"/>
                    <a:gd name="connsiteX1" fmla="*/ 415698 w 501136"/>
                    <a:gd name="connsiteY1" fmla="*/ 130511 h 539338"/>
                    <a:gd name="connsiteX2" fmla="*/ 218625 w 501136"/>
                    <a:gd name="connsiteY2" fmla="*/ 18592 h 539338"/>
                    <a:gd name="connsiteX3" fmla="*/ 503 w 501136"/>
                    <a:gd name="connsiteY3" fmla="*/ 220046 h 539338"/>
                    <a:gd name="connsiteX4" fmla="*/ 39174 w 501136"/>
                    <a:gd name="connsiteY4" fmla="*/ 272910 h 539338"/>
                    <a:gd name="connsiteX5" fmla="*/ 71750 w 501136"/>
                    <a:gd name="connsiteY5" fmla="*/ 376732 h 539338"/>
                    <a:gd name="connsiteX6" fmla="*/ 92610 w 501136"/>
                    <a:gd name="connsiteY6" fmla="*/ 462171 h 539338"/>
                    <a:gd name="connsiteX7" fmla="*/ 165381 w 501136"/>
                    <a:gd name="connsiteY7" fmla="*/ 478459 h 539338"/>
                    <a:gd name="connsiteX8" fmla="*/ 250629 w 501136"/>
                    <a:gd name="connsiteY8" fmla="*/ 537514 h 539338"/>
                    <a:gd name="connsiteX9" fmla="*/ 501137 w 501136"/>
                    <a:gd name="connsiteY9" fmla="*/ 411308 h 53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1136" h="539338">
                      <a:moveTo>
                        <a:pt x="501137" y="411308"/>
                      </a:moveTo>
                      <a:cubicBezTo>
                        <a:pt x="501137" y="411308"/>
                        <a:pt x="493041" y="256622"/>
                        <a:pt x="415698" y="130511"/>
                      </a:cubicBezTo>
                      <a:cubicBezTo>
                        <a:pt x="338354" y="4304"/>
                        <a:pt x="302445" y="-24175"/>
                        <a:pt x="218625" y="18592"/>
                      </a:cubicBezTo>
                      <a:cubicBezTo>
                        <a:pt x="134805" y="61359"/>
                        <a:pt x="-9594" y="179374"/>
                        <a:pt x="503" y="220046"/>
                      </a:cubicBezTo>
                      <a:cubicBezTo>
                        <a:pt x="10694" y="260718"/>
                        <a:pt x="39174" y="272910"/>
                        <a:pt x="39174" y="272910"/>
                      </a:cubicBezTo>
                      <a:cubicBezTo>
                        <a:pt x="39174" y="272910"/>
                        <a:pt x="-9403" y="338442"/>
                        <a:pt x="71750" y="376732"/>
                      </a:cubicBezTo>
                      <a:cubicBezTo>
                        <a:pt x="71750" y="376732"/>
                        <a:pt x="64416" y="439597"/>
                        <a:pt x="92610" y="462171"/>
                      </a:cubicBezTo>
                      <a:cubicBezTo>
                        <a:pt x="120803" y="484841"/>
                        <a:pt x="165381" y="478459"/>
                        <a:pt x="165381" y="478459"/>
                      </a:cubicBezTo>
                      <a:cubicBezTo>
                        <a:pt x="165381" y="478459"/>
                        <a:pt x="171000" y="551706"/>
                        <a:pt x="250629" y="537514"/>
                      </a:cubicBezTo>
                      <a:cubicBezTo>
                        <a:pt x="330163" y="523226"/>
                        <a:pt x="482753" y="473220"/>
                        <a:pt x="501137" y="411308"/>
                      </a:cubicBezTo>
                      <a:close/>
                    </a:path>
                  </a:pathLst>
                </a:custGeom>
                <a:solidFill>
                  <a:srgbClr val="F9C9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E9517533-3D64-C425-D8D4-AC9895DB7A51}"/>
                    </a:ext>
                  </a:extLst>
                </p:cNvPr>
                <p:cNvSpPr/>
                <p:nvPr/>
              </p:nvSpPr>
              <p:spPr>
                <a:xfrm>
                  <a:off x="6885526" y="3682269"/>
                  <a:ext cx="202501" cy="163830"/>
                </a:xfrm>
                <a:custGeom>
                  <a:avLst/>
                  <a:gdLst>
                    <a:gd name="connsiteX0" fmla="*/ 0 w 202501"/>
                    <a:gd name="connsiteY0" fmla="*/ 163830 h 163830"/>
                    <a:gd name="connsiteX1" fmla="*/ 202501 w 202501"/>
                    <a:gd name="connsiteY1" fmla="*/ 0 h 163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2501" h="163830">
                      <a:moveTo>
                        <a:pt x="0" y="163830"/>
                      </a:moveTo>
                      <a:lnTo>
                        <a:pt x="202501" y="0"/>
                      </a:lnTo>
                    </a:path>
                  </a:pathLst>
                </a:custGeom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846869EF-0C43-3846-EABA-39408D9A6B6D}"/>
                    </a:ext>
                  </a:extLst>
                </p:cNvPr>
                <p:cNvSpPr/>
                <p:nvPr/>
              </p:nvSpPr>
              <p:spPr>
                <a:xfrm>
                  <a:off x="6918102" y="3787140"/>
                  <a:ext cx="178784" cy="162782"/>
                </a:xfrm>
                <a:custGeom>
                  <a:avLst/>
                  <a:gdLst>
                    <a:gd name="connsiteX0" fmla="*/ 0 w 178784"/>
                    <a:gd name="connsiteY0" fmla="*/ 162782 h 162782"/>
                    <a:gd name="connsiteX1" fmla="*/ 178784 w 178784"/>
                    <a:gd name="connsiteY1" fmla="*/ 0 h 162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8784" h="162782">
                      <a:moveTo>
                        <a:pt x="0" y="162782"/>
                      </a:moveTo>
                      <a:lnTo>
                        <a:pt x="178784" y="0"/>
                      </a:lnTo>
                    </a:path>
                  </a:pathLst>
                </a:custGeom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8FB7B492-A0A7-A745-05F1-32676E42E8F2}"/>
                    </a:ext>
                  </a:extLst>
                </p:cNvPr>
                <p:cNvSpPr/>
                <p:nvPr/>
              </p:nvSpPr>
              <p:spPr>
                <a:xfrm>
                  <a:off x="7011637" y="3941730"/>
                  <a:ext cx="134397" cy="109918"/>
                </a:xfrm>
                <a:custGeom>
                  <a:avLst/>
                  <a:gdLst>
                    <a:gd name="connsiteX0" fmla="*/ 0 w 134397"/>
                    <a:gd name="connsiteY0" fmla="*/ 109918 h 109918"/>
                    <a:gd name="connsiteX1" fmla="*/ 134398 w 134397"/>
                    <a:gd name="connsiteY1" fmla="*/ 0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4397" h="109918">
                      <a:moveTo>
                        <a:pt x="0" y="109918"/>
                      </a:moveTo>
                      <a:lnTo>
                        <a:pt x="134398" y="0"/>
                      </a:lnTo>
                    </a:path>
                  </a:pathLst>
                </a:custGeom>
                <a:ln w="18315" cap="flat">
                  <a:solidFill>
                    <a:srgbClr val="C9886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D835E9CB-1D2E-BE95-DD31-99B3857AC28A}"/>
                    </a:ext>
                  </a:extLst>
                </p:cNvPr>
                <p:cNvSpPr/>
                <p:nvPr/>
              </p:nvSpPr>
              <p:spPr>
                <a:xfrm>
                  <a:off x="5309424" y="3902106"/>
                  <a:ext cx="283083" cy="634936"/>
                </a:xfrm>
                <a:custGeom>
                  <a:avLst/>
                  <a:gdLst>
                    <a:gd name="connsiteX0" fmla="*/ 283083 w 283083"/>
                    <a:gd name="connsiteY0" fmla="*/ 0 h 634936"/>
                    <a:gd name="connsiteX1" fmla="*/ 0 w 283083"/>
                    <a:gd name="connsiteY1" fmla="*/ 634936 h 634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083" h="634936">
                      <a:moveTo>
                        <a:pt x="283083" y="0"/>
                      </a:moveTo>
                      <a:cubicBezTo>
                        <a:pt x="283083" y="0"/>
                        <a:pt x="72390" y="66484"/>
                        <a:pt x="0" y="634936"/>
                      </a:cubicBezTo>
                    </a:path>
                  </a:pathLst>
                </a:custGeom>
                <a:noFill/>
                <a:ln w="24420" cap="flat">
                  <a:solidFill>
                    <a:srgbClr val="24243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C77C046C-0B80-8DA6-D827-2B810C297EDE}"/>
                    </a:ext>
                  </a:extLst>
                </p:cNvPr>
                <p:cNvSpPr/>
                <p:nvPr/>
              </p:nvSpPr>
              <p:spPr>
                <a:xfrm>
                  <a:off x="5117115" y="5145309"/>
                  <a:ext cx="337756" cy="169459"/>
                </a:xfrm>
                <a:custGeom>
                  <a:avLst/>
                  <a:gdLst>
                    <a:gd name="connsiteX0" fmla="*/ 337757 w 337756"/>
                    <a:gd name="connsiteY0" fmla="*/ 0 h 169459"/>
                    <a:gd name="connsiteX1" fmla="*/ 313849 w 337756"/>
                    <a:gd name="connsiteY1" fmla="*/ 46768 h 169459"/>
                    <a:gd name="connsiteX2" fmla="*/ 0 w 337756"/>
                    <a:gd name="connsiteY2" fmla="*/ 169069 h 169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756" h="169459">
                      <a:moveTo>
                        <a:pt x="337757" y="0"/>
                      </a:moveTo>
                      <a:cubicBezTo>
                        <a:pt x="335185" y="17907"/>
                        <a:pt x="326803" y="34195"/>
                        <a:pt x="313849" y="46768"/>
                      </a:cubicBezTo>
                      <a:cubicBezTo>
                        <a:pt x="271082" y="88392"/>
                        <a:pt x="161068" y="176022"/>
                        <a:pt x="0" y="169069"/>
                      </a:cubicBezTo>
                    </a:path>
                  </a:pathLst>
                </a:custGeom>
                <a:noFill/>
                <a:ln w="24420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F06B8201-8AF1-6DF8-7977-7FF5D4AA96B0}"/>
                    </a:ext>
                  </a:extLst>
                </p:cNvPr>
                <p:cNvSpPr/>
                <p:nvPr/>
              </p:nvSpPr>
              <p:spPr>
                <a:xfrm>
                  <a:off x="5132406" y="4536943"/>
                  <a:ext cx="341960" cy="608271"/>
                </a:xfrm>
                <a:custGeom>
                  <a:avLst/>
                  <a:gdLst>
                    <a:gd name="connsiteX0" fmla="*/ 13474 w 341960"/>
                    <a:gd name="connsiteY0" fmla="*/ 604557 h 608271"/>
                    <a:gd name="connsiteX1" fmla="*/ 176923 w 341960"/>
                    <a:gd name="connsiteY1" fmla="*/ 5 h 608271"/>
                    <a:gd name="connsiteX2" fmla="*/ 322465 w 341960"/>
                    <a:gd name="connsiteY2" fmla="*/ 608271 h 608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1960" h="608271">
                      <a:moveTo>
                        <a:pt x="13474" y="604557"/>
                      </a:moveTo>
                      <a:cubicBezTo>
                        <a:pt x="2425" y="515117"/>
                        <a:pt x="-51677" y="-1805"/>
                        <a:pt x="176923" y="5"/>
                      </a:cubicBezTo>
                      <a:cubicBezTo>
                        <a:pt x="396855" y="1815"/>
                        <a:pt x="339515" y="489971"/>
                        <a:pt x="322465" y="608271"/>
                      </a:cubicBezTo>
                    </a:path>
                  </a:pathLst>
                </a:custGeom>
                <a:noFill/>
                <a:ln w="24420" cap="flat">
                  <a:solidFill>
                    <a:srgbClr val="24243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4B4CF6FC-97A2-C878-5FB2-2D29D4366C88}"/>
                    </a:ext>
                  </a:extLst>
                </p:cNvPr>
                <p:cNvSpPr/>
                <p:nvPr/>
              </p:nvSpPr>
              <p:spPr>
                <a:xfrm>
                  <a:off x="5145975" y="5141499"/>
                  <a:ext cx="337470" cy="172888"/>
                </a:xfrm>
                <a:custGeom>
                  <a:avLst/>
                  <a:gdLst>
                    <a:gd name="connsiteX0" fmla="*/ 337471 w 337470"/>
                    <a:gd name="connsiteY0" fmla="*/ 172879 h 172888"/>
                    <a:gd name="connsiteX1" fmla="*/ 7144 w 337470"/>
                    <a:gd name="connsiteY1" fmla="*/ 24670 h 172888"/>
                    <a:gd name="connsiteX2" fmla="*/ 0 w 337470"/>
                    <a:gd name="connsiteY2" fmla="*/ 0 h 172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7470" h="172888">
                      <a:moveTo>
                        <a:pt x="337471" y="172879"/>
                      </a:moveTo>
                      <a:cubicBezTo>
                        <a:pt x="337471" y="172879"/>
                        <a:pt x="84582" y="176784"/>
                        <a:pt x="7144" y="24670"/>
                      </a:cubicBezTo>
                      <a:cubicBezTo>
                        <a:pt x="3239" y="16954"/>
                        <a:pt x="1048" y="8572"/>
                        <a:pt x="0" y="0"/>
                      </a:cubicBezTo>
                    </a:path>
                  </a:pathLst>
                </a:custGeom>
                <a:noFill/>
                <a:ln w="24420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41B8E6D7-CC48-FC5F-F829-A33DF817B08D}"/>
                    </a:ext>
                  </a:extLst>
                </p:cNvPr>
                <p:cNvSpPr/>
                <p:nvPr/>
              </p:nvSpPr>
              <p:spPr>
                <a:xfrm>
                  <a:off x="6409276" y="4787265"/>
                  <a:ext cx="18287" cy="90582"/>
                </a:xfrm>
                <a:custGeom>
                  <a:avLst/>
                  <a:gdLst>
                    <a:gd name="connsiteX0" fmla="*/ 0 w 18287"/>
                    <a:gd name="connsiteY0" fmla="*/ 0 h 90582"/>
                    <a:gd name="connsiteX1" fmla="*/ 18288 w 18287"/>
                    <a:gd name="connsiteY1" fmla="*/ 90583 h 90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287" h="90582">
                      <a:moveTo>
                        <a:pt x="0" y="0"/>
                      </a:moveTo>
                      <a:cubicBezTo>
                        <a:pt x="0" y="0"/>
                        <a:pt x="16288" y="43720"/>
                        <a:pt x="18288" y="90583"/>
                      </a:cubicBezTo>
                    </a:path>
                  </a:pathLst>
                </a:custGeom>
                <a:noFill/>
                <a:ln w="24420" cap="flat">
                  <a:solidFill>
                    <a:srgbClr val="24243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CC4DDF9C-31E5-526D-8AE4-D35EA217BD50}"/>
                    </a:ext>
                  </a:extLst>
                </p:cNvPr>
                <p:cNvSpPr/>
                <p:nvPr/>
              </p:nvSpPr>
              <p:spPr>
                <a:xfrm>
                  <a:off x="6339363" y="4868132"/>
                  <a:ext cx="182689" cy="182689"/>
                </a:xfrm>
                <a:custGeom>
                  <a:avLst/>
                  <a:gdLst>
                    <a:gd name="connsiteX0" fmla="*/ 182690 w 182689"/>
                    <a:gd name="connsiteY0" fmla="*/ 91345 h 182689"/>
                    <a:gd name="connsiteX1" fmla="*/ 91345 w 182689"/>
                    <a:gd name="connsiteY1" fmla="*/ 182689 h 182689"/>
                    <a:gd name="connsiteX2" fmla="*/ 0 w 182689"/>
                    <a:gd name="connsiteY2" fmla="*/ 91345 h 182689"/>
                    <a:gd name="connsiteX3" fmla="*/ 91345 w 182689"/>
                    <a:gd name="connsiteY3" fmla="*/ 0 h 182689"/>
                    <a:gd name="connsiteX4" fmla="*/ 182690 w 182689"/>
                    <a:gd name="connsiteY4" fmla="*/ 91345 h 182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689" h="182689">
                      <a:moveTo>
                        <a:pt x="182690" y="91345"/>
                      </a:moveTo>
                      <a:cubicBezTo>
                        <a:pt x="182690" y="141793"/>
                        <a:pt x="141793" y="182689"/>
                        <a:pt x="91345" y="182689"/>
                      </a:cubicBezTo>
                      <a:cubicBezTo>
                        <a:pt x="40897" y="182689"/>
                        <a:pt x="0" y="141793"/>
                        <a:pt x="0" y="91345"/>
                      </a:cubicBezTo>
                      <a:cubicBezTo>
                        <a:pt x="0" y="40896"/>
                        <a:pt x="40897" y="0"/>
                        <a:pt x="91345" y="0"/>
                      </a:cubicBezTo>
                      <a:cubicBezTo>
                        <a:pt x="141793" y="0"/>
                        <a:pt x="182690" y="40896"/>
                        <a:pt x="182690" y="91345"/>
                      </a:cubicBezTo>
                      <a:close/>
                    </a:path>
                  </a:pathLst>
                </a:custGeom>
                <a:solidFill>
                  <a:srgbClr val="24243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FD64C7E2-98F5-DD91-0E5A-9D7C8B07AC31}"/>
                    </a:ext>
                  </a:extLst>
                </p:cNvPr>
                <p:cNvSpPr/>
                <p:nvPr/>
              </p:nvSpPr>
              <p:spPr>
                <a:xfrm>
                  <a:off x="6384321" y="4913090"/>
                  <a:ext cx="92773" cy="92773"/>
                </a:xfrm>
                <a:custGeom>
                  <a:avLst/>
                  <a:gdLst>
                    <a:gd name="connsiteX0" fmla="*/ 92774 w 92773"/>
                    <a:gd name="connsiteY0" fmla="*/ 46387 h 92773"/>
                    <a:gd name="connsiteX1" fmla="*/ 46387 w 92773"/>
                    <a:gd name="connsiteY1" fmla="*/ 92773 h 92773"/>
                    <a:gd name="connsiteX2" fmla="*/ 0 w 92773"/>
                    <a:gd name="connsiteY2" fmla="*/ 46387 h 92773"/>
                    <a:gd name="connsiteX3" fmla="*/ 46387 w 92773"/>
                    <a:gd name="connsiteY3" fmla="*/ 0 h 92773"/>
                    <a:gd name="connsiteX4" fmla="*/ 92774 w 92773"/>
                    <a:gd name="connsiteY4" fmla="*/ 46387 h 92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773" h="92773">
                      <a:moveTo>
                        <a:pt x="92774" y="46387"/>
                      </a:moveTo>
                      <a:cubicBezTo>
                        <a:pt x="92774" y="72005"/>
                        <a:pt x="72006" y="92773"/>
                        <a:pt x="46387" y="92773"/>
                      </a:cubicBezTo>
                      <a:cubicBezTo>
                        <a:pt x="20768" y="92773"/>
                        <a:pt x="0" y="72005"/>
                        <a:pt x="0" y="46387"/>
                      </a:cubicBezTo>
                      <a:cubicBezTo>
                        <a:pt x="0" y="20768"/>
                        <a:pt x="20768" y="0"/>
                        <a:pt x="46387" y="0"/>
                      </a:cubicBezTo>
                      <a:cubicBezTo>
                        <a:pt x="72006" y="0"/>
                        <a:pt x="92774" y="20768"/>
                        <a:pt x="92774" y="46387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4">
                <a:extLst>
                  <a:ext uri="{FF2B5EF4-FFF2-40B4-BE49-F238E27FC236}">
                    <a16:creationId xmlns:a16="http://schemas.microsoft.com/office/drawing/2014/main" id="{96F10F87-07E0-6293-6C74-F696E1E9A15A}"/>
                  </a:ext>
                </a:extLst>
              </p:cNvPr>
              <p:cNvGrpSpPr/>
              <p:nvPr/>
            </p:nvGrpSpPr>
            <p:grpSpPr>
              <a:xfrm>
                <a:off x="6719315" y="5455729"/>
                <a:ext cx="1402841" cy="805910"/>
                <a:chOff x="6719315" y="5455729"/>
                <a:chExt cx="1402841" cy="805910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700DEBCC-7E50-17D0-2B5E-25721FDC66C5}"/>
                    </a:ext>
                  </a:extLst>
                </p:cNvPr>
                <p:cNvSpPr/>
                <p:nvPr/>
              </p:nvSpPr>
              <p:spPr>
                <a:xfrm>
                  <a:off x="7742205" y="5455729"/>
                  <a:ext cx="379952" cy="805910"/>
                </a:xfrm>
                <a:custGeom>
                  <a:avLst/>
                  <a:gdLst>
                    <a:gd name="connsiteX0" fmla="*/ 281654 w 379952"/>
                    <a:gd name="connsiteY0" fmla="*/ 0 h 805910"/>
                    <a:gd name="connsiteX1" fmla="*/ 379952 w 379952"/>
                    <a:gd name="connsiteY1" fmla="*/ 805910 h 805910"/>
                    <a:gd name="connsiteX2" fmla="*/ 0 w 379952"/>
                    <a:gd name="connsiteY2" fmla="*/ 805910 h 80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952" h="805910">
                      <a:moveTo>
                        <a:pt x="281654" y="0"/>
                      </a:moveTo>
                      <a:lnTo>
                        <a:pt x="379952" y="805910"/>
                      </a:lnTo>
                      <a:lnTo>
                        <a:pt x="0" y="805910"/>
                      </a:lnTo>
                      <a:close/>
                    </a:path>
                  </a:pathLst>
                </a:custGeom>
                <a:solidFill>
                  <a:srgbClr val="786B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DA0BE5E2-3B01-E80B-B018-BE2539107D5B}"/>
                    </a:ext>
                  </a:extLst>
                </p:cNvPr>
                <p:cNvSpPr/>
                <p:nvPr/>
              </p:nvSpPr>
              <p:spPr>
                <a:xfrm>
                  <a:off x="6719315" y="5455729"/>
                  <a:ext cx="1304543" cy="805910"/>
                </a:xfrm>
                <a:custGeom>
                  <a:avLst/>
                  <a:gdLst>
                    <a:gd name="connsiteX0" fmla="*/ 0 w 1304543"/>
                    <a:gd name="connsiteY0" fmla="*/ 805910 h 805910"/>
                    <a:gd name="connsiteX1" fmla="*/ 1080802 w 1304543"/>
                    <a:gd name="connsiteY1" fmla="*/ 805910 h 805910"/>
                    <a:gd name="connsiteX2" fmla="*/ 1304544 w 1304543"/>
                    <a:gd name="connsiteY2" fmla="*/ 0 h 805910"/>
                    <a:gd name="connsiteX3" fmla="*/ 223742 w 1304543"/>
                    <a:gd name="connsiteY3" fmla="*/ 0 h 80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543" h="805910">
                      <a:moveTo>
                        <a:pt x="0" y="805910"/>
                      </a:moveTo>
                      <a:lnTo>
                        <a:pt x="1080802" y="805910"/>
                      </a:lnTo>
                      <a:lnTo>
                        <a:pt x="1304544" y="0"/>
                      </a:lnTo>
                      <a:lnTo>
                        <a:pt x="223742" y="0"/>
                      </a:lnTo>
                      <a:close/>
                    </a:path>
                  </a:pathLst>
                </a:custGeom>
                <a:solidFill>
                  <a:srgbClr val="D8D7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26DF84D3-660B-CF7B-ABE9-C9C9B3671459}"/>
                    </a:ext>
                  </a:extLst>
                </p:cNvPr>
                <p:cNvSpPr/>
                <p:nvPr/>
              </p:nvSpPr>
              <p:spPr>
                <a:xfrm>
                  <a:off x="6926674" y="5455729"/>
                  <a:ext cx="1108138" cy="42386"/>
                </a:xfrm>
                <a:custGeom>
                  <a:avLst/>
                  <a:gdLst>
                    <a:gd name="connsiteX0" fmla="*/ 0 w 1108138"/>
                    <a:gd name="connsiteY0" fmla="*/ 42386 h 42386"/>
                    <a:gd name="connsiteX1" fmla="*/ 1092613 w 1108138"/>
                    <a:gd name="connsiteY1" fmla="*/ 42386 h 42386"/>
                    <a:gd name="connsiteX2" fmla="*/ 1108139 w 1108138"/>
                    <a:gd name="connsiteY2" fmla="*/ 0 h 42386"/>
                    <a:gd name="connsiteX3" fmla="*/ 15526 w 1108138"/>
                    <a:gd name="connsiteY3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8138" h="42386">
                      <a:moveTo>
                        <a:pt x="0" y="42386"/>
                      </a:moveTo>
                      <a:lnTo>
                        <a:pt x="1092613" y="42386"/>
                      </a:lnTo>
                      <a:lnTo>
                        <a:pt x="1108139" y="0"/>
                      </a:lnTo>
                      <a:lnTo>
                        <a:pt x="15526" y="0"/>
                      </a:lnTo>
                      <a:close/>
                    </a:path>
                  </a:pathLst>
                </a:custGeom>
                <a:solidFill>
                  <a:srgbClr val="786B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A7C2FCC2-16B0-501B-2CE7-22CDFDFF6661}"/>
                    </a:ext>
                  </a:extLst>
                </p:cNvPr>
                <p:cNvSpPr/>
                <p:nvPr/>
              </p:nvSpPr>
              <p:spPr>
                <a:xfrm>
                  <a:off x="7686674" y="5560218"/>
                  <a:ext cx="267366" cy="200596"/>
                </a:xfrm>
                <a:custGeom>
                  <a:avLst/>
                  <a:gdLst>
                    <a:gd name="connsiteX0" fmla="*/ 0 w 267366"/>
                    <a:gd name="connsiteY0" fmla="*/ 200596 h 200596"/>
                    <a:gd name="connsiteX1" fmla="*/ 200596 w 267366"/>
                    <a:gd name="connsiteY1" fmla="*/ 200596 h 200596"/>
                    <a:gd name="connsiteX2" fmla="*/ 267367 w 267366"/>
                    <a:gd name="connsiteY2" fmla="*/ 0 h 200596"/>
                    <a:gd name="connsiteX3" fmla="*/ 66770 w 267366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66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367" y="0"/>
                      </a:lnTo>
                      <a:lnTo>
                        <a:pt x="66770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977A6F8A-8C96-AF9B-BCA5-A807FCDD1620}"/>
                    </a:ext>
                  </a:extLst>
                </p:cNvPr>
                <p:cNvSpPr/>
                <p:nvPr/>
              </p:nvSpPr>
              <p:spPr>
                <a:xfrm>
                  <a:off x="7419403" y="5560218"/>
                  <a:ext cx="267271" cy="200596"/>
                </a:xfrm>
                <a:custGeom>
                  <a:avLst/>
                  <a:gdLst>
                    <a:gd name="connsiteX0" fmla="*/ 0 w 267271"/>
                    <a:gd name="connsiteY0" fmla="*/ 200596 h 200596"/>
                    <a:gd name="connsiteX1" fmla="*/ 200596 w 267271"/>
                    <a:gd name="connsiteY1" fmla="*/ 200596 h 200596"/>
                    <a:gd name="connsiteX2" fmla="*/ 267271 w 267271"/>
                    <a:gd name="connsiteY2" fmla="*/ 0 h 200596"/>
                    <a:gd name="connsiteX3" fmla="*/ 66675 w 267271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271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271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solidFill>
                  <a:srgbClr val="FC7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03D5CADB-D353-DD3F-663E-D9C52DEC9B15}"/>
                    </a:ext>
                  </a:extLst>
                </p:cNvPr>
                <p:cNvSpPr/>
                <p:nvPr/>
              </p:nvSpPr>
              <p:spPr>
                <a:xfrm>
                  <a:off x="7152036" y="5560218"/>
                  <a:ext cx="267366" cy="200596"/>
                </a:xfrm>
                <a:custGeom>
                  <a:avLst/>
                  <a:gdLst>
                    <a:gd name="connsiteX0" fmla="*/ 0 w 267366"/>
                    <a:gd name="connsiteY0" fmla="*/ 200596 h 200596"/>
                    <a:gd name="connsiteX1" fmla="*/ 200596 w 267366"/>
                    <a:gd name="connsiteY1" fmla="*/ 200596 h 200596"/>
                    <a:gd name="connsiteX2" fmla="*/ 267367 w 267366"/>
                    <a:gd name="connsiteY2" fmla="*/ 0 h 200596"/>
                    <a:gd name="connsiteX3" fmla="*/ 66770 w 267366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66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367" y="0"/>
                      </a:lnTo>
                      <a:lnTo>
                        <a:pt x="66770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18AA8001-16FE-99B1-9FB2-BB8B1C334710}"/>
                    </a:ext>
                  </a:extLst>
                </p:cNvPr>
                <p:cNvSpPr/>
                <p:nvPr/>
              </p:nvSpPr>
              <p:spPr>
                <a:xfrm>
                  <a:off x="6884764" y="5560218"/>
                  <a:ext cx="267271" cy="200596"/>
                </a:xfrm>
                <a:custGeom>
                  <a:avLst/>
                  <a:gdLst>
                    <a:gd name="connsiteX0" fmla="*/ 0 w 267271"/>
                    <a:gd name="connsiteY0" fmla="*/ 200596 h 200596"/>
                    <a:gd name="connsiteX1" fmla="*/ 200596 w 267271"/>
                    <a:gd name="connsiteY1" fmla="*/ 200596 h 200596"/>
                    <a:gd name="connsiteX2" fmla="*/ 267271 w 267271"/>
                    <a:gd name="connsiteY2" fmla="*/ 0 h 200596"/>
                    <a:gd name="connsiteX3" fmla="*/ 66675 w 267271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271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271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95EBC5D-A821-0065-9FDA-445370EEB4A5}"/>
                    </a:ext>
                  </a:extLst>
                </p:cNvPr>
                <p:cNvSpPr/>
                <p:nvPr/>
              </p:nvSpPr>
              <p:spPr>
                <a:xfrm>
                  <a:off x="7623904" y="5808344"/>
                  <a:ext cx="267366" cy="200596"/>
                </a:xfrm>
                <a:custGeom>
                  <a:avLst/>
                  <a:gdLst>
                    <a:gd name="connsiteX0" fmla="*/ 0 w 267366"/>
                    <a:gd name="connsiteY0" fmla="*/ 200596 h 200596"/>
                    <a:gd name="connsiteX1" fmla="*/ 200596 w 267366"/>
                    <a:gd name="connsiteY1" fmla="*/ 200596 h 200596"/>
                    <a:gd name="connsiteX2" fmla="*/ 267367 w 267366"/>
                    <a:gd name="connsiteY2" fmla="*/ 0 h 200596"/>
                    <a:gd name="connsiteX3" fmla="*/ 66770 w 267366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66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367" y="0"/>
                      </a:lnTo>
                      <a:lnTo>
                        <a:pt x="66770" y="0"/>
                      </a:lnTo>
                      <a:close/>
                    </a:path>
                  </a:pathLst>
                </a:custGeom>
                <a:solidFill>
                  <a:srgbClr val="FC7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F2B2C331-127D-1FF8-F338-D63DE73BB0E7}"/>
                    </a:ext>
                  </a:extLst>
                </p:cNvPr>
                <p:cNvSpPr/>
                <p:nvPr/>
              </p:nvSpPr>
              <p:spPr>
                <a:xfrm>
                  <a:off x="7356633" y="5808344"/>
                  <a:ext cx="267271" cy="200596"/>
                </a:xfrm>
                <a:custGeom>
                  <a:avLst/>
                  <a:gdLst>
                    <a:gd name="connsiteX0" fmla="*/ 0 w 267271"/>
                    <a:gd name="connsiteY0" fmla="*/ 200596 h 200596"/>
                    <a:gd name="connsiteX1" fmla="*/ 200596 w 267271"/>
                    <a:gd name="connsiteY1" fmla="*/ 200596 h 200596"/>
                    <a:gd name="connsiteX2" fmla="*/ 267271 w 267271"/>
                    <a:gd name="connsiteY2" fmla="*/ 0 h 200596"/>
                    <a:gd name="connsiteX3" fmla="*/ 66675 w 267271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271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271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6FA6AF8D-3B18-56C6-912C-6240DC81145A}"/>
                    </a:ext>
                  </a:extLst>
                </p:cNvPr>
                <p:cNvSpPr/>
                <p:nvPr/>
              </p:nvSpPr>
              <p:spPr>
                <a:xfrm>
                  <a:off x="7089266" y="5808344"/>
                  <a:ext cx="267366" cy="200596"/>
                </a:xfrm>
                <a:custGeom>
                  <a:avLst/>
                  <a:gdLst>
                    <a:gd name="connsiteX0" fmla="*/ 0 w 267366"/>
                    <a:gd name="connsiteY0" fmla="*/ 200596 h 200596"/>
                    <a:gd name="connsiteX1" fmla="*/ 200596 w 267366"/>
                    <a:gd name="connsiteY1" fmla="*/ 200596 h 200596"/>
                    <a:gd name="connsiteX2" fmla="*/ 267367 w 267366"/>
                    <a:gd name="connsiteY2" fmla="*/ 0 h 200596"/>
                    <a:gd name="connsiteX3" fmla="*/ 66770 w 267366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66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367" y="0"/>
                      </a:lnTo>
                      <a:lnTo>
                        <a:pt x="66770" y="0"/>
                      </a:lnTo>
                      <a:close/>
                    </a:path>
                  </a:pathLst>
                </a:custGeom>
                <a:solidFill>
                  <a:srgbClr val="FC75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6D6E3B33-470E-0CA4-25AB-1515D7FE907B}"/>
                    </a:ext>
                  </a:extLst>
                </p:cNvPr>
                <p:cNvSpPr/>
                <p:nvPr/>
              </p:nvSpPr>
              <p:spPr>
                <a:xfrm>
                  <a:off x="6821995" y="5808344"/>
                  <a:ext cx="267271" cy="200596"/>
                </a:xfrm>
                <a:custGeom>
                  <a:avLst/>
                  <a:gdLst>
                    <a:gd name="connsiteX0" fmla="*/ 0 w 267271"/>
                    <a:gd name="connsiteY0" fmla="*/ 200596 h 200596"/>
                    <a:gd name="connsiteX1" fmla="*/ 200596 w 267271"/>
                    <a:gd name="connsiteY1" fmla="*/ 200596 h 200596"/>
                    <a:gd name="connsiteX2" fmla="*/ 267271 w 267271"/>
                    <a:gd name="connsiteY2" fmla="*/ 0 h 200596"/>
                    <a:gd name="connsiteX3" fmla="*/ 66675 w 267271"/>
                    <a:gd name="connsiteY3" fmla="*/ 0 h 20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271" h="200596">
                      <a:moveTo>
                        <a:pt x="0" y="200596"/>
                      </a:moveTo>
                      <a:lnTo>
                        <a:pt x="200596" y="200596"/>
                      </a:lnTo>
                      <a:lnTo>
                        <a:pt x="267271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5CFA3C61-BBB2-E8E5-6EC4-3134864DC278}"/>
                    </a:ext>
                  </a:extLst>
                </p:cNvPr>
                <p:cNvSpPr/>
                <p:nvPr/>
              </p:nvSpPr>
              <p:spPr>
                <a:xfrm>
                  <a:off x="6790276" y="6067329"/>
                  <a:ext cx="1029842" cy="37147"/>
                </a:xfrm>
                <a:custGeom>
                  <a:avLst/>
                  <a:gdLst>
                    <a:gd name="connsiteX0" fmla="*/ 0 w 1029842"/>
                    <a:gd name="connsiteY0" fmla="*/ 37148 h 37147"/>
                    <a:gd name="connsiteX1" fmla="*/ 1013460 w 1029842"/>
                    <a:gd name="connsiteY1" fmla="*/ 37148 h 37147"/>
                    <a:gd name="connsiteX2" fmla="*/ 1029843 w 1029842"/>
                    <a:gd name="connsiteY2" fmla="*/ 0 h 37147"/>
                    <a:gd name="connsiteX3" fmla="*/ 16383 w 1029842"/>
                    <a:gd name="connsiteY3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9842" h="37147">
                      <a:moveTo>
                        <a:pt x="0" y="37148"/>
                      </a:moveTo>
                      <a:lnTo>
                        <a:pt x="1013460" y="37148"/>
                      </a:lnTo>
                      <a:lnTo>
                        <a:pt x="1029843" y="0"/>
                      </a:lnTo>
                      <a:lnTo>
                        <a:pt x="16383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B4D193B3-B555-1117-BF34-63568C3C60FA}"/>
                    </a:ext>
                  </a:extLst>
                </p:cNvPr>
                <p:cNvSpPr/>
                <p:nvPr/>
              </p:nvSpPr>
              <p:spPr>
                <a:xfrm>
                  <a:off x="6768464" y="6141053"/>
                  <a:ext cx="1029747" cy="37147"/>
                </a:xfrm>
                <a:custGeom>
                  <a:avLst/>
                  <a:gdLst>
                    <a:gd name="connsiteX0" fmla="*/ 0 w 1029747"/>
                    <a:gd name="connsiteY0" fmla="*/ 37148 h 37147"/>
                    <a:gd name="connsiteX1" fmla="*/ 1013365 w 1029747"/>
                    <a:gd name="connsiteY1" fmla="*/ 37148 h 37147"/>
                    <a:gd name="connsiteX2" fmla="*/ 1029748 w 1029747"/>
                    <a:gd name="connsiteY2" fmla="*/ 0 h 37147"/>
                    <a:gd name="connsiteX3" fmla="*/ 16288 w 1029747"/>
                    <a:gd name="connsiteY3" fmla="*/ 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9747" h="37147">
                      <a:moveTo>
                        <a:pt x="0" y="37148"/>
                      </a:moveTo>
                      <a:lnTo>
                        <a:pt x="1013365" y="37148"/>
                      </a:lnTo>
                      <a:lnTo>
                        <a:pt x="1029748" y="0"/>
                      </a:lnTo>
                      <a:lnTo>
                        <a:pt x="16288" y="0"/>
                      </a:lnTo>
                      <a:close/>
                    </a:path>
                  </a:pathLst>
                </a:custGeom>
                <a:solidFill>
                  <a:srgbClr val="F8F8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6D3CF20-E412-927C-2E14-6E9097F6CE79}"/>
                  </a:ext>
                </a:extLst>
              </p:cNvPr>
              <p:cNvSpPr/>
              <p:nvPr/>
            </p:nvSpPr>
            <p:spPr>
              <a:xfrm>
                <a:off x="7158703" y="3330797"/>
                <a:ext cx="292988" cy="292988"/>
              </a:xfrm>
              <a:custGeom>
                <a:avLst/>
                <a:gdLst>
                  <a:gd name="connsiteX0" fmla="*/ 292989 w 292988"/>
                  <a:gd name="connsiteY0" fmla="*/ 146495 h 292988"/>
                  <a:gd name="connsiteX1" fmla="*/ 146494 w 292988"/>
                  <a:gd name="connsiteY1" fmla="*/ 292989 h 292988"/>
                  <a:gd name="connsiteX2" fmla="*/ 0 w 292988"/>
                  <a:gd name="connsiteY2" fmla="*/ 146495 h 292988"/>
                  <a:gd name="connsiteX3" fmla="*/ 146494 w 292988"/>
                  <a:gd name="connsiteY3" fmla="*/ 0 h 292988"/>
                  <a:gd name="connsiteX4" fmla="*/ 292989 w 292988"/>
                  <a:gd name="connsiteY4" fmla="*/ 146495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988" h="292988">
                    <a:moveTo>
                      <a:pt x="292989" y="146495"/>
                    </a:moveTo>
                    <a:cubicBezTo>
                      <a:pt x="292989" y="227401"/>
                      <a:pt x="227401" y="292989"/>
                      <a:pt x="146494" y="292989"/>
                    </a:cubicBezTo>
                    <a:cubicBezTo>
                      <a:pt x="65588" y="292989"/>
                      <a:pt x="0" y="227401"/>
                      <a:pt x="0" y="146495"/>
                    </a:cubicBezTo>
                    <a:cubicBezTo>
                      <a:pt x="0" y="65588"/>
                      <a:pt x="65588" y="0"/>
                      <a:pt x="146494" y="0"/>
                    </a:cubicBezTo>
                    <a:cubicBezTo>
                      <a:pt x="227401" y="0"/>
                      <a:pt x="292989" y="65588"/>
                      <a:pt x="292989" y="146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BF9297D-6411-6DFC-7B36-F8F6E3691677}"/>
                  </a:ext>
                </a:extLst>
              </p:cNvPr>
              <p:cNvSpPr/>
              <p:nvPr/>
            </p:nvSpPr>
            <p:spPr>
              <a:xfrm>
                <a:off x="5919977" y="4328445"/>
                <a:ext cx="184023" cy="184023"/>
              </a:xfrm>
              <a:custGeom>
                <a:avLst/>
                <a:gdLst>
                  <a:gd name="connsiteX0" fmla="*/ 184023 w 184023"/>
                  <a:gd name="connsiteY0" fmla="*/ 92011 h 184023"/>
                  <a:gd name="connsiteX1" fmla="*/ 92011 w 184023"/>
                  <a:gd name="connsiteY1" fmla="*/ 184023 h 184023"/>
                  <a:gd name="connsiteX2" fmla="*/ 0 w 184023"/>
                  <a:gd name="connsiteY2" fmla="*/ 92011 h 184023"/>
                  <a:gd name="connsiteX3" fmla="*/ 92011 w 184023"/>
                  <a:gd name="connsiteY3" fmla="*/ 0 h 184023"/>
                  <a:gd name="connsiteX4" fmla="*/ 184023 w 184023"/>
                  <a:gd name="connsiteY4" fmla="*/ 92011 h 18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023" h="184023">
                    <a:moveTo>
                      <a:pt x="184023" y="92011"/>
                    </a:moveTo>
                    <a:cubicBezTo>
                      <a:pt x="184023" y="142828"/>
                      <a:pt x="142828" y="184023"/>
                      <a:pt x="92011" y="184023"/>
                    </a:cubicBezTo>
                    <a:cubicBezTo>
                      <a:pt x="41195" y="184023"/>
                      <a:pt x="0" y="142828"/>
                      <a:pt x="0" y="92011"/>
                    </a:cubicBezTo>
                    <a:cubicBezTo>
                      <a:pt x="0" y="41195"/>
                      <a:pt x="41195" y="0"/>
                      <a:pt x="92011" y="0"/>
                    </a:cubicBezTo>
                    <a:cubicBezTo>
                      <a:pt x="142828" y="0"/>
                      <a:pt x="184023" y="41195"/>
                      <a:pt x="184023" y="92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BDFEECE-A246-2AA5-0419-55A3AF733C08}"/>
                  </a:ext>
                </a:extLst>
              </p:cNvPr>
              <p:cNvSpPr/>
              <p:nvPr/>
            </p:nvSpPr>
            <p:spPr>
              <a:xfrm>
                <a:off x="6765607" y="3001708"/>
                <a:ext cx="1701260" cy="89534"/>
              </a:xfrm>
              <a:custGeom>
                <a:avLst/>
                <a:gdLst>
                  <a:gd name="connsiteX0" fmla="*/ 0 w 1701260"/>
                  <a:gd name="connsiteY0" fmla="*/ 0 h 89534"/>
                  <a:gd name="connsiteX1" fmla="*/ 1701260 w 1701260"/>
                  <a:gd name="connsiteY1" fmla="*/ 0 h 89534"/>
                  <a:gd name="connsiteX2" fmla="*/ 1701260 w 1701260"/>
                  <a:gd name="connsiteY2" fmla="*/ 89535 h 89534"/>
                  <a:gd name="connsiteX3" fmla="*/ 0 w 1701260"/>
                  <a:gd name="connsiteY3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260" h="89534">
                    <a:moveTo>
                      <a:pt x="0" y="0"/>
                    </a:moveTo>
                    <a:lnTo>
                      <a:pt x="1701260" y="0"/>
                    </a:lnTo>
                    <a:lnTo>
                      <a:pt x="1701260" y="89535"/>
                    </a:lnTo>
                    <a:lnTo>
                      <a:pt x="0" y="89535"/>
                    </a:lnTo>
                    <a:close/>
                  </a:path>
                </a:pathLst>
              </a:custGeom>
              <a:solidFill>
                <a:srgbClr val="9BA9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B7BB106-8ED2-CBA8-0038-D259C534E889}"/>
                  </a:ext>
                </a:extLst>
              </p:cNvPr>
              <p:cNvSpPr/>
              <p:nvPr/>
            </p:nvSpPr>
            <p:spPr>
              <a:xfrm>
                <a:off x="7395400" y="2679287"/>
                <a:ext cx="878680" cy="307276"/>
              </a:xfrm>
              <a:custGeom>
                <a:avLst/>
                <a:gdLst>
                  <a:gd name="connsiteX0" fmla="*/ 735044 w 878680"/>
                  <a:gd name="connsiteY0" fmla="*/ 307277 h 307276"/>
                  <a:gd name="connsiteX1" fmla="*/ 25241 w 878680"/>
                  <a:gd name="connsiteY1" fmla="*/ 307277 h 307276"/>
                  <a:gd name="connsiteX2" fmla="*/ 0 w 878680"/>
                  <a:gd name="connsiteY2" fmla="*/ 282035 h 307276"/>
                  <a:gd name="connsiteX3" fmla="*/ 0 w 878680"/>
                  <a:gd name="connsiteY3" fmla="*/ 25241 h 307276"/>
                  <a:gd name="connsiteX4" fmla="*/ 25241 w 878680"/>
                  <a:gd name="connsiteY4" fmla="*/ 0 h 307276"/>
                  <a:gd name="connsiteX5" fmla="*/ 735044 w 878680"/>
                  <a:gd name="connsiteY5" fmla="*/ 0 h 307276"/>
                  <a:gd name="connsiteX6" fmla="*/ 878681 w 878680"/>
                  <a:gd name="connsiteY6" fmla="*/ 143637 h 307276"/>
                  <a:gd name="connsiteX7" fmla="*/ 878681 w 878680"/>
                  <a:gd name="connsiteY7" fmla="*/ 163640 h 307276"/>
                  <a:gd name="connsiteX8" fmla="*/ 735044 w 878680"/>
                  <a:gd name="connsiteY8" fmla="*/ 307277 h 30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8680" h="307276">
                    <a:moveTo>
                      <a:pt x="735044" y="307277"/>
                    </a:moveTo>
                    <a:lnTo>
                      <a:pt x="25241" y="307277"/>
                    </a:lnTo>
                    <a:cubicBezTo>
                      <a:pt x="11334" y="307277"/>
                      <a:pt x="0" y="295942"/>
                      <a:pt x="0" y="282035"/>
                    </a:cubicBezTo>
                    <a:lnTo>
                      <a:pt x="0" y="25241"/>
                    </a:lnTo>
                    <a:cubicBezTo>
                      <a:pt x="0" y="11335"/>
                      <a:pt x="11334" y="0"/>
                      <a:pt x="25241" y="0"/>
                    </a:cubicBezTo>
                    <a:lnTo>
                      <a:pt x="735044" y="0"/>
                    </a:lnTo>
                    <a:cubicBezTo>
                      <a:pt x="814387" y="0"/>
                      <a:pt x="878681" y="64294"/>
                      <a:pt x="878681" y="143637"/>
                    </a:cubicBezTo>
                    <a:lnTo>
                      <a:pt x="878681" y="163640"/>
                    </a:lnTo>
                    <a:cubicBezTo>
                      <a:pt x="878586" y="242983"/>
                      <a:pt x="814292" y="307277"/>
                      <a:pt x="735044" y="307277"/>
                    </a:cubicBezTo>
                    <a:close/>
                  </a:path>
                </a:pathLst>
              </a:custGeom>
              <a:solidFill>
                <a:srgbClr val="9BA9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270B251-6239-33B6-12D4-F5E63360589D}"/>
                  </a:ext>
                </a:extLst>
              </p:cNvPr>
              <p:cNvSpPr/>
              <p:nvPr/>
            </p:nvSpPr>
            <p:spPr>
              <a:xfrm>
                <a:off x="7395304" y="2718149"/>
                <a:ext cx="835723" cy="236220"/>
              </a:xfrm>
              <a:custGeom>
                <a:avLst/>
                <a:gdLst>
                  <a:gd name="connsiteX0" fmla="*/ 720566 w 835723"/>
                  <a:gd name="connsiteY0" fmla="*/ 236220 h 236220"/>
                  <a:gd name="connsiteX1" fmla="*/ 0 w 835723"/>
                  <a:gd name="connsiteY1" fmla="*/ 236220 h 236220"/>
                  <a:gd name="connsiteX2" fmla="*/ 0 w 835723"/>
                  <a:gd name="connsiteY2" fmla="*/ 0 h 236220"/>
                  <a:gd name="connsiteX3" fmla="*/ 720566 w 835723"/>
                  <a:gd name="connsiteY3" fmla="*/ 0 h 236220"/>
                  <a:gd name="connsiteX4" fmla="*/ 835724 w 835723"/>
                  <a:gd name="connsiteY4" fmla="*/ 115157 h 236220"/>
                  <a:gd name="connsiteX5" fmla="*/ 835724 w 835723"/>
                  <a:gd name="connsiteY5" fmla="*/ 120968 h 236220"/>
                  <a:gd name="connsiteX6" fmla="*/ 720566 w 835723"/>
                  <a:gd name="connsiteY6" fmla="*/ 236220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723" h="236220">
                    <a:moveTo>
                      <a:pt x="720566" y="236220"/>
                    </a:moveTo>
                    <a:lnTo>
                      <a:pt x="0" y="236220"/>
                    </a:lnTo>
                    <a:lnTo>
                      <a:pt x="0" y="0"/>
                    </a:lnTo>
                    <a:lnTo>
                      <a:pt x="720566" y="0"/>
                    </a:lnTo>
                    <a:cubicBezTo>
                      <a:pt x="784193" y="0"/>
                      <a:pt x="835724" y="51530"/>
                      <a:pt x="835724" y="115157"/>
                    </a:cubicBezTo>
                    <a:lnTo>
                      <a:pt x="835724" y="120968"/>
                    </a:lnTo>
                    <a:cubicBezTo>
                      <a:pt x="835818" y="184595"/>
                      <a:pt x="784193" y="236220"/>
                      <a:pt x="720566" y="236220"/>
                    </a:cubicBezTo>
                    <a:close/>
                  </a:path>
                </a:pathLst>
              </a:custGeom>
              <a:solidFill>
                <a:srgbClr val="CCD6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BA3613F-DDCA-0ED8-C45F-04AE0705B2AB}"/>
                  </a:ext>
                </a:extLst>
              </p:cNvPr>
              <p:cNvSpPr/>
              <p:nvPr/>
            </p:nvSpPr>
            <p:spPr>
              <a:xfrm>
                <a:off x="7543894" y="2523839"/>
                <a:ext cx="765048" cy="142303"/>
              </a:xfrm>
              <a:custGeom>
                <a:avLst/>
                <a:gdLst>
                  <a:gd name="connsiteX0" fmla="*/ 693896 w 765048"/>
                  <a:gd name="connsiteY0" fmla="*/ 142304 h 142303"/>
                  <a:gd name="connsiteX1" fmla="*/ 0 w 765048"/>
                  <a:gd name="connsiteY1" fmla="*/ 142304 h 142303"/>
                  <a:gd name="connsiteX2" fmla="*/ 0 w 765048"/>
                  <a:gd name="connsiteY2" fmla="*/ 0 h 142303"/>
                  <a:gd name="connsiteX3" fmla="*/ 693896 w 765048"/>
                  <a:gd name="connsiteY3" fmla="*/ 0 h 142303"/>
                  <a:gd name="connsiteX4" fmla="*/ 765048 w 765048"/>
                  <a:gd name="connsiteY4" fmla="*/ 71152 h 142303"/>
                  <a:gd name="connsiteX5" fmla="*/ 765048 w 765048"/>
                  <a:gd name="connsiteY5" fmla="*/ 71152 h 142303"/>
                  <a:gd name="connsiteX6" fmla="*/ 693896 w 765048"/>
                  <a:gd name="connsiteY6" fmla="*/ 142304 h 14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048" h="142303">
                    <a:moveTo>
                      <a:pt x="693896" y="142304"/>
                    </a:moveTo>
                    <a:lnTo>
                      <a:pt x="0" y="142304"/>
                    </a:lnTo>
                    <a:lnTo>
                      <a:pt x="0" y="0"/>
                    </a:lnTo>
                    <a:lnTo>
                      <a:pt x="693896" y="0"/>
                    </a:lnTo>
                    <a:cubicBezTo>
                      <a:pt x="733139" y="0"/>
                      <a:pt x="765048" y="31813"/>
                      <a:pt x="765048" y="71152"/>
                    </a:cubicBezTo>
                    <a:lnTo>
                      <a:pt x="765048" y="71152"/>
                    </a:lnTo>
                    <a:cubicBezTo>
                      <a:pt x="765048" y="110490"/>
                      <a:pt x="733139" y="142304"/>
                      <a:pt x="693896" y="142304"/>
                    </a:cubicBezTo>
                    <a:close/>
                  </a:path>
                </a:pathLst>
              </a:custGeom>
              <a:solidFill>
                <a:srgbClr val="9BA9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F72CDAA-C434-3634-1996-8B5E1E5C6D74}"/>
                  </a:ext>
                </a:extLst>
              </p:cNvPr>
              <p:cNvSpPr/>
              <p:nvPr/>
            </p:nvSpPr>
            <p:spPr>
              <a:xfrm>
                <a:off x="7543894" y="2548985"/>
                <a:ext cx="730186" cy="98393"/>
              </a:xfrm>
              <a:custGeom>
                <a:avLst/>
                <a:gdLst>
                  <a:gd name="connsiteX0" fmla="*/ 682752 w 730186"/>
                  <a:gd name="connsiteY0" fmla="*/ 98393 h 98393"/>
                  <a:gd name="connsiteX1" fmla="*/ 0 w 730186"/>
                  <a:gd name="connsiteY1" fmla="*/ 98393 h 98393"/>
                  <a:gd name="connsiteX2" fmla="*/ 0 w 730186"/>
                  <a:gd name="connsiteY2" fmla="*/ 0 h 98393"/>
                  <a:gd name="connsiteX3" fmla="*/ 682752 w 730186"/>
                  <a:gd name="connsiteY3" fmla="*/ 0 h 98393"/>
                  <a:gd name="connsiteX4" fmla="*/ 730186 w 730186"/>
                  <a:gd name="connsiteY4" fmla="*/ 47434 h 98393"/>
                  <a:gd name="connsiteX5" fmla="*/ 730186 w 730186"/>
                  <a:gd name="connsiteY5" fmla="*/ 51054 h 98393"/>
                  <a:gd name="connsiteX6" fmla="*/ 682752 w 730186"/>
                  <a:gd name="connsiteY6" fmla="*/ 98393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186" h="98393">
                    <a:moveTo>
                      <a:pt x="682752" y="98393"/>
                    </a:moveTo>
                    <a:lnTo>
                      <a:pt x="0" y="98393"/>
                    </a:lnTo>
                    <a:lnTo>
                      <a:pt x="0" y="0"/>
                    </a:lnTo>
                    <a:lnTo>
                      <a:pt x="682752" y="0"/>
                    </a:lnTo>
                    <a:cubicBezTo>
                      <a:pt x="708946" y="0"/>
                      <a:pt x="730186" y="21241"/>
                      <a:pt x="730186" y="47434"/>
                    </a:cubicBezTo>
                    <a:lnTo>
                      <a:pt x="730186" y="51054"/>
                    </a:lnTo>
                    <a:cubicBezTo>
                      <a:pt x="730091" y="77153"/>
                      <a:pt x="708946" y="98393"/>
                      <a:pt x="682752" y="98393"/>
                    </a:cubicBezTo>
                    <a:close/>
                  </a:path>
                </a:pathLst>
              </a:custGeom>
              <a:solidFill>
                <a:srgbClr val="CCD6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A946B74-9874-A473-8C53-1103B2F5D628}"/>
                  </a:ext>
                </a:extLst>
              </p:cNvPr>
              <p:cNvSpPr/>
              <p:nvPr/>
            </p:nvSpPr>
            <p:spPr>
              <a:xfrm>
                <a:off x="7328058" y="2370867"/>
                <a:ext cx="765048" cy="142303"/>
              </a:xfrm>
              <a:custGeom>
                <a:avLst/>
                <a:gdLst>
                  <a:gd name="connsiteX0" fmla="*/ 693896 w 765048"/>
                  <a:gd name="connsiteY0" fmla="*/ 142304 h 142303"/>
                  <a:gd name="connsiteX1" fmla="*/ 0 w 765048"/>
                  <a:gd name="connsiteY1" fmla="*/ 142304 h 142303"/>
                  <a:gd name="connsiteX2" fmla="*/ 0 w 765048"/>
                  <a:gd name="connsiteY2" fmla="*/ 0 h 142303"/>
                  <a:gd name="connsiteX3" fmla="*/ 693896 w 765048"/>
                  <a:gd name="connsiteY3" fmla="*/ 0 h 142303"/>
                  <a:gd name="connsiteX4" fmla="*/ 765048 w 765048"/>
                  <a:gd name="connsiteY4" fmla="*/ 71152 h 142303"/>
                  <a:gd name="connsiteX5" fmla="*/ 765048 w 765048"/>
                  <a:gd name="connsiteY5" fmla="*/ 71152 h 142303"/>
                  <a:gd name="connsiteX6" fmla="*/ 693896 w 765048"/>
                  <a:gd name="connsiteY6" fmla="*/ 142304 h 14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048" h="142303">
                    <a:moveTo>
                      <a:pt x="693896" y="142304"/>
                    </a:moveTo>
                    <a:lnTo>
                      <a:pt x="0" y="142304"/>
                    </a:lnTo>
                    <a:lnTo>
                      <a:pt x="0" y="0"/>
                    </a:lnTo>
                    <a:lnTo>
                      <a:pt x="693896" y="0"/>
                    </a:lnTo>
                    <a:cubicBezTo>
                      <a:pt x="733139" y="0"/>
                      <a:pt x="765048" y="31813"/>
                      <a:pt x="765048" y="71152"/>
                    </a:cubicBezTo>
                    <a:lnTo>
                      <a:pt x="765048" y="71152"/>
                    </a:lnTo>
                    <a:cubicBezTo>
                      <a:pt x="765048" y="110395"/>
                      <a:pt x="733139" y="142304"/>
                      <a:pt x="693896" y="142304"/>
                    </a:cubicBezTo>
                    <a:close/>
                  </a:path>
                </a:pathLst>
              </a:custGeom>
              <a:solidFill>
                <a:srgbClr val="9BA9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512F734-F8CC-326E-D375-3FDCB1346F00}"/>
                  </a:ext>
                </a:extLst>
              </p:cNvPr>
              <p:cNvSpPr/>
              <p:nvPr/>
            </p:nvSpPr>
            <p:spPr>
              <a:xfrm>
                <a:off x="7327962" y="2396013"/>
                <a:ext cx="730186" cy="98393"/>
              </a:xfrm>
              <a:custGeom>
                <a:avLst/>
                <a:gdLst>
                  <a:gd name="connsiteX0" fmla="*/ 682752 w 730186"/>
                  <a:gd name="connsiteY0" fmla="*/ 98393 h 98393"/>
                  <a:gd name="connsiteX1" fmla="*/ 0 w 730186"/>
                  <a:gd name="connsiteY1" fmla="*/ 98393 h 98393"/>
                  <a:gd name="connsiteX2" fmla="*/ 0 w 730186"/>
                  <a:gd name="connsiteY2" fmla="*/ 0 h 98393"/>
                  <a:gd name="connsiteX3" fmla="*/ 682752 w 730186"/>
                  <a:gd name="connsiteY3" fmla="*/ 0 h 98393"/>
                  <a:gd name="connsiteX4" fmla="*/ 730187 w 730186"/>
                  <a:gd name="connsiteY4" fmla="*/ 47434 h 98393"/>
                  <a:gd name="connsiteX5" fmla="*/ 730187 w 730186"/>
                  <a:gd name="connsiteY5" fmla="*/ 51054 h 98393"/>
                  <a:gd name="connsiteX6" fmla="*/ 682752 w 730186"/>
                  <a:gd name="connsiteY6" fmla="*/ 98393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186" h="98393">
                    <a:moveTo>
                      <a:pt x="682752" y="98393"/>
                    </a:moveTo>
                    <a:lnTo>
                      <a:pt x="0" y="98393"/>
                    </a:lnTo>
                    <a:lnTo>
                      <a:pt x="0" y="0"/>
                    </a:lnTo>
                    <a:lnTo>
                      <a:pt x="682752" y="0"/>
                    </a:lnTo>
                    <a:cubicBezTo>
                      <a:pt x="708946" y="0"/>
                      <a:pt x="730187" y="21241"/>
                      <a:pt x="730187" y="47434"/>
                    </a:cubicBezTo>
                    <a:lnTo>
                      <a:pt x="730187" y="51054"/>
                    </a:lnTo>
                    <a:cubicBezTo>
                      <a:pt x="730187" y="77152"/>
                      <a:pt x="708946" y="98393"/>
                      <a:pt x="682752" y="98393"/>
                    </a:cubicBezTo>
                    <a:close/>
                  </a:path>
                </a:pathLst>
              </a:custGeom>
              <a:solidFill>
                <a:srgbClr val="CCD6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0" name="图形 4">
            <a:extLst>
              <a:ext uri="{FF2B5EF4-FFF2-40B4-BE49-F238E27FC236}">
                <a16:creationId xmlns:a16="http://schemas.microsoft.com/office/drawing/2014/main" id="{E152B009-F32F-5E41-AFC1-AA186484CD31}"/>
              </a:ext>
            </a:extLst>
          </p:cNvPr>
          <p:cNvGrpSpPr/>
          <p:nvPr/>
        </p:nvGrpSpPr>
        <p:grpSpPr>
          <a:xfrm>
            <a:off x="6295914" y="1249722"/>
            <a:ext cx="6188106" cy="4477045"/>
            <a:chOff x="170727" y="1462077"/>
            <a:chExt cx="6188106" cy="4477045"/>
          </a:xfrm>
        </p:grpSpPr>
        <p:grpSp>
          <p:nvGrpSpPr>
            <p:cNvPr id="131" name="图形 4">
              <a:extLst>
                <a:ext uri="{FF2B5EF4-FFF2-40B4-BE49-F238E27FC236}">
                  <a16:creationId xmlns:a16="http://schemas.microsoft.com/office/drawing/2014/main" id="{7419D4FF-2924-CDA7-9046-9DB14C67EA3C}"/>
                </a:ext>
              </a:extLst>
            </p:cNvPr>
            <p:cNvGrpSpPr/>
            <p:nvPr/>
          </p:nvGrpSpPr>
          <p:grpSpPr>
            <a:xfrm>
              <a:off x="3968535" y="1860993"/>
              <a:ext cx="1383887" cy="1919192"/>
              <a:chOff x="3968535" y="1860993"/>
              <a:chExt cx="1383887" cy="1919192"/>
            </a:xfrm>
          </p:grpSpPr>
          <p:grpSp>
            <p:nvGrpSpPr>
              <p:cNvPr id="255" name="图形 4">
                <a:extLst>
                  <a:ext uri="{FF2B5EF4-FFF2-40B4-BE49-F238E27FC236}">
                    <a16:creationId xmlns:a16="http://schemas.microsoft.com/office/drawing/2014/main" id="{2A76342A-84B1-E140-1D49-8CF490AA638C}"/>
                  </a:ext>
                </a:extLst>
              </p:cNvPr>
              <p:cNvGrpSpPr/>
              <p:nvPr/>
            </p:nvGrpSpPr>
            <p:grpSpPr>
              <a:xfrm>
                <a:off x="3968630" y="1860993"/>
                <a:ext cx="1383792" cy="1919192"/>
                <a:chOff x="3968630" y="1860993"/>
                <a:chExt cx="1383792" cy="1919192"/>
              </a:xfrm>
            </p:grpSpPr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E7F81145-71CF-4E67-ACE7-E54691F24F29}"/>
                    </a:ext>
                  </a:extLst>
                </p:cNvPr>
                <p:cNvSpPr/>
                <p:nvPr/>
              </p:nvSpPr>
              <p:spPr>
                <a:xfrm>
                  <a:off x="3968630" y="1917191"/>
                  <a:ext cx="1383792" cy="1862995"/>
                </a:xfrm>
                <a:custGeom>
                  <a:avLst/>
                  <a:gdLst>
                    <a:gd name="connsiteX0" fmla="*/ 1281398 w 1383792"/>
                    <a:gd name="connsiteY0" fmla="*/ 1862995 h 1862995"/>
                    <a:gd name="connsiteX1" fmla="*/ 99917 w 1383792"/>
                    <a:gd name="connsiteY1" fmla="*/ 1861471 h 1862995"/>
                    <a:gd name="connsiteX2" fmla="*/ 0 w 1383792"/>
                    <a:gd name="connsiteY2" fmla="*/ 1761268 h 1862995"/>
                    <a:gd name="connsiteX3" fmla="*/ 2191 w 1383792"/>
                    <a:gd name="connsiteY3" fmla="*/ 99917 h 1862995"/>
                    <a:gd name="connsiteX4" fmla="*/ 102394 w 1383792"/>
                    <a:gd name="connsiteY4" fmla="*/ 0 h 1862995"/>
                    <a:gd name="connsiteX5" fmla="*/ 1283875 w 1383792"/>
                    <a:gd name="connsiteY5" fmla="*/ 1524 h 1862995"/>
                    <a:gd name="connsiteX6" fmla="*/ 1383792 w 1383792"/>
                    <a:gd name="connsiteY6" fmla="*/ 101727 h 1862995"/>
                    <a:gd name="connsiteX7" fmla="*/ 1381601 w 1383792"/>
                    <a:gd name="connsiteY7" fmla="*/ 1763078 h 1862995"/>
                    <a:gd name="connsiteX8" fmla="*/ 1281398 w 1383792"/>
                    <a:gd name="connsiteY8" fmla="*/ 1862995 h 1862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3792" h="1862995">
                      <a:moveTo>
                        <a:pt x="1281398" y="1862995"/>
                      </a:moveTo>
                      <a:lnTo>
                        <a:pt x="99917" y="1861471"/>
                      </a:lnTo>
                      <a:cubicBezTo>
                        <a:pt x="44672" y="1861376"/>
                        <a:pt x="-95" y="1816513"/>
                        <a:pt x="0" y="1761268"/>
                      </a:cubicBezTo>
                      <a:lnTo>
                        <a:pt x="2191" y="99917"/>
                      </a:lnTo>
                      <a:cubicBezTo>
                        <a:pt x="2286" y="44672"/>
                        <a:pt x="47149" y="-95"/>
                        <a:pt x="102394" y="0"/>
                      </a:cubicBezTo>
                      <a:lnTo>
                        <a:pt x="1283875" y="1524"/>
                      </a:lnTo>
                      <a:cubicBezTo>
                        <a:pt x="1339120" y="1619"/>
                        <a:pt x="1383887" y="46482"/>
                        <a:pt x="1383792" y="101727"/>
                      </a:cubicBezTo>
                      <a:lnTo>
                        <a:pt x="1381601" y="1763078"/>
                      </a:lnTo>
                      <a:cubicBezTo>
                        <a:pt x="1381506" y="1818323"/>
                        <a:pt x="1336644" y="1863090"/>
                        <a:pt x="1281398" y="1862995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3215EC37-A9A9-AE03-FC90-212D3DEFB640}"/>
                    </a:ext>
                  </a:extLst>
                </p:cNvPr>
                <p:cNvSpPr/>
                <p:nvPr/>
              </p:nvSpPr>
              <p:spPr>
                <a:xfrm rot="4450">
                  <a:off x="4033214" y="2055399"/>
                  <a:ext cx="1254538" cy="1658589"/>
                </a:xfrm>
                <a:custGeom>
                  <a:avLst/>
                  <a:gdLst>
                    <a:gd name="connsiteX0" fmla="*/ 0 w 1254538"/>
                    <a:gd name="connsiteY0" fmla="*/ 0 h 1658589"/>
                    <a:gd name="connsiteX1" fmla="*/ 1254539 w 1254538"/>
                    <a:gd name="connsiteY1" fmla="*/ 0 h 1658589"/>
                    <a:gd name="connsiteX2" fmla="*/ 1254539 w 1254538"/>
                    <a:gd name="connsiteY2" fmla="*/ 1658590 h 1658589"/>
                    <a:gd name="connsiteX3" fmla="*/ 0 w 1254538"/>
                    <a:gd name="connsiteY3" fmla="*/ 1658590 h 1658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4538" h="1658589">
                      <a:moveTo>
                        <a:pt x="0" y="0"/>
                      </a:moveTo>
                      <a:lnTo>
                        <a:pt x="1254539" y="0"/>
                      </a:lnTo>
                      <a:lnTo>
                        <a:pt x="1254539" y="1658590"/>
                      </a:lnTo>
                      <a:lnTo>
                        <a:pt x="0" y="16585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B214B57E-731F-FD68-A721-8D6173DCE247}"/>
                    </a:ext>
                  </a:extLst>
                </p:cNvPr>
                <p:cNvSpPr/>
                <p:nvPr/>
              </p:nvSpPr>
              <p:spPr>
                <a:xfrm>
                  <a:off x="4427259" y="2021871"/>
                  <a:ext cx="468535" cy="148780"/>
                </a:xfrm>
                <a:custGeom>
                  <a:avLst/>
                  <a:gdLst>
                    <a:gd name="connsiteX0" fmla="*/ 402241 w 468535"/>
                    <a:gd name="connsiteY0" fmla="*/ 148781 h 148780"/>
                    <a:gd name="connsiteX1" fmla="*/ 66104 w 468535"/>
                    <a:gd name="connsiteY1" fmla="*/ 148304 h 148780"/>
                    <a:gd name="connsiteX2" fmla="*/ 0 w 468535"/>
                    <a:gd name="connsiteY2" fmla="*/ 82010 h 148780"/>
                    <a:gd name="connsiteX3" fmla="*/ 95 w 468535"/>
                    <a:gd name="connsiteY3" fmla="*/ 0 h 148780"/>
                    <a:gd name="connsiteX4" fmla="*/ 468535 w 468535"/>
                    <a:gd name="connsiteY4" fmla="*/ 572 h 148780"/>
                    <a:gd name="connsiteX5" fmla="*/ 468440 w 468535"/>
                    <a:gd name="connsiteY5" fmla="*/ 82582 h 148780"/>
                    <a:gd name="connsiteX6" fmla="*/ 402241 w 468535"/>
                    <a:gd name="connsiteY6" fmla="*/ 148781 h 1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8535" h="148780">
                      <a:moveTo>
                        <a:pt x="402241" y="148781"/>
                      </a:moveTo>
                      <a:lnTo>
                        <a:pt x="66104" y="148304"/>
                      </a:lnTo>
                      <a:cubicBezTo>
                        <a:pt x="29528" y="148304"/>
                        <a:pt x="0" y="118586"/>
                        <a:pt x="0" y="82010"/>
                      </a:cubicBezTo>
                      <a:lnTo>
                        <a:pt x="95" y="0"/>
                      </a:lnTo>
                      <a:lnTo>
                        <a:pt x="468535" y="572"/>
                      </a:lnTo>
                      <a:lnTo>
                        <a:pt x="468440" y="82582"/>
                      </a:lnTo>
                      <a:cubicBezTo>
                        <a:pt x="468440" y="119253"/>
                        <a:pt x="438722" y="148876"/>
                        <a:pt x="402241" y="148781"/>
                      </a:cubicBezTo>
                      <a:close/>
                    </a:path>
                  </a:pathLst>
                </a:custGeom>
                <a:noFill/>
                <a:ln w="15880" cap="flat">
                  <a:solidFill>
                    <a:srgbClr val="52555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C4BEA1C4-7A40-F4E5-E338-621C5A839776}"/>
                    </a:ext>
                  </a:extLst>
                </p:cNvPr>
                <p:cNvSpPr/>
                <p:nvPr/>
              </p:nvSpPr>
              <p:spPr>
                <a:xfrm>
                  <a:off x="4332009" y="1860993"/>
                  <a:ext cx="659225" cy="235743"/>
                </a:xfrm>
                <a:custGeom>
                  <a:avLst/>
                  <a:gdLst>
                    <a:gd name="connsiteX0" fmla="*/ 615982 w 659225"/>
                    <a:gd name="connsiteY0" fmla="*/ 235744 h 235743"/>
                    <a:gd name="connsiteX1" fmla="*/ 42958 w 659225"/>
                    <a:gd name="connsiteY1" fmla="*/ 234982 h 235743"/>
                    <a:gd name="connsiteX2" fmla="*/ 0 w 659225"/>
                    <a:gd name="connsiteY2" fmla="*/ 191929 h 235743"/>
                    <a:gd name="connsiteX3" fmla="*/ 190 w 659225"/>
                    <a:gd name="connsiteY3" fmla="*/ 42958 h 235743"/>
                    <a:gd name="connsiteX4" fmla="*/ 43244 w 659225"/>
                    <a:gd name="connsiteY4" fmla="*/ 0 h 235743"/>
                    <a:gd name="connsiteX5" fmla="*/ 616267 w 659225"/>
                    <a:gd name="connsiteY5" fmla="*/ 762 h 235743"/>
                    <a:gd name="connsiteX6" fmla="*/ 659225 w 659225"/>
                    <a:gd name="connsiteY6" fmla="*/ 43815 h 235743"/>
                    <a:gd name="connsiteX7" fmla="*/ 659035 w 659225"/>
                    <a:gd name="connsiteY7" fmla="*/ 192786 h 235743"/>
                    <a:gd name="connsiteX8" fmla="*/ 615982 w 659225"/>
                    <a:gd name="connsiteY8" fmla="*/ 235744 h 235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9225" h="235743">
                      <a:moveTo>
                        <a:pt x="615982" y="235744"/>
                      </a:moveTo>
                      <a:lnTo>
                        <a:pt x="42958" y="234982"/>
                      </a:lnTo>
                      <a:cubicBezTo>
                        <a:pt x="19240" y="234982"/>
                        <a:pt x="0" y="215646"/>
                        <a:pt x="0" y="191929"/>
                      </a:cubicBezTo>
                      <a:lnTo>
                        <a:pt x="190" y="42958"/>
                      </a:lnTo>
                      <a:cubicBezTo>
                        <a:pt x="190" y="19241"/>
                        <a:pt x="19526" y="0"/>
                        <a:pt x="43244" y="0"/>
                      </a:cubicBezTo>
                      <a:lnTo>
                        <a:pt x="616267" y="762"/>
                      </a:lnTo>
                      <a:cubicBezTo>
                        <a:pt x="639985" y="762"/>
                        <a:pt x="659225" y="20098"/>
                        <a:pt x="659225" y="43815"/>
                      </a:cubicBezTo>
                      <a:lnTo>
                        <a:pt x="659035" y="192786"/>
                      </a:lnTo>
                      <a:cubicBezTo>
                        <a:pt x="659035" y="216599"/>
                        <a:pt x="639794" y="235744"/>
                        <a:pt x="615982" y="235744"/>
                      </a:cubicBezTo>
                      <a:close/>
                    </a:path>
                  </a:pathLst>
                </a:custGeom>
                <a:solidFill>
                  <a:srgbClr val="76BE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E1F25327-DCBC-13A1-6BBE-8BAA5A712DD1}"/>
                  </a:ext>
                </a:extLst>
              </p:cNvPr>
              <p:cNvSpPr/>
              <p:nvPr/>
            </p:nvSpPr>
            <p:spPr>
              <a:xfrm>
                <a:off x="4230131" y="2315622"/>
                <a:ext cx="861026" cy="1244631"/>
              </a:xfrm>
              <a:custGeom>
                <a:avLst/>
                <a:gdLst>
                  <a:gd name="connsiteX0" fmla="*/ 818539 w 861026"/>
                  <a:gd name="connsiteY0" fmla="*/ 1067848 h 1244631"/>
                  <a:gd name="connsiteX1" fmla="*/ 547838 w 861026"/>
                  <a:gd name="connsiteY1" fmla="*/ 947071 h 1244631"/>
                  <a:gd name="connsiteX2" fmla="*/ 530217 w 861026"/>
                  <a:gd name="connsiteY2" fmla="*/ 778478 h 1244631"/>
                  <a:gd name="connsiteX3" fmla="*/ 530408 w 861026"/>
                  <a:gd name="connsiteY3" fmla="*/ 776954 h 1244631"/>
                  <a:gd name="connsiteX4" fmla="*/ 703477 w 861026"/>
                  <a:gd name="connsiteY4" fmla="*/ 548068 h 1244631"/>
                  <a:gd name="connsiteX5" fmla="*/ 703477 w 861026"/>
                  <a:gd name="connsiteY5" fmla="*/ 537496 h 1244631"/>
                  <a:gd name="connsiteX6" fmla="*/ 745673 w 861026"/>
                  <a:gd name="connsiteY6" fmla="*/ 373380 h 1244631"/>
                  <a:gd name="connsiteX7" fmla="*/ 741672 w 861026"/>
                  <a:gd name="connsiteY7" fmla="*/ 373380 h 1244631"/>
                  <a:gd name="connsiteX8" fmla="*/ 721098 w 861026"/>
                  <a:gd name="connsiteY8" fmla="*/ 144494 h 1244631"/>
                  <a:gd name="connsiteX9" fmla="*/ 432205 w 861026"/>
                  <a:gd name="connsiteY9" fmla="*/ 0 h 1244631"/>
                  <a:gd name="connsiteX10" fmla="*/ 432205 w 861026"/>
                  <a:gd name="connsiteY10" fmla="*/ 0 h 1244631"/>
                  <a:gd name="connsiteX11" fmla="*/ 430490 w 861026"/>
                  <a:gd name="connsiteY11" fmla="*/ 0 h 1244631"/>
                  <a:gd name="connsiteX12" fmla="*/ 428776 w 861026"/>
                  <a:gd name="connsiteY12" fmla="*/ 0 h 1244631"/>
                  <a:gd name="connsiteX13" fmla="*/ 428776 w 861026"/>
                  <a:gd name="connsiteY13" fmla="*/ 0 h 1244631"/>
                  <a:gd name="connsiteX14" fmla="*/ 139883 w 861026"/>
                  <a:gd name="connsiteY14" fmla="*/ 144494 h 1244631"/>
                  <a:gd name="connsiteX15" fmla="*/ 119309 w 861026"/>
                  <a:gd name="connsiteY15" fmla="*/ 373380 h 1244631"/>
                  <a:gd name="connsiteX16" fmla="*/ 115308 w 861026"/>
                  <a:gd name="connsiteY16" fmla="*/ 373380 h 1244631"/>
                  <a:gd name="connsiteX17" fmla="*/ 157504 w 861026"/>
                  <a:gd name="connsiteY17" fmla="*/ 537496 h 1244631"/>
                  <a:gd name="connsiteX18" fmla="*/ 157504 w 861026"/>
                  <a:gd name="connsiteY18" fmla="*/ 548068 h 1244631"/>
                  <a:gd name="connsiteX19" fmla="*/ 330573 w 861026"/>
                  <a:gd name="connsiteY19" fmla="*/ 776954 h 1244631"/>
                  <a:gd name="connsiteX20" fmla="*/ 334669 w 861026"/>
                  <a:gd name="connsiteY20" fmla="*/ 874585 h 1244631"/>
                  <a:gd name="connsiteX21" fmla="*/ 313047 w 861026"/>
                  <a:gd name="connsiteY21" fmla="*/ 947071 h 1244631"/>
                  <a:gd name="connsiteX22" fmla="*/ 42347 w 861026"/>
                  <a:gd name="connsiteY22" fmla="*/ 1067848 h 1244631"/>
                  <a:gd name="connsiteX23" fmla="*/ 1008 w 861026"/>
                  <a:gd name="connsiteY23" fmla="*/ 1244632 h 1244631"/>
                  <a:gd name="connsiteX24" fmla="*/ 430586 w 861026"/>
                  <a:gd name="connsiteY24" fmla="*/ 1244632 h 1244631"/>
                  <a:gd name="connsiteX25" fmla="*/ 860163 w 861026"/>
                  <a:gd name="connsiteY25" fmla="*/ 1244632 h 1244631"/>
                  <a:gd name="connsiteX26" fmla="*/ 818539 w 861026"/>
                  <a:gd name="connsiteY26" fmla="*/ 1067848 h 124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61026" h="1244631">
                    <a:moveTo>
                      <a:pt x="818539" y="1067848"/>
                    </a:moveTo>
                    <a:cubicBezTo>
                      <a:pt x="765961" y="976122"/>
                      <a:pt x="586986" y="982789"/>
                      <a:pt x="547838" y="947071"/>
                    </a:cubicBezTo>
                    <a:cubicBezTo>
                      <a:pt x="518216" y="920020"/>
                      <a:pt x="525074" y="823722"/>
                      <a:pt x="530217" y="778478"/>
                    </a:cubicBezTo>
                    <a:cubicBezTo>
                      <a:pt x="530312" y="777907"/>
                      <a:pt x="530312" y="777430"/>
                      <a:pt x="530408" y="776954"/>
                    </a:cubicBezTo>
                    <a:cubicBezTo>
                      <a:pt x="630230" y="748665"/>
                      <a:pt x="703477" y="656939"/>
                      <a:pt x="703477" y="548068"/>
                    </a:cubicBezTo>
                    <a:lnTo>
                      <a:pt x="703477" y="537496"/>
                    </a:lnTo>
                    <a:cubicBezTo>
                      <a:pt x="816443" y="469773"/>
                      <a:pt x="777296" y="374904"/>
                      <a:pt x="745673" y="373380"/>
                    </a:cubicBezTo>
                    <a:cubicBezTo>
                      <a:pt x="744244" y="373285"/>
                      <a:pt x="743006" y="373380"/>
                      <a:pt x="741672" y="373380"/>
                    </a:cubicBezTo>
                    <a:cubicBezTo>
                      <a:pt x="748435" y="307848"/>
                      <a:pt x="751102" y="211074"/>
                      <a:pt x="721098" y="144494"/>
                    </a:cubicBezTo>
                    <a:cubicBezTo>
                      <a:pt x="672045" y="35909"/>
                      <a:pt x="581176" y="476"/>
                      <a:pt x="432205" y="0"/>
                    </a:cubicBezTo>
                    <a:lnTo>
                      <a:pt x="432205" y="0"/>
                    </a:lnTo>
                    <a:cubicBezTo>
                      <a:pt x="431633" y="0"/>
                      <a:pt x="431062" y="0"/>
                      <a:pt x="430490" y="0"/>
                    </a:cubicBezTo>
                    <a:cubicBezTo>
                      <a:pt x="429919" y="0"/>
                      <a:pt x="429347" y="0"/>
                      <a:pt x="428776" y="0"/>
                    </a:cubicBezTo>
                    <a:lnTo>
                      <a:pt x="428776" y="0"/>
                    </a:lnTo>
                    <a:cubicBezTo>
                      <a:pt x="279805" y="571"/>
                      <a:pt x="188936" y="36004"/>
                      <a:pt x="139883" y="144494"/>
                    </a:cubicBezTo>
                    <a:cubicBezTo>
                      <a:pt x="109784" y="211074"/>
                      <a:pt x="112546" y="307848"/>
                      <a:pt x="119309" y="373380"/>
                    </a:cubicBezTo>
                    <a:cubicBezTo>
                      <a:pt x="117975" y="373380"/>
                      <a:pt x="116737" y="373285"/>
                      <a:pt x="115308" y="373380"/>
                    </a:cubicBezTo>
                    <a:cubicBezTo>
                      <a:pt x="83685" y="374904"/>
                      <a:pt x="44537" y="469773"/>
                      <a:pt x="157504" y="537496"/>
                    </a:cubicBezTo>
                    <a:lnTo>
                      <a:pt x="157504" y="548068"/>
                    </a:lnTo>
                    <a:cubicBezTo>
                      <a:pt x="157504" y="656939"/>
                      <a:pt x="230656" y="748665"/>
                      <a:pt x="330573" y="776954"/>
                    </a:cubicBezTo>
                    <a:cubicBezTo>
                      <a:pt x="333240" y="800576"/>
                      <a:pt x="336669" y="839343"/>
                      <a:pt x="334669" y="874585"/>
                    </a:cubicBezTo>
                    <a:cubicBezTo>
                      <a:pt x="332954" y="905732"/>
                      <a:pt x="327144" y="934212"/>
                      <a:pt x="313047" y="947071"/>
                    </a:cubicBezTo>
                    <a:cubicBezTo>
                      <a:pt x="273899" y="982885"/>
                      <a:pt x="94924" y="976122"/>
                      <a:pt x="42347" y="1067848"/>
                    </a:cubicBezTo>
                    <a:cubicBezTo>
                      <a:pt x="-10231" y="1159574"/>
                      <a:pt x="1008" y="1244632"/>
                      <a:pt x="1008" y="1244632"/>
                    </a:cubicBezTo>
                    <a:lnTo>
                      <a:pt x="430586" y="1244632"/>
                    </a:lnTo>
                    <a:lnTo>
                      <a:pt x="860163" y="1244632"/>
                    </a:lnTo>
                    <a:cubicBezTo>
                      <a:pt x="859973" y="1244536"/>
                      <a:pt x="871117" y="1159574"/>
                      <a:pt x="818539" y="1067848"/>
                    </a:cubicBezTo>
                    <a:close/>
                  </a:path>
                </a:pathLst>
              </a:custGeom>
              <a:solidFill>
                <a:srgbClr val="D9E5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5EF3F12F-1EE2-40D7-FE01-9BB21FFB14AB}"/>
                  </a:ext>
                </a:extLst>
              </p:cNvPr>
              <p:cNvSpPr/>
              <p:nvPr/>
            </p:nvSpPr>
            <p:spPr>
              <a:xfrm>
                <a:off x="3968535" y="1860993"/>
                <a:ext cx="693229" cy="1918430"/>
              </a:xfrm>
              <a:custGeom>
                <a:avLst/>
                <a:gdLst>
                  <a:gd name="connsiteX0" fmla="*/ 693230 w 693229"/>
                  <a:gd name="connsiteY0" fmla="*/ 381 h 1918430"/>
                  <a:gd name="connsiteX1" fmla="*/ 406718 w 693229"/>
                  <a:gd name="connsiteY1" fmla="*/ 0 h 1918430"/>
                  <a:gd name="connsiteX2" fmla="*/ 363665 w 693229"/>
                  <a:gd name="connsiteY2" fmla="*/ 42958 h 1918430"/>
                  <a:gd name="connsiteX3" fmla="*/ 363665 w 693229"/>
                  <a:gd name="connsiteY3" fmla="*/ 56579 h 1918430"/>
                  <a:gd name="connsiteX4" fmla="*/ 102394 w 693229"/>
                  <a:gd name="connsiteY4" fmla="*/ 56198 h 1918430"/>
                  <a:gd name="connsiteX5" fmla="*/ 2191 w 693229"/>
                  <a:gd name="connsiteY5" fmla="*/ 156115 h 1918430"/>
                  <a:gd name="connsiteX6" fmla="*/ 0 w 693229"/>
                  <a:gd name="connsiteY6" fmla="*/ 1817465 h 1918430"/>
                  <a:gd name="connsiteX7" fmla="*/ 99918 w 693229"/>
                  <a:gd name="connsiteY7" fmla="*/ 1917668 h 1918430"/>
                  <a:gd name="connsiteX8" fmla="*/ 690658 w 693229"/>
                  <a:gd name="connsiteY8" fmla="*/ 1918430 h 1918430"/>
                  <a:gd name="connsiteX9" fmla="*/ 693230 w 693229"/>
                  <a:gd name="connsiteY9" fmla="*/ 381 h 1918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3229" h="1918430">
                    <a:moveTo>
                      <a:pt x="693230" y="381"/>
                    </a:moveTo>
                    <a:lnTo>
                      <a:pt x="406718" y="0"/>
                    </a:lnTo>
                    <a:cubicBezTo>
                      <a:pt x="383001" y="0"/>
                      <a:pt x="363665" y="19145"/>
                      <a:pt x="363665" y="42958"/>
                    </a:cubicBezTo>
                    <a:lnTo>
                      <a:pt x="363665" y="56579"/>
                    </a:lnTo>
                    <a:lnTo>
                      <a:pt x="102394" y="56198"/>
                    </a:lnTo>
                    <a:cubicBezTo>
                      <a:pt x="47149" y="56102"/>
                      <a:pt x="2286" y="100870"/>
                      <a:pt x="2191" y="156115"/>
                    </a:cubicBezTo>
                    <a:lnTo>
                      <a:pt x="0" y="1817465"/>
                    </a:lnTo>
                    <a:cubicBezTo>
                      <a:pt x="-95" y="1872710"/>
                      <a:pt x="44672" y="1917573"/>
                      <a:pt x="99918" y="1917668"/>
                    </a:cubicBezTo>
                    <a:lnTo>
                      <a:pt x="690658" y="1918430"/>
                    </a:lnTo>
                    <a:lnTo>
                      <a:pt x="693230" y="381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F8CE7117-2AD5-3297-37D3-ABEF625CFE63}"/>
                  </a:ext>
                </a:extLst>
              </p:cNvPr>
              <p:cNvSpPr/>
              <p:nvPr/>
            </p:nvSpPr>
            <p:spPr>
              <a:xfrm>
                <a:off x="4838549" y="2820256"/>
                <a:ext cx="312896" cy="117633"/>
              </a:xfrm>
              <a:custGeom>
                <a:avLst/>
                <a:gdLst>
                  <a:gd name="connsiteX0" fmla="*/ 0 w 312896"/>
                  <a:gd name="connsiteY0" fmla="*/ 117634 h 117633"/>
                  <a:gd name="connsiteX1" fmla="*/ 216884 w 312896"/>
                  <a:gd name="connsiteY1" fmla="*/ 117634 h 117633"/>
                  <a:gd name="connsiteX2" fmla="*/ 312896 w 312896"/>
                  <a:gd name="connsiteY2" fmla="*/ 0 h 117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896" h="117633">
                    <a:moveTo>
                      <a:pt x="0" y="117634"/>
                    </a:moveTo>
                    <a:lnTo>
                      <a:pt x="216884" y="117634"/>
                    </a:lnTo>
                    <a:lnTo>
                      <a:pt x="312896" y="0"/>
                    </a:lnTo>
                  </a:path>
                </a:pathLst>
              </a:custGeom>
              <a:noFill/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3C77522B-389F-C836-A8E6-CEBC27579F87}"/>
                  </a:ext>
                </a:extLst>
              </p:cNvPr>
              <p:cNvSpPr/>
              <p:nvPr/>
            </p:nvSpPr>
            <p:spPr>
              <a:xfrm>
                <a:off x="4227901" y="2548032"/>
                <a:ext cx="242030" cy="9525"/>
              </a:xfrm>
              <a:custGeom>
                <a:avLst/>
                <a:gdLst>
                  <a:gd name="connsiteX0" fmla="*/ 242030 w 242030"/>
                  <a:gd name="connsiteY0" fmla="*/ 0 h 9525"/>
                  <a:gd name="connsiteX1" fmla="*/ 0 w 24203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30" h="9525">
                    <a:moveTo>
                      <a:pt x="242030" y="0"/>
                    </a:moveTo>
                    <a:lnTo>
                      <a:pt x="0" y="0"/>
                    </a:lnTo>
                  </a:path>
                </a:pathLst>
              </a:custGeom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CC1D5CC3-4B35-AFD1-B9A4-691BBCCFFE35}"/>
                  </a:ext>
                </a:extLst>
              </p:cNvPr>
              <p:cNvSpPr/>
              <p:nvPr/>
            </p:nvSpPr>
            <p:spPr>
              <a:xfrm>
                <a:off x="4153987" y="3237546"/>
                <a:ext cx="294322" cy="114204"/>
              </a:xfrm>
              <a:custGeom>
                <a:avLst/>
                <a:gdLst>
                  <a:gd name="connsiteX0" fmla="*/ 294322 w 294322"/>
                  <a:gd name="connsiteY0" fmla="*/ 114205 h 114204"/>
                  <a:gd name="connsiteX1" fmla="*/ 72580 w 294322"/>
                  <a:gd name="connsiteY1" fmla="*/ 114205 h 114204"/>
                  <a:gd name="connsiteX2" fmla="*/ 0 w 294322"/>
                  <a:gd name="connsiteY2" fmla="*/ 0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322" h="114204">
                    <a:moveTo>
                      <a:pt x="294322" y="114205"/>
                    </a:moveTo>
                    <a:lnTo>
                      <a:pt x="72580" y="114205"/>
                    </a:lnTo>
                    <a:lnTo>
                      <a:pt x="0" y="0"/>
                    </a:lnTo>
                  </a:path>
                </a:pathLst>
              </a:custGeom>
              <a:noFill/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5E52509-F6A0-B054-F24C-4C6CE57C4DBD}"/>
                  </a:ext>
                </a:extLst>
              </p:cNvPr>
              <p:cNvSpPr/>
              <p:nvPr/>
            </p:nvSpPr>
            <p:spPr>
              <a:xfrm>
                <a:off x="4862361" y="2650235"/>
                <a:ext cx="289083" cy="9525"/>
              </a:xfrm>
              <a:custGeom>
                <a:avLst/>
                <a:gdLst>
                  <a:gd name="connsiteX0" fmla="*/ 0 w 289083"/>
                  <a:gd name="connsiteY0" fmla="*/ 0 h 9525"/>
                  <a:gd name="connsiteX1" fmla="*/ 289084 w 28908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083" h="9525">
                    <a:moveTo>
                      <a:pt x="0" y="0"/>
                    </a:moveTo>
                    <a:lnTo>
                      <a:pt x="289084" y="0"/>
                    </a:lnTo>
                  </a:path>
                </a:pathLst>
              </a:custGeom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F7D88EA-5FEA-9489-63CB-D70E08310916}"/>
                  </a:ext>
                </a:extLst>
              </p:cNvPr>
              <p:cNvSpPr/>
              <p:nvPr/>
            </p:nvSpPr>
            <p:spPr>
              <a:xfrm>
                <a:off x="4838549" y="3443763"/>
                <a:ext cx="333565" cy="9525"/>
              </a:xfrm>
              <a:custGeom>
                <a:avLst/>
                <a:gdLst>
                  <a:gd name="connsiteX0" fmla="*/ 0 w 333565"/>
                  <a:gd name="connsiteY0" fmla="*/ 0 h 9525"/>
                  <a:gd name="connsiteX1" fmla="*/ 333565 w 33356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565" h="9525">
                    <a:moveTo>
                      <a:pt x="0" y="0"/>
                    </a:moveTo>
                    <a:lnTo>
                      <a:pt x="333565" y="0"/>
                    </a:lnTo>
                  </a:path>
                </a:pathLst>
              </a:custGeom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76D33C72-C9F9-36A5-B5C9-2E7504DFC6C9}"/>
                  </a:ext>
                </a:extLst>
              </p:cNvPr>
              <p:cNvSpPr/>
              <p:nvPr/>
            </p:nvSpPr>
            <p:spPr>
              <a:xfrm>
                <a:off x="4911891" y="3336226"/>
                <a:ext cx="198215" cy="9525"/>
              </a:xfrm>
              <a:custGeom>
                <a:avLst/>
                <a:gdLst>
                  <a:gd name="connsiteX0" fmla="*/ 0 w 198215"/>
                  <a:gd name="connsiteY0" fmla="*/ 0 h 9525"/>
                  <a:gd name="connsiteX1" fmla="*/ 198216 w 19821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8215" h="9525">
                    <a:moveTo>
                      <a:pt x="0" y="0"/>
                    </a:moveTo>
                    <a:lnTo>
                      <a:pt x="198216" y="0"/>
                    </a:lnTo>
                  </a:path>
                </a:pathLst>
              </a:custGeom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1F43A4-E548-A01B-3C0D-7F108270AAD3}"/>
                  </a:ext>
                </a:extLst>
              </p:cNvPr>
              <p:cNvSpPr/>
              <p:nvPr/>
            </p:nvSpPr>
            <p:spPr>
              <a:xfrm>
                <a:off x="4738441" y="2294000"/>
                <a:ext cx="330422" cy="229266"/>
              </a:xfrm>
              <a:custGeom>
                <a:avLst/>
                <a:gdLst>
                  <a:gd name="connsiteX0" fmla="*/ 0 w 330422"/>
                  <a:gd name="connsiteY0" fmla="*/ 229267 h 229266"/>
                  <a:gd name="connsiteX1" fmla="*/ 173450 w 330422"/>
                  <a:gd name="connsiteY1" fmla="*/ 0 h 229266"/>
                  <a:gd name="connsiteX2" fmla="*/ 330422 w 330422"/>
                  <a:gd name="connsiteY2" fmla="*/ 0 h 22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422" h="229266">
                    <a:moveTo>
                      <a:pt x="0" y="229267"/>
                    </a:moveTo>
                    <a:lnTo>
                      <a:pt x="173450" y="0"/>
                    </a:lnTo>
                    <a:lnTo>
                      <a:pt x="330422" y="0"/>
                    </a:lnTo>
                  </a:path>
                </a:pathLst>
              </a:custGeom>
              <a:noFill/>
              <a:ln w="12390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4">
              <a:extLst>
                <a:ext uri="{FF2B5EF4-FFF2-40B4-BE49-F238E27FC236}">
                  <a16:creationId xmlns:a16="http://schemas.microsoft.com/office/drawing/2014/main" id="{F8440623-E781-00C0-F0A7-B9E30751675C}"/>
                </a:ext>
              </a:extLst>
            </p:cNvPr>
            <p:cNvGrpSpPr/>
            <p:nvPr/>
          </p:nvGrpSpPr>
          <p:grpSpPr>
            <a:xfrm>
              <a:off x="678974" y="4102926"/>
              <a:ext cx="1498968" cy="1836196"/>
              <a:chOff x="678974" y="4102926"/>
              <a:chExt cx="1498968" cy="1836196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C0CB7A1A-8E3A-AC46-567D-187FC584B2A5}"/>
                  </a:ext>
                </a:extLst>
              </p:cNvPr>
              <p:cNvSpPr/>
              <p:nvPr/>
            </p:nvSpPr>
            <p:spPr>
              <a:xfrm>
                <a:off x="1356090" y="4794331"/>
                <a:ext cx="673408" cy="622952"/>
              </a:xfrm>
              <a:custGeom>
                <a:avLst/>
                <a:gdLst>
                  <a:gd name="connsiteX0" fmla="*/ 134802 w 673408"/>
                  <a:gd name="connsiteY0" fmla="*/ 500329 h 622952"/>
                  <a:gd name="connsiteX1" fmla="*/ 34123 w 673408"/>
                  <a:gd name="connsiteY1" fmla="*/ 125997 h 622952"/>
                  <a:gd name="connsiteX2" fmla="*/ 365498 w 673408"/>
                  <a:gd name="connsiteY2" fmla="*/ 19603 h 622952"/>
                  <a:gd name="connsiteX3" fmla="*/ 348639 w 673408"/>
                  <a:gd name="connsiteY3" fmla="*/ 88373 h 622952"/>
                  <a:gd name="connsiteX4" fmla="*/ 427791 w 673408"/>
                  <a:gd name="connsiteY4" fmla="*/ 46939 h 622952"/>
                  <a:gd name="connsiteX5" fmla="*/ 612005 w 673408"/>
                  <a:gd name="connsiteY5" fmla="*/ 252965 h 622952"/>
                  <a:gd name="connsiteX6" fmla="*/ 514088 w 673408"/>
                  <a:gd name="connsiteY6" fmla="*/ 287446 h 622952"/>
                  <a:gd name="connsiteX7" fmla="*/ 654391 w 673408"/>
                  <a:gd name="connsiteY7" fmla="*/ 365836 h 622952"/>
                  <a:gd name="connsiteX8" fmla="*/ 671822 w 673408"/>
                  <a:gd name="connsiteY8" fmla="*/ 471564 h 622952"/>
                  <a:gd name="connsiteX9" fmla="*/ 647914 w 673408"/>
                  <a:gd name="connsiteY9" fmla="*/ 554812 h 622952"/>
                  <a:gd name="connsiteX10" fmla="*/ 630960 w 673408"/>
                  <a:gd name="connsiteY10" fmla="*/ 621487 h 622952"/>
                  <a:gd name="connsiteX11" fmla="*/ 536948 w 673408"/>
                  <a:gd name="connsiteY11" fmla="*/ 605676 h 622952"/>
                  <a:gd name="connsiteX12" fmla="*/ 420743 w 673408"/>
                  <a:gd name="connsiteY12" fmla="*/ 498710 h 622952"/>
                  <a:gd name="connsiteX13" fmla="*/ 441888 w 673408"/>
                  <a:gd name="connsiteY13" fmla="*/ 617011 h 622952"/>
                  <a:gd name="connsiteX14" fmla="*/ 213003 w 673408"/>
                  <a:gd name="connsiteY14" fmla="*/ 548335 h 622952"/>
                  <a:gd name="connsiteX15" fmla="*/ 205954 w 673408"/>
                  <a:gd name="connsiteY15" fmla="*/ 447180 h 622952"/>
                  <a:gd name="connsiteX16" fmla="*/ 134802 w 673408"/>
                  <a:gd name="connsiteY16" fmla="*/ 500329 h 62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3408" h="622952">
                    <a:moveTo>
                      <a:pt x="134802" y="500329"/>
                    </a:moveTo>
                    <a:cubicBezTo>
                      <a:pt x="134802" y="500329"/>
                      <a:pt x="-81796" y="319640"/>
                      <a:pt x="34123" y="125997"/>
                    </a:cubicBezTo>
                    <a:cubicBezTo>
                      <a:pt x="150042" y="-67646"/>
                      <a:pt x="365498" y="19603"/>
                      <a:pt x="365498" y="19603"/>
                    </a:cubicBezTo>
                    <a:cubicBezTo>
                      <a:pt x="365498" y="19603"/>
                      <a:pt x="289679" y="90564"/>
                      <a:pt x="348639" y="88373"/>
                    </a:cubicBezTo>
                    <a:cubicBezTo>
                      <a:pt x="407598" y="86182"/>
                      <a:pt x="427791" y="46939"/>
                      <a:pt x="427791" y="46939"/>
                    </a:cubicBezTo>
                    <a:cubicBezTo>
                      <a:pt x="427791" y="46939"/>
                      <a:pt x="584954" y="121711"/>
                      <a:pt x="612005" y="252965"/>
                    </a:cubicBezTo>
                    <a:cubicBezTo>
                      <a:pt x="612005" y="252965"/>
                      <a:pt x="507611" y="232582"/>
                      <a:pt x="514088" y="287446"/>
                    </a:cubicBezTo>
                    <a:cubicBezTo>
                      <a:pt x="520660" y="342310"/>
                      <a:pt x="654391" y="365836"/>
                      <a:pt x="654391" y="365836"/>
                    </a:cubicBezTo>
                    <a:cubicBezTo>
                      <a:pt x="654391" y="365836"/>
                      <a:pt x="679918" y="419271"/>
                      <a:pt x="671822" y="471564"/>
                    </a:cubicBezTo>
                    <a:cubicBezTo>
                      <a:pt x="671822" y="471564"/>
                      <a:pt x="577048" y="476708"/>
                      <a:pt x="647914" y="554812"/>
                    </a:cubicBezTo>
                    <a:cubicBezTo>
                      <a:pt x="647914" y="554812"/>
                      <a:pt x="660582" y="614058"/>
                      <a:pt x="630960" y="621487"/>
                    </a:cubicBezTo>
                    <a:cubicBezTo>
                      <a:pt x="601337" y="628917"/>
                      <a:pt x="536948" y="605676"/>
                      <a:pt x="536948" y="605676"/>
                    </a:cubicBezTo>
                    <a:cubicBezTo>
                      <a:pt x="536948" y="605676"/>
                      <a:pt x="467320" y="489757"/>
                      <a:pt x="420743" y="498710"/>
                    </a:cubicBezTo>
                    <a:cubicBezTo>
                      <a:pt x="374166" y="507664"/>
                      <a:pt x="441888" y="617011"/>
                      <a:pt x="441888" y="617011"/>
                    </a:cubicBezTo>
                    <a:cubicBezTo>
                      <a:pt x="441888" y="617011"/>
                      <a:pt x="248626" y="612629"/>
                      <a:pt x="213003" y="548335"/>
                    </a:cubicBezTo>
                    <a:cubicBezTo>
                      <a:pt x="213003" y="548335"/>
                      <a:pt x="224623" y="454133"/>
                      <a:pt x="205954" y="447180"/>
                    </a:cubicBezTo>
                    <a:cubicBezTo>
                      <a:pt x="187285" y="440227"/>
                      <a:pt x="134802" y="500329"/>
                      <a:pt x="134802" y="500329"/>
                    </a:cubicBezTo>
                    <a:close/>
                  </a:path>
                </a:pathLst>
              </a:custGeom>
              <a:solidFill>
                <a:srgbClr val="2868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C379C2A-2DB4-DF3F-68C3-244FA6A1177E}"/>
                  </a:ext>
                </a:extLst>
              </p:cNvPr>
              <p:cNvSpPr/>
              <p:nvPr/>
            </p:nvSpPr>
            <p:spPr>
              <a:xfrm>
                <a:off x="1106654" y="5340762"/>
                <a:ext cx="758475" cy="598360"/>
              </a:xfrm>
              <a:custGeom>
                <a:avLst/>
                <a:gdLst>
                  <a:gd name="connsiteX0" fmla="*/ 688848 w 758475"/>
                  <a:gd name="connsiteY0" fmla="*/ 598361 h 598360"/>
                  <a:gd name="connsiteX1" fmla="*/ 69533 w 758475"/>
                  <a:gd name="connsiteY1" fmla="*/ 598361 h 598360"/>
                  <a:gd name="connsiteX2" fmla="*/ 0 w 758475"/>
                  <a:gd name="connsiteY2" fmla="*/ 0 h 598360"/>
                  <a:gd name="connsiteX3" fmla="*/ 758476 w 758475"/>
                  <a:gd name="connsiteY3" fmla="*/ 0 h 59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475" h="598360">
                    <a:moveTo>
                      <a:pt x="688848" y="598361"/>
                    </a:moveTo>
                    <a:lnTo>
                      <a:pt x="69533" y="598361"/>
                    </a:lnTo>
                    <a:lnTo>
                      <a:pt x="0" y="0"/>
                    </a:lnTo>
                    <a:lnTo>
                      <a:pt x="758476" y="0"/>
                    </a:lnTo>
                    <a:close/>
                  </a:path>
                </a:pathLst>
              </a:custGeom>
              <a:solidFill>
                <a:srgbClr val="0DB7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05B578C-DB98-BB4B-3FAE-80605F5A93D3}"/>
                  </a:ext>
                </a:extLst>
              </p:cNvPr>
              <p:cNvSpPr/>
              <p:nvPr/>
            </p:nvSpPr>
            <p:spPr>
              <a:xfrm>
                <a:off x="1061410" y="5264181"/>
                <a:ext cx="848963" cy="153066"/>
              </a:xfrm>
              <a:custGeom>
                <a:avLst/>
                <a:gdLst>
                  <a:gd name="connsiteX0" fmla="*/ 803720 w 848963"/>
                  <a:gd name="connsiteY0" fmla="*/ 153067 h 153066"/>
                  <a:gd name="connsiteX1" fmla="*/ 45244 w 848963"/>
                  <a:gd name="connsiteY1" fmla="*/ 153067 h 153066"/>
                  <a:gd name="connsiteX2" fmla="*/ 0 w 848963"/>
                  <a:gd name="connsiteY2" fmla="*/ 107823 h 153066"/>
                  <a:gd name="connsiteX3" fmla="*/ 0 w 848963"/>
                  <a:gd name="connsiteY3" fmla="*/ 45244 h 153066"/>
                  <a:gd name="connsiteX4" fmla="*/ 45244 w 848963"/>
                  <a:gd name="connsiteY4" fmla="*/ 0 h 153066"/>
                  <a:gd name="connsiteX5" fmla="*/ 803720 w 848963"/>
                  <a:gd name="connsiteY5" fmla="*/ 0 h 153066"/>
                  <a:gd name="connsiteX6" fmla="*/ 848963 w 848963"/>
                  <a:gd name="connsiteY6" fmla="*/ 45244 h 153066"/>
                  <a:gd name="connsiteX7" fmla="*/ 848963 w 848963"/>
                  <a:gd name="connsiteY7" fmla="*/ 107823 h 153066"/>
                  <a:gd name="connsiteX8" fmla="*/ 803720 w 848963"/>
                  <a:gd name="connsiteY8" fmla="*/ 153067 h 15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8963" h="153066">
                    <a:moveTo>
                      <a:pt x="803720" y="153067"/>
                    </a:moveTo>
                    <a:lnTo>
                      <a:pt x="45244" y="153067"/>
                    </a:lnTo>
                    <a:cubicBezTo>
                      <a:pt x="20288" y="153067"/>
                      <a:pt x="0" y="132778"/>
                      <a:pt x="0" y="107823"/>
                    </a:cubicBezTo>
                    <a:lnTo>
                      <a:pt x="0" y="45244"/>
                    </a:lnTo>
                    <a:cubicBezTo>
                      <a:pt x="0" y="20288"/>
                      <a:pt x="20288" y="0"/>
                      <a:pt x="45244" y="0"/>
                    </a:cubicBezTo>
                    <a:lnTo>
                      <a:pt x="803720" y="0"/>
                    </a:lnTo>
                    <a:cubicBezTo>
                      <a:pt x="828675" y="0"/>
                      <a:pt x="848963" y="20288"/>
                      <a:pt x="848963" y="45244"/>
                    </a:cubicBezTo>
                    <a:lnTo>
                      <a:pt x="848963" y="107823"/>
                    </a:lnTo>
                    <a:cubicBezTo>
                      <a:pt x="848963" y="132874"/>
                      <a:pt x="828675" y="153067"/>
                      <a:pt x="803720" y="153067"/>
                    </a:cubicBezTo>
                    <a:close/>
                  </a:path>
                </a:pathLst>
              </a:custGeom>
              <a:solidFill>
                <a:srgbClr val="13A5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6BC2D9F-615D-05E8-8A98-FCBAB27C4690}"/>
                  </a:ext>
                </a:extLst>
              </p:cNvPr>
              <p:cNvSpPr/>
              <p:nvPr/>
            </p:nvSpPr>
            <p:spPr>
              <a:xfrm>
                <a:off x="1440100" y="5129687"/>
                <a:ext cx="214113" cy="305308"/>
              </a:xfrm>
              <a:custGeom>
                <a:avLst/>
                <a:gdLst>
                  <a:gd name="connsiteX0" fmla="*/ 977 w 214113"/>
                  <a:gd name="connsiteY0" fmla="*/ 115158 h 305308"/>
                  <a:gd name="connsiteX1" fmla="*/ 100608 w 214113"/>
                  <a:gd name="connsiteY1" fmla="*/ 191 h 305308"/>
                  <a:gd name="connsiteX2" fmla="*/ 208050 w 214113"/>
                  <a:gd name="connsiteY2" fmla="*/ 84583 h 305308"/>
                  <a:gd name="connsiteX3" fmla="*/ 181952 w 214113"/>
                  <a:gd name="connsiteY3" fmla="*/ 94203 h 305308"/>
                  <a:gd name="connsiteX4" fmla="*/ 212813 w 214113"/>
                  <a:gd name="connsiteY4" fmla="*/ 110872 h 305308"/>
                  <a:gd name="connsiteX5" fmla="*/ 186333 w 214113"/>
                  <a:gd name="connsiteY5" fmla="*/ 216028 h 305308"/>
                  <a:gd name="connsiteX6" fmla="*/ 153567 w 214113"/>
                  <a:gd name="connsiteY6" fmla="*/ 191739 h 305308"/>
                  <a:gd name="connsiteX7" fmla="*/ 158901 w 214113"/>
                  <a:gd name="connsiteY7" fmla="*/ 254604 h 305308"/>
                  <a:gd name="connsiteX8" fmla="*/ 128326 w 214113"/>
                  <a:gd name="connsiteY8" fmla="*/ 283465 h 305308"/>
                  <a:gd name="connsiteX9" fmla="*/ 96036 w 214113"/>
                  <a:gd name="connsiteY9" fmla="*/ 294038 h 305308"/>
                  <a:gd name="connsiteX10" fmla="*/ 70604 w 214113"/>
                  <a:gd name="connsiteY10" fmla="*/ 303182 h 305308"/>
                  <a:gd name="connsiteX11" fmla="*/ 55078 w 214113"/>
                  <a:gd name="connsiteY11" fmla="*/ 269082 h 305308"/>
                  <a:gd name="connsiteX12" fmla="*/ 64318 w 214113"/>
                  <a:gd name="connsiteY12" fmla="*/ 207836 h 305308"/>
                  <a:gd name="connsiteX13" fmla="*/ 30504 w 214113"/>
                  <a:gd name="connsiteY13" fmla="*/ 240698 h 305308"/>
                  <a:gd name="connsiteX14" fmla="*/ 2596 w 214113"/>
                  <a:gd name="connsiteY14" fmla="*/ 151163 h 305308"/>
                  <a:gd name="connsiteX15" fmla="*/ 33933 w 214113"/>
                  <a:gd name="connsiteY15" fmla="*/ 126683 h 305308"/>
                  <a:gd name="connsiteX16" fmla="*/ 977 w 214113"/>
                  <a:gd name="connsiteY16" fmla="*/ 115158 h 30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113" h="305308">
                    <a:moveTo>
                      <a:pt x="977" y="115158"/>
                    </a:moveTo>
                    <a:cubicBezTo>
                      <a:pt x="977" y="115158"/>
                      <a:pt x="12121" y="4954"/>
                      <a:pt x="100608" y="191"/>
                    </a:cubicBezTo>
                    <a:cubicBezTo>
                      <a:pt x="189095" y="-4666"/>
                      <a:pt x="208050" y="84583"/>
                      <a:pt x="208050" y="84583"/>
                    </a:cubicBezTo>
                    <a:cubicBezTo>
                      <a:pt x="208050" y="84583"/>
                      <a:pt x="168331" y="75534"/>
                      <a:pt x="181952" y="94203"/>
                    </a:cubicBezTo>
                    <a:cubicBezTo>
                      <a:pt x="195572" y="112872"/>
                      <a:pt x="212813" y="110872"/>
                      <a:pt x="212813" y="110872"/>
                    </a:cubicBezTo>
                    <a:cubicBezTo>
                      <a:pt x="212813" y="110872"/>
                      <a:pt x="223004" y="178404"/>
                      <a:pt x="186333" y="216028"/>
                    </a:cubicBezTo>
                    <a:cubicBezTo>
                      <a:pt x="186333" y="216028"/>
                      <a:pt x="170045" y="177547"/>
                      <a:pt x="153567" y="191739"/>
                    </a:cubicBezTo>
                    <a:cubicBezTo>
                      <a:pt x="137089" y="205931"/>
                      <a:pt x="158901" y="254604"/>
                      <a:pt x="158901" y="254604"/>
                    </a:cubicBezTo>
                    <a:cubicBezTo>
                      <a:pt x="158901" y="254604"/>
                      <a:pt x="147090" y="274607"/>
                      <a:pt x="128326" y="283465"/>
                    </a:cubicBezTo>
                    <a:cubicBezTo>
                      <a:pt x="128326" y="283465"/>
                      <a:pt x="105847" y="253747"/>
                      <a:pt x="96036" y="294038"/>
                    </a:cubicBezTo>
                    <a:cubicBezTo>
                      <a:pt x="96036" y="294038"/>
                      <a:pt x="79558" y="311183"/>
                      <a:pt x="70604" y="303182"/>
                    </a:cubicBezTo>
                    <a:cubicBezTo>
                      <a:pt x="61651" y="295181"/>
                      <a:pt x="55078" y="269082"/>
                      <a:pt x="55078" y="269082"/>
                    </a:cubicBezTo>
                    <a:cubicBezTo>
                      <a:pt x="55078" y="269082"/>
                      <a:pt x="77462" y="220981"/>
                      <a:pt x="64318" y="207836"/>
                    </a:cubicBezTo>
                    <a:cubicBezTo>
                      <a:pt x="51173" y="194692"/>
                      <a:pt x="30504" y="240698"/>
                      <a:pt x="30504" y="240698"/>
                    </a:cubicBezTo>
                    <a:cubicBezTo>
                      <a:pt x="30504" y="240698"/>
                      <a:pt x="-10549" y="176880"/>
                      <a:pt x="2596" y="151163"/>
                    </a:cubicBezTo>
                    <a:cubicBezTo>
                      <a:pt x="2596" y="151163"/>
                      <a:pt x="35743" y="134208"/>
                      <a:pt x="33933" y="126683"/>
                    </a:cubicBezTo>
                    <a:cubicBezTo>
                      <a:pt x="32028" y="119063"/>
                      <a:pt x="977" y="115158"/>
                      <a:pt x="977" y="115158"/>
                    </a:cubicBezTo>
                    <a:close/>
                  </a:path>
                </a:pathLst>
              </a:custGeom>
              <a:solidFill>
                <a:srgbClr val="2868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FD673171-434F-4949-4FE2-AA61C125060D}"/>
                  </a:ext>
                </a:extLst>
              </p:cNvPr>
              <p:cNvSpPr/>
              <p:nvPr/>
            </p:nvSpPr>
            <p:spPr>
              <a:xfrm>
                <a:off x="678974" y="4580171"/>
                <a:ext cx="791300" cy="651588"/>
              </a:xfrm>
              <a:custGeom>
                <a:avLst/>
                <a:gdLst>
                  <a:gd name="connsiteX0" fmla="*/ 101163 w 791300"/>
                  <a:gd name="connsiteY0" fmla="*/ 234716 h 651588"/>
                  <a:gd name="connsiteX1" fmla="*/ 6294 w 791300"/>
                  <a:gd name="connsiteY1" fmla="*/ 493701 h 651588"/>
                  <a:gd name="connsiteX2" fmla="*/ 262707 w 791300"/>
                  <a:gd name="connsiteY2" fmla="*/ 621717 h 651588"/>
                  <a:gd name="connsiteX3" fmla="*/ 343003 w 791300"/>
                  <a:gd name="connsiteY3" fmla="*/ 503511 h 651588"/>
                  <a:gd name="connsiteX4" fmla="*/ 390152 w 791300"/>
                  <a:gd name="connsiteY4" fmla="*/ 649530 h 651588"/>
                  <a:gd name="connsiteX5" fmla="*/ 625038 w 791300"/>
                  <a:gd name="connsiteY5" fmla="*/ 563424 h 651588"/>
                  <a:gd name="connsiteX6" fmla="*/ 667043 w 791300"/>
                  <a:gd name="connsiteY6" fmla="*/ 443313 h 651588"/>
                  <a:gd name="connsiteX7" fmla="*/ 695142 w 791300"/>
                  <a:gd name="connsiteY7" fmla="*/ 492081 h 651588"/>
                  <a:gd name="connsiteX8" fmla="*/ 766199 w 791300"/>
                  <a:gd name="connsiteY8" fmla="*/ 170422 h 651588"/>
                  <a:gd name="connsiteX9" fmla="*/ 504833 w 791300"/>
                  <a:gd name="connsiteY9" fmla="*/ 1734 h 651588"/>
                  <a:gd name="connsiteX10" fmla="*/ 482449 w 791300"/>
                  <a:gd name="connsiteY10" fmla="*/ 129084 h 651588"/>
                  <a:gd name="connsiteX11" fmla="*/ 357957 w 791300"/>
                  <a:gd name="connsiteY11" fmla="*/ 63266 h 651588"/>
                  <a:gd name="connsiteX12" fmla="*/ 218702 w 791300"/>
                  <a:gd name="connsiteY12" fmla="*/ 143657 h 651588"/>
                  <a:gd name="connsiteX13" fmla="*/ 272042 w 791300"/>
                  <a:gd name="connsiteY13" fmla="*/ 262910 h 651588"/>
                  <a:gd name="connsiteX14" fmla="*/ 101163 w 791300"/>
                  <a:gd name="connsiteY14" fmla="*/ 234716 h 65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91300" h="651588">
                    <a:moveTo>
                      <a:pt x="101163" y="234716"/>
                    </a:moveTo>
                    <a:cubicBezTo>
                      <a:pt x="101163" y="234716"/>
                      <a:pt x="-29806" y="452648"/>
                      <a:pt x="6294" y="493701"/>
                    </a:cubicBezTo>
                    <a:cubicBezTo>
                      <a:pt x="42394" y="534753"/>
                      <a:pt x="255468" y="635909"/>
                      <a:pt x="262707" y="621717"/>
                    </a:cubicBezTo>
                    <a:cubicBezTo>
                      <a:pt x="269946" y="607525"/>
                      <a:pt x="343003" y="503511"/>
                      <a:pt x="343003" y="503511"/>
                    </a:cubicBezTo>
                    <a:cubicBezTo>
                      <a:pt x="343003" y="503511"/>
                      <a:pt x="372530" y="634956"/>
                      <a:pt x="390152" y="649530"/>
                    </a:cubicBezTo>
                    <a:cubicBezTo>
                      <a:pt x="407868" y="664103"/>
                      <a:pt x="613894" y="597714"/>
                      <a:pt x="625038" y="563424"/>
                    </a:cubicBezTo>
                    <a:cubicBezTo>
                      <a:pt x="636182" y="529134"/>
                      <a:pt x="630944" y="461030"/>
                      <a:pt x="667043" y="443313"/>
                    </a:cubicBezTo>
                    <a:cubicBezTo>
                      <a:pt x="667043" y="443313"/>
                      <a:pt x="682855" y="486747"/>
                      <a:pt x="695142" y="492081"/>
                    </a:cubicBezTo>
                    <a:cubicBezTo>
                      <a:pt x="695142" y="492081"/>
                      <a:pt x="850590" y="370066"/>
                      <a:pt x="766199" y="170422"/>
                    </a:cubicBezTo>
                    <a:cubicBezTo>
                      <a:pt x="681902" y="-29222"/>
                      <a:pt x="504833" y="1734"/>
                      <a:pt x="504833" y="1734"/>
                    </a:cubicBezTo>
                    <a:cubicBezTo>
                      <a:pt x="504833" y="1734"/>
                      <a:pt x="507404" y="124035"/>
                      <a:pt x="482449" y="129084"/>
                    </a:cubicBezTo>
                    <a:cubicBezTo>
                      <a:pt x="457493" y="134132"/>
                      <a:pt x="357957" y="63266"/>
                      <a:pt x="357957" y="63266"/>
                    </a:cubicBezTo>
                    <a:lnTo>
                      <a:pt x="218702" y="143657"/>
                    </a:lnTo>
                    <a:cubicBezTo>
                      <a:pt x="218702" y="143657"/>
                      <a:pt x="291663" y="248527"/>
                      <a:pt x="272042" y="262910"/>
                    </a:cubicBezTo>
                    <a:cubicBezTo>
                      <a:pt x="252611" y="277293"/>
                      <a:pt x="132310" y="213666"/>
                      <a:pt x="101163" y="234716"/>
                    </a:cubicBezTo>
                    <a:close/>
                  </a:path>
                </a:pathLst>
              </a:custGeom>
              <a:solidFill>
                <a:srgbClr val="2868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CFF34675-94F8-E03D-785E-9E22AE84D1BE}"/>
                  </a:ext>
                </a:extLst>
              </p:cNvPr>
              <p:cNvSpPr/>
              <p:nvPr/>
            </p:nvSpPr>
            <p:spPr>
              <a:xfrm>
                <a:off x="907272" y="4863149"/>
                <a:ext cx="603658" cy="485212"/>
              </a:xfrm>
              <a:custGeom>
                <a:avLst/>
                <a:gdLst>
                  <a:gd name="connsiteX0" fmla="*/ 237197 w 603658"/>
                  <a:gd name="connsiteY0" fmla="*/ 43177 h 485212"/>
                  <a:gd name="connsiteX1" fmla="*/ 555427 w 603658"/>
                  <a:gd name="connsiteY1" fmla="*/ 73657 h 485212"/>
                  <a:gd name="connsiteX2" fmla="*/ 541711 w 603658"/>
                  <a:gd name="connsiteY2" fmla="*/ 360359 h 485212"/>
                  <a:gd name="connsiteX3" fmla="*/ 493514 w 603658"/>
                  <a:gd name="connsiteY3" fmla="*/ 327403 h 485212"/>
                  <a:gd name="connsiteX4" fmla="*/ 502563 w 603658"/>
                  <a:gd name="connsiteY4" fmla="*/ 400555 h 485212"/>
                  <a:gd name="connsiteX5" fmla="*/ 290156 w 603658"/>
                  <a:gd name="connsiteY5" fmla="*/ 483232 h 485212"/>
                  <a:gd name="connsiteX6" fmla="*/ 291870 w 603658"/>
                  <a:gd name="connsiteY6" fmla="*/ 397698 h 485212"/>
                  <a:gd name="connsiteX7" fmla="*/ 190810 w 603658"/>
                  <a:gd name="connsiteY7" fmla="*/ 483327 h 485212"/>
                  <a:gd name="connsiteX8" fmla="*/ 104132 w 603658"/>
                  <a:gd name="connsiteY8" fmla="*/ 466182 h 485212"/>
                  <a:gd name="connsiteX9" fmla="*/ 46697 w 603658"/>
                  <a:gd name="connsiteY9" fmla="*/ 423701 h 485212"/>
                  <a:gd name="connsiteX10" fmla="*/ 119 w 603658"/>
                  <a:gd name="connsiteY10" fmla="*/ 391316 h 485212"/>
                  <a:gd name="connsiteX11" fmla="*/ 39553 w 603658"/>
                  <a:gd name="connsiteY11" fmla="*/ 323212 h 485212"/>
                  <a:gd name="connsiteX12" fmla="*/ 155758 w 603658"/>
                  <a:gd name="connsiteY12" fmla="*/ 264443 h 485212"/>
                  <a:gd name="connsiteX13" fmla="*/ 58222 w 603658"/>
                  <a:gd name="connsiteY13" fmla="*/ 246536 h 485212"/>
                  <a:gd name="connsiteX14" fmla="*/ 177475 w 603658"/>
                  <a:gd name="connsiteY14" fmla="*/ 89659 h 485212"/>
                  <a:gd name="connsiteX15" fmla="*/ 257675 w 603658"/>
                  <a:gd name="connsiteY15" fmla="*/ 113472 h 485212"/>
                  <a:gd name="connsiteX16" fmla="*/ 237197 w 603658"/>
                  <a:gd name="connsiteY16" fmla="*/ 43177 h 48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3658" h="485212">
                    <a:moveTo>
                      <a:pt x="237197" y="43177"/>
                    </a:moveTo>
                    <a:cubicBezTo>
                      <a:pt x="237197" y="43177"/>
                      <a:pt x="439412" y="-71885"/>
                      <a:pt x="555427" y="73657"/>
                    </a:cubicBezTo>
                    <a:cubicBezTo>
                      <a:pt x="671441" y="219199"/>
                      <a:pt x="541711" y="360359"/>
                      <a:pt x="541711" y="360359"/>
                    </a:cubicBezTo>
                    <a:cubicBezTo>
                      <a:pt x="541711" y="360359"/>
                      <a:pt x="508850" y="281302"/>
                      <a:pt x="493514" y="327403"/>
                    </a:cubicBezTo>
                    <a:cubicBezTo>
                      <a:pt x="478179" y="373599"/>
                      <a:pt x="502563" y="400555"/>
                      <a:pt x="502563" y="400555"/>
                    </a:cubicBezTo>
                    <a:cubicBezTo>
                      <a:pt x="502563" y="400555"/>
                      <a:pt x="399312" y="500377"/>
                      <a:pt x="290156" y="483232"/>
                    </a:cubicBezTo>
                    <a:cubicBezTo>
                      <a:pt x="290156" y="483232"/>
                      <a:pt x="336066" y="408461"/>
                      <a:pt x="291870" y="397698"/>
                    </a:cubicBezTo>
                    <a:cubicBezTo>
                      <a:pt x="247579" y="386839"/>
                      <a:pt x="190810" y="483327"/>
                      <a:pt x="190810" y="483327"/>
                    </a:cubicBezTo>
                    <a:cubicBezTo>
                      <a:pt x="190810" y="483327"/>
                      <a:pt x="142137" y="487614"/>
                      <a:pt x="104132" y="466182"/>
                    </a:cubicBezTo>
                    <a:cubicBezTo>
                      <a:pt x="104132" y="466182"/>
                      <a:pt x="127564" y="391506"/>
                      <a:pt x="46697" y="423701"/>
                    </a:cubicBezTo>
                    <a:cubicBezTo>
                      <a:pt x="46697" y="423701"/>
                      <a:pt x="-2738" y="416367"/>
                      <a:pt x="119" y="391316"/>
                    </a:cubicBezTo>
                    <a:cubicBezTo>
                      <a:pt x="2977" y="366265"/>
                      <a:pt x="39553" y="323212"/>
                      <a:pt x="39553" y="323212"/>
                    </a:cubicBezTo>
                    <a:cubicBezTo>
                      <a:pt x="39553" y="323212"/>
                      <a:pt x="149185" y="303019"/>
                      <a:pt x="155758" y="264443"/>
                    </a:cubicBezTo>
                    <a:cubicBezTo>
                      <a:pt x="162330" y="225866"/>
                      <a:pt x="58222" y="246536"/>
                      <a:pt x="58222" y="246536"/>
                    </a:cubicBezTo>
                    <a:cubicBezTo>
                      <a:pt x="58222" y="246536"/>
                      <a:pt x="117467" y="98517"/>
                      <a:pt x="177475" y="89659"/>
                    </a:cubicBezTo>
                    <a:cubicBezTo>
                      <a:pt x="177475" y="89659"/>
                      <a:pt x="246817" y="125854"/>
                      <a:pt x="257675" y="113472"/>
                    </a:cubicBezTo>
                    <a:cubicBezTo>
                      <a:pt x="268439" y="101089"/>
                      <a:pt x="237197" y="43177"/>
                      <a:pt x="237197" y="43177"/>
                    </a:cubicBezTo>
                    <a:close/>
                  </a:path>
                </a:pathLst>
              </a:custGeom>
              <a:solidFill>
                <a:srgbClr val="287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215A77C5-7A82-0C23-2D3F-E37FAF5D627C}"/>
                  </a:ext>
                </a:extLst>
              </p:cNvPr>
              <p:cNvSpPr/>
              <p:nvPr/>
            </p:nvSpPr>
            <p:spPr>
              <a:xfrm>
                <a:off x="1272999" y="4102926"/>
                <a:ext cx="548292" cy="775089"/>
              </a:xfrm>
              <a:custGeom>
                <a:avLst/>
                <a:gdLst>
                  <a:gd name="connsiteX0" fmla="*/ 541457 w 548292"/>
                  <a:gd name="connsiteY0" fmla="*/ 490694 h 775089"/>
                  <a:gd name="connsiteX1" fmla="*/ 277996 w 548292"/>
                  <a:gd name="connsiteY1" fmla="*/ 775016 h 775089"/>
                  <a:gd name="connsiteX2" fmla="*/ 11677 w 548292"/>
                  <a:gd name="connsiteY2" fmla="*/ 550893 h 775089"/>
                  <a:gd name="connsiteX3" fmla="*/ 78923 w 548292"/>
                  <a:gd name="connsiteY3" fmla="*/ 528604 h 775089"/>
                  <a:gd name="connsiteX4" fmla="*/ 1771 w 548292"/>
                  <a:gd name="connsiteY4" fmla="*/ 483551 h 775089"/>
                  <a:gd name="connsiteX5" fmla="*/ 78256 w 548292"/>
                  <a:gd name="connsiteY5" fmla="*/ 217994 h 775089"/>
                  <a:gd name="connsiteX6" fmla="*/ 159505 w 548292"/>
                  <a:gd name="connsiteY6" fmla="*/ 282573 h 775089"/>
                  <a:gd name="connsiteX7" fmla="*/ 151313 w 548292"/>
                  <a:gd name="connsiteY7" fmla="*/ 122077 h 775089"/>
                  <a:gd name="connsiteX8" fmla="*/ 231609 w 548292"/>
                  <a:gd name="connsiteY8" fmla="*/ 51116 h 775089"/>
                  <a:gd name="connsiteX9" fmla="*/ 314857 w 548292"/>
                  <a:gd name="connsiteY9" fmla="*/ 27018 h 775089"/>
                  <a:gd name="connsiteX10" fmla="*/ 380389 w 548292"/>
                  <a:gd name="connsiteY10" fmla="*/ 5967 h 775089"/>
                  <a:gd name="connsiteX11" fmla="*/ 416966 w 548292"/>
                  <a:gd name="connsiteY11" fmla="*/ 94074 h 775089"/>
                  <a:gd name="connsiteX12" fmla="*/ 388105 w 548292"/>
                  <a:gd name="connsiteY12" fmla="*/ 249331 h 775089"/>
                  <a:gd name="connsiteX13" fmla="*/ 477068 w 548292"/>
                  <a:gd name="connsiteY13" fmla="*/ 168464 h 775089"/>
                  <a:gd name="connsiteX14" fmla="*/ 540600 w 548292"/>
                  <a:gd name="connsiteY14" fmla="*/ 398778 h 775089"/>
                  <a:gd name="connsiteX15" fmla="*/ 458685 w 548292"/>
                  <a:gd name="connsiteY15" fmla="*/ 458500 h 775089"/>
                  <a:gd name="connsiteX16" fmla="*/ 541457 w 548292"/>
                  <a:gd name="connsiteY16" fmla="*/ 490694 h 77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292" h="775089">
                    <a:moveTo>
                      <a:pt x="541457" y="490694"/>
                    </a:moveTo>
                    <a:cubicBezTo>
                      <a:pt x="541457" y="490694"/>
                      <a:pt x="503643" y="770253"/>
                      <a:pt x="277996" y="775016"/>
                    </a:cubicBezTo>
                    <a:cubicBezTo>
                      <a:pt x="52348" y="779778"/>
                      <a:pt x="11677" y="550893"/>
                      <a:pt x="11677" y="550893"/>
                    </a:cubicBezTo>
                    <a:cubicBezTo>
                      <a:pt x="11677" y="550893"/>
                      <a:pt x="112070" y="577372"/>
                      <a:pt x="78923" y="528604"/>
                    </a:cubicBezTo>
                    <a:cubicBezTo>
                      <a:pt x="45776" y="479836"/>
                      <a:pt x="1771" y="483551"/>
                      <a:pt x="1771" y="483551"/>
                    </a:cubicBezTo>
                    <a:cubicBezTo>
                      <a:pt x="1771" y="483551"/>
                      <a:pt x="-18518" y="310672"/>
                      <a:pt x="78256" y="217994"/>
                    </a:cubicBezTo>
                    <a:cubicBezTo>
                      <a:pt x="78256" y="217994"/>
                      <a:pt x="116452" y="317244"/>
                      <a:pt x="159505" y="282573"/>
                    </a:cubicBezTo>
                    <a:cubicBezTo>
                      <a:pt x="202462" y="247902"/>
                      <a:pt x="151313" y="122077"/>
                      <a:pt x="151313" y="122077"/>
                    </a:cubicBezTo>
                    <a:cubicBezTo>
                      <a:pt x="151313" y="122077"/>
                      <a:pt x="183031" y="72071"/>
                      <a:pt x="231609" y="51116"/>
                    </a:cubicBezTo>
                    <a:cubicBezTo>
                      <a:pt x="231609" y="51116"/>
                      <a:pt x="286378" y="128649"/>
                      <a:pt x="314857" y="27018"/>
                    </a:cubicBezTo>
                    <a:cubicBezTo>
                      <a:pt x="314857" y="27018"/>
                      <a:pt x="358291" y="-15274"/>
                      <a:pt x="380389" y="5967"/>
                    </a:cubicBezTo>
                    <a:cubicBezTo>
                      <a:pt x="402392" y="27208"/>
                      <a:pt x="416966" y="94074"/>
                      <a:pt x="416966" y="94074"/>
                    </a:cubicBezTo>
                    <a:cubicBezTo>
                      <a:pt x="416966" y="94074"/>
                      <a:pt x="355815" y="214660"/>
                      <a:pt x="388105" y="249331"/>
                    </a:cubicBezTo>
                    <a:cubicBezTo>
                      <a:pt x="420395" y="284002"/>
                      <a:pt x="477068" y="168464"/>
                      <a:pt x="477068" y="168464"/>
                    </a:cubicBezTo>
                    <a:cubicBezTo>
                      <a:pt x="477068" y="168464"/>
                      <a:pt x="576128" y="334485"/>
                      <a:pt x="540600" y="398778"/>
                    </a:cubicBezTo>
                    <a:cubicBezTo>
                      <a:pt x="540600" y="398778"/>
                      <a:pt x="454684" y="438974"/>
                      <a:pt x="458685" y="458500"/>
                    </a:cubicBezTo>
                    <a:cubicBezTo>
                      <a:pt x="462685" y="478122"/>
                      <a:pt x="541457" y="490694"/>
                      <a:pt x="541457" y="490694"/>
                    </a:cubicBezTo>
                    <a:close/>
                  </a:path>
                </a:pathLst>
              </a:custGeom>
              <a:solidFill>
                <a:srgbClr val="2868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20D01156-3A3F-5ADD-9B84-AAA4806F6422}"/>
                  </a:ext>
                </a:extLst>
              </p:cNvPr>
              <p:cNvSpPr/>
              <p:nvPr/>
            </p:nvSpPr>
            <p:spPr>
              <a:xfrm>
                <a:off x="1511001" y="4187570"/>
                <a:ext cx="496737" cy="729477"/>
              </a:xfrm>
              <a:custGeom>
                <a:avLst/>
                <a:gdLst>
                  <a:gd name="connsiteX0" fmla="*/ 847 w 496737"/>
                  <a:gd name="connsiteY0" fmla="*/ 482536 h 729477"/>
                  <a:gd name="connsiteX1" fmla="*/ 87238 w 496737"/>
                  <a:gd name="connsiteY1" fmla="*/ 717423 h 729477"/>
                  <a:gd name="connsiteX2" fmla="*/ 325363 w 496737"/>
                  <a:gd name="connsiteY2" fmla="*/ 664464 h 729477"/>
                  <a:gd name="connsiteX3" fmla="*/ 278977 w 496737"/>
                  <a:gd name="connsiteY3" fmla="*/ 638461 h 729477"/>
                  <a:gd name="connsiteX4" fmla="*/ 378227 w 496737"/>
                  <a:gd name="connsiteY4" fmla="*/ 633508 h 729477"/>
                  <a:gd name="connsiteX5" fmla="*/ 423090 w 496737"/>
                  <a:gd name="connsiteY5" fmla="*/ 570166 h 729477"/>
                  <a:gd name="connsiteX6" fmla="*/ 359463 w 496737"/>
                  <a:gd name="connsiteY6" fmla="*/ 481774 h 729477"/>
                  <a:gd name="connsiteX7" fmla="*/ 467572 w 496737"/>
                  <a:gd name="connsiteY7" fmla="*/ 468439 h 729477"/>
                  <a:gd name="connsiteX8" fmla="*/ 479478 w 496737"/>
                  <a:gd name="connsiteY8" fmla="*/ 301371 h 729477"/>
                  <a:gd name="connsiteX9" fmla="*/ 423185 w 496737"/>
                  <a:gd name="connsiteY9" fmla="*/ 192214 h 729477"/>
                  <a:gd name="connsiteX10" fmla="*/ 324887 w 496737"/>
                  <a:gd name="connsiteY10" fmla="*/ 0 h 729477"/>
                  <a:gd name="connsiteX11" fmla="*/ 234781 w 496737"/>
                  <a:gd name="connsiteY11" fmla="*/ 65437 h 729477"/>
                  <a:gd name="connsiteX12" fmla="*/ 240210 w 496737"/>
                  <a:gd name="connsiteY12" fmla="*/ 224409 h 729477"/>
                  <a:gd name="connsiteX13" fmla="*/ 151532 w 496737"/>
                  <a:gd name="connsiteY13" fmla="*/ 171545 h 729477"/>
                  <a:gd name="connsiteX14" fmla="*/ 70855 w 496737"/>
                  <a:gd name="connsiteY14" fmla="*/ 259937 h 729477"/>
                  <a:gd name="connsiteX15" fmla="*/ 112480 w 496737"/>
                  <a:gd name="connsiteY15" fmla="*/ 370237 h 729477"/>
                  <a:gd name="connsiteX16" fmla="*/ 847 w 496737"/>
                  <a:gd name="connsiteY16" fmla="*/ 482536 h 72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6737" h="729477">
                    <a:moveTo>
                      <a:pt x="847" y="482536"/>
                    </a:moveTo>
                    <a:cubicBezTo>
                      <a:pt x="847" y="482536"/>
                      <a:pt x="-14679" y="671798"/>
                      <a:pt x="87238" y="717423"/>
                    </a:cubicBezTo>
                    <a:cubicBezTo>
                      <a:pt x="189156" y="763048"/>
                      <a:pt x="325363" y="664464"/>
                      <a:pt x="325363" y="664464"/>
                    </a:cubicBezTo>
                    <a:lnTo>
                      <a:pt x="278977" y="638461"/>
                    </a:lnTo>
                    <a:cubicBezTo>
                      <a:pt x="278977" y="638461"/>
                      <a:pt x="358130" y="648652"/>
                      <a:pt x="378227" y="633508"/>
                    </a:cubicBezTo>
                    <a:cubicBezTo>
                      <a:pt x="398325" y="618363"/>
                      <a:pt x="423090" y="570166"/>
                      <a:pt x="423090" y="570166"/>
                    </a:cubicBezTo>
                    <a:cubicBezTo>
                      <a:pt x="423090" y="570166"/>
                      <a:pt x="275072" y="515493"/>
                      <a:pt x="359463" y="481774"/>
                    </a:cubicBezTo>
                    <a:cubicBezTo>
                      <a:pt x="443759" y="448056"/>
                      <a:pt x="467572" y="468439"/>
                      <a:pt x="467572" y="468439"/>
                    </a:cubicBezTo>
                    <a:cubicBezTo>
                      <a:pt x="467572" y="468439"/>
                      <a:pt x="524341" y="368236"/>
                      <a:pt x="479478" y="301371"/>
                    </a:cubicBezTo>
                    <a:cubicBezTo>
                      <a:pt x="479478" y="301371"/>
                      <a:pt x="374989" y="292608"/>
                      <a:pt x="423185" y="192214"/>
                    </a:cubicBezTo>
                    <a:cubicBezTo>
                      <a:pt x="423185" y="192214"/>
                      <a:pt x="388514" y="17050"/>
                      <a:pt x="324887" y="0"/>
                    </a:cubicBezTo>
                    <a:lnTo>
                      <a:pt x="234781" y="65437"/>
                    </a:lnTo>
                    <a:cubicBezTo>
                      <a:pt x="234781" y="65437"/>
                      <a:pt x="311457" y="189357"/>
                      <a:pt x="240210" y="224409"/>
                    </a:cubicBezTo>
                    <a:cubicBezTo>
                      <a:pt x="168963" y="259461"/>
                      <a:pt x="151532" y="171545"/>
                      <a:pt x="151532" y="171545"/>
                    </a:cubicBezTo>
                    <a:cubicBezTo>
                      <a:pt x="151532" y="171545"/>
                      <a:pt x="67236" y="243745"/>
                      <a:pt x="70855" y="259937"/>
                    </a:cubicBezTo>
                    <a:cubicBezTo>
                      <a:pt x="70855" y="259937"/>
                      <a:pt x="106384" y="313944"/>
                      <a:pt x="112480" y="370237"/>
                    </a:cubicBezTo>
                    <a:cubicBezTo>
                      <a:pt x="118576" y="426434"/>
                      <a:pt x="78380" y="495109"/>
                      <a:pt x="847" y="482536"/>
                    </a:cubicBezTo>
                    <a:close/>
                  </a:path>
                </a:pathLst>
              </a:custGeom>
              <a:solidFill>
                <a:srgbClr val="287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00A3D9A1-8357-B1E9-4F43-B02573A683BE}"/>
                  </a:ext>
                </a:extLst>
              </p:cNvPr>
              <p:cNvSpPr/>
              <p:nvPr/>
            </p:nvSpPr>
            <p:spPr>
              <a:xfrm>
                <a:off x="1654151" y="4623815"/>
                <a:ext cx="38576" cy="69723"/>
              </a:xfrm>
              <a:custGeom>
                <a:avLst/>
                <a:gdLst>
                  <a:gd name="connsiteX0" fmla="*/ 0 w 38576"/>
                  <a:gd name="connsiteY0" fmla="*/ 0 h 69723"/>
                  <a:gd name="connsiteX1" fmla="*/ 38576 w 38576"/>
                  <a:gd name="connsiteY1" fmla="*/ 69723 h 69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576" h="69723">
                    <a:moveTo>
                      <a:pt x="0" y="0"/>
                    </a:moveTo>
                    <a:cubicBezTo>
                      <a:pt x="0" y="0"/>
                      <a:pt x="762" y="18669"/>
                      <a:pt x="38576" y="69723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838CF46D-3377-3D02-D35A-E17C35BD5B1D}"/>
                  </a:ext>
                </a:extLst>
              </p:cNvPr>
              <p:cNvSpPr/>
              <p:nvPr/>
            </p:nvSpPr>
            <p:spPr>
              <a:xfrm>
                <a:off x="760442" y="4384452"/>
                <a:ext cx="705201" cy="504091"/>
              </a:xfrm>
              <a:custGeom>
                <a:avLst/>
                <a:gdLst>
                  <a:gd name="connsiteX0" fmla="*/ 198003 w 705201"/>
                  <a:gd name="connsiteY0" fmla="*/ 4191 h 504091"/>
                  <a:gd name="connsiteX1" fmla="*/ 73 w 705201"/>
                  <a:gd name="connsiteY1" fmla="*/ 137731 h 504091"/>
                  <a:gd name="connsiteX2" fmla="*/ 115040 w 705201"/>
                  <a:gd name="connsiteY2" fmla="*/ 357569 h 504091"/>
                  <a:gd name="connsiteX3" fmla="*/ 231340 w 705201"/>
                  <a:gd name="connsiteY3" fmla="*/ 315373 h 504091"/>
                  <a:gd name="connsiteX4" fmla="*/ 190383 w 705201"/>
                  <a:gd name="connsiteY4" fmla="*/ 441770 h 504091"/>
                  <a:gd name="connsiteX5" fmla="*/ 398885 w 705201"/>
                  <a:gd name="connsiteY5" fmla="*/ 500539 h 504091"/>
                  <a:gd name="connsiteX6" fmla="*/ 489277 w 705201"/>
                  <a:gd name="connsiteY6" fmla="*/ 437579 h 504091"/>
                  <a:gd name="connsiteX7" fmla="*/ 484324 w 705201"/>
                  <a:gd name="connsiteY7" fmla="*/ 486061 h 504091"/>
                  <a:gd name="connsiteX8" fmla="*/ 697303 w 705201"/>
                  <a:gd name="connsiteY8" fmla="*/ 296418 h 504091"/>
                  <a:gd name="connsiteX9" fmla="*/ 599481 w 705201"/>
                  <a:gd name="connsiteY9" fmla="*/ 45529 h 504091"/>
                  <a:gd name="connsiteX10" fmla="*/ 519186 w 705201"/>
                  <a:gd name="connsiteY10" fmla="*/ 123539 h 504091"/>
                  <a:gd name="connsiteX11" fmla="*/ 465179 w 705201"/>
                  <a:gd name="connsiteY11" fmla="*/ 14192 h 504091"/>
                  <a:gd name="connsiteX12" fmla="*/ 326781 w 705201"/>
                  <a:gd name="connsiteY12" fmla="*/ 0 h 504091"/>
                  <a:gd name="connsiteX13" fmla="*/ 303730 w 705201"/>
                  <a:gd name="connsiteY13" fmla="*/ 110776 h 504091"/>
                  <a:gd name="connsiteX14" fmla="*/ 198003 w 705201"/>
                  <a:gd name="connsiteY14" fmla="*/ 4191 h 50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5201" h="504091">
                    <a:moveTo>
                      <a:pt x="198003" y="4191"/>
                    </a:moveTo>
                    <a:cubicBezTo>
                      <a:pt x="198003" y="4191"/>
                      <a:pt x="-4404" y="90678"/>
                      <a:pt x="73" y="137731"/>
                    </a:cubicBezTo>
                    <a:cubicBezTo>
                      <a:pt x="4550" y="184785"/>
                      <a:pt x="102753" y="363855"/>
                      <a:pt x="115040" y="357569"/>
                    </a:cubicBezTo>
                    <a:cubicBezTo>
                      <a:pt x="127327" y="351282"/>
                      <a:pt x="231340" y="315373"/>
                      <a:pt x="231340" y="315373"/>
                    </a:cubicBezTo>
                    <a:cubicBezTo>
                      <a:pt x="231340" y="315373"/>
                      <a:pt x="185334" y="422529"/>
                      <a:pt x="190383" y="441770"/>
                    </a:cubicBezTo>
                    <a:cubicBezTo>
                      <a:pt x="195431" y="460915"/>
                      <a:pt x="373644" y="518922"/>
                      <a:pt x="398885" y="500539"/>
                    </a:cubicBezTo>
                    <a:cubicBezTo>
                      <a:pt x="424126" y="482155"/>
                      <a:pt x="454892" y="431673"/>
                      <a:pt x="489277" y="437579"/>
                    </a:cubicBezTo>
                    <a:cubicBezTo>
                      <a:pt x="489277" y="437579"/>
                      <a:pt x="478323" y="476060"/>
                      <a:pt x="484324" y="486061"/>
                    </a:cubicBezTo>
                    <a:cubicBezTo>
                      <a:pt x="484324" y="486061"/>
                      <a:pt x="655203" y="479298"/>
                      <a:pt x="697303" y="296418"/>
                    </a:cubicBezTo>
                    <a:cubicBezTo>
                      <a:pt x="739404" y="113538"/>
                      <a:pt x="599481" y="45529"/>
                      <a:pt x="599481" y="45529"/>
                    </a:cubicBezTo>
                    <a:cubicBezTo>
                      <a:pt x="599481" y="45529"/>
                      <a:pt x="539284" y="132588"/>
                      <a:pt x="519186" y="123539"/>
                    </a:cubicBezTo>
                    <a:cubicBezTo>
                      <a:pt x="499088" y="114490"/>
                      <a:pt x="465179" y="14192"/>
                      <a:pt x="465179" y="14192"/>
                    </a:cubicBezTo>
                    <a:lnTo>
                      <a:pt x="326781" y="0"/>
                    </a:lnTo>
                    <a:cubicBezTo>
                      <a:pt x="326781" y="0"/>
                      <a:pt x="324780" y="110585"/>
                      <a:pt x="303730" y="110776"/>
                    </a:cubicBezTo>
                    <a:cubicBezTo>
                      <a:pt x="282680" y="110966"/>
                      <a:pt x="230483" y="5239"/>
                      <a:pt x="198003" y="4191"/>
                    </a:cubicBezTo>
                    <a:close/>
                  </a:path>
                </a:pathLst>
              </a:custGeom>
              <a:solidFill>
                <a:srgbClr val="287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8E3E3B33-B12A-AA72-E7ED-281071AEC308}"/>
                  </a:ext>
                </a:extLst>
              </p:cNvPr>
              <p:cNvSpPr/>
              <p:nvPr/>
            </p:nvSpPr>
            <p:spPr>
              <a:xfrm>
                <a:off x="814427" y="4513896"/>
                <a:ext cx="597503" cy="219837"/>
              </a:xfrm>
              <a:custGeom>
                <a:avLst/>
                <a:gdLst>
                  <a:gd name="connsiteX0" fmla="*/ 0 w 597503"/>
                  <a:gd name="connsiteY0" fmla="*/ 0 h 219837"/>
                  <a:gd name="connsiteX1" fmla="*/ 597503 w 597503"/>
                  <a:gd name="connsiteY1" fmla="*/ 219837 h 21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7503" h="219837">
                    <a:moveTo>
                      <a:pt x="0" y="0"/>
                    </a:moveTo>
                    <a:cubicBezTo>
                      <a:pt x="0" y="0"/>
                      <a:pt x="445865" y="14192"/>
                      <a:pt x="597503" y="219837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EC1E07E5-13DC-F678-3308-91780462AE36}"/>
                  </a:ext>
                </a:extLst>
              </p:cNvPr>
              <p:cNvSpPr/>
              <p:nvPr/>
            </p:nvSpPr>
            <p:spPr>
              <a:xfrm>
                <a:off x="1577570" y="4233766"/>
                <a:ext cx="274814" cy="552545"/>
              </a:xfrm>
              <a:custGeom>
                <a:avLst/>
                <a:gdLst>
                  <a:gd name="connsiteX0" fmla="*/ 273653 w 274814"/>
                  <a:gd name="connsiteY0" fmla="*/ 0 h 552545"/>
                  <a:gd name="connsiteX1" fmla="*/ 0 w 274814"/>
                  <a:gd name="connsiteY1" fmla="*/ 552545 h 5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814" h="552545">
                    <a:moveTo>
                      <a:pt x="273653" y="0"/>
                    </a:moveTo>
                    <a:cubicBezTo>
                      <a:pt x="273653" y="0"/>
                      <a:pt x="308229" y="400336"/>
                      <a:pt x="0" y="552545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CC945D3D-01EC-5D28-7E62-B25591031F27}"/>
                  </a:ext>
                </a:extLst>
              </p:cNvPr>
              <p:cNvSpPr/>
              <p:nvPr/>
            </p:nvSpPr>
            <p:spPr>
              <a:xfrm>
                <a:off x="1271764" y="4233829"/>
                <a:ext cx="333749" cy="538315"/>
              </a:xfrm>
              <a:custGeom>
                <a:avLst/>
                <a:gdLst>
                  <a:gd name="connsiteX0" fmla="*/ 36153 w 333749"/>
                  <a:gd name="connsiteY0" fmla="*/ 420371 h 538315"/>
                  <a:gd name="connsiteX1" fmla="*/ 173884 w 333749"/>
                  <a:gd name="connsiteY1" fmla="*/ 538005 h 538315"/>
                  <a:gd name="connsiteX2" fmla="*/ 305425 w 333749"/>
                  <a:gd name="connsiteY2" fmla="*/ 420276 h 538315"/>
                  <a:gd name="connsiteX3" fmla="*/ 266944 w 333749"/>
                  <a:gd name="connsiteY3" fmla="*/ 420276 h 538315"/>
                  <a:gd name="connsiteX4" fmla="*/ 327808 w 333749"/>
                  <a:gd name="connsiteY4" fmla="*/ 381985 h 538315"/>
                  <a:gd name="connsiteX5" fmla="*/ 333619 w 333749"/>
                  <a:gd name="connsiteY5" fmla="*/ 326073 h 538315"/>
                  <a:gd name="connsiteX6" fmla="*/ 262181 w 333749"/>
                  <a:gd name="connsiteY6" fmla="*/ 292831 h 538315"/>
                  <a:gd name="connsiteX7" fmla="*/ 325713 w 333749"/>
                  <a:gd name="connsiteY7" fmla="*/ 246159 h 538315"/>
                  <a:gd name="connsiteX8" fmla="*/ 274087 w 333749"/>
                  <a:gd name="connsiteY8" fmla="*/ 136431 h 538315"/>
                  <a:gd name="connsiteX9" fmla="*/ 199888 w 333749"/>
                  <a:gd name="connsiteY9" fmla="*/ 87472 h 538315"/>
                  <a:gd name="connsiteX10" fmla="*/ 69776 w 333749"/>
                  <a:gd name="connsiteY10" fmla="*/ 985 h 538315"/>
                  <a:gd name="connsiteX11" fmla="*/ 36058 w 333749"/>
                  <a:gd name="connsiteY11" fmla="*/ 74232 h 538315"/>
                  <a:gd name="connsiteX12" fmla="*/ 95779 w 333749"/>
                  <a:gd name="connsiteY12" fmla="*/ 172626 h 538315"/>
                  <a:gd name="connsiteX13" fmla="*/ 21103 w 333749"/>
                  <a:gd name="connsiteY13" fmla="*/ 170625 h 538315"/>
                  <a:gd name="connsiteX14" fmla="*/ 1482 w 333749"/>
                  <a:gd name="connsiteY14" fmla="*/ 255017 h 538315"/>
                  <a:gd name="connsiteX15" fmla="*/ 66823 w 333749"/>
                  <a:gd name="connsiteY15" fmla="*/ 309881 h 538315"/>
                  <a:gd name="connsiteX16" fmla="*/ 36153 w 333749"/>
                  <a:gd name="connsiteY16" fmla="*/ 420371 h 5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3749" h="538315">
                    <a:moveTo>
                      <a:pt x="36153" y="420371"/>
                    </a:moveTo>
                    <a:cubicBezTo>
                      <a:pt x="36153" y="420371"/>
                      <a:pt x="93398" y="545339"/>
                      <a:pt x="173884" y="538005"/>
                    </a:cubicBezTo>
                    <a:cubicBezTo>
                      <a:pt x="254466" y="530670"/>
                      <a:pt x="305425" y="420276"/>
                      <a:pt x="305425" y="420276"/>
                    </a:cubicBezTo>
                    <a:lnTo>
                      <a:pt x="266944" y="420276"/>
                    </a:lnTo>
                    <a:cubicBezTo>
                      <a:pt x="266944" y="420276"/>
                      <a:pt x="320474" y="398654"/>
                      <a:pt x="327808" y="381985"/>
                    </a:cubicBezTo>
                    <a:cubicBezTo>
                      <a:pt x="335143" y="365316"/>
                      <a:pt x="333619" y="326073"/>
                      <a:pt x="333619" y="326073"/>
                    </a:cubicBezTo>
                    <a:cubicBezTo>
                      <a:pt x="333619" y="326073"/>
                      <a:pt x="220843" y="343980"/>
                      <a:pt x="262181" y="292831"/>
                    </a:cubicBezTo>
                    <a:cubicBezTo>
                      <a:pt x="303520" y="241682"/>
                      <a:pt x="325713" y="246159"/>
                      <a:pt x="325713" y="246159"/>
                    </a:cubicBezTo>
                    <a:cubicBezTo>
                      <a:pt x="325713" y="246159"/>
                      <a:pt x="325999" y="162815"/>
                      <a:pt x="274087" y="136431"/>
                    </a:cubicBezTo>
                    <a:cubicBezTo>
                      <a:pt x="274087" y="136431"/>
                      <a:pt x="205031" y="167863"/>
                      <a:pt x="199888" y="87472"/>
                    </a:cubicBezTo>
                    <a:cubicBezTo>
                      <a:pt x="199888" y="87472"/>
                      <a:pt x="115972" y="-10826"/>
                      <a:pt x="69776" y="985"/>
                    </a:cubicBezTo>
                    <a:lnTo>
                      <a:pt x="36058" y="74232"/>
                    </a:lnTo>
                    <a:cubicBezTo>
                      <a:pt x="36058" y="74232"/>
                      <a:pt x="128355" y="125286"/>
                      <a:pt x="95779" y="172626"/>
                    </a:cubicBezTo>
                    <a:cubicBezTo>
                      <a:pt x="63204" y="219965"/>
                      <a:pt x="21103" y="170625"/>
                      <a:pt x="21103" y="170625"/>
                    </a:cubicBezTo>
                    <a:cubicBezTo>
                      <a:pt x="21103" y="170625"/>
                      <a:pt x="-6614" y="246063"/>
                      <a:pt x="1482" y="255017"/>
                    </a:cubicBezTo>
                    <a:cubicBezTo>
                      <a:pt x="1482" y="255017"/>
                      <a:pt x="43011" y="276543"/>
                      <a:pt x="66823" y="309881"/>
                    </a:cubicBezTo>
                    <a:cubicBezTo>
                      <a:pt x="90636" y="343218"/>
                      <a:pt x="89588" y="400940"/>
                      <a:pt x="36153" y="420371"/>
                    </a:cubicBezTo>
                    <a:close/>
                  </a:path>
                </a:pathLst>
              </a:custGeom>
              <a:solidFill>
                <a:srgbClr val="3184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37F5CD11-FF4B-BCED-9FFC-439B65D28EA0}"/>
                  </a:ext>
                </a:extLst>
              </p:cNvPr>
              <p:cNvSpPr/>
              <p:nvPr/>
            </p:nvSpPr>
            <p:spPr>
              <a:xfrm>
                <a:off x="1469416" y="4685203"/>
                <a:ext cx="708526" cy="574215"/>
              </a:xfrm>
              <a:custGeom>
                <a:avLst/>
                <a:gdLst>
                  <a:gd name="connsiteX0" fmla="*/ 469056 w 708526"/>
                  <a:gd name="connsiteY0" fmla="*/ 574216 h 574215"/>
                  <a:gd name="connsiteX1" fmla="*/ 707753 w 708526"/>
                  <a:gd name="connsiteY1" fmla="*/ 489252 h 574215"/>
                  <a:gd name="connsiteX2" fmla="*/ 647745 w 708526"/>
                  <a:gd name="connsiteY2" fmla="*/ 232935 h 574215"/>
                  <a:gd name="connsiteX3" fmla="*/ 517157 w 708526"/>
                  <a:gd name="connsiteY3" fmla="*/ 245603 h 574215"/>
                  <a:gd name="connsiteX4" fmla="*/ 592691 w 708526"/>
                  <a:gd name="connsiteY4" fmla="*/ 126541 h 574215"/>
                  <a:gd name="connsiteX5" fmla="*/ 393999 w 708526"/>
                  <a:gd name="connsiteY5" fmla="*/ 11097 h 574215"/>
                  <a:gd name="connsiteX6" fmla="*/ 284462 w 708526"/>
                  <a:gd name="connsiteY6" fmla="*/ 51960 h 574215"/>
                  <a:gd name="connsiteX7" fmla="*/ 302369 w 708526"/>
                  <a:gd name="connsiteY7" fmla="*/ 3477 h 574215"/>
                  <a:gd name="connsiteX8" fmla="*/ 33383 w 708526"/>
                  <a:gd name="connsiteY8" fmla="*/ 142066 h 574215"/>
                  <a:gd name="connsiteX9" fmla="*/ 67577 w 708526"/>
                  <a:gd name="connsiteY9" fmla="*/ 425721 h 574215"/>
                  <a:gd name="connsiteX10" fmla="*/ 170733 w 708526"/>
                  <a:gd name="connsiteY10" fmla="*/ 366761 h 574215"/>
                  <a:gd name="connsiteX11" fmla="*/ 197403 w 708526"/>
                  <a:gd name="connsiteY11" fmla="*/ 493443 h 574215"/>
                  <a:gd name="connsiteX12" fmla="*/ 335897 w 708526"/>
                  <a:gd name="connsiteY12" fmla="*/ 544688 h 574215"/>
                  <a:gd name="connsiteX13" fmla="*/ 388856 w 708526"/>
                  <a:gd name="connsiteY13" fmla="*/ 436960 h 574215"/>
                  <a:gd name="connsiteX14" fmla="*/ 469056 w 708526"/>
                  <a:gd name="connsiteY14" fmla="*/ 574216 h 574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8526" h="574215">
                    <a:moveTo>
                      <a:pt x="469056" y="574216"/>
                    </a:moveTo>
                    <a:cubicBezTo>
                      <a:pt x="469056" y="574216"/>
                      <a:pt x="699942" y="538878"/>
                      <a:pt x="707753" y="489252"/>
                    </a:cubicBezTo>
                    <a:cubicBezTo>
                      <a:pt x="715563" y="439627"/>
                      <a:pt x="662033" y="229791"/>
                      <a:pt x="647745" y="232935"/>
                    </a:cubicBezTo>
                    <a:cubicBezTo>
                      <a:pt x="633458" y="236078"/>
                      <a:pt x="517157" y="245603"/>
                      <a:pt x="517157" y="245603"/>
                    </a:cubicBezTo>
                    <a:cubicBezTo>
                      <a:pt x="517157" y="245603"/>
                      <a:pt x="592786" y="147591"/>
                      <a:pt x="592691" y="126541"/>
                    </a:cubicBezTo>
                    <a:cubicBezTo>
                      <a:pt x="592595" y="105490"/>
                      <a:pt x="424765" y="-1190"/>
                      <a:pt x="393999" y="11097"/>
                    </a:cubicBezTo>
                    <a:cubicBezTo>
                      <a:pt x="363233" y="23385"/>
                      <a:pt x="318180" y="67009"/>
                      <a:pt x="284462" y="51960"/>
                    </a:cubicBezTo>
                    <a:cubicBezTo>
                      <a:pt x="284462" y="51960"/>
                      <a:pt x="305893" y="15288"/>
                      <a:pt x="302369" y="3477"/>
                    </a:cubicBezTo>
                    <a:cubicBezTo>
                      <a:pt x="302369" y="3477"/>
                      <a:pt x="124918" y="-34718"/>
                      <a:pt x="33383" y="142066"/>
                    </a:cubicBezTo>
                    <a:cubicBezTo>
                      <a:pt x="-58153" y="318850"/>
                      <a:pt x="67577" y="425721"/>
                      <a:pt x="67577" y="425721"/>
                    </a:cubicBezTo>
                    <a:cubicBezTo>
                      <a:pt x="67577" y="425721"/>
                      <a:pt x="152540" y="352187"/>
                      <a:pt x="170733" y="366761"/>
                    </a:cubicBezTo>
                    <a:cubicBezTo>
                      <a:pt x="188926" y="381334"/>
                      <a:pt x="197403" y="493443"/>
                      <a:pt x="197403" y="493443"/>
                    </a:cubicBezTo>
                    <a:lnTo>
                      <a:pt x="335897" y="544688"/>
                    </a:lnTo>
                    <a:cubicBezTo>
                      <a:pt x="335897" y="544688"/>
                      <a:pt x="367234" y="431626"/>
                      <a:pt x="388856" y="436960"/>
                    </a:cubicBezTo>
                    <a:cubicBezTo>
                      <a:pt x="410287" y="442199"/>
                      <a:pt x="435909" y="564500"/>
                      <a:pt x="469056" y="574216"/>
                    </a:cubicBezTo>
                    <a:close/>
                  </a:path>
                </a:pathLst>
              </a:custGeom>
              <a:solidFill>
                <a:srgbClr val="3184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CA09F83D-B44F-4303-9282-CF7DBCAA6990}"/>
                  </a:ext>
                </a:extLst>
              </p:cNvPr>
              <p:cNvSpPr/>
              <p:nvPr/>
            </p:nvSpPr>
            <p:spPr>
              <a:xfrm>
                <a:off x="1502703" y="4821205"/>
                <a:ext cx="640746" cy="331628"/>
              </a:xfrm>
              <a:custGeom>
                <a:avLst/>
                <a:gdLst>
                  <a:gd name="connsiteX0" fmla="*/ 0 w 640746"/>
                  <a:gd name="connsiteY0" fmla="*/ 6064 h 331628"/>
                  <a:gd name="connsiteX1" fmla="*/ 640747 w 640746"/>
                  <a:gd name="connsiteY1" fmla="*/ 331629 h 33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0746" h="331628">
                    <a:moveTo>
                      <a:pt x="0" y="6064"/>
                    </a:moveTo>
                    <a:cubicBezTo>
                      <a:pt x="0" y="6064"/>
                      <a:pt x="278987" y="-71946"/>
                      <a:pt x="640747" y="331629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43ECC3CF-473C-1C1A-8EA1-06F696161182}"/>
                  </a:ext>
                </a:extLst>
              </p:cNvPr>
              <p:cNvSpPr/>
              <p:nvPr/>
            </p:nvSpPr>
            <p:spPr>
              <a:xfrm>
                <a:off x="1815314" y="4794387"/>
                <a:ext cx="158781" cy="94127"/>
              </a:xfrm>
              <a:custGeom>
                <a:avLst/>
                <a:gdLst>
                  <a:gd name="connsiteX0" fmla="*/ 0 w 158781"/>
                  <a:gd name="connsiteY0" fmla="*/ 94127 h 94127"/>
                  <a:gd name="connsiteX1" fmla="*/ 158782 w 158781"/>
                  <a:gd name="connsiteY1" fmla="*/ 20 h 9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781" h="94127">
                    <a:moveTo>
                      <a:pt x="0" y="94127"/>
                    </a:moveTo>
                    <a:cubicBezTo>
                      <a:pt x="0" y="94127"/>
                      <a:pt x="82582" y="-1599"/>
                      <a:pt x="158782" y="20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5663432-DBB1-8B62-FFD7-1CD8FBE40F34}"/>
                  </a:ext>
                </a:extLst>
              </p:cNvPr>
              <p:cNvSpPr/>
              <p:nvPr/>
            </p:nvSpPr>
            <p:spPr>
              <a:xfrm>
                <a:off x="1974095" y="4991575"/>
                <a:ext cx="36385" cy="168592"/>
              </a:xfrm>
              <a:custGeom>
                <a:avLst/>
                <a:gdLst>
                  <a:gd name="connsiteX0" fmla="*/ 0 w 36385"/>
                  <a:gd name="connsiteY0" fmla="*/ 0 h 168592"/>
                  <a:gd name="connsiteX1" fmla="*/ 36386 w 36385"/>
                  <a:gd name="connsiteY1" fmla="*/ 168593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385" h="168592">
                    <a:moveTo>
                      <a:pt x="0" y="0"/>
                    </a:moveTo>
                    <a:cubicBezTo>
                      <a:pt x="0" y="0"/>
                      <a:pt x="5429" y="143351"/>
                      <a:pt x="36386" y="168593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DD766460-4683-E293-8FCC-A429DEA34CE0}"/>
                  </a:ext>
                </a:extLst>
              </p:cNvPr>
              <p:cNvSpPr/>
              <p:nvPr/>
            </p:nvSpPr>
            <p:spPr>
              <a:xfrm>
                <a:off x="2048295" y="5047413"/>
                <a:ext cx="64960" cy="8170"/>
              </a:xfrm>
              <a:custGeom>
                <a:avLst/>
                <a:gdLst>
                  <a:gd name="connsiteX0" fmla="*/ 0 w 64960"/>
                  <a:gd name="connsiteY0" fmla="*/ 8170 h 8170"/>
                  <a:gd name="connsiteX1" fmla="*/ 64960 w 64960"/>
                  <a:gd name="connsiteY1" fmla="*/ 8170 h 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960" h="8170">
                    <a:moveTo>
                      <a:pt x="0" y="8170"/>
                    </a:moveTo>
                    <a:cubicBezTo>
                      <a:pt x="0" y="8170"/>
                      <a:pt x="34766" y="-10213"/>
                      <a:pt x="64960" y="8170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17E20B82-0685-5A3D-6288-470D87C62271}"/>
                  </a:ext>
                </a:extLst>
              </p:cNvPr>
              <p:cNvSpPr/>
              <p:nvPr/>
            </p:nvSpPr>
            <p:spPr>
              <a:xfrm>
                <a:off x="1640149" y="4772132"/>
                <a:ext cx="148494" cy="56089"/>
              </a:xfrm>
              <a:custGeom>
                <a:avLst/>
                <a:gdLst>
                  <a:gd name="connsiteX0" fmla="*/ 0 w 148494"/>
                  <a:gd name="connsiteY0" fmla="*/ 56089 h 56089"/>
                  <a:gd name="connsiteX1" fmla="*/ 148495 w 148494"/>
                  <a:gd name="connsiteY1" fmla="*/ 82 h 5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8494" h="56089">
                    <a:moveTo>
                      <a:pt x="0" y="56089"/>
                    </a:moveTo>
                    <a:cubicBezTo>
                      <a:pt x="0" y="56089"/>
                      <a:pt x="78867" y="-2489"/>
                      <a:pt x="148495" y="82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364C4040-966B-D0CA-7FD0-600B88C81803}"/>
                  </a:ext>
                </a:extLst>
              </p:cNvPr>
              <p:cNvSpPr/>
              <p:nvPr/>
            </p:nvSpPr>
            <p:spPr>
              <a:xfrm>
                <a:off x="1724075" y="4863178"/>
                <a:ext cx="13419" cy="192404"/>
              </a:xfrm>
              <a:custGeom>
                <a:avLst/>
                <a:gdLst>
                  <a:gd name="connsiteX0" fmla="*/ 13420 w 13419"/>
                  <a:gd name="connsiteY0" fmla="*/ 0 h 192404"/>
                  <a:gd name="connsiteX1" fmla="*/ 13420 w 13419"/>
                  <a:gd name="connsiteY1" fmla="*/ 192405 h 19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419" h="192404">
                    <a:moveTo>
                      <a:pt x="13420" y="0"/>
                    </a:moveTo>
                    <a:cubicBezTo>
                      <a:pt x="13420" y="0"/>
                      <a:pt x="-16775" y="109061"/>
                      <a:pt x="13420" y="192405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86147539-A7BC-0584-B458-645E7D8E8C76}"/>
                  </a:ext>
                </a:extLst>
              </p:cNvPr>
              <p:cNvSpPr/>
              <p:nvPr/>
            </p:nvSpPr>
            <p:spPr>
              <a:xfrm>
                <a:off x="1545621" y="4821173"/>
                <a:ext cx="31853" cy="170402"/>
              </a:xfrm>
              <a:custGeom>
                <a:avLst/>
                <a:gdLst>
                  <a:gd name="connsiteX0" fmla="*/ 31854 w 31853"/>
                  <a:gd name="connsiteY0" fmla="*/ 0 h 170402"/>
                  <a:gd name="connsiteX1" fmla="*/ 1469 w 31853"/>
                  <a:gd name="connsiteY1" fmla="*/ 170402 h 170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53" h="170402">
                    <a:moveTo>
                      <a:pt x="31854" y="0"/>
                    </a:moveTo>
                    <a:cubicBezTo>
                      <a:pt x="31854" y="0"/>
                      <a:pt x="-8056" y="129826"/>
                      <a:pt x="1469" y="170402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DE078BE-EA04-6A4B-415C-A0C7F3EE8375}"/>
                  </a:ext>
                </a:extLst>
              </p:cNvPr>
              <p:cNvSpPr/>
              <p:nvPr/>
            </p:nvSpPr>
            <p:spPr>
              <a:xfrm>
                <a:off x="1373354" y="4273771"/>
                <a:ext cx="77098" cy="459962"/>
              </a:xfrm>
              <a:custGeom>
                <a:avLst/>
                <a:gdLst>
                  <a:gd name="connsiteX0" fmla="*/ 66675 w 77098"/>
                  <a:gd name="connsiteY0" fmla="*/ 459962 h 459962"/>
                  <a:gd name="connsiteX1" fmla="*/ 0 w 77098"/>
                  <a:gd name="connsiteY1" fmla="*/ 0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098" h="459962">
                    <a:moveTo>
                      <a:pt x="66675" y="459962"/>
                    </a:moveTo>
                    <a:cubicBezTo>
                      <a:pt x="66675" y="459962"/>
                      <a:pt x="116014" y="173927"/>
                      <a:pt x="0" y="0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B277B3C2-E482-FAD7-1608-DF796E6EF596}"/>
                  </a:ext>
                </a:extLst>
              </p:cNvPr>
              <p:cNvSpPr/>
              <p:nvPr/>
            </p:nvSpPr>
            <p:spPr>
              <a:xfrm>
                <a:off x="1336302" y="4475606"/>
                <a:ext cx="113347" cy="76676"/>
              </a:xfrm>
              <a:custGeom>
                <a:avLst/>
                <a:gdLst>
                  <a:gd name="connsiteX0" fmla="*/ 0 w 113347"/>
                  <a:gd name="connsiteY0" fmla="*/ 0 h 76676"/>
                  <a:gd name="connsiteX1" fmla="*/ 113347 w 113347"/>
                  <a:gd name="connsiteY1" fmla="*/ 76676 h 7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47" h="76676">
                    <a:moveTo>
                      <a:pt x="0" y="0"/>
                    </a:moveTo>
                    <a:cubicBezTo>
                      <a:pt x="0" y="0"/>
                      <a:pt x="89916" y="32671"/>
                      <a:pt x="113347" y="76676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1607163-A3B5-A21B-6B92-B012106B587E}"/>
                  </a:ext>
                </a:extLst>
              </p:cNvPr>
              <p:cNvSpPr/>
              <p:nvPr/>
            </p:nvSpPr>
            <p:spPr>
              <a:xfrm>
                <a:off x="1449649" y="4600764"/>
                <a:ext cx="111918" cy="35623"/>
              </a:xfrm>
              <a:custGeom>
                <a:avLst/>
                <a:gdLst>
                  <a:gd name="connsiteX0" fmla="*/ 0 w 111918"/>
                  <a:gd name="connsiteY0" fmla="*/ 35624 h 35623"/>
                  <a:gd name="connsiteX1" fmla="*/ 111919 w 111918"/>
                  <a:gd name="connsiteY1" fmla="*/ 0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918" h="35623">
                    <a:moveTo>
                      <a:pt x="0" y="35624"/>
                    </a:moveTo>
                    <a:cubicBezTo>
                      <a:pt x="0" y="35624"/>
                      <a:pt x="79724" y="27813"/>
                      <a:pt x="111919" y="0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1C3DDF99-5DF1-D878-F6F8-624901EB633E}"/>
                  </a:ext>
                </a:extLst>
              </p:cNvPr>
              <p:cNvSpPr/>
              <p:nvPr/>
            </p:nvSpPr>
            <p:spPr>
              <a:xfrm>
                <a:off x="1440029" y="4409770"/>
                <a:ext cx="105632" cy="46690"/>
              </a:xfrm>
              <a:custGeom>
                <a:avLst/>
                <a:gdLst>
                  <a:gd name="connsiteX0" fmla="*/ 0 w 105632"/>
                  <a:gd name="connsiteY0" fmla="*/ 46691 h 46690"/>
                  <a:gd name="connsiteX1" fmla="*/ 105632 w 105632"/>
                  <a:gd name="connsiteY1" fmla="*/ 3162 h 4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632" h="46690">
                    <a:moveTo>
                      <a:pt x="0" y="46691"/>
                    </a:moveTo>
                    <a:cubicBezTo>
                      <a:pt x="0" y="46691"/>
                      <a:pt x="61341" y="-14364"/>
                      <a:pt x="105632" y="3162"/>
                    </a:cubicBezTo>
                  </a:path>
                </a:pathLst>
              </a:custGeom>
              <a:noFill/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696F0BEF-1E70-C84B-28CC-AA2FE28DAEE8}"/>
                  </a:ext>
                </a:extLst>
              </p:cNvPr>
              <p:cNvSpPr/>
              <p:nvPr/>
            </p:nvSpPr>
            <p:spPr>
              <a:xfrm>
                <a:off x="1356018" y="4668106"/>
                <a:ext cx="82581" cy="17049"/>
              </a:xfrm>
              <a:custGeom>
                <a:avLst/>
                <a:gdLst>
                  <a:gd name="connsiteX0" fmla="*/ 82582 w 82581"/>
                  <a:gd name="connsiteY0" fmla="*/ 17050 h 17049"/>
                  <a:gd name="connsiteX1" fmla="*/ 0 w 82581"/>
                  <a:gd name="connsiteY1" fmla="*/ 0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581" h="17049">
                    <a:moveTo>
                      <a:pt x="82582" y="17050"/>
                    </a:moveTo>
                    <a:lnTo>
                      <a:pt x="0" y="0"/>
                    </a:lnTo>
                  </a:path>
                </a:pathLst>
              </a:custGeom>
              <a:ln w="695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6BF4437-88AA-F026-65A8-92DFFBDCDCF0}"/>
                  </a:ext>
                </a:extLst>
              </p:cNvPr>
              <p:cNvSpPr/>
              <p:nvPr/>
            </p:nvSpPr>
            <p:spPr>
              <a:xfrm>
                <a:off x="955873" y="4959381"/>
                <a:ext cx="473202" cy="283940"/>
              </a:xfrm>
              <a:custGeom>
                <a:avLst/>
                <a:gdLst>
                  <a:gd name="connsiteX0" fmla="*/ 473202 w 473202"/>
                  <a:gd name="connsiteY0" fmla="*/ 0 h 283940"/>
                  <a:gd name="connsiteX1" fmla="*/ 0 w 473202"/>
                  <a:gd name="connsiteY1" fmla="*/ 283940 h 283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3202" h="283940">
                    <a:moveTo>
                      <a:pt x="473202" y="0"/>
                    </a:moveTo>
                    <a:cubicBezTo>
                      <a:pt x="473202" y="0"/>
                      <a:pt x="252889" y="225933"/>
                      <a:pt x="0" y="283940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ABA1B915-033E-6805-0B13-89C6379919F1}"/>
                  </a:ext>
                </a:extLst>
              </p:cNvPr>
              <p:cNvSpPr/>
              <p:nvPr/>
            </p:nvSpPr>
            <p:spPr>
              <a:xfrm>
                <a:off x="1271722" y="5082063"/>
                <a:ext cx="29371" cy="200310"/>
              </a:xfrm>
              <a:custGeom>
                <a:avLst/>
                <a:gdLst>
                  <a:gd name="connsiteX0" fmla="*/ 12192 w 29371"/>
                  <a:gd name="connsiteY0" fmla="*/ 0 h 200310"/>
                  <a:gd name="connsiteX1" fmla="*/ 0 w 29371"/>
                  <a:gd name="connsiteY1" fmla="*/ 200311 h 20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71" h="200310">
                    <a:moveTo>
                      <a:pt x="12192" y="0"/>
                    </a:moveTo>
                    <a:cubicBezTo>
                      <a:pt x="12192" y="0"/>
                      <a:pt x="58007" y="134493"/>
                      <a:pt x="0" y="200311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157A2351-471B-D2B4-DDE4-2371B8E6771A}"/>
                  </a:ext>
                </a:extLst>
              </p:cNvPr>
              <p:cNvSpPr/>
              <p:nvPr/>
            </p:nvSpPr>
            <p:spPr>
              <a:xfrm>
                <a:off x="1209048" y="4931484"/>
                <a:ext cx="164306" cy="79332"/>
              </a:xfrm>
              <a:custGeom>
                <a:avLst/>
                <a:gdLst>
                  <a:gd name="connsiteX0" fmla="*/ 164306 w 164306"/>
                  <a:gd name="connsiteY0" fmla="*/ 79332 h 79332"/>
                  <a:gd name="connsiteX1" fmla="*/ 0 w 164306"/>
                  <a:gd name="connsiteY1" fmla="*/ 1037 h 7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306" h="79332">
                    <a:moveTo>
                      <a:pt x="164306" y="79332"/>
                    </a:moveTo>
                    <a:cubicBezTo>
                      <a:pt x="164306" y="79332"/>
                      <a:pt x="90868" y="-10584"/>
                      <a:pt x="0" y="1037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C073E537-7163-247C-83DD-45FDC9CC70B7}"/>
                  </a:ext>
                </a:extLst>
              </p:cNvPr>
              <p:cNvSpPr/>
              <p:nvPr/>
            </p:nvSpPr>
            <p:spPr>
              <a:xfrm>
                <a:off x="1074650" y="5171312"/>
                <a:ext cx="68402" cy="123062"/>
              </a:xfrm>
              <a:custGeom>
                <a:avLst/>
                <a:gdLst>
                  <a:gd name="connsiteX0" fmla="*/ 67818 w 68402"/>
                  <a:gd name="connsiteY0" fmla="*/ 0 h 123062"/>
                  <a:gd name="connsiteX1" fmla="*/ 0 w 68402"/>
                  <a:gd name="connsiteY1" fmla="*/ 123063 h 12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402" h="123062">
                    <a:moveTo>
                      <a:pt x="67818" y="0"/>
                    </a:moveTo>
                    <a:cubicBezTo>
                      <a:pt x="67818" y="0"/>
                      <a:pt x="79343" y="81343"/>
                      <a:pt x="0" y="123063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A2836516-CCDF-954A-A451-26F3F542C213}"/>
                  </a:ext>
                </a:extLst>
              </p:cNvPr>
              <p:cNvSpPr/>
              <p:nvPr/>
            </p:nvSpPr>
            <p:spPr>
              <a:xfrm>
                <a:off x="1061505" y="5043605"/>
                <a:ext cx="168116" cy="62175"/>
              </a:xfrm>
              <a:custGeom>
                <a:avLst/>
                <a:gdLst>
                  <a:gd name="connsiteX0" fmla="*/ 168116 w 168116"/>
                  <a:gd name="connsiteY0" fmla="*/ 62175 h 62175"/>
                  <a:gd name="connsiteX1" fmla="*/ 0 w 168116"/>
                  <a:gd name="connsiteY1" fmla="*/ 3787 h 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116" h="62175">
                    <a:moveTo>
                      <a:pt x="168116" y="62175"/>
                    </a:moveTo>
                    <a:cubicBezTo>
                      <a:pt x="168116" y="62175"/>
                      <a:pt x="54483" y="-18121"/>
                      <a:pt x="0" y="3787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97226B79-2543-F25C-CDE7-C08E27989900}"/>
                  </a:ext>
                </a:extLst>
              </p:cNvPr>
              <p:cNvSpPr/>
              <p:nvPr/>
            </p:nvSpPr>
            <p:spPr>
              <a:xfrm>
                <a:off x="1301059" y="5192267"/>
                <a:ext cx="35147" cy="71913"/>
              </a:xfrm>
              <a:custGeom>
                <a:avLst/>
                <a:gdLst>
                  <a:gd name="connsiteX0" fmla="*/ 0 w 35147"/>
                  <a:gd name="connsiteY0" fmla="*/ 0 h 71913"/>
                  <a:gd name="connsiteX1" fmla="*/ 35147 w 35147"/>
                  <a:gd name="connsiteY1" fmla="*/ 71914 h 71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47" h="71913">
                    <a:moveTo>
                      <a:pt x="0" y="0"/>
                    </a:moveTo>
                    <a:cubicBezTo>
                      <a:pt x="0" y="0"/>
                      <a:pt x="30766" y="22288"/>
                      <a:pt x="35147" y="71914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F087BF21-BC8E-C1B1-63DF-07044CDFF230}"/>
                  </a:ext>
                </a:extLst>
              </p:cNvPr>
              <p:cNvSpPr/>
              <p:nvPr/>
            </p:nvSpPr>
            <p:spPr>
              <a:xfrm>
                <a:off x="1061410" y="4592763"/>
                <a:ext cx="147732" cy="201549"/>
              </a:xfrm>
              <a:custGeom>
                <a:avLst/>
                <a:gdLst>
                  <a:gd name="connsiteX0" fmla="*/ 147733 w 147732"/>
                  <a:gd name="connsiteY0" fmla="*/ 0 h 201549"/>
                  <a:gd name="connsiteX1" fmla="*/ 0 w 147732"/>
                  <a:gd name="connsiteY1" fmla="*/ 201549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732" h="201549">
                    <a:moveTo>
                      <a:pt x="147733" y="0"/>
                    </a:moveTo>
                    <a:cubicBezTo>
                      <a:pt x="147733" y="0"/>
                      <a:pt x="138017" y="165449"/>
                      <a:pt x="0" y="201549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4B0E6563-DF75-0C93-D988-83E4A048A34E}"/>
                  </a:ext>
                </a:extLst>
              </p:cNvPr>
              <p:cNvSpPr/>
              <p:nvPr/>
            </p:nvSpPr>
            <p:spPr>
              <a:xfrm>
                <a:off x="846907" y="4538376"/>
                <a:ext cx="169259" cy="80295"/>
              </a:xfrm>
              <a:custGeom>
                <a:avLst/>
                <a:gdLst>
                  <a:gd name="connsiteX0" fmla="*/ 169259 w 169259"/>
                  <a:gd name="connsiteY0" fmla="*/ 0 h 80295"/>
                  <a:gd name="connsiteX1" fmla="*/ 0 w 169259"/>
                  <a:gd name="connsiteY1" fmla="*/ 80296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9259" h="80295">
                    <a:moveTo>
                      <a:pt x="169259" y="0"/>
                    </a:moveTo>
                    <a:cubicBezTo>
                      <a:pt x="169259" y="0"/>
                      <a:pt x="2286" y="51626"/>
                      <a:pt x="0" y="80296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91FACCF3-AB92-0997-3B24-AF1CDCF45215}"/>
                  </a:ext>
                </a:extLst>
              </p:cNvPr>
              <p:cNvSpPr/>
              <p:nvPr/>
            </p:nvSpPr>
            <p:spPr>
              <a:xfrm>
                <a:off x="1155231" y="4433125"/>
                <a:ext cx="9525" cy="140398"/>
              </a:xfrm>
              <a:custGeom>
                <a:avLst/>
                <a:gdLst>
                  <a:gd name="connsiteX0" fmla="*/ 0 w 9525"/>
                  <a:gd name="connsiteY0" fmla="*/ 140399 h 140398"/>
                  <a:gd name="connsiteX1" fmla="*/ 0 w 9525"/>
                  <a:gd name="connsiteY1" fmla="*/ 0 h 14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0398">
                    <a:moveTo>
                      <a:pt x="0" y="140399"/>
                    </a:moveTo>
                    <a:lnTo>
                      <a:pt x="0" y="0"/>
                    </a:lnTo>
                  </a:path>
                </a:pathLst>
              </a:custGeom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7481C2B-9945-C41A-0742-DA01D7C9C730}"/>
                  </a:ext>
                </a:extLst>
              </p:cNvPr>
              <p:cNvSpPr/>
              <p:nvPr/>
            </p:nvSpPr>
            <p:spPr>
              <a:xfrm>
                <a:off x="1301012" y="4726971"/>
                <a:ext cx="55005" cy="94202"/>
              </a:xfrm>
              <a:custGeom>
                <a:avLst/>
                <a:gdLst>
                  <a:gd name="connsiteX0" fmla="*/ 47 w 55005"/>
                  <a:gd name="connsiteY0" fmla="*/ 94202 h 94202"/>
                  <a:gd name="connsiteX1" fmla="*/ 55006 w 55005"/>
                  <a:gd name="connsiteY1" fmla="*/ 0 h 9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005" h="94202">
                    <a:moveTo>
                      <a:pt x="47" y="94202"/>
                    </a:moveTo>
                    <a:cubicBezTo>
                      <a:pt x="-1858" y="84868"/>
                      <a:pt x="55006" y="0"/>
                      <a:pt x="55006" y="0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E25C26E-1B57-D242-1B77-EEC1FD435B44}"/>
                  </a:ext>
                </a:extLst>
              </p:cNvPr>
              <p:cNvSpPr/>
              <p:nvPr/>
            </p:nvSpPr>
            <p:spPr>
              <a:xfrm>
                <a:off x="1048646" y="4676679"/>
                <a:ext cx="129254" cy="50291"/>
              </a:xfrm>
              <a:custGeom>
                <a:avLst/>
                <a:gdLst>
                  <a:gd name="connsiteX0" fmla="*/ 129254 w 129254"/>
                  <a:gd name="connsiteY0" fmla="*/ 0 h 50291"/>
                  <a:gd name="connsiteX1" fmla="*/ 0 w 129254"/>
                  <a:gd name="connsiteY1" fmla="*/ 50292 h 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254" h="50291">
                    <a:moveTo>
                      <a:pt x="129254" y="0"/>
                    </a:moveTo>
                    <a:cubicBezTo>
                      <a:pt x="129254" y="0"/>
                      <a:pt x="34766" y="16383"/>
                      <a:pt x="0" y="50292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0524DC-28AC-2541-DCFD-F7B0CA404A38}"/>
                  </a:ext>
                </a:extLst>
              </p:cNvPr>
              <p:cNvSpPr/>
              <p:nvPr/>
            </p:nvSpPr>
            <p:spPr>
              <a:xfrm>
                <a:off x="1120560" y="4747259"/>
                <a:ext cx="25778" cy="94107"/>
              </a:xfrm>
              <a:custGeom>
                <a:avLst/>
                <a:gdLst>
                  <a:gd name="connsiteX0" fmla="*/ 22479 w 25778"/>
                  <a:gd name="connsiteY0" fmla="*/ 0 h 94107"/>
                  <a:gd name="connsiteX1" fmla="*/ 0 w 25778"/>
                  <a:gd name="connsiteY1" fmla="*/ 94107 h 9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778" h="94107">
                    <a:moveTo>
                      <a:pt x="22479" y="0"/>
                    </a:moveTo>
                    <a:cubicBezTo>
                      <a:pt x="22479" y="0"/>
                      <a:pt x="38481" y="56388"/>
                      <a:pt x="0" y="94107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ED047DA8-13DF-B1DA-AFDE-B654216814E5}"/>
                  </a:ext>
                </a:extLst>
              </p:cNvPr>
              <p:cNvSpPr/>
              <p:nvPr/>
            </p:nvSpPr>
            <p:spPr>
              <a:xfrm>
                <a:off x="890912" y="4578476"/>
                <a:ext cx="40800" cy="98107"/>
              </a:xfrm>
              <a:custGeom>
                <a:avLst/>
                <a:gdLst>
                  <a:gd name="connsiteX0" fmla="*/ 40577 w 40800"/>
                  <a:gd name="connsiteY0" fmla="*/ 0 h 98107"/>
                  <a:gd name="connsiteX1" fmla="*/ 0 w 40800"/>
                  <a:gd name="connsiteY1" fmla="*/ 98108 h 98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800" h="98107">
                    <a:moveTo>
                      <a:pt x="40577" y="0"/>
                    </a:moveTo>
                    <a:cubicBezTo>
                      <a:pt x="40577" y="0"/>
                      <a:pt x="46292" y="70866"/>
                      <a:pt x="0" y="98108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54CBE6F9-AA6A-2A84-ACE3-C936CD009A0C}"/>
                  </a:ext>
                </a:extLst>
              </p:cNvPr>
              <p:cNvSpPr/>
              <p:nvPr/>
            </p:nvSpPr>
            <p:spPr>
              <a:xfrm>
                <a:off x="1155231" y="4456461"/>
                <a:ext cx="37242" cy="46863"/>
              </a:xfrm>
              <a:custGeom>
                <a:avLst/>
                <a:gdLst>
                  <a:gd name="connsiteX0" fmla="*/ 0 w 37242"/>
                  <a:gd name="connsiteY0" fmla="*/ 46863 h 46863"/>
                  <a:gd name="connsiteX1" fmla="*/ 37243 w 37242"/>
                  <a:gd name="connsiteY1" fmla="*/ 0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42" h="46863">
                    <a:moveTo>
                      <a:pt x="0" y="46863"/>
                    </a:moveTo>
                    <a:cubicBezTo>
                      <a:pt x="0" y="46863"/>
                      <a:pt x="32671" y="41148"/>
                      <a:pt x="37243" y="0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71C4386D-F1BD-AA83-98A7-DEC0255A7C41}"/>
                  </a:ext>
                </a:extLst>
              </p:cNvPr>
              <p:cNvSpPr/>
              <p:nvPr/>
            </p:nvSpPr>
            <p:spPr>
              <a:xfrm>
                <a:off x="1654151" y="4433125"/>
                <a:ext cx="125729" cy="153161"/>
              </a:xfrm>
              <a:custGeom>
                <a:avLst/>
                <a:gdLst>
                  <a:gd name="connsiteX0" fmla="*/ 0 w 125729"/>
                  <a:gd name="connsiteY0" fmla="*/ 0 h 153161"/>
                  <a:gd name="connsiteX1" fmla="*/ 125730 w 125729"/>
                  <a:gd name="connsiteY1" fmla="*/ 153162 h 15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729" h="153161">
                    <a:moveTo>
                      <a:pt x="0" y="0"/>
                    </a:moveTo>
                    <a:cubicBezTo>
                      <a:pt x="0" y="0"/>
                      <a:pt x="42386" y="43148"/>
                      <a:pt x="125730" y="153162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36807672-E370-91E2-8F25-FEBC41267B41}"/>
                  </a:ext>
                </a:extLst>
              </p:cNvPr>
              <p:cNvSpPr/>
              <p:nvPr/>
            </p:nvSpPr>
            <p:spPr>
              <a:xfrm>
                <a:off x="1805884" y="4518151"/>
                <a:ext cx="168306" cy="43180"/>
              </a:xfrm>
              <a:custGeom>
                <a:avLst/>
                <a:gdLst>
                  <a:gd name="connsiteX0" fmla="*/ 0 w 168306"/>
                  <a:gd name="connsiteY0" fmla="*/ 10891 h 43180"/>
                  <a:gd name="connsiteX1" fmla="*/ 168307 w 168306"/>
                  <a:gd name="connsiteY1" fmla="*/ 43180 h 4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306" h="43180">
                    <a:moveTo>
                      <a:pt x="0" y="10891"/>
                    </a:moveTo>
                    <a:cubicBezTo>
                      <a:pt x="0" y="10891"/>
                      <a:pt x="119539" y="-28733"/>
                      <a:pt x="168307" y="43180"/>
                    </a:cubicBezTo>
                  </a:path>
                </a:pathLst>
              </a:custGeom>
              <a:noFill/>
              <a:ln w="695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480570C-1219-EB81-6905-08946257EED9}"/>
                  </a:ext>
                </a:extLst>
              </p:cNvPr>
              <p:cNvSpPr/>
              <p:nvPr/>
            </p:nvSpPr>
            <p:spPr>
              <a:xfrm>
                <a:off x="1518419" y="5264181"/>
                <a:ext cx="391953" cy="674941"/>
              </a:xfrm>
              <a:custGeom>
                <a:avLst/>
                <a:gdLst>
                  <a:gd name="connsiteX0" fmla="*/ 346710 w 391953"/>
                  <a:gd name="connsiteY0" fmla="*/ 0 h 674941"/>
                  <a:gd name="connsiteX1" fmla="*/ 71533 w 391953"/>
                  <a:gd name="connsiteY1" fmla="*/ 0 h 674941"/>
                  <a:gd name="connsiteX2" fmla="*/ 55340 w 391953"/>
                  <a:gd name="connsiteY2" fmla="*/ 153067 h 674941"/>
                  <a:gd name="connsiteX3" fmla="*/ 55340 w 391953"/>
                  <a:gd name="connsiteY3" fmla="*/ 153067 h 674941"/>
                  <a:gd name="connsiteX4" fmla="*/ 0 w 391953"/>
                  <a:gd name="connsiteY4" fmla="*/ 674942 h 674941"/>
                  <a:gd name="connsiteX5" fmla="*/ 277178 w 391953"/>
                  <a:gd name="connsiteY5" fmla="*/ 674942 h 674941"/>
                  <a:gd name="connsiteX6" fmla="*/ 337852 w 391953"/>
                  <a:gd name="connsiteY6" fmla="*/ 153067 h 674941"/>
                  <a:gd name="connsiteX7" fmla="*/ 346710 w 391953"/>
                  <a:gd name="connsiteY7" fmla="*/ 153067 h 674941"/>
                  <a:gd name="connsiteX8" fmla="*/ 391954 w 391953"/>
                  <a:gd name="connsiteY8" fmla="*/ 107823 h 674941"/>
                  <a:gd name="connsiteX9" fmla="*/ 391954 w 391953"/>
                  <a:gd name="connsiteY9" fmla="*/ 45244 h 674941"/>
                  <a:gd name="connsiteX10" fmla="*/ 346710 w 391953"/>
                  <a:gd name="connsiteY10" fmla="*/ 0 h 674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1953" h="674941">
                    <a:moveTo>
                      <a:pt x="346710" y="0"/>
                    </a:moveTo>
                    <a:lnTo>
                      <a:pt x="71533" y="0"/>
                    </a:lnTo>
                    <a:lnTo>
                      <a:pt x="55340" y="153067"/>
                    </a:lnTo>
                    <a:lnTo>
                      <a:pt x="55340" y="153067"/>
                    </a:lnTo>
                    <a:lnTo>
                      <a:pt x="0" y="674942"/>
                    </a:lnTo>
                    <a:lnTo>
                      <a:pt x="277178" y="674942"/>
                    </a:lnTo>
                    <a:lnTo>
                      <a:pt x="337852" y="153067"/>
                    </a:lnTo>
                    <a:lnTo>
                      <a:pt x="346710" y="153067"/>
                    </a:lnTo>
                    <a:cubicBezTo>
                      <a:pt x="371666" y="153067"/>
                      <a:pt x="391954" y="132778"/>
                      <a:pt x="391954" y="107823"/>
                    </a:cubicBezTo>
                    <a:lnTo>
                      <a:pt x="391954" y="45244"/>
                    </a:lnTo>
                    <a:cubicBezTo>
                      <a:pt x="391954" y="20288"/>
                      <a:pt x="371666" y="0"/>
                      <a:pt x="346710" y="0"/>
                    </a:cubicBezTo>
                    <a:close/>
                  </a:path>
                </a:pathLst>
              </a:custGeom>
              <a:solidFill>
                <a:srgbClr val="4B5454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" name="图形 4">
              <a:extLst>
                <a:ext uri="{FF2B5EF4-FFF2-40B4-BE49-F238E27FC236}">
                  <a16:creationId xmlns:a16="http://schemas.microsoft.com/office/drawing/2014/main" id="{63DCF081-EA1F-6C37-EB12-1A7E874FD1C0}"/>
                </a:ext>
              </a:extLst>
            </p:cNvPr>
            <p:cNvGrpSpPr/>
            <p:nvPr/>
          </p:nvGrpSpPr>
          <p:grpSpPr>
            <a:xfrm>
              <a:off x="3875190" y="4582381"/>
              <a:ext cx="1616964" cy="1352264"/>
              <a:chOff x="3875190" y="4582381"/>
              <a:chExt cx="1616964" cy="1352264"/>
            </a:xfrm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0357564-DD01-D017-79B0-35E93D05DCD2}"/>
                  </a:ext>
                </a:extLst>
              </p:cNvPr>
              <p:cNvSpPr/>
              <p:nvPr/>
            </p:nvSpPr>
            <p:spPr>
              <a:xfrm>
                <a:off x="4182848" y="4582381"/>
                <a:ext cx="846772" cy="363474"/>
              </a:xfrm>
              <a:custGeom>
                <a:avLst/>
                <a:gdLst>
                  <a:gd name="connsiteX0" fmla="*/ 741426 w 846772"/>
                  <a:gd name="connsiteY0" fmla="*/ 363474 h 363474"/>
                  <a:gd name="connsiteX1" fmla="*/ 105346 w 846772"/>
                  <a:gd name="connsiteY1" fmla="*/ 363474 h 363474"/>
                  <a:gd name="connsiteX2" fmla="*/ 0 w 846772"/>
                  <a:gd name="connsiteY2" fmla="*/ 258128 h 363474"/>
                  <a:gd name="connsiteX3" fmla="*/ 0 w 846772"/>
                  <a:gd name="connsiteY3" fmla="*/ 105346 h 363474"/>
                  <a:gd name="connsiteX4" fmla="*/ 105346 w 846772"/>
                  <a:gd name="connsiteY4" fmla="*/ 0 h 363474"/>
                  <a:gd name="connsiteX5" fmla="*/ 741426 w 846772"/>
                  <a:gd name="connsiteY5" fmla="*/ 0 h 363474"/>
                  <a:gd name="connsiteX6" fmla="*/ 846773 w 846772"/>
                  <a:gd name="connsiteY6" fmla="*/ 105346 h 363474"/>
                  <a:gd name="connsiteX7" fmla="*/ 846773 w 846772"/>
                  <a:gd name="connsiteY7" fmla="*/ 258128 h 363474"/>
                  <a:gd name="connsiteX8" fmla="*/ 741426 w 846772"/>
                  <a:gd name="connsiteY8" fmla="*/ 363474 h 363474"/>
                  <a:gd name="connsiteX9" fmla="*/ 105346 w 846772"/>
                  <a:gd name="connsiteY9" fmla="*/ 62008 h 363474"/>
                  <a:gd name="connsiteX10" fmla="*/ 62008 w 846772"/>
                  <a:gd name="connsiteY10" fmla="*/ 105346 h 363474"/>
                  <a:gd name="connsiteX11" fmla="*/ 62008 w 846772"/>
                  <a:gd name="connsiteY11" fmla="*/ 258128 h 363474"/>
                  <a:gd name="connsiteX12" fmla="*/ 105346 w 846772"/>
                  <a:gd name="connsiteY12" fmla="*/ 301466 h 363474"/>
                  <a:gd name="connsiteX13" fmla="*/ 741426 w 846772"/>
                  <a:gd name="connsiteY13" fmla="*/ 301466 h 363474"/>
                  <a:gd name="connsiteX14" fmla="*/ 784765 w 846772"/>
                  <a:gd name="connsiteY14" fmla="*/ 258128 h 363474"/>
                  <a:gd name="connsiteX15" fmla="*/ 784765 w 846772"/>
                  <a:gd name="connsiteY15" fmla="*/ 105346 h 363474"/>
                  <a:gd name="connsiteX16" fmla="*/ 741426 w 846772"/>
                  <a:gd name="connsiteY16" fmla="*/ 62008 h 363474"/>
                  <a:gd name="connsiteX17" fmla="*/ 105346 w 846772"/>
                  <a:gd name="connsiteY17" fmla="*/ 62008 h 36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6772" h="363474">
                    <a:moveTo>
                      <a:pt x="741426" y="363474"/>
                    </a:moveTo>
                    <a:lnTo>
                      <a:pt x="105346" y="363474"/>
                    </a:lnTo>
                    <a:cubicBezTo>
                      <a:pt x="47244" y="363474"/>
                      <a:pt x="0" y="316230"/>
                      <a:pt x="0" y="258128"/>
                    </a:cubicBezTo>
                    <a:lnTo>
                      <a:pt x="0" y="105346"/>
                    </a:lnTo>
                    <a:cubicBezTo>
                      <a:pt x="0" y="47244"/>
                      <a:pt x="47244" y="0"/>
                      <a:pt x="105346" y="0"/>
                    </a:cubicBezTo>
                    <a:lnTo>
                      <a:pt x="741426" y="0"/>
                    </a:lnTo>
                    <a:cubicBezTo>
                      <a:pt x="799529" y="0"/>
                      <a:pt x="846773" y="47244"/>
                      <a:pt x="846773" y="105346"/>
                    </a:cubicBezTo>
                    <a:lnTo>
                      <a:pt x="846773" y="258128"/>
                    </a:lnTo>
                    <a:cubicBezTo>
                      <a:pt x="846773" y="316230"/>
                      <a:pt x="799529" y="363474"/>
                      <a:pt x="741426" y="363474"/>
                    </a:cubicBezTo>
                    <a:close/>
                    <a:moveTo>
                      <a:pt x="105346" y="62008"/>
                    </a:moveTo>
                    <a:cubicBezTo>
                      <a:pt x="81439" y="62008"/>
                      <a:pt x="62008" y="81439"/>
                      <a:pt x="62008" y="105346"/>
                    </a:cubicBezTo>
                    <a:lnTo>
                      <a:pt x="62008" y="258128"/>
                    </a:lnTo>
                    <a:cubicBezTo>
                      <a:pt x="62008" y="282035"/>
                      <a:pt x="81439" y="301466"/>
                      <a:pt x="105346" y="301466"/>
                    </a:cubicBezTo>
                    <a:lnTo>
                      <a:pt x="741426" y="301466"/>
                    </a:lnTo>
                    <a:cubicBezTo>
                      <a:pt x="765334" y="301466"/>
                      <a:pt x="784765" y="282035"/>
                      <a:pt x="784765" y="258128"/>
                    </a:cubicBezTo>
                    <a:lnTo>
                      <a:pt x="784765" y="105346"/>
                    </a:lnTo>
                    <a:cubicBezTo>
                      <a:pt x="784765" y="81439"/>
                      <a:pt x="765334" y="62008"/>
                      <a:pt x="741426" y="62008"/>
                    </a:cubicBezTo>
                    <a:lnTo>
                      <a:pt x="105346" y="62008"/>
                    </a:lnTo>
                    <a:close/>
                  </a:path>
                </a:pathLst>
              </a:custGeom>
              <a:solidFill>
                <a:srgbClr val="3D28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77F3F50E-529E-906D-E82E-8D426EAC4702}"/>
                  </a:ext>
                </a:extLst>
              </p:cNvPr>
              <p:cNvSpPr/>
              <p:nvPr/>
            </p:nvSpPr>
            <p:spPr>
              <a:xfrm>
                <a:off x="3875190" y="4815744"/>
                <a:ext cx="1616964" cy="1118901"/>
              </a:xfrm>
              <a:custGeom>
                <a:avLst/>
                <a:gdLst>
                  <a:gd name="connsiteX0" fmla="*/ 0 w 1616964"/>
                  <a:gd name="connsiteY0" fmla="*/ 0 h 1118901"/>
                  <a:gd name="connsiteX1" fmla="*/ 1616964 w 1616964"/>
                  <a:gd name="connsiteY1" fmla="*/ 0 h 1118901"/>
                  <a:gd name="connsiteX2" fmla="*/ 1616964 w 1616964"/>
                  <a:gd name="connsiteY2" fmla="*/ 1118902 h 1118901"/>
                  <a:gd name="connsiteX3" fmla="*/ 0 w 1616964"/>
                  <a:gd name="connsiteY3" fmla="*/ 1118902 h 111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6964" h="1118901">
                    <a:moveTo>
                      <a:pt x="0" y="0"/>
                    </a:moveTo>
                    <a:lnTo>
                      <a:pt x="1616964" y="0"/>
                    </a:lnTo>
                    <a:lnTo>
                      <a:pt x="1616964" y="1118902"/>
                    </a:lnTo>
                    <a:lnTo>
                      <a:pt x="0" y="1118902"/>
                    </a:lnTo>
                    <a:close/>
                  </a:path>
                </a:pathLst>
              </a:custGeom>
              <a:solidFill>
                <a:srgbClr val="DB42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B237469D-F5A6-D2C3-43BE-1E294C30F505}"/>
                  </a:ext>
                </a:extLst>
              </p:cNvPr>
              <p:cNvSpPr/>
              <p:nvPr/>
            </p:nvSpPr>
            <p:spPr>
              <a:xfrm>
                <a:off x="5213358" y="4815744"/>
                <a:ext cx="278796" cy="1118901"/>
              </a:xfrm>
              <a:custGeom>
                <a:avLst/>
                <a:gdLst>
                  <a:gd name="connsiteX0" fmla="*/ 0 w 278796"/>
                  <a:gd name="connsiteY0" fmla="*/ 0 h 1118901"/>
                  <a:gd name="connsiteX1" fmla="*/ 278797 w 278796"/>
                  <a:gd name="connsiteY1" fmla="*/ 0 h 1118901"/>
                  <a:gd name="connsiteX2" fmla="*/ 278797 w 278796"/>
                  <a:gd name="connsiteY2" fmla="*/ 1118902 h 1118901"/>
                  <a:gd name="connsiteX3" fmla="*/ 0 w 278796"/>
                  <a:gd name="connsiteY3" fmla="*/ 1118902 h 111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796" h="1118901">
                    <a:moveTo>
                      <a:pt x="0" y="0"/>
                    </a:moveTo>
                    <a:lnTo>
                      <a:pt x="278797" y="0"/>
                    </a:lnTo>
                    <a:lnTo>
                      <a:pt x="278797" y="1118902"/>
                    </a:lnTo>
                    <a:lnTo>
                      <a:pt x="0" y="1118902"/>
                    </a:lnTo>
                    <a:close/>
                  </a:path>
                </a:pathLst>
              </a:custGeom>
              <a:solidFill>
                <a:srgbClr val="C638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86588BCC-9537-6069-3E00-91937D130390}"/>
                  </a:ext>
                </a:extLst>
              </p:cNvPr>
              <p:cNvSpPr/>
              <p:nvPr/>
            </p:nvSpPr>
            <p:spPr>
              <a:xfrm>
                <a:off x="4478218" y="5067680"/>
                <a:ext cx="243649" cy="619506"/>
              </a:xfrm>
              <a:custGeom>
                <a:avLst/>
                <a:gdLst>
                  <a:gd name="connsiteX0" fmla="*/ 0 w 243649"/>
                  <a:gd name="connsiteY0" fmla="*/ 0 h 619506"/>
                  <a:gd name="connsiteX1" fmla="*/ 243649 w 243649"/>
                  <a:gd name="connsiteY1" fmla="*/ 0 h 619506"/>
                  <a:gd name="connsiteX2" fmla="*/ 243649 w 243649"/>
                  <a:gd name="connsiteY2" fmla="*/ 619506 h 619506"/>
                  <a:gd name="connsiteX3" fmla="*/ 0 w 243649"/>
                  <a:gd name="connsiteY3" fmla="*/ 619506 h 6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649" h="619506">
                    <a:moveTo>
                      <a:pt x="0" y="0"/>
                    </a:moveTo>
                    <a:lnTo>
                      <a:pt x="243649" y="0"/>
                    </a:lnTo>
                    <a:lnTo>
                      <a:pt x="243649" y="619506"/>
                    </a:lnTo>
                    <a:lnTo>
                      <a:pt x="0" y="619506"/>
                    </a:lnTo>
                    <a:close/>
                  </a:path>
                </a:pathLst>
              </a:custGeom>
              <a:solidFill>
                <a:srgbClr val="FF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87814C6F-BD5C-7377-3C4E-6EEA7363D93F}"/>
                  </a:ext>
                </a:extLst>
              </p:cNvPr>
              <p:cNvSpPr/>
              <p:nvPr/>
            </p:nvSpPr>
            <p:spPr>
              <a:xfrm rot="-5400000">
                <a:off x="4478213" y="5067728"/>
                <a:ext cx="243649" cy="619506"/>
              </a:xfrm>
              <a:custGeom>
                <a:avLst/>
                <a:gdLst>
                  <a:gd name="connsiteX0" fmla="*/ 0 w 243649"/>
                  <a:gd name="connsiteY0" fmla="*/ 0 h 619506"/>
                  <a:gd name="connsiteX1" fmla="*/ 243649 w 243649"/>
                  <a:gd name="connsiteY1" fmla="*/ 0 h 619506"/>
                  <a:gd name="connsiteX2" fmla="*/ 243649 w 243649"/>
                  <a:gd name="connsiteY2" fmla="*/ 619506 h 619506"/>
                  <a:gd name="connsiteX3" fmla="*/ 0 w 243649"/>
                  <a:gd name="connsiteY3" fmla="*/ 619506 h 61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649" h="619506">
                    <a:moveTo>
                      <a:pt x="0" y="0"/>
                    </a:moveTo>
                    <a:lnTo>
                      <a:pt x="243649" y="0"/>
                    </a:lnTo>
                    <a:lnTo>
                      <a:pt x="243649" y="619506"/>
                    </a:lnTo>
                    <a:lnTo>
                      <a:pt x="0" y="619506"/>
                    </a:lnTo>
                    <a:close/>
                  </a:path>
                </a:pathLst>
              </a:custGeom>
              <a:solidFill>
                <a:srgbClr val="FF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图形 4">
              <a:extLst>
                <a:ext uri="{FF2B5EF4-FFF2-40B4-BE49-F238E27FC236}">
                  <a16:creationId xmlns:a16="http://schemas.microsoft.com/office/drawing/2014/main" id="{50F7D054-136D-4695-7DF9-C1E9E82E9BFD}"/>
                </a:ext>
              </a:extLst>
            </p:cNvPr>
            <p:cNvGrpSpPr/>
            <p:nvPr/>
          </p:nvGrpSpPr>
          <p:grpSpPr>
            <a:xfrm>
              <a:off x="542298" y="2411729"/>
              <a:ext cx="1234916" cy="1041528"/>
              <a:chOff x="542298" y="2411729"/>
              <a:chExt cx="1234916" cy="104152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EDE1D98-3658-9222-3B31-C0BD816CB60F}"/>
                  </a:ext>
                </a:extLst>
              </p:cNvPr>
              <p:cNvSpPr/>
              <p:nvPr/>
            </p:nvSpPr>
            <p:spPr>
              <a:xfrm>
                <a:off x="542298" y="2411729"/>
                <a:ext cx="1234916" cy="1041528"/>
              </a:xfrm>
              <a:custGeom>
                <a:avLst/>
                <a:gdLst>
                  <a:gd name="connsiteX0" fmla="*/ 1088231 w 1234916"/>
                  <a:gd name="connsiteY0" fmla="*/ 0 h 1041528"/>
                  <a:gd name="connsiteX1" fmla="*/ 146590 w 1234916"/>
                  <a:gd name="connsiteY1" fmla="*/ 0 h 1041528"/>
                  <a:gd name="connsiteX2" fmla="*/ 0 w 1234916"/>
                  <a:gd name="connsiteY2" fmla="*/ 146590 h 1041528"/>
                  <a:gd name="connsiteX3" fmla="*/ 0 w 1234916"/>
                  <a:gd name="connsiteY3" fmla="*/ 629793 h 1041528"/>
                  <a:gd name="connsiteX4" fmla="*/ 146590 w 1234916"/>
                  <a:gd name="connsiteY4" fmla="*/ 776383 h 1041528"/>
                  <a:gd name="connsiteX5" fmla="*/ 721900 w 1234916"/>
                  <a:gd name="connsiteY5" fmla="*/ 776383 h 1041528"/>
                  <a:gd name="connsiteX6" fmla="*/ 1098614 w 1234916"/>
                  <a:gd name="connsiteY6" fmla="*/ 1040701 h 1041528"/>
                  <a:gd name="connsiteX7" fmla="*/ 988028 w 1234916"/>
                  <a:gd name="connsiteY7" fmla="*/ 776383 h 1041528"/>
                  <a:gd name="connsiteX8" fmla="*/ 1088327 w 1234916"/>
                  <a:gd name="connsiteY8" fmla="*/ 776383 h 1041528"/>
                  <a:gd name="connsiteX9" fmla="*/ 1234916 w 1234916"/>
                  <a:gd name="connsiteY9" fmla="*/ 629793 h 1041528"/>
                  <a:gd name="connsiteX10" fmla="*/ 1234916 w 1234916"/>
                  <a:gd name="connsiteY10" fmla="*/ 146590 h 1041528"/>
                  <a:gd name="connsiteX11" fmla="*/ 1088231 w 1234916"/>
                  <a:gd name="connsiteY11" fmla="*/ 0 h 10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4916" h="1041528">
                    <a:moveTo>
                      <a:pt x="1088231" y="0"/>
                    </a:moveTo>
                    <a:lnTo>
                      <a:pt x="146590" y="0"/>
                    </a:lnTo>
                    <a:cubicBezTo>
                      <a:pt x="65627" y="0"/>
                      <a:pt x="0" y="65627"/>
                      <a:pt x="0" y="146590"/>
                    </a:cubicBezTo>
                    <a:lnTo>
                      <a:pt x="0" y="629793"/>
                    </a:lnTo>
                    <a:cubicBezTo>
                      <a:pt x="0" y="710756"/>
                      <a:pt x="65627" y="776383"/>
                      <a:pt x="146590" y="776383"/>
                    </a:cubicBezTo>
                    <a:lnTo>
                      <a:pt x="721900" y="776383"/>
                    </a:lnTo>
                    <a:cubicBezTo>
                      <a:pt x="804672" y="1070229"/>
                      <a:pt x="1098614" y="1040701"/>
                      <a:pt x="1098614" y="1040701"/>
                    </a:cubicBezTo>
                    <a:cubicBezTo>
                      <a:pt x="981932" y="1001840"/>
                      <a:pt x="980122" y="854583"/>
                      <a:pt x="988028" y="776383"/>
                    </a:cubicBezTo>
                    <a:lnTo>
                      <a:pt x="1088327" y="776383"/>
                    </a:lnTo>
                    <a:cubicBezTo>
                      <a:pt x="1169289" y="776383"/>
                      <a:pt x="1234916" y="710756"/>
                      <a:pt x="1234916" y="629793"/>
                    </a:cubicBezTo>
                    <a:lnTo>
                      <a:pt x="1234916" y="146590"/>
                    </a:lnTo>
                    <a:cubicBezTo>
                      <a:pt x="1234821" y="65627"/>
                      <a:pt x="1169194" y="0"/>
                      <a:pt x="1088231" y="0"/>
                    </a:cubicBez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4711D725-A449-C2EF-C09B-53062E15C35D}"/>
                  </a:ext>
                </a:extLst>
              </p:cNvPr>
              <p:cNvGrpSpPr/>
              <p:nvPr/>
            </p:nvGrpSpPr>
            <p:grpSpPr>
              <a:xfrm>
                <a:off x="649549" y="2725578"/>
                <a:ext cx="1020318" cy="140398"/>
                <a:chOff x="649549" y="2725578"/>
                <a:chExt cx="1020318" cy="140398"/>
              </a:xfrm>
              <a:solidFill>
                <a:srgbClr val="B2DEEA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8A434906-92B1-D33B-9FD1-CEF96327BA68}"/>
                    </a:ext>
                  </a:extLst>
                </p:cNvPr>
                <p:cNvSpPr/>
                <p:nvPr/>
              </p:nvSpPr>
              <p:spPr>
                <a:xfrm>
                  <a:off x="649549" y="2725578"/>
                  <a:ext cx="140398" cy="140398"/>
                </a:xfrm>
                <a:custGeom>
                  <a:avLst/>
                  <a:gdLst>
                    <a:gd name="connsiteX0" fmla="*/ 140399 w 140398"/>
                    <a:gd name="connsiteY0" fmla="*/ 70199 h 140398"/>
                    <a:gd name="connsiteX1" fmla="*/ 70199 w 140398"/>
                    <a:gd name="connsiteY1" fmla="*/ 140399 h 140398"/>
                    <a:gd name="connsiteX2" fmla="*/ 0 w 140398"/>
                    <a:gd name="connsiteY2" fmla="*/ 70199 h 140398"/>
                    <a:gd name="connsiteX3" fmla="*/ 70199 w 140398"/>
                    <a:gd name="connsiteY3" fmla="*/ 0 h 140398"/>
                    <a:gd name="connsiteX4" fmla="*/ 140399 w 140398"/>
                    <a:gd name="connsiteY4" fmla="*/ 70199 h 14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398" h="140398">
                      <a:moveTo>
                        <a:pt x="140399" y="70199"/>
                      </a:moveTo>
                      <a:cubicBezTo>
                        <a:pt x="140399" y="108969"/>
                        <a:pt x="108969" y="140399"/>
                        <a:pt x="70199" y="140399"/>
                      </a:cubicBezTo>
                      <a:cubicBezTo>
                        <a:pt x="31429" y="140399"/>
                        <a:pt x="0" y="108969"/>
                        <a:pt x="0" y="70199"/>
                      </a:cubicBezTo>
                      <a:cubicBezTo>
                        <a:pt x="0" y="31429"/>
                        <a:pt x="31429" y="0"/>
                        <a:pt x="70199" y="0"/>
                      </a:cubicBezTo>
                      <a:cubicBezTo>
                        <a:pt x="108969" y="0"/>
                        <a:pt x="140399" y="31429"/>
                        <a:pt x="140399" y="70199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6C184BB0-72D7-8B6C-191C-DC8051C9AAA3}"/>
                    </a:ext>
                  </a:extLst>
                </p:cNvPr>
                <p:cNvSpPr/>
                <p:nvPr/>
              </p:nvSpPr>
              <p:spPr>
                <a:xfrm>
                  <a:off x="942824" y="2725578"/>
                  <a:ext cx="140398" cy="140398"/>
                </a:xfrm>
                <a:custGeom>
                  <a:avLst/>
                  <a:gdLst>
                    <a:gd name="connsiteX0" fmla="*/ 140398 w 140398"/>
                    <a:gd name="connsiteY0" fmla="*/ 70199 h 140398"/>
                    <a:gd name="connsiteX1" fmla="*/ 70199 w 140398"/>
                    <a:gd name="connsiteY1" fmla="*/ 140399 h 140398"/>
                    <a:gd name="connsiteX2" fmla="*/ 0 w 140398"/>
                    <a:gd name="connsiteY2" fmla="*/ 70199 h 140398"/>
                    <a:gd name="connsiteX3" fmla="*/ 70199 w 140398"/>
                    <a:gd name="connsiteY3" fmla="*/ 0 h 140398"/>
                    <a:gd name="connsiteX4" fmla="*/ 140398 w 140398"/>
                    <a:gd name="connsiteY4" fmla="*/ 70199 h 14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398" h="140398">
                      <a:moveTo>
                        <a:pt x="140398" y="70199"/>
                      </a:moveTo>
                      <a:cubicBezTo>
                        <a:pt x="140398" y="108969"/>
                        <a:pt x="108969" y="140399"/>
                        <a:pt x="70199" y="140399"/>
                      </a:cubicBezTo>
                      <a:cubicBezTo>
                        <a:pt x="31429" y="140399"/>
                        <a:pt x="0" y="108969"/>
                        <a:pt x="0" y="70199"/>
                      </a:cubicBezTo>
                      <a:cubicBezTo>
                        <a:pt x="0" y="31429"/>
                        <a:pt x="31429" y="0"/>
                        <a:pt x="70199" y="0"/>
                      </a:cubicBezTo>
                      <a:cubicBezTo>
                        <a:pt x="108969" y="0"/>
                        <a:pt x="140398" y="31429"/>
                        <a:pt x="140398" y="70199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9E17F2A3-294B-187B-888E-2137C1F3F539}"/>
                    </a:ext>
                  </a:extLst>
                </p:cNvPr>
                <p:cNvSpPr/>
                <p:nvPr/>
              </p:nvSpPr>
              <p:spPr>
                <a:xfrm>
                  <a:off x="1236194" y="2725578"/>
                  <a:ext cx="140398" cy="140398"/>
                </a:xfrm>
                <a:custGeom>
                  <a:avLst/>
                  <a:gdLst>
                    <a:gd name="connsiteX0" fmla="*/ 140398 w 140398"/>
                    <a:gd name="connsiteY0" fmla="*/ 70199 h 140398"/>
                    <a:gd name="connsiteX1" fmla="*/ 70199 w 140398"/>
                    <a:gd name="connsiteY1" fmla="*/ 140399 h 140398"/>
                    <a:gd name="connsiteX2" fmla="*/ 0 w 140398"/>
                    <a:gd name="connsiteY2" fmla="*/ 70199 h 140398"/>
                    <a:gd name="connsiteX3" fmla="*/ 70199 w 140398"/>
                    <a:gd name="connsiteY3" fmla="*/ 0 h 140398"/>
                    <a:gd name="connsiteX4" fmla="*/ 140398 w 140398"/>
                    <a:gd name="connsiteY4" fmla="*/ 70199 h 14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398" h="140398">
                      <a:moveTo>
                        <a:pt x="140398" y="70199"/>
                      </a:moveTo>
                      <a:cubicBezTo>
                        <a:pt x="140398" y="108969"/>
                        <a:pt x="108969" y="140399"/>
                        <a:pt x="70199" y="140399"/>
                      </a:cubicBezTo>
                      <a:cubicBezTo>
                        <a:pt x="31429" y="140399"/>
                        <a:pt x="0" y="108969"/>
                        <a:pt x="0" y="70199"/>
                      </a:cubicBezTo>
                      <a:cubicBezTo>
                        <a:pt x="0" y="31429"/>
                        <a:pt x="31429" y="0"/>
                        <a:pt x="70199" y="0"/>
                      </a:cubicBezTo>
                      <a:cubicBezTo>
                        <a:pt x="108969" y="0"/>
                        <a:pt x="140398" y="31429"/>
                        <a:pt x="140398" y="70199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D8162171-70DC-D29C-96C4-70855169F464}"/>
                    </a:ext>
                  </a:extLst>
                </p:cNvPr>
                <p:cNvSpPr/>
                <p:nvPr/>
              </p:nvSpPr>
              <p:spPr>
                <a:xfrm>
                  <a:off x="1529468" y="2725578"/>
                  <a:ext cx="140398" cy="140398"/>
                </a:xfrm>
                <a:custGeom>
                  <a:avLst/>
                  <a:gdLst>
                    <a:gd name="connsiteX0" fmla="*/ 140399 w 140398"/>
                    <a:gd name="connsiteY0" fmla="*/ 70199 h 140398"/>
                    <a:gd name="connsiteX1" fmla="*/ 70199 w 140398"/>
                    <a:gd name="connsiteY1" fmla="*/ 140399 h 140398"/>
                    <a:gd name="connsiteX2" fmla="*/ 0 w 140398"/>
                    <a:gd name="connsiteY2" fmla="*/ 70199 h 140398"/>
                    <a:gd name="connsiteX3" fmla="*/ 70199 w 140398"/>
                    <a:gd name="connsiteY3" fmla="*/ 0 h 140398"/>
                    <a:gd name="connsiteX4" fmla="*/ 140399 w 140398"/>
                    <a:gd name="connsiteY4" fmla="*/ 70199 h 14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398" h="140398">
                      <a:moveTo>
                        <a:pt x="140399" y="70199"/>
                      </a:moveTo>
                      <a:cubicBezTo>
                        <a:pt x="140399" y="108969"/>
                        <a:pt x="108969" y="140399"/>
                        <a:pt x="70199" y="140399"/>
                      </a:cubicBezTo>
                      <a:cubicBezTo>
                        <a:pt x="31429" y="140399"/>
                        <a:pt x="0" y="108969"/>
                        <a:pt x="0" y="70199"/>
                      </a:cubicBezTo>
                      <a:cubicBezTo>
                        <a:pt x="0" y="31429"/>
                        <a:pt x="31429" y="0"/>
                        <a:pt x="70199" y="0"/>
                      </a:cubicBezTo>
                      <a:cubicBezTo>
                        <a:pt x="108969" y="0"/>
                        <a:pt x="140399" y="31429"/>
                        <a:pt x="140399" y="70199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5" name="图形 4">
              <a:extLst>
                <a:ext uri="{FF2B5EF4-FFF2-40B4-BE49-F238E27FC236}">
                  <a16:creationId xmlns:a16="http://schemas.microsoft.com/office/drawing/2014/main" id="{6ECA0409-19A6-0527-5E8C-735724BA357A}"/>
                </a:ext>
              </a:extLst>
            </p:cNvPr>
            <p:cNvGrpSpPr/>
            <p:nvPr/>
          </p:nvGrpSpPr>
          <p:grpSpPr>
            <a:xfrm>
              <a:off x="480385" y="4997671"/>
              <a:ext cx="959929" cy="936974"/>
              <a:chOff x="480385" y="4997671"/>
              <a:chExt cx="959929" cy="936974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588F95B0-C783-0A89-5C4A-2453CFF0E81D}"/>
                  </a:ext>
                </a:extLst>
              </p:cNvPr>
              <p:cNvSpPr/>
              <p:nvPr/>
            </p:nvSpPr>
            <p:spPr>
              <a:xfrm>
                <a:off x="480385" y="5032247"/>
                <a:ext cx="646652" cy="902398"/>
              </a:xfrm>
              <a:custGeom>
                <a:avLst/>
                <a:gdLst>
                  <a:gd name="connsiteX0" fmla="*/ 426530 w 646652"/>
                  <a:gd name="connsiteY0" fmla="*/ 296608 h 902398"/>
                  <a:gd name="connsiteX1" fmla="*/ 426530 w 646652"/>
                  <a:gd name="connsiteY1" fmla="*/ 0 h 902398"/>
                  <a:gd name="connsiteX2" fmla="*/ 220027 w 646652"/>
                  <a:gd name="connsiteY2" fmla="*/ 0 h 902398"/>
                  <a:gd name="connsiteX3" fmla="*/ 220027 w 646652"/>
                  <a:gd name="connsiteY3" fmla="*/ 296608 h 902398"/>
                  <a:gd name="connsiteX4" fmla="*/ 141923 w 646652"/>
                  <a:gd name="connsiteY4" fmla="*/ 412242 h 902398"/>
                  <a:gd name="connsiteX5" fmla="*/ 0 w 646652"/>
                  <a:gd name="connsiteY5" fmla="*/ 619506 h 902398"/>
                  <a:gd name="connsiteX6" fmla="*/ 0 w 646652"/>
                  <a:gd name="connsiteY6" fmla="*/ 619506 h 902398"/>
                  <a:gd name="connsiteX7" fmla="*/ 282892 w 646652"/>
                  <a:gd name="connsiteY7" fmla="*/ 902398 h 902398"/>
                  <a:gd name="connsiteX8" fmla="*/ 363760 w 646652"/>
                  <a:gd name="connsiteY8" fmla="*/ 902398 h 902398"/>
                  <a:gd name="connsiteX9" fmla="*/ 646652 w 646652"/>
                  <a:gd name="connsiteY9" fmla="*/ 619506 h 902398"/>
                  <a:gd name="connsiteX10" fmla="*/ 646652 w 646652"/>
                  <a:gd name="connsiteY10" fmla="*/ 619506 h 902398"/>
                  <a:gd name="connsiteX11" fmla="*/ 504730 w 646652"/>
                  <a:gd name="connsiteY11" fmla="*/ 412242 h 902398"/>
                  <a:gd name="connsiteX12" fmla="*/ 426530 w 646652"/>
                  <a:gd name="connsiteY12" fmla="*/ 296608 h 90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46652" h="902398">
                    <a:moveTo>
                      <a:pt x="426530" y="296608"/>
                    </a:moveTo>
                    <a:lnTo>
                      <a:pt x="426530" y="0"/>
                    </a:lnTo>
                    <a:lnTo>
                      <a:pt x="220027" y="0"/>
                    </a:lnTo>
                    <a:lnTo>
                      <a:pt x="220027" y="296608"/>
                    </a:lnTo>
                    <a:cubicBezTo>
                      <a:pt x="220027" y="347472"/>
                      <a:pt x="189357" y="393859"/>
                      <a:pt x="141923" y="412242"/>
                    </a:cubicBezTo>
                    <a:cubicBezTo>
                      <a:pt x="58865" y="444437"/>
                      <a:pt x="0" y="525113"/>
                      <a:pt x="0" y="619506"/>
                    </a:cubicBezTo>
                    <a:lnTo>
                      <a:pt x="0" y="619506"/>
                    </a:lnTo>
                    <a:cubicBezTo>
                      <a:pt x="0" y="775811"/>
                      <a:pt x="126682" y="902398"/>
                      <a:pt x="282892" y="902398"/>
                    </a:cubicBezTo>
                    <a:lnTo>
                      <a:pt x="363760" y="902398"/>
                    </a:lnTo>
                    <a:cubicBezTo>
                      <a:pt x="520065" y="902398"/>
                      <a:pt x="646652" y="775716"/>
                      <a:pt x="646652" y="619506"/>
                    </a:cubicBezTo>
                    <a:lnTo>
                      <a:pt x="646652" y="619506"/>
                    </a:lnTo>
                    <a:cubicBezTo>
                      <a:pt x="646652" y="525113"/>
                      <a:pt x="587788" y="444437"/>
                      <a:pt x="504730" y="412242"/>
                    </a:cubicBezTo>
                    <a:cubicBezTo>
                      <a:pt x="457295" y="393763"/>
                      <a:pt x="426530" y="347472"/>
                      <a:pt x="426530" y="296608"/>
                    </a:cubicBezTo>
                    <a:close/>
                  </a:path>
                </a:pathLst>
              </a:custGeom>
              <a:solidFill>
                <a:srgbClr val="E6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2E2BFAC-01C3-281F-99D8-333BE15DF775}"/>
                  </a:ext>
                </a:extLst>
              </p:cNvPr>
              <p:cNvSpPr/>
              <p:nvPr/>
            </p:nvSpPr>
            <p:spPr>
              <a:xfrm>
                <a:off x="504960" y="5542215"/>
                <a:ext cx="597408" cy="358045"/>
              </a:xfrm>
              <a:custGeom>
                <a:avLst/>
                <a:gdLst>
                  <a:gd name="connsiteX0" fmla="*/ 0 w 597408"/>
                  <a:gd name="connsiteY0" fmla="*/ 96679 h 358045"/>
                  <a:gd name="connsiteX1" fmla="*/ 0 w 597408"/>
                  <a:gd name="connsiteY1" fmla="*/ 96679 h 358045"/>
                  <a:gd name="connsiteX2" fmla="*/ 261366 w 597408"/>
                  <a:gd name="connsiteY2" fmla="*/ 358045 h 358045"/>
                  <a:gd name="connsiteX3" fmla="*/ 336042 w 597408"/>
                  <a:gd name="connsiteY3" fmla="*/ 358045 h 358045"/>
                  <a:gd name="connsiteX4" fmla="*/ 597408 w 597408"/>
                  <a:gd name="connsiteY4" fmla="*/ 96679 h 358045"/>
                  <a:gd name="connsiteX5" fmla="*/ 597408 w 597408"/>
                  <a:gd name="connsiteY5" fmla="*/ 96679 h 358045"/>
                  <a:gd name="connsiteX6" fmla="*/ 573119 w 597408"/>
                  <a:gd name="connsiteY6" fmla="*/ 0 h 358045"/>
                  <a:gd name="connsiteX7" fmla="*/ 24289 w 597408"/>
                  <a:gd name="connsiteY7" fmla="*/ 0 h 358045"/>
                  <a:gd name="connsiteX8" fmla="*/ 0 w 597408"/>
                  <a:gd name="connsiteY8" fmla="*/ 96679 h 35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7408" h="358045">
                    <a:moveTo>
                      <a:pt x="0" y="96679"/>
                    </a:moveTo>
                    <a:lnTo>
                      <a:pt x="0" y="96679"/>
                    </a:lnTo>
                    <a:cubicBezTo>
                      <a:pt x="0" y="240983"/>
                      <a:pt x="116967" y="358045"/>
                      <a:pt x="261366" y="358045"/>
                    </a:cubicBezTo>
                    <a:lnTo>
                      <a:pt x="336042" y="358045"/>
                    </a:lnTo>
                    <a:cubicBezTo>
                      <a:pt x="480346" y="358045"/>
                      <a:pt x="597408" y="241078"/>
                      <a:pt x="597408" y="96679"/>
                    </a:cubicBezTo>
                    <a:lnTo>
                      <a:pt x="597408" y="96679"/>
                    </a:lnTo>
                    <a:cubicBezTo>
                      <a:pt x="597408" y="61722"/>
                      <a:pt x="588550" y="28861"/>
                      <a:pt x="573119" y="0"/>
                    </a:cubicBezTo>
                    <a:lnTo>
                      <a:pt x="24289" y="0"/>
                    </a:lnTo>
                    <a:cubicBezTo>
                      <a:pt x="8858" y="28861"/>
                      <a:pt x="0" y="61722"/>
                      <a:pt x="0" y="96679"/>
                    </a:cubicBezTo>
                    <a:close/>
                  </a:path>
                </a:pathLst>
              </a:custGeom>
              <a:solidFill>
                <a:srgbClr val="76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1DC0CE-1024-D40D-7542-AC2A218CF2FF}"/>
                  </a:ext>
                </a:extLst>
              </p:cNvPr>
              <p:cNvSpPr/>
              <p:nvPr/>
            </p:nvSpPr>
            <p:spPr>
              <a:xfrm>
                <a:off x="480385" y="5049868"/>
                <a:ext cx="323278" cy="884777"/>
              </a:xfrm>
              <a:custGeom>
                <a:avLst/>
                <a:gdLst>
                  <a:gd name="connsiteX0" fmla="*/ 220027 w 323278"/>
                  <a:gd name="connsiteY0" fmla="*/ 278987 h 884777"/>
                  <a:gd name="connsiteX1" fmla="*/ 141923 w 323278"/>
                  <a:gd name="connsiteY1" fmla="*/ 394621 h 884777"/>
                  <a:gd name="connsiteX2" fmla="*/ 0 w 323278"/>
                  <a:gd name="connsiteY2" fmla="*/ 601885 h 884777"/>
                  <a:gd name="connsiteX3" fmla="*/ 0 w 323278"/>
                  <a:gd name="connsiteY3" fmla="*/ 601885 h 884777"/>
                  <a:gd name="connsiteX4" fmla="*/ 282892 w 323278"/>
                  <a:gd name="connsiteY4" fmla="*/ 884777 h 884777"/>
                  <a:gd name="connsiteX5" fmla="*/ 323279 w 323278"/>
                  <a:gd name="connsiteY5" fmla="*/ 884777 h 884777"/>
                  <a:gd name="connsiteX6" fmla="*/ 323279 w 323278"/>
                  <a:gd name="connsiteY6" fmla="*/ 0 h 884777"/>
                  <a:gd name="connsiteX7" fmla="*/ 220027 w 323278"/>
                  <a:gd name="connsiteY7" fmla="*/ 0 h 884777"/>
                  <a:gd name="connsiteX8" fmla="*/ 220027 w 323278"/>
                  <a:gd name="connsiteY8" fmla="*/ 278987 h 88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278" h="884777">
                    <a:moveTo>
                      <a:pt x="220027" y="278987"/>
                    </a:moveTo>
                    <a:cubicBezTo>
                      <a:pt x="220027" y="329851"/>
                      <a:pt x="189357" y="376238"/>
                      <a:pt x="141923" y="394621"/>
                    </a:cubicBezTo>
                    <a:cubicBezTo>
                      <a:pt x="58865" y="426815"/>
                      <a:pt x="0" y="507492"/>
                      <a:pt x="0" y="601885"/>
                    </a:cubicBezTo>
                    <a:lnTo>
                      <a:pt x="0" y="601885"/>
                    </a:lnTo>
                    <a:cubicBezTo>
                      <a:pt x="0" y="758190"/>
                      <a:pt x="126682" y="884777"/>
                      <a:pt x="282892" y="884777"/>
                    </a:cubicBezTo>
                    <a:lnTo>
                      <a:pt x="323279" y="884777"/>
                    </a:lnTo>
                    <a:lnTo>
                      <a:pt x="323279" y="0"/>
                    </a:lnTo>
                    <a:lnTo>
                      <a:pt x="220027" y="0"/>
                    </a:lnTo>
                    <a:lnTo>
                      <a:pt x="220027" y="278987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8B889B0-3DBA-9429-6832-FEA5BD5A0910}"/>
                  </a:ext>
                </a:extLst>
              </p:cNvPr>
              <p:cNvSpPr/>
              <p:nvPr/>
            </p:nvSpPr>
            <p:spPr>
              <a:xfrm>
                <a:off x="655835" y="4997671"/>
                <a:ext cx="295656" cy="69151"/>
              </a:xfrm>
              <a:custGeom>
                <a:avLst/>
                <a:gdLst>
                  <a:gd name="connsiteX0" fmla="*/ 261080 w 295656"/>
                  <a:gd name="connsiteY0" fmla="*/ 69152 h 69151"/>
                  <a:gd name="connsiteX1" fmla="*/ 34576 w 295656"/>
                  <a:gd name="connsiteY1" fmla="*/ 69152 h 69151"/>
                  <a:gd name="connsiteX2" fmla="*/ 0 w 295656"/>
                  <a:gd name="connsiteY2" fmla="*/ 34576 h 69151"/>
                  <a:gd name="connsiteX3" fmla="*/ 0 w 295656"/>
                  <a:gd name="connsiteY3" fmla="*/ 34576 h 69151"/>
                  <a:gd name="connsiteX4" fmla="*/ 34576 w 295656"/>
                  <a:gd name="connsiteY4" fmla="*/ 0 h 69151"/>
                  <a:gd name="connsiteX5" fmla="*/ 261080 w 295656"/>
                  <a:gd name="connsiteY5" fmla="*/ 0 h 69151"/>
                  <a:gd name="connsiteX6" fmla="*/ 295656 w 295656"/>
                  <a:gd name="connsiteY6" fmla="*/ 34576 h 69151"/>
                  <a:gd name="connsiteX7" fmla="*/ 295656 w 295656"/>
                  <a:gd name="connsiteY7" fmla="*/ 34576 h 69151"/>
                  <a:gd name="connsiteX8" fmla="*/ 261080 w 295656"/>
                  <a:gd name="connsiteY8" fmla="*/ 69152 h 6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656" h="69151">
                    <a:moveTo>
                      <a:pt x="261080" y="69152"/>
                    </a:moveTo>
                    <a:lnTo>
                      <a:pt x="34576" y="69152"/>
                    </a:lnTo>
                    <a:cubicBezTo>
                      <a:pt x="15526" y="69152"/>
                      <a:pt x="0" y="53721"/>
                      <a:pt x="0" y="34576"/>
                    </a:cubicBezTo>
                    <a:lnTo>
                      <a:pt x="0" y="34576"/>
                    </a:lnTo>
                    <a:cubicBezTo>
                      <a:pt x="0" y="15526"/>
                      <a:pt x="15431" y="0"/>
                      <a:pt x="34576" y="0"/>
                    </a:cubicBezTo>
                    <a:lnTo>
                      <a:pt x="261080" y="0"/>
                    </a:lnTo>
                    <a:cubicBezTo>
                      <a:pt x="280130" y="0"/>
                      <a:pt x="295656" y="15430"/>
                      <a:pt x="295656" y="34576"/>
                    </a:cubicBezTo>
                    <a:lnTo>
                      <a:pt x="295656" y="34576"/>
                    </a:lnTo>
                    <a:cubicBezTo>
                      <a:pt x="295656" y="53721"/>
                      <a:pt x="280225" y="69152"/>
                      <a:pt x="261080" y="69152"/>
                    </a:cubicBezTo>
                    <a:close/>
                  </a:path>
                </a:pathLst>
              </a:custGeom>
              <a:solidFill>
                <a:srgbClr val="E6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3EC6F782-7857-528A-B579-C659E76AC2BE}"/>
                  </a:ext>
                </a:extLst>
              </p:cNvPr>
              <p:cNvSpPr/>
              <p:nvPr/>
            </p:nvSpPr>
            <p:spPr>
              <a:xfrm>
                <a:off x="1181139" y="5222080"/>
                <a:ext cx="222789" cy="712565"/>
              </a:xfrm>
              <a:custGeom>
                <a:avLst/>
                <a:gdLst>
                  <a:gd name="connsiteX0" fmla="*/ 111347 w 222789"/>
                  <a:gd name="connsiteY0" fmla="*/ 712565 h 712565"/>
                  <a:gd name="connsiteX1" fmla="*/ 111347 w 222789"/>
                  <a:gd name="connsiteY1" fmla="*/ 712565 h 712565"/>
                  <a:gd name="connsiteX2" fmla="*/ 0 w 222789"/>
                  <a:gd name="connsiteY2" fmla="*/ 601218 h 712565"/>
                  <a:gd name="connsiteX3" fmla="*/ 0 w 222789"/>
                  <a:gd name="connsiteY3" fmla="*/ 0 h 712565"/>
                  <a:gd name="connsiteX4" fmla="*/ 222790 w 222789"/>
                  <a:gd name="connsiteY4" fmla="*/ 0 h 712565"/>
                  <a:gd name="connsiteX5" fmla="*/ 222790 w 222789"/>
                  <a:gd name="connsiteY5" fmla="*/ 601218 h 712565"/>
                  <a:gd name="connsiteX6" fmla="*/ 111347 w 222789"/>
                  <a:gd name="connsiteY6" fmla="*/ 712565 h 71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789" h="712565">
                    <a:moveTo>
                      <a:pt x="111347" y="712565"/>
                    </a:moveTo>
                    <a:lnTo>
                      <a:pt x="111347" y="712565"/>
                    </a:lnTo>
                    <a:cubicBezTo>
                      <a:pt x="49816" y="712565"/>
                      <a:pt x="0" y="662654"/>
                      <a:pt x="0" y="601218"/>
                    </a:cubicBezTo>
                    <a:lnTo>
                      <a:pt x="0" y="0"/>
                    </a:lnTo>
                    <a:lnTo>
                      <a:pt x="222790" y="0"/>
                    </a:lnTo>
                    <a:lnTo>
                      <a:pt x="222790" y="601218"/>
                    </a:lnTo>
                    <a:cubicBezTo>
                      <a:pt x="222790" y="662750"/>
                      <a:pt x="172879" y="712565"/>
                      <a:pt x="111347" y="712565"/>
                    </a:cubicBezTo>
                    <a:close/>
                  </a:path>
                </a:pathLst>
              </a:custGeom>
              <a:solidFill>
                <a:srgbClr val="E6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099C7E1-79B6-4724-0C01-AF5618222A30}"/>
                  </a:ext>
                </a:extLst>
              </p:cNvPr>
              <p:cNvSpPr/>
              <p:nvPr/>
            </p:nvSpPr>
            <p:spPr>
              <a:xfrm>
                <a:off x="1181044" y="5369527"/>
                <a:ext cx="222789" cy="565118"/>
              </a:xfrm>
              <a:custGeom>
                <a:avLst/>
                <a:gdLst>
                  <a:gd name="connsiteX0" fmla="*/ 95 w 222789"/>
                  <a:gd name="connsiteY0" fmla="*/ 453771 h 565118"/>
                  <a:gd name="connsiteX1" fmla="*/ 111442 w 222789"/>
                  <a:gd name="connsiteY1" fmla="*/ 565118 h 565118"/>
                  <a:gd name="connsiteX2" fmla="*/ 222790 w 222789"/>
                  <a:gd name="connsiteY2" fmla="*/ 453771 h 565118"/>
                  <a:gd name="connsiteX3" fmla="*/ 222790 w 222789"/>
                  <a:gd name="connsiteY3" fmla="*/ 0 h 565118"/>
                  <a:gd name="connsiteX4" fmla="*/ 0 w 222789"/>
                  <a:gd name="connsiteY4" fmla="*/ 0 h 565118"/>
                  <a:gd name="connsiteX5" fmla="*/ 0 w 222789"/>
                  <a:gd name="connsiteY5" fmla="*/ 453771 h 565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789" h="565118">
                    <a:moveTo>
                      <a:pt x="95" y="453771"/>
                    </a:moveTo>
                    <a:cubicBezTo>
                      <a:pt x="95" y="515303"/>
                      <a:pt x="50006" y="565118"/>
                      <a:pt x="111442" y="565118"/>
                    </a:cubicBezTo>
                    <a:cubicBezTo>
                      <a:pt x="172974" y="565118"/>
                      <a:pt x="222790" y="515207"/>
                      <a:pt x="222790" y="453771"/>
                    </a:cubicBezTo>
                    <a:lnTo>
                      <a:pt x="222790" y="0"/>
                    </a:lnTo>
                    <a:lnTo>
                      <a:pt x="0" y="0"/>
                    </a:lnTo>
                    <a:lnTo>
                      <a:pt x="0" y="453771"/>
                    </a:lnTo>
                    <a:close/>
                  </a:path>
                </a:pathLst>
              </a:custGeom>
              <a:solidFill>
                <a:srgbClr val="76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8639301-384D-E649-226F-EBA50F6E993D}"/>
                  </a:ext>
                </a:extLst>
              </p:cNvPr>
              <p:cNvSpPr/>
              <p:nvPr/>
            </p:nvSpPr>
            <p:spPr>
              <a:xfrm>
                <a:off x="1181139" y="5221985"/>
                <a:ext cx="111347" cy="712660"/>
              </a:xfrm>
              <a:custGeom>
                <a:avLst/>
                <a:gdLst>
                  <a:gd name="connsiteX0" fmla="*/ 0 w 111347"/>
                  <a:gd name="connsiteY0" fmla="*/ 95 h 712660"/>
                  <a:gd name="connsiteX1" fmla="*/ 0 w 111347"/>
                  <a:gd name="connsiteY1" fmla="*/ 601313 h 712660"/>
                  <a:gd name="connsiteX2" fmla="*/ 111347 w 111347"/>
                  <a:gd name="connsiteY2" fmla="*/ 712661 h 712660"/>
                  <a:gd name="connsiteX3" fmla="*/ 111347 w 111347"/>
                  <a:gd name="connsiteY3" fmla="*/ 0 h 712660"/>
                  <a:gd name="connsiteX4" fmla="*/ 0 w 111347"/>
                  <a:gd name="connsiteY4" fmla="*/ 0 h 7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347" h="712660">
                    <a:moveTo>
                      <a:pt x="0" y="95"/>
                    </a:moveTo>
                    <a:lnTo>
                      <a:pt x="0" y="601313"/>
                    </a:lnTo>
                    <a:cubicBezTo>
                      <a:pt x="0" y="662845"/>
                      <a:pt x="49911" y="712661"/>
                      <a:pt x="111347" y="712661"/>
                    </a:cubicBezTo>
                    <a:lnTo>
                      <a:pt x="1113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07F8B22-CF09-32B0-3FE3-B4D60C8CA3B1}"/>
                  </a:ext>
                </a:extLst>
              </p:cNvPr>
              <p:cNvSpPr/>
              <p:nvPr/>
            </p:nvSpPr>
            <p:spPr>
              <a:xfrm>
                <a:off x="1144659" y="5187504"/>
                <a:ext cx="295655" cy="69151"/>
              </a:xfrm>
              <a:custGeom>
                <a:avLst/>
                <a:gdLst>
                  <a:gd name="connsiteX0" fmla="*/ 261080 w 295655"/>
                  <a:gd name="connsiteY0" fmla="*/ 69152 h 69151"/>
                  <a:gd name="connsiteX1" fmla="*/ 34576 w 295655"/>
                  <a:gd name="connsiteY1" fmla="*/ 69152 h 69151"/>
                  <a:gd name="connsiteX2" fmla="*/ 0 w 295655"/>
                  <a:gd name="connsiteY2" fmla="*/ 34576 h 69151"/>
                  <a:gd name="connsiteX3" fmla="*/ 0 w 295655"/>
                  <a:gd name="connsiteY3" fmla="*/ 34576 h 69151"/>
                  <a:gd name="connsiteX4" fmla="*/ 34576 w 295655"/>
                  <a:gd name="connsiteY4" fmla="*/ 0 h 69151"/>
                  <a:gd name="connsiteX5" fmla="*/ 261080 w 295655"/>
                  <a:gd name="connsiteY5" fmla="*/ 0 h 69151"/>
                  <a:gd name="connsiteX6" fmla="*/ 295656 w 295655"/>
                  <a:gd name="connsiteY6" fmla="*/ 34576 h 69151"/>
                  <a:gd name="connsiteX7" fmla="*/ 295656 w 295655"/>
                  <a:gd name="connsiteY7" fmla="*/ 34576 h 69151"/>
                  <a:gd name="connsiteX8" fmla="*/ 261080 w 295655"/>
                  <a:gd name="connsiteY8" fmla="*/ 69152 h 6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655" h="69151">
                    <a:moveTo>
                      <a:pt x="261080" y="69152"/>
                    </a:moveTo>
                    <a:lnTo>
                      <a:pt x="34576" y="69152"/>
                    </a:lnTo>
                    <a:cubicBezTo>
                      <a:pt x="15526" y="69152"/>
                      <a:pt x="0" y="53721"/>
                      <a:pt x="0" y="34576"/>
                    </a:cubicBezTo>
                    <a:lnTo>
                      <a:pt x="0" y="34576"/>
                    </a:lnTo>
                    <a:cubicBezTo>
                      <a:pt x="0" y="15526"/>
                      <a:pt x="15430" y="0"/>
                      <a:pt x="34576" y="0"/>
                    </a:cubicBezTo>
                    <a:lnTo>
                      <a:pt x="261080" y="0"/>
                    </a:lnTo>
                    <a:cubicBezTo>
                      <a:pt x="280130" y="0"/>
                      <a:pt x="295656" y="15430"/>
                      <a:pt x="295656" y="34576"/>
                    </a:cubicBezTo>
                    <a:lnTo>
                      <a:pt x="295656" y="34576"/>
                    </a:lnTo>
                    <a:cubicBezTo>
                      <a:pt x="295656" y="53626"/>
                      <a:pt x="280225" y="69152"/>
                      <a:pt x="261080" y="69152"/>
                    </a:cubicBezTo>
                    <a:close/>
                  </a:path>
                </a:pathLst>
              </a:custGeom>
              <a:solidFill>
                <a:srgbClr val="E6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4">
              <a:extLst>
                <a:ext uri="{FF2B5EF4-FFF2-40B4-BE49-F238E27FC236}">
                  <a16:creationId xmlns:a16="http://schemas.microsoft.com/office/drawing/2014/main" id="{2C70FEBC-EAEC-C6FA-BE34-4397E5F6C500}"/>
                </a:ext>
              </a:extLst>
            </p:cNvPr>
            <p:cNvGrpSpPr/>
            <p:nvPr/>
          </p:nvGrpSpPr>
          <p:grpSpPr>
            <a:xfrm>
              <a:off x="1502365" y="1462077"/>
              <a:ext cx="2929971" cy="4472568"/>
              <a:chOff x="1502365" y="1462077"/>
              <a:chExt cx="2929971" cy="4472568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CE04F2F-68E0-56CE-B035-C24BA58D6A6F}"/>
                  </a:ext>
                </a:extLst>
              </p:cNvPr>
              <p:cNvSpPr/>
              <p:nvPr/>
            </p:nvSpPr>
            <p:spPr>
              <a:xfrm>
                <a:off x="3294832" y="1765294"/>
                <a:ext cx="245771" cy="782738"/>
              </a:xfrm>
              <a:custGeom>
                <a:avLst/>
                <a:gdLst>
                  <a:gd name="connsiteX0" fmla="*/ 95 w 245771"/>
                  <a:gd name="connsiteY0" fmla="*/ 2164 h 782738"/>
                  <a:gd name="connsiteX1" fmla="*/ 245364 w 245771"/>
                  <a:gd name="connsiteY1" fmla="*/ 327443 h 782738"/>
                  <a:gd name="connsiteX2" fmla="*/ 214789 w 245771"/>
                  <a:gd name="connsiteY2" fmla="*/ 782738 h 782738"/>
                  <a:gd name="connsiteX3" fmla="*/ 0 w 245771"/>
                  <a:gd name="connsiteY3" fmla="*/ 782738 h 782738"/>
                  <a:gd name="connsiteX4" fmla="*/ 0 w 245771"/>
                  <a:gd name="connsiteY4" fmla="*/ 2164 h 78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771" h="782738">
                    <a:moveTo>
                      <a:pt x="95" y="2164"/>
                    </a:moveTo>
                    <a:cubicBezTo>
                      <a:pt x="95" y="2164"/>
                      <a:pt x="257365" y="-47366"/>
                      <a:pt x="245364" y="327443"/>
                    </a:cubicBezTo>
                    <a:cubicBezTo>
                      <a:pt x="233363" y="702252"/>
                      <a:pt x="214789" y="782738"/>
                      <a:pt x="214789" y="782738"/>
                    </a:cubicBezTo>
                    <a:lnTo>
                      <a:pt x="0" y="782738"/>
                    </a:lnTo>
                    <a:lnTo>
                      <a:pt x="0" y="2164"/>
                    </a:lnTo>
                    <a:close/>
                  </a:path>
                </a:pathLst>
              </a:custGeom>
              <a:solidFill>
                <a:srgbClr val="5941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B761C565-7555-D10D-2C3C-33453EC4BF10}"/>
                  </a:ext>
                </a:extLst>
              </p:cNvPr>
              <p:cNvSpPr/>
              <p:nvPr/>
            </p:nvSpPr>
            <p:spPr>
              <a:xfrm>
                <a:off x="2102940" y="2294000"/>
                <a:ext cx="183290" cy="254031"/>
              </a:xfrm>
              <a:custGeom>
                <a:avLst/>
                <a:gdLst>
                  <a:gd name="connsiteX0" fmla="*/ 505 w 183290"/>
                  <a:gd name="connsiteY0" fmla="*/ 0 h 254031"/>
                  <a:gd name="connsiteX1" fmla="*/ 25270 w 183290"/>
                  <a:gd name="connsiteY1" fmla="*/ 254032 h 254031"/>
                  <a:gd name="connsiteX2" fmla="*/ 155382 w 183290"/>
                  <a:gd name="connsiteY2" fmla="*/ 254032 h 254031"/>
                  <a:gd name="connsiteX3" fmla="*/ 183290 w 183290"/>
                  <a:gd name="connsiteY3" fmla="*/ 0 h 254031"/>
                  <a:gd name="connsiteX4" fmla="*/ 505 w 183290"/>
                  <a:gd name="connsiteY4" fmla="*/ 0 h 254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290" h="254031">
                    <a:moveTo>
                      <a:pt x="505" y="0"/>
                    </a:moveTo>
                    <a:cubicBezTo>
                      <a:pt x="505" y="0"/>
                      <a:pt x="-5686" y="192024"/>
                      <a:pt x="25270" y="254032"/>
                    </a:cubicBezTo>
                    <a:lnTo>
                      <a:pt x="155382" y="254032"/>
                    </a:lnTo>
                    <a:lnTo>
                      <a:pt x="183290" y="0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rgbClr val="4733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15B5FB7-C9AB-B747-4391-2698EC0D09CC}"/>
                  </a:ext>
                </a:extLst>
              </p:cNvPr>
              <p:cNvSpPr/>
              <p:nvPr/>
            </p:nvSpPr>
            <p:spPr>
              <a:xfrm>
                <a:off x="2480159" y="3258406"/>
                <a:ext cx="640556" cy="615315"/>
              </a:xfrm>
              <a:custGeom>
                <a:avLst/>
                <a:gdLst>
                  <a:gd name="connsiteX0" fmla="*/ 511969 w 640556"/>
                  <a:gd name="connsiteY0" fmla="*/ 237458 h 615315"/>
                  <a:gd name="connsiteX1" fmla="*/ 511969 w 640556"/>
                  <a:gd name="connsiteY1" fmla="*/ 0 h 615315"/>
                  <a:gd name="connsiteX2" fmla="*/ 128588 w 640556"/>
                  <a:gd name="connsiteY2" fmla="*/ 0 h 615315"/>
                  <a:gd name="connsiteX3" fmla="*/ 128588 w 640556"/>
                  <a:gd name="connsiteY3" fmla="*/ 237458 h 615315"/>
                  <a:gd name="connsiteX4" fmla="*/ 0 w 640556"/>
                  <a:gd name="connsiteY4" fmla="*/ 404717 h 615315"/>
                  <a:gd name="connsiteX5" fmla="*/ 0 w 640556"/>
                  <a:gd name="connsiteY5" fmla="*/ 615315 h 615315"/>
                  <a:gd name="connsiteX6" fmla="*/ 128588 w 640556"/>
                  <a:gd name="connsiteY6" fmla="*/ 615315 h 615315"/>
                  <a:gd name="connsiteX7" fmla="*/ 511969 w 640556"/>
                  <a:gd name="connsiteY7" fmla="*/ 615315 h 615315"/>
                  <a:gd name="connsiteX8" fmla="*/ 640556 w 640556"/>
                  <a:gd name="connsiteY8" fmla="*/ 615315 h 615315"/>
                  <a:gd name="connsiteX9" fmla="*/ 640556 w 640556"/>
                  <a:gd name="connsiteY9" fmla="*/ 404717 h 615315"/>
                  <a:gd name="connsiteX10" fmla="*/ 511969 w 640556"/>
                  <a:gd name="connsiteY10" fmla="*/ 237458 h 6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0556" h="615315">
                    <a:moveTo>
                      <a:pt x="511969" y="237458"/>
                    </a:moveTo>
                    <a:lnTo>
                      <a:pt x="511969" y="0"/>
                    </a:lnTo>
                    <a:lnTo>
                      <a:pt x="128588" y="0"/>
                    </a:lnTo>
                    <a:lnTo>
                      <a:pt x="128588" y="237458"/>
                    </a:lnTo>
                    <a:cubicBezTo>
                      <a:pt x="128588" y="237458"/>
                      <a:pt x="63817" y="324231"/>
                      <a:pt x="0" y="404717"/>
                    </a:cubicBezTo>
                    <a:lnTo>
                      <a:pt x="0" y="615315"/>
                    </a:lnTo>
                    <a:lnTo>
                      <a:pt x="128588" y="615315"/>
                    </a:lnTo>
                    <a:lnTo>
                      <a:pt x="511969" y="615315"/>
                    </a:lnTo>
                    <a:lnTo>
                      <a:pt x="640556" y="615315"/>
                    </a:lnTo>
                    <a:lnTo>
                      <a:pt x="640556" y="404717"/>
                    </a:lnTo>
                    <a:cubicBezTo>
                      <a:pt x="576643" y="324231"/>
                      <a:pt x="511969" y="237458"/>
                      <a:pt x="511969" y="237458"/>
                    </a:cubicBez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1B358BB-71BA-8CD9-E803-9873ADF07241}"/>
                  </a:ext>
                </a:extLst>
              </p:cNvPr>
              <p:cNvSpPr/>
              <p:nvPr/>
            </p:nvSpPr>
            <p:spPr>
              <a:xfrm>
                <a:off x="2608556" y="3258311"/>
                <a:ext cx="379666" cy="177569"/>
              </a:xfrm>
              <a:custGeom>
                <a:avLst/>
                <a:gdLst>
                  <a:gd name="connsiteX0" fmla="*/ 95 w 379666"/>
                  <a:gd name="connsiteY0" fmla="*/ 175736 h 177569"/>
                  <a:gd name="connsiteX1" fmla="*/ 379667 w 379666"/>
                  <a:gd name="connsiteY1" fmla="*/ 79343 h 177569"/>
                  <a:gd name="connsiteX2" fmla="*/ 346138 w 379666"/>
                  <a:gd name="connsiteY2" fmla="*/ 0 h 177569"/>
                  <a:gd name="connsiteX3" fmla="*/ 0 w 379666"/>
                  <a:gd name="connsiteY3" fmla="*/ 0 h 177569"/>
                  <a:gd name="connsiteX4" fmla="*/ 0 w 379666"/>
                  <a:gd name="connsiteY4" fmla="*/ 175736 h 17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666" h="177569">
                    <a:moveTo>
                      <a:pt x="95" y="175736"/>
                    </a:moveTo>
                    <a:cubicBezTo>
                      <a:pt x="355283" y="193262"/>
                      <a:pt x="379667" y="79343"/>
                      <a:pt x="379667" y="79343"/>
                    </a:cubicBezTo>
                    <a:lnTo>
                      <a:pt x="346138" y="0"/>
                    </a:lnTo>
                    <a:lnTo>
                      <a:pt x="0" y="0"/>
                    </a:lnTo>
                    <a:lnTo>
                      <a:pt x="0" y="175736"/>
                    </a:ln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964879D1-246D-4E39-CB70-EDBCD267AABB}"/>
                  </a:ext>
                </a:extLst>
              </p:cNvPr>
              <p:cNvSpPr/>
              <p:nvPr/>
            </p:nvSpPr>
            <p:spPr>
              <a:xfrm>
                <a:off x="2227270" y="1947099"/>
                <a:ext cx="1146143" cy="1406270"/>
              </a:xfrm>
              <a:custGeom>
                <a:avLst/>
                <a:gdLst>
                  <a:gd name="connsiteX0" fmla="*/ 635032 w 1146143"/>
                  <a:gd name="connsiteY0" fmla="*/ 1406271 h 1406270"/>
                  <a:gd name="connsiteX1" fmla="*/ 511112 w 1146143"/>
                  <a:gd name="connsiteY1" fmla="*/ 1406271 h 1406270"/>
                  <a:gd name="connsiteX2" fmla="*/ 0 w 1146143"/>
                  <a:gd name="connsiteY2" fmla="*/ 895159 h 1406270"/>
                  <a:gd name="connsiteX3" fmla="*/ 0 w 1146143"/>
                  <a:gd name="connsiteY3" fmla="*/ 113062 h 1406270"/>
                  <a:gd name="connsiteX4" fmla="*/ 113062 w 1146143"/>
                  <a:gd name="connsiteY4" fmla="*/ 0 h 1406270"/>
                  <a:gd name="connsiteX5" fmla="*/ 1033081 w 1146143"/>
                  <a:gd name="connsiteY5" fmla="*/ 0 h 1406270"/>
                  <a:gd name="connsiteX6" fmla="*/ 1146143 w 1146143"/>
                  <a:gd name="connsiteY6" fmla="*/ 113062 h 1406270"/>
                  <a:gd name="connsiteX7" fmla="*/ 1146143 w 1146143"/>
                  <a:gd name="connsiteY7" fmla="*/ 895159 h 1406270"/>
                  <a:gd name="connsiteX8" fmla="*/ 635032 w 1146143"/>
                  <a:gd name="connsiteY8" fmla="*/ 1406271 h 1406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6143" h="1406270">
                    <a:moveTo>
                      <a:pt x="635032" y="1406271"/>
                    </a:moveTo>
                    <a:lnTo>
                      <a:pt x="511112" y="1406271"/>
                    </a:lnTo>
                    <a:cubicBezTo>
                      <a:pt x="228886" y="1406271"/>
                      <a:pt x="0" y="1177481"/>
                      <a:pt x="0" y="895159"/>
                    </a:cubicBezTo>
                    <a:lnTo>
                      <a:pt x="0" y="113062"/>
                    </a:lnTo>
                    <a:cubicBezTo>
                      <a:pt x="0" y="50578"/>
                      <a:pt x="50578" y="0"/>
                      <a:pt x="113062" y="0"/>
                    </a:cubicBezTo>
                    <a:lnTo>
                      <a:pt x="1033081" y="0"/>
                    </a:lnTo>
                    <a:cubicBezTo>
                      <a:pt x="1095566" y="0"/>
                      <a:pt x="1146143" y="50578"/>
                      <a:pt x="1146143" y="113062"/>
                    </a:cubicBezTo>
                    <a:lnTo>
                      <a:pt x="1146143" y="895159"/>
                    </a:lnTo>
                    <a:cubicBezTo>
                      <a:pt x="1146143" y="1177481"/>
                      <a:pt x="917353" y="1406271"/>
                      <a:pt x="635032" y="1406271"/>
                    </a:cubicBez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9A46DD7-AC86-FC46-679E-CF9519867E41}"/>
                  </a:ext>
                </a:extLst>
              </p:cNvPr>
              <p:cNvSpPr/>
              <p:nvPr/>
            </p:nvSpPr>
            <p:spPr>
              <a:xfrm>
                <a:off x="3373413" y="2445839"/>
                <a:ext cx="166860" cy="378893"/>
              </a:xfrm>
              <a:custGeom>
                <a:avLst/>
                <a:gdLst>
                  <a:gd name="connsiteX0" fmla="*/ 0 w 166860"/>
                  <a:gd name="connsiteY0" fmla="*/ 33994 h 378893"/>
                  <a:gd name="connsiteX1" fmla="*/ 136303 w 166860"/>
                  <a:gd name="connsiteY1" fmla="*/ 33994 h 378893"/>
                  <a:gd name="connsiteX2" fmla="*/ 0 w 166860"/>
                  <a:gd name="connsiteY2" fmla="*/ 378894 h 378893"/>
                  <a:gd name="connsiteX3" fmla="*/ 0 w 166860"/>
                  <a:gd name="connsiteY3" fmla="*/ 33994 h 37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860" h="378893">
                    <a:moveTo>
                      <a:pt x="0" y="33994"/>
                    </a:moveTo>
                    <a:cubicBezTo>
                      <a:pt x="0" y="33994"/>
                      <a:pt x="51911" y="-42492"/>
                      <a:pt x="136303" y="33994"/>
                    </a:cubicBezTo>
                    <a:cubicBezTo>
                      <a:pt x="202406" y="93906"/>
                      <a:pt x="163163" y="370607"/>
                      <a:pt x="0" y="378894"/>
                    </a:cubicBezTo>
                    <a:lnTo>
                      <a:pt x="0" y="33994"/>
                    </a:ln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971EA5D-E3CE-31CC-F78E-1537AF36A7D3}"/>
                  </a:ext>
                </a:extLst>
              </p:cNvPr>
              <p:cNvSpPr/>
              <p:nvPr/>
            </p:nvSpPr>
            <p:spPr>
              <a:xfrm>
                <a:off x="2060504" y="2445839"/>
                <a:ext cx="166860" cy="378893"/>
              </a:xfrm>
              <a:custGeom>
                <a:avLst/>
                <a:gdLst>
                  <a:gd name="connsiteX0" fmla="*/ 166861 w 166860"/>
                  <a:gd name="connsiteY0" fmla="*/ 33994 h 378893"/>
                  <a:gd name="connsiteX1" fmla="*/ 30558 w 166860"/>
                  <a:gd name="connsiteY1" fmla="*/ 33994 h 378893"/>
                  <a:gd name="connsiteX2" fmla="*/ 166861 w 166860"/>
                  <a:gd name="connsiteY2" fmla="*/ 378894 h 378893"/>
                  <a:gd name="connsiteX3" fmla="*/ 166861 w 166860"/>
                  <a:gd name="connsiteY3" fmla="*/ 33994 h 37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860" h="378893">
                    <a:moveTo>
                      <a:pt x="166861" y="33994"/>
                    </a:moveTo>
                    <a:cubicBezTo>
                      <a:pt x="166861" y="33994"/>
                      <a:pt x="114950" y="-42492"/>
                      <a:pt x="30558" y="33994"/>
                    </a:cubicBezTo>
                    <a:cubicBezTo>
                      <a:pt x="-35545" y="93906"/>
                      <a:pt x="3698" y="370607"/>
                      <a:pt x="166861" y="378894"/>
                    </a:cubicBezTo>
                    <a:lnTo>
                      <a:pt x="166861" y="33994"/>
                    </a:ln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4">
                <a:extLst>
                  <a:ext uri="{FF2B5EF4-FFF2-40B4-BE49-F238E27FC236}">
                    <a16:creationId xmlns:a16="http://schemas.microsoft.com/office/drawing/2014/main" id="{03A0CC4F-D1B4-9C87-B047-E7D596576DF1}"/>
                  </a:ext>
                </a:extLst>
              </p:cNvPr>
              <p:cNvGrpSpPr/>
              <p:nvPr/>
            </p:nvGrpSpPr>
            <p:grpSpPr>
              <a:xfrm>
                <a:off x="2434534" y="2483929"/>
                <a:ext cx="731615" cy="198310"/>
                <a:chOff x="2434534" y="2483929"/>
                <a:chExt cx="731615" cy="198310"/>
              </a:xfrm>
              <a:solidFill>
                <a:srgbClr val="47322E"/>
              </a:solidFill>
            </p:grpSpPr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D67877E1-D094-3F88-2823-40A1E8992507}"/>
                    </a:ext>
                  </a:extLst>
                </p:cNvPr>
                <p:cNvSpPr/>
                <p:nvPr/>
              </p:nvSpPr>
              <p:spPr>
                <a:xfrm>
                  <a:off x="3003081" y="2483929"/>
                  <a:ext cx="163068" cy="198310"/>
                </a:xfrm>
                <a:custGeom>
                  <a:avLst/>
                  <a:gdLst>
                    <a:gd name="connsiteX0" fmla="*/ 163068 w 163068"/>
                    <a:gd name="connsiteY0" fmla="*/ 99155 h 198310"/>
                    <a:gd name="connsiteX1" fmla="*/ 81534 w 163068"/>
                    <a:gd name="connsiteY1" fmla="*/ 198311 h 198310"/>
                    <a:gd name="connsiteX2" fmla="*/ 0 w 163068"/>
                    <a:gd name="connsiteY2" fmla="*/ 99155 h 198310"/>
                    <a:gd name="connsiteX3" fmla="*/ 81534 w 163068"/>
                    <a:gd name="connsiteY3" fmla="*/ 0 h 198310"/>
                    <a:gd name="connsiteX4" fmla="*/ 163068 w 163068"/>
                    <a:gd name="connsiteY4" fmla="*/ 99155 h 19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068" h="198310">
                      <a:moveTo>
                        <a:pt x="163068" y="99155"/>
                      </a:moveTo>
                      <a:cubicBezTo>
                        <a:pt x="163068" y="153917"/>
                        <a:pt x="126564" y="198311"/>
                        <a:pt x="81534" y="198311"/>
                      </a:cubicBezTo>
                      <a:cubicBezTo>
                        <a:pt x="36504" y="198311"/>
                        <a:pt x="0" y="153917"/>
                        <a:pt x="0" y="99155"/>
                      </a:cubicBezTo>
                      <a:cubicBezTo>
                        <a:pt x="0" y="44393"/>
                        <a:pt x="36504" y="0"/>
                        <a:pt x="81534" y="0"/>
                      </a:cubicBezTo>
                      <a:cubicBezTo>
                        <a:pt x="126564" y="0"/>
                        <a:pt x="163068" y="44393"/>
                        <a:pt x="163068" y="99155"/>
                      </a:cubicBezTo>
                      <a:close/>
                    </a:path>
                  </a:pathLst>
                </a:custGeom>
                <a:solidFill>
                  <a:srgbClr val="47322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DDABAF8-1B29-82D1-E511-FA3D1D10FDA1}"/>
                    </a:ext>
                  </a:extLst>
                </p:cNvPr>
                <p:cNvSpPr/>
                <p:nvPr/>
              </p:nvSpPr>
              <p:spPr>
                <a:xfrm>
                  <a:off x="2434534" y="2483929"/>
                  <a:ext cx="163068" cy="198310"/>
                </a:xfrm>
                <a:custGeom>
                  <a:avLst/>
                  <a:gdLst>
                    <a:gd name="connsiteX0" fmla="*/ 163068 w 163068"/>
                    <a:gd name="connsiteY0" fmla="*/ 99155 h 198310"/>
                    <a:gd name="connsiteX1" fmla="*/ 81534 w 163068"/>
                    <a:gd name="connsiteY1" fmla="*/ 198311 h 198310"/>
                    <a:gd name="connsiteX2" fmla="*/ 0 w 163068"/>
                    <a:gd name="connsiteY2" fmla="*/ 99155 h 198310"/>
                    <a:gd name="connsiteX3" fmla="*/ 81534 w 163068"/>
                    <a:gd name="connsiteY3" fmla="*/ 0 h 198310"/>
                    <a:gd name="connsiteX4" fmla="*/ 163068 w 163068"/>
                    <a:gd name="connsiteY4" fmla="*/ 99155 h 19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068" h="198310">
                      <a:moveTo>
                        <a:pt x="163068" y="99155"/>
                      </a:moveTo>
                      <a:cubicBezTo>
                        <a:pt x="163068" y="153917"/>
                        <a:pt x="126564" y="198311"/>
                        <a:pt x="81534" y="198311"/>
                      </a:cubicBezTo>
                      <a:cubicBezTo>
                        <a:pt x="36504" y="198311"/>
                        <a:pt x="0" y="153917"/>
                        <a:pt x="0" y="99155"/>
                      </a:cubicBezTo>
                      <a:cubicBezTo>
                        <a:pt x="0" y="44393"/>
                        <a:pt x="36504" y="0"/>
                        <a:pt x="81534" y="0"/>
                      </a:cubicBezTo>
                      <a:cubicBezTo>
                        <a:pt x="126564" y="0"/>
                        <a:pt x="163068" y="44393"/>
                        <a:pt x="163068" y="99155"/>
                      </a:cubicBezTo>
                      <a:close/>
                    </a:path>
                  </a:pathLst>
                </a:custGeom>
                <a:solidFill>
                  <a:srgbClr val="47322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4A10164C-C5E3-3DCF-B1C7-9322E2324EE5}"/>
                  </a:ext>
                </a:extLst>
              </p:cNvPr>
              <p:cNvSpPr/>
              <p:nvPr/>
            </p:nvSpPr>
            <p:spPr>
              <a:xfrm>
                <a:off x="2932842" y="2293905"/>
                <a:ext cx="296322" cy="119824"/>
              </a:xfrm>
              <a:custGeom>
                <a:avLst/>
                <a:gdLst>
                  <a:gd name="connsiteX0" fmla="*/ 25471 w 296322"/>
                  <a:gd name="connsiteY0" fmla="*/ 51721 h 119824"/>
                  <a:gd name="connsiteX1" fmla="*/ 25471 w 296322"/>
                  <a:gd name="connsiteY1" fmla="*/ 119825 h 119824"/>
                  <a:gd name="connsiteX2" fmla="*/ 176252 w 296322"/>
                  <a:gd name="connsiteY2" fmla="*/ 85725 h 119824"/>
                  <a:gd name="connsiteX3" fmla="*/ 295981 w 296322"/>
                  <a:gd name="connsiteY3" fmla="*/ 97060 h 119824"/>
                  <a:gd name="connsiteX4" fmla="*/ 209209 w 296322"/>
                  <a:gd name="connsiteY4" fmla="*/ 0 h 119824"/>
                  <a:gd name="connsiteX5" fmla="*/ 25471 w 296322"/>
                  <a:gd name="connsiteY5" fmla="*/ 51721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22" h="119824">
                    <a:moveTo>
                      <a:pt x="25471" y="51721"/>
                    </a:moveTo>
                    <a:cubicBezTo>
                      <a:pt x="8327" y="70199"/>
                      <a:pt x="-22058" y="119825"/>
                      <a:pt x="25471" y="119825"/>
                    </a:cubicBezTo>
                    <a:cubicBezTo>
                      <a:pt x="73001" y="119825"/>
                      <a:pt x="97766" y="80581"/>
                      <a:pt x="176252" y="85725"/>
                    </a:cubicBezTo>
                    <a:cubicBezTo>
                      <a:pt x="254738" y="90868"/>
                      <a:pt x="291886" y="115633"/>
                      <a:pt x="295981" y="97060"/>
                    </a:cubicBezTo>
                    <a:cubicBezTo>
                      <a:pt x="300077" y="78486"/>
                      <a:pt x="267026" y="0"/>
                      <a:pt x="209209" y="0"/>
                    </a:cubicBezTo>
                    <a:cubicBezTo>
                      <a:pt x="151487" y="95"/>
                      <a:pt x="40235" y="36004"/>
                      <a:pt x="25471" y="51721"/>
                    </a:cubicBezTo>
                    <a:close/>
                  </a:path>
                </a:pathLst>
              </a:custGeom>
              <a:solidFill>
                <a:srgbClr val="4732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06A3F10A-E428-5749-CCEE-3BCAC2F1DAF3}"/>
                  </a:ext>
                </a:extLst>
              </p:cNvPr>
              <p:cNvSpPr/>
              <p:nvPr/>
            </p:nvSpPr>
            <p:spPr>
              <a:xfrm>
                <a:off x="2722951" y="2863976"/>
                <a:ext cx="154876" cy="24765"/>
              </a:xfrm>
              <a:custGeom>
                <a:avLst/>
                <a:gdLst>
                  <a:gd name="connsiteX0" fmla="*/ 0 w 154876"/>
                  <a:gd name="connsiteY0" fmla="*/ 0 h 24765"/>
                  <a:gd name="connsiteX1" fmla="*/ 154877 w 154876"/>
                  <a:gd name="connsiteY1" fmla="*/ 0 h 2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4876" h="24765">
                    <a:moveTo>
                      <a:pt x="0" y="0"/>
                    </a:moveTo>
                    <a:cubicBezTo>
                      <a:pt x="0" y="0"/>
                      <a:pt x="77438" y="55721"/>
                      <a:pt x="154877" y="0"/>
                    </a:cubicBezTo>
                  </a:path>
                </a:pathLst>
              </a:custGeom>
              <a:noFill/>
              <a:ln w="17247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6F563113-24A4-4138-35B6-29A632FBB02B}"/>
                  </a:ext>
                </a:extLst>
              </p:cNvPr>
              <p:cNvSpPr/>
              <p:nvPr/>
            </p:nvSpPr>
            <p:spPr>
              <a:xfrm>
                <a:off x="2332045" y="3566064"/>
                <a:ext cx="939260" cy="2368581"/>
              </a:xfrm>
              <a:custGeom>
                <a:avLst/>
                <a:gdLst>
                  <a:gd name="connsiteX0" fmla="*/ 765715 w 939260"/>
                  <a:gd name="connsiteY0" fmla="*/ 19621 h 2368581"/>
                  <a:gd name="connsiteX1" fmla="*/ 718756 w 939260"/>
                  <a:gd name="connsiteY1" fmla="*/ 0 h 2368581"/>
                  <a:gd name="connsiteX2" fmla="*/ 469583 w 939260"/>
                  <a:gd name="connsiteY2" fmla="*/ 260890 h 2368581"/>
                  <a:gd name="connsiteX3" fmla="*/ 220409 w 939260"/>
                  <a:gd name="connsiteY3" fmla="*/ 0 h 2368581"/>
                  <a:gd name="connsiteX4" fmla="*/ 173450 w 939260"/>
                  <a:gd name="connsiteY4" fmla="*/ 19621 h 2368581"/>
                  <a:gd name="connsiteX5" fmla="*/ 0 w 939260"/>
                  <a:gd name="connsiteY5" fmla="*/ 2368582 h 2368581"/>
                  <a:gd name="connsiteX6" fmla="*/ 468439 w 939260"/>
                  <a:gd name="connsiteY6" fmla="*/ 2368582 h 2368581"/>
                  <a:gd name="connsiteX7" fmla="*/ 470821 w 939260"/>
                  <a:gd name="connsiteY7" fmla="*/ 2368582 h 2368581"/>
                  <a:gd name="connsiteX8" fmla="*/ 939260 w 939260"/>
                  <a:gd name="connsiteY8" fmla="*/ 2368582 h 2368581"/>
                  <a:gd name="connsiteX9" fmla="*/ 765715 w 939260"/>
                  <a:gd name="connsiteY9" fmla="*/ 19621 h 236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9260" h="2368581">
                    <a:moveTo>
                      <a:pt x="765715" y="19621"/>
                    </a:moveTo>
                    <a:lnTo>
                      <a:pt x="718756" y="0"/>
                    </a:lnTo>
                    <a:cubicBezTo>
                      <a:pt x="718756" y="0"/>
                      <a:pt x="608362" y="231934"/>
                      <a:pt x="469583" y="260890"/>
                    </a:cubicBezTo>
                    <a:cubicBezTo>
                      <a:pt x="330803" y="231934"/>
                      <a:pt x="220409" y="0"/>
                      <a:pt x="220409" y="0"/>
                    </a:cubicBezTo>
                    <a:lnTo>
                      <a:pt x="173450" y="19621"/>
                    </a:lnTo>
                    <a:lnTo>
                      <a:pt x="0" y="2368582"/>
                    </a:lnTo>
                    <a:lnTo>
                      <a:pt x="468439" y="2368582"/>
                    </a:lnTo>
                    <a:lnTo>
                      <a:pt x="470821" y="2368582"/>
                    </a:lnTo>
                    <a:lnTo>
                      <a:pt x="939260" y="2368582"/>
                    </a:lnTo>
                    <a:lnTo>
                      <a:pt x="765715" y="19621"/>
                    </a:lnTo>
                    <a:close/>
                  </a:path>
                </a:pathLst>
              </a:custGeom>
              <a:solidFill>
                <a:srgbClr val="4FB1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AA64447-E6F7-4B60-F4F4-590C61C0D8F0}"/>
                  </a:ext>
                </a:extLst>
              </p:cNvPr>
              <p:cNvSpPr/>
              <p:nvPr/>
            </p:nvSpPr>
            <p:spPr>
              <a:xfrm>
                <a:off x="2550067" y="2976138"/>
                <a:ext cx="500670" cy="150178"/>
              </a:xfrm>
              <a:custGeom>
                <a:avLst/>
                <a:gdLst>
                  <a:gd name="connsiteX0" fmla="*/ 499116 w 500670"/>
                  <a:gd name="connsiteY0" fmla="*/ 13758 h 150178"/>
                  <a:gd name="connsiteX1" fmla="*/ 250323 w 500670"/>
                  <a:gd name="connsiteY1" fmla="*/ 13758 h 150178"/>
                  <a:gd name="connsiteX2" fmla="*/ 1530 w 500670"/>
                  <a:gd name="connsiteY2" fmla="*/ 13758 h 150178"/>
                  <a:gd name="connsiteX3" fmla="*/ 250323 w 500670"/>
                  <a:gd name="connsiteY3" fmla="*/ 150061 h 150178"/>
                  <a:gd name="connsiteX4" fmla="*/ 499116 w 500670"/>
                  <a:gd name="connsiteY4" fmla="*/ 13758 h 150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670" h="150178">
                    <a:moveTo>
                      <a:pt x="499116" y="13758"/>
                    </a:moveTo>
                    <a:cubicBezTo>
                      <a:pt x="488829" y="-17198"/>
                      <a:pt x="362813" y="13758"/>
                      <a:pt x="250323" y="13758"/>
                    </a:cubicBezTo>
                    <a:cubicBezTo>
                      <a:pt x="137737" y="13758"/>
                      <a:pt x="11817" y="-17198"/>
                      <a:pt x="1530" y="13758"/>
                    </a:cubicBezTo>
                    <a:cubicBezTo>
                      <a:pt x="-8757" y="44715"/>
                      <a:pt x="28390" y="154157"/>
                      <a:pt x="250323" y="150061"/>
                    </a:cubicBezTo>
                    <a:cubicBezTo>
                      <a:pt x="472350" y="154252"/>
                      <a:pt x="509498" y="44810"/>
                      <a:pt x="499116" y="13758"/>
                    </a:cubicBezTo>
                    <a:close/>
                  </a:path>
                </a:pathLst>
              </a:custGeom>
              <a:solidFill>
                <a:srgbClr val="B773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F5A5A20-0228-9B2C-3711-E585BB56BED3}"/>
                  </a:ext>
                </a:extLst>
              </p:cNvPr>
              <p:cNvSpPr/>
              <p:nvPr/>
            </p:nvSpPr>
            <p:spPr>
              <a:xfrm>
                <a:off x="2571218" y="2978371"/>
                <a:ext cx="458342" cy="148037"/>
              </a:xfrm>
              <a:custGeom>
                <a:avLst/>
                <a:gdLst>
                  <a:gd name="connsiteX0" fmla="*/ 391477 w 458342"/>
                  <a:gd name="connsiteY0" fmla="*/ 0 h 148037"/>
                  <a:gd name="connsiteX1" fmla="*/ 229171 w 458342"/>
                  <a:gd name="connsiteY1" fmla="*/ 11621 h 148037"/>
                  <a:gd name="connsiteX2" fmla="*/ 66865 w 458342"/>
                  <a:gd name="connsiteY2" fmla="*/ 0 h 148037"/>
                  <a:gd name="connsiteX3" fmla="*/ 0 w 458342"/>
                  <a:gd name="connsiteY3" fmla="*/ 74676 h 148037"/>
                  <a:gd name="connsiteX4" fmla="*/ 229171 w 458342"/>
                  <a:gd name="connsiteY4" fmla="*/ 147923 h 148037"/>
                  <a:gd name="connsiteX5" fmla="*/ 458343 w 458342"/>
                  <a:gd name="connsiteY5" fmla="*/ 74676 h 148037"/>
                  <a:gd name="connsiteX6" fmla="*/ 391477 w 458342"/>
                  <a:gd name="connsiteY6" fmla="*/ 0 h 1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342" h="148037">
                    <a:moveTo>
                      <a:pt x="391477" y="0"/>
                    </a:moveTo>
                    <a:cubicBezTo>
                      <a:pt x="344710" y="3905"/>
                      <a:pt x="285274" y="11621"/>
                      <a:pt x="229171" y="11621"/>
                    </a:cubicBezTo>
                    <a:cubicBezTo>
                      <a:pt x="173069" y="11621"/>
                      <a:pt x="113633" y="3905"/>
                      <a:pt x="66865" y="0"/>
                    </a:cubicBezTo>
                    <a:cubicBezTo>
                      <a:pt x="43148" y="13049"/>
                      <a:pt x="12287" y="36671"/>
                      <a:pt x="0" y="74676"/>
                    </a:cubicBezTo>
                    <a:cubicBezTo>
                      <a:pt x="30004" y="112300"/>
                      <a:pt x="96583" y="150400"/>
                      <a:pt x="229171" y="147923"/>
                    </a:cubicBezTo>
                    <a:cubicBezTo>
                      <a:pt x="361759" y="150400"/>
                      <a:pt x="428434" y="112300"/>
                      <a:pt x="458343" y="74676"/>
                    </a:cubicBezTo>
                    <a:cubicBezTo>
                      <a:pt x="446056" y="36671"/>
                      <a:pt x="415195" y="13049"/>
                      <a:pt x="391477" y="0"/>
                    </a:cubicBezTo>
                    <a:close/>
                  </a:path>
                </a:pathLst>
              </a:custGeom>
              <a:solidFill>
                <a:srgbClr val="CE7E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EC77A64-552E-5F3F-5CF4-A5A22B9F9150}"/>
                  </a:ext>
                </a:extLst>
              </p:cNvPr>
              <p:cNvSpPr/>
              <p:nvPr/>
            </p:nvSpPr>
            <p:spPr>
              <a:xfrm>
                <a:off x="1937256" y="1462077"/>
                <a:ext cx="1504286" cy="948622"/>
              </a:xfrm>
              <a:custGeom>
                <a:avLst/>
                <a:gdLst>
                  <a:gd name="connsiteX0" fmla="*/ 1357671 w 1504286"/>
                  <a:gd name="connsiteY0" fmla="*/ 305381 h 948622"/>
                  <a:gd name="connsiteX1" fmla="*/ 660346 w 1504286"/>
                  <a:gd name="connsiteY1" fmla="*/ 32775 h 948622"/>
                  <a:gd name="connsiteX2" fmla="*/ 123136 w 1504286"/>
                  <a:gd name="connsiteY2" fmla="*/ 627516 h 948622"/>
                  <a:gd name="connsiteX3" fmla="*/ 48365 w 1504286"/>
                  <a:gd name="connsiteY3" fmla="*/ 816492 h 948622"/>
                  <a:gd name="connsiteX4" fmla="*/ 1228893 w 1504286"/>
                  <a:gd name="connsiteY4" fmla="*/ 615134 h 948622"/>
                  <a:gd name="connsiteX5" fmla="*/ 1504261 w 1504286"/>
                  <a:gd name="connsiteY5" fmla="*/ 797918 h 948622"/>
                  <a:gd name="connsiteX6" fmla="*/ 1357671 w 1504286"/>
                  <a:gd name="connsiteY6" fmla="*/ 305381 h 94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4286" h="948622">
                    <a:moveTo>
                      <a:pt x="1357671" y="305381"/>
                    </a:moveTo>
                    <a:cubicBezTo>
                      <a:pt x="1357671" y="305381"/>
                      <a:pt x="1139168" y="-118958"/>
                      <a:pt x="660346" y="32775"/>
                    </a:cubicBezTo>
                    <a:cubicBezTo>
                      <a:pt x="181524" y="184508"/>
                      <a:pt x="256772" y="556269"/>
                      <a:pt x="123136" y="627516"/>
                    </a:cubicBezTo>
                    <a:cubicBezTo>
                      <a:pt x="-10500" y="698763"/>
                      <a:pt x="-35265" y="735911"/>
                      <a:pt x="48365" y="816492"/>
                    </a:cubicBezTo>
                    <a:cubicBezTo>
                      <a:pt x="131994" y="897074"/>
                      <a:pt x="764549" y="1154153"/>
                      <a:pt x="1228893" y="615134"/>
                    </a:cubicBezTo>
                    <a:cubicBezTo>
                      <a:pt x="1228893" y="615134"/>
                      <a:pt x="1355576" y="841257"/>
                      <a:pt x="1504261" y="797918"/>
                    </a:cubicBezTo>
                    <a:cubicBezTo>
                      <a:pt x="1504356" y="797823"/>
                      <a:pt x="1508452" y="305381"/>
                      <a:pt x="1357671" y="305381"/>
                    </a:cubicBezTo>
                    <a:close/>
                  </a:path>
                </a:pathLst>
              </a:custGeom>
              <a:solidFill>
                <a:srgbClr val="5941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6AA03E9-3F9D-79A5-D420-97E9DCD94A7B}"/>
                  </a:ext>
                </a:extLst>
              </p:cNvPr>
              <p:cNvSpPr/>
              <p:nvPr/>
            </p:nvSpPr>
            <p:spPr>
              <a:xfrm>
                <a:off x="2988288" y="3433952"/>
                <a:ext cx="602009" cy="2500693"/>
              </a:xfrm>
              <a:custGeom>
                <a:avLst/>
                <a:gdLst>
                  <a:gd name="connsiteX0" fmla="*/ 3840 w 602009"/>
                  <a:gd name="connsiteY0" fmla="*/ 61913 h 2500693"/>
                  <a:gd name="connsiteX1" fmla="*/ 72324 w 602009"/>
                  <a:gd name="connsiteY1" fmla="*/ 511016 h 2500693"/>
                  <a:gd name="connsiteX2" fmla="*/ 38129 w 602009"/>
                  <a:gd name="connsiteY2" fmla="*/ 2500694 h 2500693"/>
                  <a:gd name="connsiteX3" fmla="*/ 602009 w 602009"/>
                  <a:gd name="connsiteY3" fmla="*/ 2500694 h 2500693"/>
                  <a:gd name="connsiteX4" fmla="*/ 437799 w 602009"/>
                  <a:gd name="connsiteY4" fmla="*/ 222980 h 2500693"/>
                  <a:gd name="connsiteX5" fmla="*/ 132332 w 602009"/>
                  <a:gd name="connsiteY5" fmla="*/ 151733 h 2500693"/>
                  <a:gd name="connsiteX6" fmla="*/ 3744 w 602009"/>
                  <a:gd name="connsiteY6" fmla="*/ 0 h 2500693"/>
                  <a:gd name="connsiteX7" fmla="*/ 3744 w 602009"/>
                  <a:gd name="connsiteY7" fmla="*/ 61913 h 250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2009" h="2500693">
                    <a:moveTo>
                      <a:pt x="3840" y="61913"/>
                    </a:moveTo>
                    <a:cubicBezTo>
                      <a:pt x="3840" y="61913"/>
                      <a:pt x="75467" y="114586"/>
                      <a:pt x="72324" y="511016"/>
                    </a:cubicBezTo>
                    <a:cubicBezTo>
                      <a:pt x="69181" y="907542"/>
                      <a:pt x="-63216" y="1831658"/>
                      <a:pt x="38129" y="2500694"/>
                    </a:cubicBezTo>
                    <a:lnTo>
                      <a:pt x="602009" y="2500694"/>
                    </a:lnTo>
                    <a:cubicBezTo>
                      <a:pt x="602009" y="2500694"/>
                      <a:pt x="546288" y="436721"/>
                      <a:pt x="437799" y="222980"/>
                    </a:cubicBezTo>
                    <a:cubicBezTo>
                      <a:pt x="385125" y="132112"/>
                      <a:pt x="310163" y="213646"/>
                      <a:pt x="132332" y="151733"/>
                    </a:cubicBezTo>
                    <a:cubicBezTo>
                      <a:pt x="132332" y="151733"/>
                      <a:pt x="71562" y="21622"/>
                      <a:pt x="3744" y="0"/>
                    </a:cubicBezTo>
                    <a:lnTo>
                      <a:pt x="3744" y="61913"/>
                    </a:ln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AA01395-CAF1-271C-EABE-1FF1799AC4C7}"/>
                  </a:ext>
                </a:extLst>
              </p:cNvPr>
              <p:cNvSpPr/>
              <p:nvPr/>
            </p:nvSpPr>
            <p:spPr>
              <a:xfrm>
                <a:off x="3029561" y="3585685"/>
                <a:ext cx="262694" cy="1331880"/>
              </a:xfrm>
              <a:custGeom>
                <a:avLst/>
                <a:gdLst>
                  <a:gd name="connsiteX0" fmla="*/ 91059 w 262694"/>
                  <a:gd name="connsiteY0" fmla="*/ 0 h 1331880"/>
                  <a:gd name="connsiteX1" fmla="*/ 247840 w 262694"/>
                  <a:gd name="connsiteY1" fmla="*/ 288036 h 1331880"/>
                  <a:gd name="connsiteX2" fmla="*/ 154876 w 262694"/>
                  <a:gd name="connsiteY2" fmla="*/ 613315 h 1331880"/>
                  <a:gd name="connsiteX3" fmla="*/ 259651 w 262694"/>
                  <a:gd name="connsiteY3" fmla="*/ 765048 h 1331880"/>
                  <a:gd name="connsiteX4" fmla="*/ 0 w 262694"/>
                  <a:gd name="connsiteY4" fmla="*/ 1331881 h 1331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694" h="1331880">
                    <a:moveTo>
                      <a:pt x="91059" y="0"/>
                    </a:moveTo>
                    <a:cubicBezTo>
                      <a:pt x="91059" y="0"/>
                      <a:pt x="257080" y="238506"/>
                      <a:pt x="247840" y="288036"/>
                    </a:cubicBezTo>
                    <a:cubicBezTo>
                      <a:pt x="238506" y="337566"/>
                      <a:pt x="154876" y="613315"/>
                      <a:pt x="154876" y="613315"/>
                    </a:cubicBezTo>
                    <a:cubicBezTo>
                      <a:pt x="154876" y="613315"/>
                      <a:pt x="283940" y="709327"/>
                      <a:pt x="259651" y="765048"/>
                    </a:cubicBezTo>
                    <a:cubicBezTo>
                      <a:pt x="235363" y="820769"/>
                      <a:pt x="12382" y="1192530"/>
                      <a:pt x="0" y="1331881"/>
                    </a:cubicBezTo>
                  </a:path>
                </a:pathLst>
              </a:custGeom>
              <a:noFill/>
              <a:ln w="24780" cap="flat">
                <a:solidFill>
                  <a:srgbClr val="B5D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1C6752F-543A-F815-F511-2E90D4255E07}"/>
                  </a:ext>
                </a:extLst>
              </p:cNvPr>
              <p:cNvSpPr/>
              <p:nvPr/>
            </p:nvSpPr>
            <p:spPr>
              <a:xfrm>
                <a:off x="2006671" y="3433952"/>
                <a:ext cx="602009" cy="2500693"/>
              </a:xfrm>
              <a:custGeom>
                <a:avLst/>
                <a:gdLst>
                  <a:gd name="connsiteX0" fmla="*/ 598170 w 602009"/>
                  <a:gd name="connsiteY0" fmla="*/ 61913 h 2500693"/>
                  <a:gd name="connsiteX1" fmla="*/ 529685 w 602009"/>
                  <a:gd name="connsiteY1" fmla="*/ 511016 h 2500693"/>
                  <a:gd name="connsiteX2" fmla="*/ 563880 w 602009"/>
                  <a:gd name="connsiteY2" fmla="*/ 2500694 h 2500693"/>
                  <a:gd name="connsiteX3" fmla="*/ 0 w 602009"/>
                  <a:gd name="connsiteY3" fmla="*/ 2500694 h 2500693"/>
                  <a:gd name="connsiteX4" fmla="*/ 164211 w 602009"/>
                  <a:gd name="connsiteY4" fmla="*/ 222980 h 2500693"/>
                  <a:gd name="connsiteX5" fmla="*/ 469678 w 602009"/>
                  <a:gd name="connsiteY5" fmla="*/ 151733 h 2500693"/>
                  <a:gd name="connsiteX6" fmla="*/ 598265 w 602009"/>
                  <a:gd name="connsiteY6" fmla="*/ 0 h 2500693"/>
                  <a:gd name="connsiteX7" fmla="*/ 598265 w 602009"/>
                  <a:gd name="connsiteY7" fmla="*/ 61913 h 250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2009" h="2500693">
                    <a:moveTo>
                      <a:pt x="598170" y="61913"/>
                    </a:moveTo>
                    <a:cubicBezTo>
                      <a:pt x="598170" y="61913"/>
                      <a:pt x="526542" y="114586"/>
                      <a:pt x="529685" y="511016"/>
                    </a:cubicBezTo>
                    <a:cubicBezTo>
                      <a:pt x="532828" y="907447"/>
                      <a:pt x="665226" y="1831658"/>
                      <a:pt x="563880" y="2500694"/>
                    </a:cubicBezTo>
                    <a:lnTo>
                      <a:pt x="0" y="2500694"/>
                    </a:lnTo>
                    <a:cubicBezTo>
                      <a:pt x="0" y="2500694"/>
                      <a:pt x="55721" y="436721"/>
                      <a:pt x="164211" y="222980"/>
                    </a:cubicBezTo>
                    <a:cubicBezTo>
                      <a:pt x="216884" y="132112"/>
                      <a:pt x="291846" y="213646"/>
                      <a:pt x="469678" y="151733"/>
                    </a:cubicBezTo>
                    <a:cubicBezTo>
                      <a:pt x="469678" y="151733"/>
                      <a:pt x="530447" y="21622"/>
                      <a:pt x="598265" y="0"/>
                    </a:cubicBezTo>
                    <a:lnTo>
                      <a:pt x="598265" y="61913"/>
                    </a:ln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23570963-290F-B44D-0E4C-82576B4C2E0E}"/>
                  </a:ext>
                </a:extLst>
              </p:cNvPr>
              <p:cNvSpPr/>
              <p:nvPr/>
            </p:nvSpPr>
            <p:spPr>
              <a:xfrm>
                <a:off x="2304713" y="3585685"/>
                <a:ext cx="262694" cy="1331880"/>
              </a:xfrm>
              <a:custGeom>
                <a:avLst/>
                <a:gdLst>
                  <a:gd name="connsiteX0" fmla="*/ 171636 w 262694"/>
                  <a:gd name="connsiteY0" fmla="*/ 0 h 1331880"/>
                  <a:gd name="connsiteX1" fmla="*/ 14854 w 262694"/>
                  <a:gd name="connsiteY1" fmla="*/ 288036 h 1331880"/>
                  <a:gd name="connsiteX2" fmla="*/ 107819 w 262694"/>
                  <a:gd name="connsiteY2" fmla="*/ 613315 h 1331880"/>
                  <a:gd name="connsiteX3" fmla="*/ 3044 w 262694"/>
                  <a:gd name="connsiteY3" fmla="*/ 765048 h 1331880"/>
                  <a:gd name="connsiteX4" fmla="*/ 262695 w 262694"/>
                  <a:gd name="connsiteY4" fmla="*/ 1331881 h 1331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694" h="1331880">
                    <a:moveTo>
                      <a:pt x="171636" y="0"/>
                    </a:moveTo>
                    <a:cubicBezTo>
                      <a:pt x="171636" y="0"/>
                      <a:pt x="5615" y="238506"/>
                      <a:pt x="14854" y="288036"/>
                    </a:cubicBezTo>
                    <a:cubicBezTo>
                      <a:pt x="24189" y="337566"/>
                      <a:pt x="107819" y="613315"/>
                      <a:pt x="107819" y="613315"/>
                    </a:cubicBezTo>
                    <a:cubicBezTo>
                      <a:pt x="107819" y="613315"/>
                      <a:pt x="-21245" y="709327"/>
                      <a:pt x="3044" y="765048"/>
                    </a:cubicBezTo>
                    <a:cubicBezTo>
                      <a:pt x="27332" y="820769"/>
                      <a:pt x="250312" y="1192530"/>
                      <a:pt x="262695" y="1331881"/>
                    </a:cubicBezTo>
                  </a:path>
                </a:pathLst>
              </a:custGeom>
              <a:noFill/>
              <a:ln w="24780" cap="flat">
                <a:solidFill>
                  <a:srgbClr val="B5D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FEA215E-20F8-2111-AC75-3C46AFAE043A}"/>
                  </a:ext>
                </a:extLst>
              </p:cNvPr>
              <p:cNvSpPr/>
              <p:nvPr/>
            </p:nvSpPr>
            <p:spPr>
              <a:xfrm>
                <a:off x="3401322" y="4369402"/>
                <a:ext cx="179069" cy="1282731"/>
              </a:xfrm>
              <a:custGeom>
                <a:avLst/>
                <a:gdLst>
                  <a:gd name="connsiteX0" fmla="*/ 118396 w 179069"/>
                  <a:gd name="connsiteY0" fmla="*/ 13621 h 1282731"/>
                  <a:gd name="connsiteX1" fmla="*/ 0 w 179069"/>
                  <a:gd name="connsiteY1" fmla="*/ 0 h 1282731"/>
                  <a:gd name="connsiteX2" fmla="*/ 106585 w 179069"/>
                  <a:gd name="connsiteY2" fmla="*/ 1282732 h 1282731"/>
                  <a:gd name="connsiteX3" fmla="*/ 179070 w 179069"/>
                  <a:gd name="connsiteY3" fmla="*/ 1253966 h 1282731"/>
                  <a:gd name="connsiteX4" fmla="*/ 118396 w 179069"/>
                  <a:gd name="connsiteY4" fmla="*/ 13621 h 128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069" h="1282731">
                    <a:moveTo>
                      <a:pt x="118396" y="13621"/>
                    </a:moveTo>
                    <a:lnTo>
                      <a:pt x="0" y="0"/>
                    </a:lnTo>
                    <a:lnTo>
                      <a:pt x="106585" y="1282732"/>
                    </a:lnTo>
                    <a:lnTo>
                      <a:pt x="179070" y="1253966"/>
                    </a:lnTo>
                    <a:cubicBezTo>
                      <a:pt x="168021" y="936974"/>
                      <a:pt x="147733" y="433864"/>
                      <a:pt x="118396" y="13621"/>
                    </a:cubicBezTo>
                    <a:close/>
                  </a:path>
                </a:pathLst>
              </a:custGeom>
              <a:solidFill>
                <a:srgbClr val="C7E8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58E359C-57E4-3920-9037-7F6F4044394E}"/>
                  </a:ext>
                </a:extLst>
              </p:cNvPr>
              <p:cNvSpPr/>
              <p:nvPr/>
            </p:nvSpPr>
            <p:spPr>
              <a:xfrm>
                <a:off x="2017530" y="4496370"/>
                <a:ext cx="147827" cy="1099661"/>
              </a:xfrm>
              <a:custGeom>
                <a:avLst/>
                <a:gdLst>
                  <a:gd name="connsiteX0" fmla="*/ 126397 w 147827"/>
                  <a:gd name="connsiteY0" fmla="*/ 1099661 h 1099661"/>
                  <a:gd name="connsiteX1" fmla="*/ 147828 w 147827"/>
                  <a:gd name="connsiteY1" fmla="*/ 0 h 1099661"/>
                  <a:gd name="connsiteX2" fmla="*/ 52102 w 147827"/>
                  <a:gd name="connsiteY2" fmla="*/ 0 h 1099661"/>
                  <a:gd name="connsiteX3" fmla="*/ 0 w 147827"/>
                  <a:gd name="connsiteY3" fmla="*/ 1099661 h 1099661"/>
                  <a:gd name="connsiteX4" fmla="*/ 126397 w 147827"/>
                  <a:gd name="connsiteY4" fmla="*/ 1099661 h 1099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827" h="1099661">
                    <a:moveTo>
                      <a:pt x="126397" y="1099661"/>
                    </a:moveTo>
                    <a:lnTo>
                      <a:pt x="147828" y="0"/>
                    </a:lnTo>
                    <a:lnTo>
                      <a:pt x="52102" y="0"/>
                    </a:lnTo>
                    <a:cubicBezTo>
                      <a:pt x="27622" y="382334"/>
                      <a:pt x="10192" y="810578"/>
                      <a:pt x="0" y="1099661"/>
                    </a:cubicBezTo>
                    <a:lnTo>
                      <a:pt x="126397" y="1099661"/>
                    </a:lnTo>
                    <a:close/>
                  </a:path>
                </a:pathLst>
              </a:custGeom>
              <a:solidFill>
                <a:srgbClr val="C7E8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918BDCD-2BC9-E44F-3816-E1A5C0CF1F62}"/>
                  </a:ext>
                </a:extLst>
              </p:cNvPr>
              <p:cNvSpPr/>
              <p:nvPr/>
            </p:nvSpPr>
            <p:spPr>
              <a:xfrm>
                <a:off x="3401322" y="3676935"/>
                <a:ext cx="495292" cy="1061100"/>
              </a:xfrm>
              <a:custGeom>
                <a:avLst/>
                <a:gdLst>
                  <a:gd name="connsiteX0" fmla="*/ 32956 w 495292"/>
                  <a:gd name="connsiteY0" fmla="*/ 0 h 1061100"/>
                  <a:gd name="connsiteX1" fmla="*/ 483203 w 495292"/>
                  <a:gd name="connsiteY1" fmla="*/ 627412 h 1061100"/>
                  <a:gd name="connsiteX2" fmla="*/ 449104 w 495292"/>
                  <a:gd name="connsiteY2" fmla="*/ 1061085 h 1061100"/>
                  <a:gd name="connsiteX3" fmla="*/ 0 w 495292"/>
                  <a:gd name="connsiteY3" fmla="*/ 692468 h 1061100"/>
                  <a:gd name="connsiteX4" fmla="*/ 32956 w 495292"/>
                  <a:gd name="connsiteY4" fmla="*/ 0 h 106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2" h="1061100">
                    <a:moveTo>
                      <a:pt x="32956" y="0"/>
                    </a:moveTo>
                    <a:lnTo>
                      <a:pt x="483203" y="627412"/>
                    </a:lnTo>
                    <a:cubicBezTo>
                      <a:pt x="483203" y="627412"/>
                      <a:pt x="526542" y="1064133"/>
                      <a:pt x="449104" y="1061085"/>
                    </a:cubicBezTo>
                    <a:cubicBezTo>
                      <a:pt x="371665" y="1057942"/>
                      <a:pt x="0" y="692468"/>
                      <a:pt x="0" y="692468"/>
                    </a:cubicBezTo>
                    <a:lnTo>
                      <a:pt x="32956" y="0"/>
                    </a:ln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EDFAE0C2-3859-D7A6-AE2E-2ED58AAAE755}"/>
                  </a:ext>
                </a:extLst>
              </p:cNvPr>
              <p:cNvSpPr/>
              <p:nvPr/>
            </p:nvSpPr>
            <p:spPr>
              <a:xfrm>
                <a:off x="2006671" y="5456490"/>
                <a:ext cx="429291" cy="478155"/>
              </a:xfrm>
              <a:custGeom>
                <a:avLst/>
                <a:gdLst>
                  <a:gd name="connsiteX0" fmla="*/ 16002 w 429291"/>
                  <a:gd name="connsiteY0" fmla="*/ 0 h 478155"/>
                  <a:gd name="connsiteX1" fmla="*/ 429292 w 429291"/>
                  <a:gd name="connsiteY1" fmla="*/ 0 h 478155"/>
                  <a:gd name="connsiteX2" fmla="*/ 429292 w 429291"/>
                  <a:gd name="connsiteY2" fmla="*/ 478155 h 478155"/>
                  <a:gd name="connsiteX3" fmla="*/ 0 w 429291"/>
                  <a:gd name="connsiteY3" fmla="*/ 478155 h 4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291" h="478155">
                    <a:moveTo>
                      <a:pt x="16002" y="0"/>
                    </a:moveTo>
                    <a:lnTo>
                      <a:pt x="429292" y="0"/>
                    </a:lnTo>
                    <a:lnTo>
                      <a:pt x="429292" y="478155"/>
                    </a:lnTo>
                    <a:lnTo>
                      <a:pt x="0" y="478155"/>
                    </a:lnTo>
                    <a:close/>
                  </a:path>
                </a:pathLst>
              </a:custGeom>
              <a:solidFill>
                <a:srgbClr val="B5D9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CC57DA30-BE2A-E3C7-025B-EA323741C473}"/>
                  </a:ext>
                </a:extLst>
              </p:cNvPr>
              <p:cNvSpPr/>
              <p:nvPr/>
            </p:nvSpPr>
            <p:spPr>
              <a:xfrm>
                <a:off x="3836592" y="3767303"/>
                <a:ext cx="435123" cy="264437"/>
              </a:xfrm>
              <a:custGeom>
                <a:avLst/>
                <a:gdLst>
                  <a:gd name="connsiteX0" fmla="*/ 1451 w 435123"/>
                  <a:gd name="connsiteY0" fmla="*/ 7358 h 264437"/>
                  <a:gd name="connsiteX1" fmla="*/ 435124 w 435123"/>
                  <a:gd name="connsiteY1" fmla="*/ 180808 h 264437"/>
                  <a:gd name="connsiteX2" fmla="*/ 277104 w 435123"/>
                  <a:gd name="connsiteY2" fmla="*/ 264438 h 264437"/>
                  <a:gd name="connsiteX3" fmla="*/ 60029 w 435123"/>
                  <a:gd name="connsiteY3" fmla="*/ 183856 h 264437"/>
                  <a:gd name="connsiteX4" fmla="*/ 1451 w 435123"/>
                  <a:gd name="connsiteY4" fmla="*/ 7358 h 26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123" h="264437">
                    <a:moveTo>
                      <a:pt x="1451" y="7358"/>
                    </a:moveTo>
                    <a:cubicBezTo>
                      <a:pt x="1451" y="7358"/>
                      <a:pt x="286439" y="-54555"/>
                      <a:pt x="435124" y="180808"/>
                    </a:cubicBezTo>
                    <a:lnTo>
                      <a:pt x="277104" y="264438"/>
                    </a:lnTo>
                    <a:lnTo>
                      <a:pt x="60029" y="183856"/>
                    </a:lnTo>
                    <a:cubicBezTo>
                      <a:pt x="60029" y="183951"/>
                      <a:pt x="-10932" y="44505"/>
                      <a:pt x="1451" y="7358"/>
                    </a:cubicBezTo>
                    <a:close/>
                  </a:path>
                </a:pathLst>
              </a:custGeom>
              <a:solidFill>
                <a:srgbClr val="B5D9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A33FC595-F2F1-6929-6451-E282536D3645}"/>
                  </a:ext>
                </a:extLst>
              </p:cNvPr>
              <p:cNvSpPr/>
              <p:nvPr/>
            </p:nvSpPr>
            <p:spPr>
              <a:xfrm>
                <a:off x="3810013" y="2865604"/>
                <a:ext cx="526338" cy="1156421"/>
              </a:xfrm>
              <a:custGeom>
                <a:avLst/>
                <a:gdLst>
                  <a:gd name="connsiteX0" fmla="*/ 26601 w 526338"/>
                  <a:gd name="connsiteY0" fmla="*/ 995735 h 1156421"/>
                  <a:gd name="connsiteX1" fmla="*/ 86608 w 526338"/>
                  <a:gd name="connsiteY1" fmla="*/ 772754 h 1156421"/>
                  <a:gd name="connsiteX2" fmla="*/ 56605 w 526338"/>
                  <a:gd name="connsiteY2" fmla="*/ 700460 h 1156421"/>
                  <a:gd name="connsiteX3" fmla="*/ 26601 w 526338"/>
                  <a:gd name="connsiteY3" fmla="*/ 487766 h 1156421"/>
                  <a:gd name="connsiteX4" fmla="*/ 26601 w 526338"/>
                  <a:gd name="connsiteY4" fmla="*/ 277169 h 1156421"/>
                  <a:gd name="connsiteX5" fmla="*/ 147854 w 526338"/>
                  <a:gd name="connsiteY5" fmla="*/ 392802 h 1156421"/>
                  <a:gd name="connsiteX6" fmla="*/ 187097 w 526338"/>
                  <a:gd name="connsiteY6" fmla="*/ 487766 h 1156421"/>
                  <a:gd name="connsiteX7" fmla="*/ 364738 w 526338"/>
                  <a:gd name="connsiteY7" fmla="*/ 10754 h 1156421"/>
                  <a:gd name="connsiteX8" fmla="*/ 432842 w 526338"/>
                  <a:gd name="connsiteY8" fmla="*/ 110576 h 1156421"/>
                  <a:gd name="connsiteX9" fmla="*/ 360548 w 526338"/>
                  <a:gd name="connsiteY9" fmla="*/ 372133 h 1156421"/>
                  <a:gd name="connsiteX10" fmla="*/ 525711 w 526338"/>
                  <a:gd name="connsiteY10" fmla="*/ 626165 h 1156421"/>
                  <a:gd name="connsiteX11" fmla="*/ 416269 w 526338"/>
                  <a:gd name="connsiteY11" fmla="*/ 838858 h 1156421"/>
                  <a:gd name="connsiteX12" fmla="*/ 315113 w 526338"/>
                  <a:gd name="connsiteY12" fmla="*/ 865718 h 1156421"/>
                  <a:gd name="connsiteX13" fmla="*/ 277394 w 526338"/>
                  <a:gd name="connsiteY13" fmla="*/ 1156421 h 1156421"/>
                  <a:gd name="connsiteX14" fmla="*/ 26601 w 526338"/>
                  <a:gd name="connsiteY14" fmla="*/ 995735 h 115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6338" h="1156421">
                    <a:moveTo>
                      <a:pt x="26601" y="995735"/>
                    </a:moveTo>
                    <a:cubicBezTo>
                      <a:pt x="26601" y="995735"/>
                      <a:pt x="83275" y="803711"/>
                      <a:pt x="86608" y="772754"/>
                    </a:cubicBezTo>
                    <a:cubicBezTo>
                      <a:pt x="90037" y="741798"/>
                      <a:pt x="74798" y="781041"/>
                      <a:pt x="56605" y="700460"/>
                    </a:cubicBezTo>
                    <a:cubicBezTo>
                      <a:pt x="38412" y="619878"/>
                      <a:pt x="35459" y="535296"/>
                      <a:pt x="26601" y="487766"/>
                    </a:cubicBezTo>
                    <a:cubicBezTo>
                      <a:pt x="17743" y="440237"/>
                      <a:pt x="-28549" y="297743"/>
                      <a:pt x="26601" y="277169"/>
                    </a:cubicBezTo>
                    <a:cubicBezTo>
                      <a:pt x="81751" y="256499"/>
                      <a:pt x="145759" y="314316"/>
                      <a:pt x="147854" y="392802"/>
                    </a:cubicBezTo>
                    <a:cubicBezTo>
                      <a:pt x="149950" y="471288"/>
                      <a:pt x="187097" y="487766"/>
                      <a:pt x="187097" y="487766"/>
                    </a:cubicBezTo>
                    <a:cubicBezTo>
                      <a:pt x="187097" y="487766"/>
                      <a:pt x="327496" y="39615"/>
                      <a:pt x="364738" y="10754"/>
                    </a:cubicBezTo>
                    <a:cubicBezTo>
                      <a:pt x="401886" y="-18202"/>
                      <a:pt x="455607" y="10088"/>
                      <a:pt x="432842" y="110576"/>
                    </a:cubicBezTo>
                    <a:cubicBezTo>
                      <a:pt x="410173" y="211065"/>
                      <a:pt x="360548" y="372133"/>
                      <a:pt x="360548" y="372133"/>
                    </a:cubicBezTo>
                    <a:cubicBezTo>
                      <a:pt x="360548" y="372133"/>
                      <a:pt x="538189" y="541487"/>
                      <a:pt x="525711" y="626165"/>
                    </a:cubicBezTo>
                    <a:cubicBezTo>
                      <a:pt x="513328" y="710842"/>
                      <a:pt x="457607" y="816188"/>
                      <a:pt x="416269" y="838858"/>
                    </a:cubicBezTo>
                    <a:cubicBezTo>
                      <a:pt x="374930" y="861527"/>
                      <a:pt x="315113" y="865718"/>
                      <a:pt x="315113" y="865718"/>
                    </a:cubicBezTo>
                    <a:lnTo>
                      <a:pt x="277394" y="1156421"/>
                    </a:lnTo>
                    <a:cubicBezTo>
                      <a:pt x="277299" y="1156326"/>
                      <a:pt x="18981" y="1156802"/>
                      <a:pt x="26601" y="995735"/>
                    </a:cubicBez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E7ECFEA-0121-CD6C-48EB-F1F3177D896E}"/>
                  </a:ext>
                </a:extLst>
              </p:cNvPr>
              <p:cNvSpPr/>
              <p:nvPr/>
            </p:nvSpPr>
            <p:spPr>
              <a:xfrm>
                <a:off x="3809944" y="3803427"/>
                <a:ext cx="293655" cy="218503"/>
              </a:xfrm>
              <a:custGeom>
                <a:avLst/>
                <a:gdLst>
                  <a:gd name="connsiteX0" fmla="*/ 43434 w 293655"/>
                  <a:gd name="connsiteY0" fmla="*/ 0 h 218503"/>
                  <a:gd name="connsiteX1" fmla="*/ 293656 w 293655"/>
                  <a:gd name="connsiteY1" fmla="*/ 92964 h 218503"/>
                  <a:gd name="connsiteX2" fmla="*/ 277368 w 293655"/>
                  <a:gd name="connsiteY2" fmla="*/ 218504 h 218503"/>
                  <a:gd name="connsiteX3" fmla="*/ 0 w 293655"/>
                  <a:gd name="connsiteY3" fmla="*/ 202502 h 218503"/>
                  <a:gd name="connsiteX4" fmla="*/ 43434 w 293655"/>
                  <a:gd name="connsiteY4" fmla="*/ 0 h 21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655" h="218503">
                    <a:moveTo>
                      <a:pt x="43434" y="0"/>
                    </a:moveTo>
                    <a:cubicBezTo>
                      <a:pt x="43434" y="0"/>
                      <a:pt x="166878" y="144494"/>
                      <a:pt x="293656" y="92964"/>
                    </a:cubicBezTo>
                    <a:lnTo>
                      <a:pt x="277368" y="218504"/>
                    </a:lnTo>
                    <a:lnTo>
                      <a:pt x="0" y="202502"/>
                    </a:lnTo>
                    <a:lnTo>
                      <a:pt x="43434" y="0"/>
                    </a:ln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E2B3B4D-C7B4-D69A-0492-A99322F6A975}"/>
                  </a:ext>
                </a:extLst>
              </p:cNvPr>
              <p:cNvSpPr/>
              <p:nvPr/>
            </p:nvSpPr>
            <p:spPr>
              <a:xfrm>
                <a:off x="2025243" y="5221223"/>
                <a:ext cx="651933" cy="437259"/>
              </a:xfrm>
              <a:custGeom>
                <a:avLst/>
                <a:gdLst>
                  <a:gd name="connsiteX0" fmla="*/ 202123 w 651933"/>
                  <a:gd name="connsiteY0" fmla="*/ 0 h 437259"/>
                  <a:gd name="connsiteX1" fmla="*/ 410815 w 651933"/>
                  <a:gd name="connsiteY1" fmla="*/ 43339 h 437259"/>
                  <a:gd name="connsiteX2" fmla="*/ 583408 w 651933"/>
                  <a:gd name="connsiteY2" fmla="*/ 96012 h 437259"/>
                  <a:gd name="connsiteX3" fmla="*/ 635796 w 651933"/>
                  <a:gd name="connsiteY3" fmla="*/ 411956 h 437259"/>
                  <a:gd name="connsiteX4" fmla="*/ 335377 w 651933"/>
                  <a:gd name="connsiteY4" fmla="*/ 368617 h 437259"/>
                  <a:gd name="connsiteX5" fmla="*/ 56581 w 651933"/>
                  <a:gd name="connsiteY5" fmla="*/ 281845 h 437259"/>
                  <a:gd name="connsiteX6" fmla="*/ 2 w 651933"/>
                  <a:gd name="connsiteY6" fmla="*/ 170021 h 437259"/>
                  <a:gd name="connsiteX7" fmla="*/ 202123 w 651933"/>
                  <a:gd name="connsiteY7" fmla="*/ 0 h 43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933" h="437259">
                    <a:moveTo>
                      <a:pt x="202123" y="0"/>
                    </a:moveTo>
                    <a:cubicBezTo>
                      <a:pt x="202123" y="0"/>
                      <a:pt x="368524" y="43339"/>
                      <a:pt x="410815" y="43339"/>
                    </a:cubicBezTo>
                    <a:cubicBezTo>
                      <a:pt x="453106" y="43339"/>
                      <a:pt x="524925" y="6191"/>
                      <a:pt x="583408" y="96012"/>
                    </a:cubicBezTo>
                    <a:cubicBezTo>
                      <a:pt x="641987" y="185833"/>
                      <a:pt x="672943" y="362426"/>
                      <a:pt x="635796" y="411956"/>
                    </a:cubicBezTo>
                    <a:cubicBezTo>
                      <a:pt x="598648" y="461486"/>
                      <a:pt x="400338" y="433673"/>
                      <a:pt x="335377" y="368617"/>
                    </a:cubicBezTo>
                    <a:cubicBezTo>
                      <a:pt x="270322" y="303562"/>
                      <a:pt x="114397" y="362236"/>
                      <a:pt x="56581" y="281845"/>
                    </a:cubicBezTo>
                    <a:cubicBezTo>
                      <a:pt x="-1236" y="201454"/>
                      <a:pt x="2" y="170021"/>
                      <a:pt x="2" y="170021"/>
                    </a:cubicBezTo>
                    <a:lnTo>
                      <a:pt x="202123" y="0"/>
                    </a:ln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4BB8A585-8289-CF99-7CED-C98C50027454}"/>
                  </a:ext>
                </a:extLst>
              </p:cNvPr>
              <p:cNvSpPr/>
              <p:nvPr/>
            </p:nvSpPr>
            <p:spPr>
              <a:xfrm>
                <a:off x="3670784" y="3774661"/>
                <a:ext cx="600932" cy="977508"/>
              </a:xfrm>
              <a:custGeom>
                <a:avLst/>
                <a:gdLst>
                  <a:gd name="connsiteX0" fmla="*/ 0 w 600932"/>
                  <a:gd name="connsiteY0" fmla="*/ 560641 h 977508"/>
                  <a:gd name="connsiteX1" fmla="*/ 167259 w 600932"/>
                  <a:gd name="connsiteY1" fmla="*/ 0 h 977508"/>
                  <a:gd name="connsiteX2" fmla="*/ 600932 w 600932"/>
                  <a:gd name="connsiteY2" fmla="*/ 173450 h 977508"/>
                  <a:gd name="connsiteX3" fmla="*/ 328327 w 600932"/>
                  <a:gd name="connsiteY3" fmla="*/ 909638 h 977508"/>
                  <a:gd name="connsiteX4" fmla="*/ 125634 w 600932"/>
                  <a:gd name="connsiteY4" fmla="*/ 938879 h 977508"/>
                  <a:gd name="connsiteX5" fmla="*/ 0 w 600932"/>
                  <a:gd name="connsiteY5" fmla="*/ 560641 h 977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932" h="977508">
                    <a:moveTo>
                      <a:pt x="0" y="560641"/>
                    </a:moveTo>
                    <a:lnTo>
                      <a:pt x="167259" y="0"/>
                    </a:lnTo>
                    <a:cubicBezTo>
                      <a:pt x="167259" y="0"/>
                      <a:pt x="294227" y="291179"/>
                      <a:pt x="600932" y="173450"/>
                    </a:cubicBezTo>
                    <a:cubicBezTo>
                      <a:pt x="600932" y="173450"/>
                      <a:pt x="405765" y="821912"/>
                      <a:pt x="328327" y="909638"/>
                    </a:cubicBezTo>
                    <a:cubicBezTo>
                      <a:pt x="250888" y="997363"/>
                      <a:pt x="198406" y="992124"/>
                      <a:pt x="125634" y="938879"/>
                    </a:cubicBezTo>
                    <a:lnTo>
                      <a:pt x="0" y="560641"/>
                    </a:ln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67ED3969-DDFF-F337-DB28-4EC50AC3DEE5}"/>
                  </a:ext>
                </a:extLst>
              </p:cNvPr>
              <p:cNvSpPr/>
              <p:nvPr/>
            </p:nvSpPr>
            <p:spPr>
              <a:xfrm>
                <a:off x="2025245" y="5221223"/>
                <a:ext cx="202120" cy="281844"/>
              </a:xfrm>
              <a:custGeom>
                <a:avLst/>
                <a:gdLst>
                  <a:gd name="connsiteX0" fmla="*/ 202121 w 202120"/>
                  <a:gd name="connsiteY0" fmla="*/ 0 h 281844"/>
                  <a:gd name="connsiteX1" fmla="*/ 56579 w 202120"/>
                  <a:gd name="connsiteY1" fmla="*/ 281845 h 281844"/>
                  <a:gd name="connsiteX2" fmla="*/ 0 w 202120"/>
                  <a:gd name="connsiteY2" fmla="*/ 170021 h 281844"/>
                  <a:gd name="connsiteX3" fmla="*/ 202121 w 202120"/>
                  <a:gd name="connsiteY3" fmla="*/ 0 h 28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120" h="281844">
                    <a:moveTo>
                      <a:pt x="202121" y="0"/>
                    </a:moveTo>
                    <a:cubicBezTo>
                      <a:pt x="202121" y="0"/>
                      <a:pt x="179451" y="242602"/>
                      <a:pt x="56579" y="281845"/>
                    </a:cubicBezTo>
                    <a:lnTo>
                      <a:pt x="0" y="170021"/>
                    </a:lnTo>
                    <a:lnTo>
                      <a:pt x="202121" y="0"/>
                    </a:ln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3C68C5D4-7DFE-1669-DF19-7E69B6F885E9}"/>
                  </a:ext>
                </a:extLst>
              </p:cNvPr>
              <p:cNvSpPr/>
              <p:nvPr/>
            </p:nvSpPr>
            <p:spPr>
              <a:xfrm>
                <a:off x="1502365" y="3676935"/>
                <a:ext cx="725000" cy="1826133"/>
              </a:xfrm>
              <a:custGeom>
                <a:avLst/>
                <a:gdLst>
                  <a:gd name="connsiteX0" fmla="*/ 660326 w 725000"/>
                  <a:gd name="connsiteY0" fmla="*/ 0 h 1826133"/>
                  <a:gd name="connsiteX1" fmla="*/ 9482 w 725000"/>
                  <a:gd name="connsiteY1" fmla="*/ 1030034 h 1826133"/>
                  <a:gd name="connsiteX2" fmla="*/ 387339 w 725000"/>
                  <a:gd name="connsiteY2" fmla="*/ 1826133 h 1826133"/>
                  <a:gd name="connsiteX3" fmla="*/ 725001 w 725000"/>
                  <a:gd name="connsiteY3" fmla="*/ 1544288 h 1826133"/>
                  <a:gd name="connsiteX4" fmla="*/ 446204 w 725000"/>
                  <a:gd name="connsiteY4" fmla="*/ 1075277 h 1826133"/>
                  <a:gd name="connsiteX5" fmla="*/ 662993 w 725000"/>
                  <a:gd name="connsiteY5" fmla="*/ 819436 h 1826133"/>
                  <a:gd name="connsiteX6" fmla="*/ 660326 w 725000"/>
                  <a:gd name="connsiteY6" fmla="*/ 0 h 182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000" h="1826133">
                    <a:moveTo>
                      <a:pt x="660326" y="0"/>
                    </a:moveTo>
                    <a:cubicBezTo>
                      <a:pt x="660326" y="0"/>
                      <a:pt x="89969" y="872109"/>
                      <a:pt x="9482" y="1030034"/>
                    </a:cubicBezTo>
                    <a:cubicBezTo>
                      <a:pt x="-71004" y="1187958"/>
                      <a:pt x="387339" y="1826133"/>
                      <a:pt x="387339" y="1826133"/>
                    </a:cubicBezTo>
                    <a:cubicBezTo>
                      <a:pt x="387339" y="1826133"/>
                      <a:pt x="641371" y="1751838"/>
                      <a:pt x="725001" y="1544288"/>
                    </a:cubicBezTo>
                    <a:lnTo>
                      <a:pt x="446204" y="1075277"/>
                    </a:lnTo>
                    <a:lnTo>
                      <a:pt x="662993" y="819436"/>
                    </a:lnTo>
                    <a:cubicBezTo>
                      <a:pt x="662993" y="819436"/>
                      <a:pt x="784532" y="66485"/>
                      <a:pt x="660326" y="0"/>
                    </a:cubicBezTo>
                    <a:close/>
                  </a:path>
                </a:pathLst>
              </a:custGeom>
              <a:solidFill>
                <a:srgbClr val="DE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CF474A2-467C-F9D5-7242-35E6521B4CA7}"/>
                  </a:ext>
                </a:extLst>
              </p:cNvPr>
              <p:cNvSpPr/>
              <p:nvPr/>
            </p:nvSpPr>
            <p:spPr>
              <a:xfrm>
                <a:off x="3160911" y="5456490"/>
                <a:ext cx="429386" cy="478155"/>
              </a:xfrm>
              <a:custGeom>
                <a:avLst/>
                <a:gdLst>
                  <a:gd name="connsiteX0" fmla="*/ 413385 w 429386"/>
                  <a:gd name="connsiteY0" fmla="*/ 0 h 478155"/>
                  <a:gd name="connsiteX1" fmla="*/ 0 w 429386"/>
                  <a:gd name="connsiteY1" fmla="*/ 0 h 478155"/>
                  <a:gd name="connsiteX2" fmla="*/ 0 w 429386"/>
                  <a:gd name="connsiteY2" fmla="*/ 478155 h 478155"/>
                  <a:gd name="connsiteX3" fmla="*/ 429387 w 429386"/>
                  <a:gd name="connsiteY3" fmla="*/ 478155 h 4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386" h="478155">
                    <a:moveTo>
                      <a:pt x="413385" y="0"/>
                    </a:moveTo>
                    <a:lnTo>
                      <a:pt x="0" y="0"/>
                    </a:lnTo>
                    <a:lnTo>
                      <a:pt x="0" y="478155"/>
                    </a:lnTo>
                    <a:lnTo>
                      <a:pt x="429387" y="478155"/>
                    </a:lnTo>
                    <a:close/>
                  </a:path>
                </a:pathLst>
              </a:custGeom>
              <a:solidFill>
                <a:srgbClr val="B5D9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D3CC118-BA70-35C2-C05E-142E58DEE4D0}"/>
                  </a:ext>
                </a:extLst>
              </p:cNvPr>
              <p:cNvSpPr/>
              <p:nvPr/>
            </p:nvSpPr>
            <p:spPr>
              <a:xfrm>
                <a:off x="4065334" y="3206559"/>
                <a:ext cx="231147" cy="259387"/>
              </a:xfrm>
              <a:custGeom>
                <a:avLst/>
                <a:gdLst>
                  <a:gd name="connsiteX0" fmla="*/ 231147 w 231147"/>
                  <a:gd name="connsiteY0" fmla="*/ 78708 h 259387"/>
                  <a:gd name="connsiteX1" fmla="*/ 187809 w 231147"/>
                  <a:gd name="connsiteY1" fmla="*/ 222 h 259387"/>
                  <a:gd name="connsiteX2" fmla="*/ 53601 w 231147"/>
                  <a:gd name="connsiteY2" fmla="*/ 78708 h 259387"/>
                  <a:gd name="connsiteX3" fmla="*/ 7882 w 231147"/>
                  <a:gd name="connsiteY3" fmla="*/ 252158 h 259387"/>
                  <a:gd name="connsiteX4" fmla="*/ 136183 w 231147"/>
                  <a:gd name="connsiteY4" fmla="*/ 206724 h 259387"/>
                  <a:gd name="connsiteX5" fmla="*/ 231147 w 231147"/>
                  <a:gd name="connsiteY5" fmla="*/ 111760 h 259387"/>
                  <a:gd name="connsiteX6" fmla="*/ 231147 w 231147"/>
                  <a:gd name="connsiteY6" fmla="*/ 78708 h 25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147" h="259387">
                    <a:moveTo>
                      <a:pt x="231147" y="78708"/>
                    </a:moveTo>
                    <a:cubicBezTo>
                      <a:pt x="231147" y="78708"/>
                      <a:pt x="227052" y="4413"/>
                      <a:pt x="187809" y="222"/>
                    </a:cubicBezTo>
                    <a:cubicBezTo>
                      <a:pt x="148566" y="-3874"/>
                      <a:pt x="68079" y="49752"/>
                      <a:pt x="53601" y="78708"/>
                    </a:cubicBezTo>
                    <a:cubicBezTo>
                      <a:pt x="39124" y="107664"/>
                      <a:pt x="-21360" y="235680"/>
                      <a:pt x="7882" y="252158"/>
                    </a:cubicBezTo>
                    <a:cubicBezTo>
                      <a:pt x="37123" y="268636"/>
                      <a:pt x="109323" y="258349"/>
                      <a:pt x="136183" y="206724"/>
                    </a:cubicBezTo>
                    <a:cubicBezTo>
                      <a:pt x="163044" y="155098"/>
                      <a:pt x="231147" y="111760"/>
                      <a:pt x="231147" y="111760"/>
                    </a:cubicBezTo>
                    <a:lnTo>
                      <a:pt x="231147" y="78708"/>
                    </a:ln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035D700F-473F-DD7C-7055-A7006139FF50}"/>
                  </a:ext>
                </a:extLst>
              </p:cNvPr>
              <p:cNvSpPr/>
              <p:nvPr/>
            </p:nvSpPr>
            <p:spPr>
              <a:xfrm>
                <a:off x="4153933" y="3290559"/>
                <a:ext cx="233416" cy="241653"/>
              </a:xfrm>
              <a:custGeom>
                <a:avLst/>
                <a:gdLst>
                  <a:gd name="connsiteX0" fmla="*/ 233416 w 233416"/>
                  <a:gd name="connsiteY0" fmla="*/ 95863 h 241653"/>
                  <a:gd name="connsiteX1" fmla="*/ 182362 w 233416"/>
                  <a:gd name="connsiteY1" fmla="*/ 899 h 241653"/>
                  <a:gd name="connsiteX2" fmla="*/ 84731 w 233416"/>
                  <a:gd name="connsiteY2" fmla="*/ 48429 h 241653"/>
                  <a:gd name="connsiteX3" fmla="*/ 54 w 233416"/>
                  <a:gd name="connsiteY3" fmla="*/ 203305 h 241653"/>
                  <a:gd name="connsiteX4" fmla="*/ 88827 w 233416"/>
                  <a:gd name="connsiteY4" fmla="*/ 223975 h 241653"/>
                  <a:gd name="connsiteX5" fmla="*/ 200364 w 233416"/>
                  <a:gd name="connsiteY5" fmla="*/ 120914 h 241653"/>
                  <a:gd name="connsiteX6" fmla="*/ 233416 w 233416"/>
                  <a:gd name="connsiteY6" fmla="*/ 95863 h 24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416" h="241653">
                    <a:moveTo>
                      <a:pt x="233416" y="95863"/>
                    </a:moveTo>
                    <a:cubicBezTo>
                      <a:pt x="233416" y="95863"/>
                      <a:pt x="222272" y="7090"/>
                      <a:pt x="182362" y="899"/>
                    </a:cubicBezTo>
                    <a:cubicBezTo>
                      <a:pt x="142547" y="-5292"/>
                      <a:pt x="113592" y="21568"/>
                      <a:pt x="84731" y="48429"/>
                    </a:cubicBezTo>
                    <a:cubicBezTo>
                      <a:pt x="55775" y="75289"/>
                      <a:pt x="2149" y="159967"/>
                      <a:pt x="54" y="203305"/>
                    </a:cubicBezTo>
                    <a:cubicBezTo>
                      <a:pt x="-2042" y="246644"/>
                      <a:pt x="57870" y="252835"/>
                      <a:pt x="88827" y="223975"/>
                    </a:cubicBezTo>
                    <a:cubicBezTo>
                      <a:pt x="119783" y="195019"/>
                      <a:pt x="200364" y="120914"/>
                      <a:pt x="200364" y="120914"/>
                    </a:cubicBezTo>
                    <a:lnTo>
                      <a:pt x="233416" y="95863"/>
                    </a:ln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B3F7F96F-627A-79CD-0048-DDF42B1DDF84}"/>
                  </a:ext>
                </a:extLst>
              </p:cNvPr>
              <p:cNvSpPr/>
              <p:nvPr/>
            </p:nvSpPr>
            <p:spPr>
              <a:xfrm>
                <a:off x="4240465" y="3385279"/>
                <a:ext cx="191871" cy="182177"/>
              </a:xfrm>
              <a:custGeom>
                <a:avLst/>
                <a:gdLst>
                  <a:gd name="connsiteX0" fmla="*/ 134026 w 191871"/>
                  <a:gd name="connsiteY0" fmla="*/ 0 h 182177"/>
                  <a:gd name="connsiteX1" fmla="*/ 191843 w 191871"/>
                  <a:gd name="connsiteY1" fmla="*/ 57340 h 182177"/>
                  <a:gd name="connsiteX2" fmla="*/ 43634 w 191871"/>
                  <a:gd name="connsiteY2" fmla="*/ 180785 h 182177"/>
                  <a:gd name="connsiteX3" fmla="*/ 10963 w 191871"/>
                  <a:gd name="connsiteY3" fmla="*/ 108013 h 182177"/>
                  <a:gd name="connsiteX4" fmla="*/ 134026 w 191871"/>
                  <a:gd name="connsiteY4" fmla="*/ 0 h 18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871" h="182177">
                    <a:moveTo>
                      <a:pt x="134026" y="0"/>
                    </a:moveTo>
                    <a:cubicBezTo>
                      <a:pt x="134026" y="0"/>
                      <a:pt x="189747" y="7334"/>
                      <a:pt x="191843" y="57340"/>
                    </a:cubicBezTo>
                    <a:cubicBezTo>
                      <a:pt x="193938" y="107347"/>
                      <a:pt x="82877" y="194215"/>
                      <a:pt x="43634" y="180785"/>
                    </a:cubicBezTo>
                    <a:cubicBezTo>
                      <a:pt x="4391" y="167354"/>
                      <a:pt x="-13040" y="148019"/>
                      <a:pt x="10963" y="108013"/>
                    </a:cubicBezTo>
                    <a:cubicBezTo>
                      <a:pt x="34966" y="68008"/>
                      <a:pt x="134026" y="0"/>
                      <a:pt x="134026" y="0"/>
                    </a:cubicBezTo>
                    <a:close/>
                  </a:path>
                </a:pathLst>
              </a:custGeom>
              <a:solidFill>
                <a:srgbClr val="F9C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83C97175-F864-2CD6-20A2-5E4EB5E24395}"/>
                  </a:ext>
                </a:extLst>
              </p:cNvPr>
              <p:cNvSpPr/>
              <p:nvPr/>
            </p:nvSpPr>
            <p:spPr>
              <a:xfrm>
                <a:off x="4065334" y="3237546"/>
                <a:ext cx="105131" cy="228321"/>
              </a:xfrm>
              <a:custGeom>
                <a:avLst/>
                <a:gdLst>
                  <a:gd name="connsiteX0" fmla="*/ 105132 w 105131"/>
                  <a:gd name="connsiteY0" fmla="*/ 0 h 228321"/>
                  <a:gd name="connsiteX1" fmla="*/ 53601 w 105131"/>
                  <a:gd name="connsiteY1" fmla="*/ 47625 h 228321"/>
                  <a:gd name="connsiteX2" fmla="*/ 7882 w 105131"/>
                  <a:gd name="connsiteY2" fmla="*/ 221075 h 228321"/>
                  <a:gd name="connsiteX3" fmla="*/ 101036 w 105131"/>
                  <a:gd name="connsiteY3" fmla="*/ 212027 h 22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131" h="228321">
                    <a:moveTo>
                      <a:pt x="105132" y="0"/>
                    </a:moveTo>
                    <a:cubicBezTo>
                      <a:pt x="80938" y="15716"/>
                      <a:pt x="60269" y="34290"/>
                      <a:pt x="53601" y="47625"/>
                    </a:cubicBezTo>
                    <a:cubicBezTo>
                      <a:pt x="39124" y="76581"/>
                      <a:pt x="-21360" y="204597"/>
                      <a:pt x="7882" y="221075"/>
                    </a:cubicBezTo>
                    <a:cubicBezTo>
                      <a:pt x="28075" y="232505"/>
                      <a:pt x="68937" y="231077"/>
                      <a:pt x="101036" y="212027"/>
                    </a:cubicBezTo>
                  </a:path>
                </a:pathLst>
              </a:custGeom>
              <a:noFill/>
              <a:ln w="17247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B496AFC6-5496-8C6F-E38E-5A6861C9F0DC}"/>
                  </a:ext>
                </a:extLst>
              </p:cNvPr>
              <p:cNvSpPr/>
              <p:nvPr/>
            </p:nvSpPr>
            <p:spPr>
              <a:xfrm>
                <a:off x="4153934" y="3294316"/>
                <a:ext cx="147975" cy="237913"/>
              </a:xfrm>
              <a:custGeom>
                <a:avLst/>
                <a:gdLst>
                  <a:gd name="connsiteX0" fmla="*/ 147976 w 147975"/>
                  <a:gd name="connsiteY0" fmla="*/ 0 h 237913"/>
                  <a:gd name="connsiteX1" fmla="*/ 84730 w 147975"/>
                  <a:gd name="connsiteY1" fmla="*/ 44672 h 237913"/>
                  <a:gd name="connsiteX2" fmla="*/ 52 w 147975"/>
                  <a:gd name="connsiteY2" fmla="*/ 199549 h 237913"/>
                  <a:gd name="connsiteX3" fmla="*/ 80729 w 147975"/>
                  <a:gd name="connsiteY3" fmla="*/ 226600 h 237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75" h="237913">
                    <a:moveTo>
                      <a:pt x="147976" y="0"/>
                    </a:moveTo>
                    <a:cubicBezTo>
                      <a:pt x="124544" y="7715"/>
                      <a:pt x="104637" y="26194"/>
                      <a:pt x="84730" y="44672"/>
                    </a:cubicBezTo>
                    <a:cubicBezTo>
                      <a:pt x="55774" y="71533"/>
                      <a:pt x="2148" y="156210"/>
                      <a:pt x="52" y="199549"/>
                    </a:cubicBezTo>
                    <a:cubicBezTo>
                      <a:pt x="-1852" y="239363"/>
                      <a:pt x="48535" y="247841"/>
                      <a:pt x="80729" y="226600"/>
                    </a:cubicBezTo>
                  </a:path>
                </a:pathLst>
              </a:custGeom>
              <a:noFill/>
              <a:ln w="17247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9DC2606B-F96F-6ABC-4F14-660EAE1A7631}"/>
                  </a:ext>
                </a:extLst>
              </p:cNvPr>
              <p:cNvSpPr/>
              <p:nvPr/>
            </p:nvSpPr>
            <p:spPr>
              <a:xfrm>
                <a:off x="4240465" y="3385184"/>
                <a:ext cx="134025" cy="182259"/>
              </a:xfrm>
              <a:custGeom>
                <a:avLst/>
                <a:gdLst>
                  <a:gd name="connsiteX0" fmla="*/ 77066 w 134025"/>
                  <a:gd name="connsiteY0" fmla="*/ 176975 h 182259"/>
                  <a:gd name="connsiteX1" fmla="*/ 43634 w 134025"/>
                  <a:gd name="connsiteY1" fmla="*/ 180880 h 182259"/>
                  <a:gd name="connsiteX2" fmla="*/ 10963 w 134025"/>
                  <a:gd name="connsiteY2" fmla="*/ 108109 h 182259"/>
                  <a:gd name="connsiteX3" fmla="*/ 134026 w 134025"/>
                  <a:gd name="connsiteY3" fmla="*/ 0 h 18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025" h="182259">
                    <a:moveTo>
                      <a:pt x="77066" y="176975"/>
                    </a:moveTo>
                    <a:cubicBezTo>
                      <a:pt x="63827" y="182023"/>
                      <a:pt x="52016" y="183737"/>
                      <a:pt x="43634" y="180880"/>
                    </a:cubicBezTo>
                    <a:cubicBezTo>
                      <a:pt x="4391" y="167450"/>
                      <a:pt x="-13040" y="148114"/>
                      <a:pt x="10963" y="108109"/>
                    </a:cubicBezTo>
                    <a:cubicBezTo>
                      <a:pt x="34966" y="68104"/>
                      <a:pt x="134026" y="0"/>
                      <a:pt x="134026" y="0"/>
                    </a:cubicBezTo>
                  </a:path>
                </a:pathLst>
              </a:custGeom>
              <a:noFill/>
              <a:ln w="17247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731972B-416F-4156-7E01-8EF88DDE7712}"/>
                  </a:ext>
                </a:extLst>
              </p:cNvPr>
              <p:cNvSpPr/>
              <p:nvPr/>
            </p:nvSpPr>
            <p:spPr>
              <a:xfrm>
                <a:off x="3401322" y="4369402"/>
                <a:ext cx="489775" cy="368632"/>
              </a:xfrm>
              <a:custGeom>
                <a:avLst/>
                <a:gdLst>
                  <a:gd name="connsiteX0" fmla="*/ 489775 w 489775"/>
                  <a:gd name="connsiteY0" fmla="*/ 283655 h 368632"/>
                  <a:gd name="connsiteX1" fmla="*/ 0 w 489775"/>
                  <a:gd name="connsiteY1" fmla="*/ 0 h 368632"/>
                  <a:gd name="connsiteX2" fmla="*/ 449104 w 489775"/>
                  <a:gd name="connsiteY2" fmla="*/ 368617 h 368632"/>
                  <a:gd name="connsiteX3" fmla="*/ 489775 w 489775"/>
                  <a:gd name="connsiteY3" fmla="*/ 283655 h 36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75" h="368632">
                    <a:moveTo>
                      <a:pt x="489775" y="283655"/>
                    </a:moveTo>
                    <a:cubicBezTo>
                      <a:pt x="292132" y="235648"/>
                      <a:pt x="0" y="0"/>
                      <a:pt x="0" y="0"/>
                    </a:cubicBezTo>
                    <a:cubicBezTo>
                      <a:pt x="0" y="0"/>
                      <a:pt x="371665" y="365474"/>
                      <a:pt x="449104" y="368617"/>
                    </a:cubicBezTo>
                    <a:cubicBezTo>
                      <a:pt x="471297" y="369475"/>
                      <a:pt x="483489" y="334232"/>
                      <a:pt x="489775" y="283655"/>
                    </a:cubicBezTo>
                    <a:close/>
                  </a:path>
                </a:pathLst>
              </a:custGeom>
              <a:solidFill>
                <a:srgbClr val="C7E8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CEDE092A-DC40-7768-7D7F-A8A507FE194D}"/>
                  </a:ext>
                </a:extLst>
              </p:cNvPr>
              <p:cNvSpPr/>
              <p:nvPr/>
            </p:nvSpPr>
            <p:spPr>
              <a:xfrm>
                <a:off x="3062136" y="3490912"/>
                <a:ext cx="313467" cy="646080"/>
              </a:xfrm>
              <a:custGeom>
                <a:avLst/>
                <a:gdLst>
                  <a:gd name="connsiteX0" fmla="*/ 0 w 313467"/>
                  <a:gd name="connsiteY0" fmla="*/ 0 h 646080"/>
                  <a:gd name="connsiteX1" fmla="*/ 313468 w 313467"/>
                  <a:gd name="connsiteY1" fmla="*/ 646081 h 64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3467" h="646080">
                    <a:moveTo>
                      <a:pt x="0" y="0"/>
                    </a:moveTo>
                    <a:cubicBezTo>
                      <a:pt x="0" y="0"/>
                      <a:pt x="281559" y="85439"/>
                      <a:pt x="313468" y="646081"/>
                    </a:cubicBezTo>
                  </a:path>
                </a:pathLst>
              </a:custGeom>
              <a:noFill/>
              <a:ln w="24780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DCA4594-BBDB-B0ED-C234-1BAB2CB1CA5C}"/>
                  </a:ext>
                </a:extLst>
              </p:cNvPr>
              <p:cNvSpPr/>
              <p:nvPr/>
            </p:nvSpPr>
            <p:spPr>
              <a:xfrm>
                <a:off x="3253874" y="4621529"/>
                <a:ext cx="254984" cy="227203"/>
              </a:xfrm>
              <a:custGeom>
                <a:avLst/>
                <a:gdLst>
                  <a:gd name="connsiteX0" fmla="*/ 254984 w 254984"/>
                  <a:gd name="connsiteY0" fmla="*/ 0 h 227203"/>
                  <a:gd name="connsiteX1" fmla="*/ 229267 w 254984"/>
                  <a:gd name="connsiteY1" fmla="*/ 97346 h 227203"/>
                  <a:gd name="connsiteX2" fmla="*/ 0 w 254984"/>
                  <a:gd name="connsiteY2" fmla="*/ 222694 h 22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984" h="227203">
                    <a:moveTo>
                      <a:pt x="254984" y="0"/>
                    </a:moveTo>
                    <a:cubicBezTo>
                      <a:pt x="247174" y="43624"/>
                      <a:pt x="237744" y="78486"/>
                      <a:pt x="229267" y="97346"/>
                    </a:cubicBezTo>
                    <a:cubicBezTo>
                      <a:pt x="187928" y="189262"/>
                      <a:pt x="126016" y="243745"/>
                      <a:pt x="0" y="222694"/>
                    </a:cubicBezTo>
                  </a:path>
                </a:pathLst>
              </a:custGeom>
              <a:noFill/>
              <a:ln w="24780" cap="flat">
                <a:solidFill>
                  <a:srgbClr val="84848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9073579-826E-2668-D760-D98F8C0A4103}"/>
                  </a:ext>
                </a:extLst>
              </p:cNvPr>
              <p:cNvSpPr/>
              <p:nvPr/>
            </p:nvSpPr>
            <p:spPr>
              <a:xfrm>
                <a:off x="3225358" y="4137125"/>
                <a:ext cx="300371" cy="484404"/>
              </a:xfrm>
              <a:custGeom>
                <a:avLst/>
                <a:gdLst>
                  <a:gd name="connsiteX0" fmla="*/ 21278 w 300371"/>
                  <a:gd name="connsiteY0" fmla="*/ 484404 h 484404"/>
                  <a:gd name="connsiteX1" fmla="*/ 154532 w 300371"/>
                  <a:gd name="connsiteY1" fmla="*/ 439 h 484404"/>
                  <a:gd name="connsiteX2" fmla="*/ 283406 w 300371"/>
                  <a:gd name="connsiteY2" fmla="*/ 484404 h 484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371" h="484404">
                    <a:moveTo>
                      <a:pt x="21278" y="484404"/>
                    </a:moveTo>
                    <a:cubicBezTo>
                      <a:pt x="-18156" y="297429"/>
                      <a:pt x="-17680" y="-13277"/>
                      <a:pt x="154532" y="439"/>
                    </a:cubicBezTo>
                    <a:cubicBezTo>
                      <a:pt x="320267" y="13584"/>
                      <a:pt x="313790" y="315145"/>
                      <a:pt x="283406" y="484404"/>
                    </a:cubicBezTo>
                  </a:path>
                </a:pathLst>
              </a:custGeom>
              <a:noFill/>
              <a:ln w="24780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F687EC9-8FFA-A1F2-53E4-E5E783339659}"/>
                  </a:ext>
                </a:extLst>
              </p:cNvPr>
              <p:cNvSpPr/>
              <p:nvPr/>
            </p:nvSpPr>
            <p:spPr>
              <a:xfrm>
                <a:off x="3246731" y="4621529"/>
                <a:ext cx="261175" cy="222646"/>
              </a:xfrm>
              <a:custGeom>
                <a:avLst/>
                <a:gdLst>
                  <a:gd name="connsiteX0" fmla="*/ 261176 w 261175"/>
                  <a:gd name="connsiteY0" fmla="*/ 222218 h 222646"/>
                  <a:gd name="connsiteX1" fmla="*/ 28861 w 261175"/>
                  <a:gd name="connsiteY1" fmla="*/ 97346 h 222646"/>
                  <a:gd name="connsiteX2" fmla="*/ 0 w 261175"/>
                  <a:gd name="connsiteY2" fmla="*/ 0 h 22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1175" h="222646">
                    <a:moveTo>
                      <a:pt x="261176" y="222218"/>
                    </a:moveTo>
                    <a:cubicBezTo>
                      <a:pt x="261176" y="222218"/>
                      <a:pt x="89821" y="236696"/>
                      <a:pt x="28861" y="97346"/>
                    </a:cubicBezTo>
                    <a:cubicBezTo>
                      <a:pt x="18288" y="73152"/>
                      <a:pt x="8192" y="39338"/>
                      <a:pt x="0" y="0"/>
                    </a:cubicBezTo>
                  </a:path>
                </a:pathLst>
              </a:custGeom>
              <a:noFill/>
              <a:ln w="24780" cap="flat">
                <a:solidFill>
                  <a:srgbClr val="84848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4A814DA-E2DC-5951-B88B-FCCA6FE7BAC8}"/>
                  </a:ext>
                </a:extLst>
              </p:cNvPr>
              <p:cNvSpPr/>
              <p:nvPr/>
            </p:nvSpPr>
            <p:spPr>
              <a:xfrm>
                <a:off x="2300456" y="3541203"/>
                <a:ext cx="199990" cy="710469"/>
              </a:xfrm>
              <a:custGeom>
                <a:avLst/>
                <a:gdLst>
                  <a:gd name="connsiteX0" fmla="*/ 199991 w 199990"/>
                  <a:gd name="connsiteY0" fmla="*/ 0 h 710469"/>
                  <a:gd name="connsiteX1" fmla="*/ 4252 w 199990"/>
                  <a:gd name="connsiteY1" fmla="*/ 710470 h 71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9990" h="710469">
                    <a:moveTo>
                      <a:pt x="199991" y="0"/>
                    </a:moveTo>
                    <a:cubicBezTo>
                      <a:pt x="199991" y="0"/>
                      <a:pt x="-34133" y="126111"/>
                      <a:pt x="4252" y="710470"/>
                    </a:cubicBezTo>
                  </a:path>
                </a:pathLst>
              </a:custGeom>
              <a:noFill/>
              <a:ln w="24780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4E317A47-C002-73CF-6328-FD818EDD96C6}"/>
                  </a:ext>
                </a:extLst>
              </p:cNvPr>
              <p:cNvSpPr/>
              <p:nvPr/>
            </p:nvSpPr>
            <p:spPr>
              <a:xfrm>
                <a:off x="2214983" y="4237291"/>
                <a:ext cx="208597" cy="208597"/>
              </a:xfrm>
              <a:custGeom>
                <a:avLst/>
                <a:gdLst>
                  <a:gd name="connsiteX0" fmla="*/ 208598 w 208597"/>
                  <a:gd name="connsiteY0" fmla="*/ 104299 h 208597"/>
                  <a:gd name="connsiteX1" fmla="*/ 104299 w 208597"/>
                  <a:gd name="connsiteY1" fmla="*/ 208598 h 208597"/>
                  <a:gd name="connsiteX2" fmla="*/ 0 w 208597"/>
                  <a:gd name="connsiteY2" fmla="*/ 104299 h 208597"/>
                  <a:gd name="connsiteX3" fmla="*/ 104299 w 208597"/>
                  <a:gd name="connsiteY3" fmla="*/ 0 h 208597"/>
                  <a:gd name="connsiteX4" fmla="*/ 208598 w 208597"/>
                  <a:gd name="connsiteY4" fmla="*/ 104299 h 20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97" h="208597">
                    <a:moveTo>
                      <a:pt x="208598" y="104299"/>
                    </a:moveTo>
                    <a:cubicBezTo>
                      <a:pt x="208598" y="161901"/>
                      <a:pt x="161901" y="208598"/>
                      <a:pt x="104299" y="208598"/>
                    </a:cubicBezTo>
                    <a:cubicBezTo>
                      <a:pt x="46696" y="208598"/>
                      <a:pt x="0" y="161901"/>
                      <a:pt x="0" y="104299"/>
                    </a:cubicBezTo>
                    <a:cubicBezTo>
                      <a:pt x="0" y="46696"/>
                      <a:pt x="46696" y="0"/>
                      <a:pt x="104299" y="0"/>
                    </a:cubicBezTo>
                    <a:cubicBezTo>
                      <a:pt x="161901" y="0"/>
                      <a:pt x="208598" y="46696"/>
                      <a:pt x="208598" y="104299"/>
                    </a:cubicBezTo>
                    <a:close/>
                  </a:path>
                </a:pathLst>
              </a:custGeom>
              <a:solidFill>
                <a:srgbClr val="1C3B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2454D93C-5F1C-94AE-7914-D25592F718BB}"/>
                  </a:ext>
                </a:extLst>
              </p:cNvPr>
              <p:cNvSpPr/>
              <p:nvPr/>
            </p:nvSpPr>
            <p:spPr>
              <a:xfrm>
                <a:off x="2269752" y="4292059"/>
                <a:ext cx="99059" cy="99059"/>
              </a:xfrm>
              <a:custGeom>
                <a:avLst/>
                <a:gdLst>
                  <a:gd name="connsiteX0" fmla="*/ 99060 w 99059"/>
                  <a:gd name="connsiteY0" fmla="*/ 49530 h 99059"/>
                  <a:gd name="connsiteX1" fmla="*/ 49530 w 99059"/>
                  <a:gd name="connsiteY1" fmla="*/ 99060 h 99059"/>
                  <a:gd name="connsiteX2" fmla="*/ 0 w 99059"/>
                  <a:gd name="connsiteY2" fmla="*/ 49530 h 99059"/>
                  <a:gd name="connsiteX3" fmla="*/ 49530 w 99059"/>
                  <a:gd name="connsiteY3" fmla="*/ 0 h 99059"/>
                  <a:gd name="connsiteX4" fmla="*/ 99060 w 99059"/>
                  <a:gd name="connsiteY4" fmla="*/ 49530 h 9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99059">
                    <a:moveTo>
                      <a:pt x="99060" y="49530"/>
                    </a:moveTo>
                    <a:cubicBezTo>
                      <a:pt x="99060" y="76885"/>
                      <a:pt x="76885" y="99060"/>
                      <a:pt x="49530" y="99060"/>
                    </a:cubicBezTo>
                    <a:cubicBezTo>
                      <a:pt x="22175" y="99060"/>
                      <a:pt x="0" y="76885"/>
                      <a:pt x="0" y="49530"/>
                    </a:cubicBezTo>
                    <a:cubicBezTo>
                      <a:pt x="0" y="22175"/>
                      <a:pt x="22175" y="0"/>
                      <a:pt x="49530" y="0"/>
                    </a:cubicBezTo>
                    <a:cubicBezTo>
                      <a:pt x="76885" y="0"/>
                      <a:pt x="99060" y="22175"/>
                      <a:pt x="99060" y="49530"/>
                    </a:cubicBezTo>
                    <a:close/>
                  </a:path>
                </a:pathLst>
              </a:custGeom>
              <a:solidFill>
                <a:srgbClr val="8484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00B8B890-178A-89A8-0380-C5954833AF4B}"/>
                  </a:ext>
                </a:extLst>
              </p:cNvPr>
              <p:cNvSpPr/>
              <p:nvPr/>
            </p:nvSpPr>
            <p:spPr>
              <a:xfrm>
                <a:off x="3997110" y="3353370"/>
                <a:ext cx="77819" cy="178784"/>
              </a:xfrm>
              <a:custGeom>
                <a:avLst/>
                <a:gdLst>
                  <a:gd name="connsiteX0" fmla="*/ 0 w 77819"/>
                  <a:gd name="connsiteY0" fmla="*/ 0 h 178784"/>
                  <a:gd name="connsiteX1" fmla="*/ 76105 w 77819"/>
                  <a:gd name="connsiteY1" fmla="*/ 178784 h 178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819" h="178784">
                    <a:moveTo>
                      <a:pt x="0" y="0"/>
                    </a:moveTo>
                    <a:cubicBezTo>
                      <a:pt x="0" y="0"/>
                      <a:pt x="91345" y="49339"/>
                      <a:pt x="76105" y="178784"/>
                    </a:cubicBezTo>
                  </a:path>
                </a:pathLst>
              </a:custGeom>
              <a:noFill/>
              <a:ln w="17247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D6FD9EC-2DD2-C377-86A5-C05B26D6AD68}"/>
                  </a:ext>
                </a:extLst>
              </p:cNvPr>
              <p:cNvSpPr/>
              <p:nvPr/>
            </p:nvSpPr>
            <p:spPr>
              <a:xfrm>
                <a:off x="2068774" y="5424391"/>
                <a:ext cx="568261" cy="234041"/>
              </a:xfrm>
              <a:custGeom>
                <a:avLst/>
                <a:gdLst>
                  <a:gd name="connsiteX0" fmla="*/ 568262 w 568261"/>
                  <a:gd name="connsiteY0" fmla="*/ 224980 h 234041"/>
                  <a:gd name="connsiteX1" fmla="*/ 411385 w 568261"/>
                  <a:gd name="connsiteY1" fmla="*/ 175736 h 234041"/>
                  <a:gd name="connsiteX2" fmla="*/ 158591 w 568261"/>
                  <a:gd name="connsiteY2" fmla="*/ 78677 h 234041"/>
                  <a:gd name="connsiteX3" fmla="*/ 98870 w 568261"/>
                  <a:gd name="connsiteY3" fmla="*/ 0 h 234041"/>
                  <a:gd name="connsiteX4" fmla="*/ 0 w 568261"/>
                  <a:gd name="connsiteY4" fmla="*/ 59722 h 234041"/>
                  <a:gd name="connsiteX5" fmla="*/ 13049 w 568261"/>
                  <a:gd name="connsiteY5" fmla="*/ 78581 h 234041"/>
                  <a:gd name="connsiteX6" fmla="*/ 291846 w 568261"/>
                  <a:gd name="connsiteY6" fmla="*/ 165354 h 234041"/>
                  <a:gd name="connsiteX7" fmla="*/ 568262 w 568261"/>
                  <a:gd name="connsiteY7" fmla="*/ 224980 h 234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8261" h="234041">
                    <a:moveTo>
                      <a:pt x="568262" y="224980"/>
                    </a:moveTo>
                    <a:cubicBezTo>
                      <a:pt x="534734" y="216884"/>
                      <a:pt x="437864" y="192786"/>
                      <a:pt x="411385" y="175736"/>
                    </a:cubicBezTo>
                    <a:cubicBezTo>
                      <a:pt x="379190" y="155067"/>
                      <a:pt x="232982" y="93154"/>
                      <a:pt x="158591" y="78677"/>
                    </a:cubicBezTo>
                    <a:cubicBezTo>
                      <a:pt x="84296" y="64199"/>
                      <a:pt x="98870" y="0"/>
                      <a:pt x="98870" y="0"/>
                    </a:cubicBezTo>
                    <a:lnTo>
                      <a:pt x="0" y="59722"/>
                    </a:lnTo>
                    <a:cubicBezTo>
                      <a:pt x="4000" y="65723"/>
                      <a:pt x="8287" y="71914"/>
                      <a:pt x="13049" y="78581"/>
                    </a:cubicBezTo>
                    <a:cubicBezTo>
                      <a:pt x="70866" y="158972"/>
                      <a:pt x="226790" y="100298"/>
                      <a:pt x="291846" y="165354"/>
                    </a:cubicBezTo>
                    <a:cubicBezTo>
                      <a:pt x="347758" y="221456"/>
                      <a:pt x="502634" y="249841"/>
                      <a:pt x="568262" y="224980"/>
                    </a:cubicBezTo>
                    <a:close/>
                  </a:path>
                </a:pathLst>
              </a:custGeom>
              <a:solidFill>
                <a:srgbClr val="E8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ED608AB9-D600-A036-6103-46BA4FC78B8D}"/>
                  </a:ext>
                </a:extLst>
              </p:cNvPr>
              <p:cNvSpPr/>
              <p:nvPr/>
            </p:nvSpPr>
            <p:spPr>
              <a:xfrm>
                <a:off x="3759652" y="4602860"/>
                <a:ext cx="267366" cy="149271"/>
              </a:xfrm>
              <a:custGeom>
                <a:avLst/>
                <a:gdLst>
                  <a:gd name="connsiteX0" fmla="*/ 0 w 267366"/>
                  <a:gd name="connsiteY0" fmla="*/ 0 h 149271"/>
                  <a:gd name="connsiteX1" fmla="*/ 36766 w 267366"/>
                  <a:gd name="connsiteY1" fmla="*/ 110680 h 149271"/>
                  <a:gd name="connsiteX2" fmla="*/ 239459 w 267366"/>
                  <a:gd name="connsiteY2" fmla="*/ 81439 h 149271"/>
                  <a:gd name="connsiteX3" fmla="*/ 267367 w 267366"/>
                  <a:gd name="connsiteY3" fmla="*/ 36576 h 149271"/>
                  <a:gd name="connsiteX4" fmla="*/ 0 w 267366"/>
                  <a:gd name="connsiteY4" fmla="*/ 0 h 14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366" h="149271">
                    <a:moveTo>
                      <a:pt x="0" y="0"/>
                    </a:moveTo>
                    <a:lnTo>
                      <a:pt x="36766" y="110680"/>
                    </a:lnTo>
                    <a:cubicBezTo>
                      <a:pt x="109633" y="163830"/>
                      <a:pt x="162020" y="169164"/>
                      <a:pt x="239459" y="81439"/>
                    </a:cubicBezTo>
                    <a:cubicBezTo>
                      <a:pt x="247555" y="72200"/>
                      <a:pt x="256985" y="56769"/>
                      <a:pt x="267367" y="36576"/>
                    </a:cubicBezTo>
                    <a:cubicBezTo>
                      <a:pt x="211931" y="81344"/>
                      <a:pt x="107728" y="52578"/>
                      <a:pt x="0" y="0"/>
                    </a:cubicBezTo>
                    <a:close/>
                  </a:path>
                </a:pathLst>
              </a:custGeom>
              <a:solidFill>
                <a:srgbClr val="C7E8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C091319-B3FB-EE8D-C2E7-DA89CB634D89}"/>
                </a:ext>
              </a:extLst>
            </p:cNvPr>
            <p:cNvSpPr/>
            <p:nvPr/>
          </p:nvSpPr>
          <p:spPr>
            <a:xfrm>
              <a:off x="1843222" y="4681432"/>
              <a:ext cx="105346" cy="70779"/>
            </a:xfrm>
            <a:custGeom>
              <a:avLst/>
              <a:gdLst>
                <a:gd name="connsiteX0" fmla="*/ 105346 w 105346"/>
                <a:gd name="connsiteY0" fmla="*/ 70780 h 70779"/>
                <a:gd name="connsiteX1" fmla="*/ 0 w 105346"/>
                <a:gd name="connsiteY1" fmla="*/ 2867 h 70779"/>
                <a:gd name="connsiteX2" fmla="*/ 105346 w 105346"/>
                <a:gd name="connsiteY2" fmla="*/ 70780 h 7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346" h="70779">
                  <a:moveTo>
                    <a:pt x="105346" y="70780"/>
                  </a:moveTo>
                  <a:cubicBezTo>
                    <a:pt x="105346" y="70780"/>
                    <a:pt x="82677" y="-16755"/>
                    <a:pt x="0" y="2867"/>
                  </a:cubicBezTo>
                  <a:lnTo>
                    <a:pt x="105346" y="70780"/>
                  </a:lnTo>
                  <a:close/>
                </a:path>
              </a:pathLst>
            </a:custGeom>
            <a:solidFill>
              <a:srgbClr val="C7E8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0DEF337-1628-92EE-07B4-292A97F8BE64}"/>
                </a:ext>
              </a:extLst>
            </p:cNvPr>
            <p:cNvSpPr/>
            <p:nvPr/>
          </p:nvSpPr>
          <p:spPr>
            <a:xfrm>
              <a:off x="646596" y="3564064"/>
              <a:ext cx="1017270" cy="43243"/>
            </a:xfrm>
            <a:custGeom>
              <a:avLst/>
              <a:gdLst>
                <a:gd name="connsiteX0" fmla="*/ 0 w 1017270"/>
                <a:gd name="connsiteY0" fmla="*/ 0 h 43243"/>
                <a:gd name="connsiteX1" fmla="*/ 1017270 w 1017270"/>
                <a:gd name="connsiteY1" fmla="*/ 0 h 43243"/>
                <a:gd name="connsiteX2" fmla="*/ 1017270 w 1017270"/>
                <a:gd name="connsiteY2" fmla="*/ 43244 h 43243"/>
                <a:gd name="connsiteX3" fmla="*/ 0 w 1017270"/>
                <a:gd name="connsiteY3" fmla="*/ 43244 h 4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70" h="43243">
                  <a:moveTo>
                    <a:pt x="0" y="0"/>
                  </a:moveTo>
                  <a:lnTo>
                    <a:pt x="1017270" y="0"/>
                  </a:lnTo>
                  <a:lnTo>
                    <a:pt x="1017270" y="43244"/>
                  </a:lnTo>
                  <a:lnTo>
                    <a:pt x="0" y="43244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B3CB00D-F24A-0064-4A6E-2DD4F700E767}"/>
                </a:ext>
              </a:extLst>
            </p:cNvPr>
            <p:cNvSpPr/>
            <p:nvPr/>
          </p:nvSpPr>
          <p:spPr>
            <a:xfrm>
              <a:off x="170727" y="3814000"/>
              <a:ext cx="931544" cy="19716"/>
            </a:xfrm>
            <a:custGeom>
              <a:avLst/>
              <a:gdLst>
                <a:gd name="connsiteX0" fmla="*/ 0 w 931544"/>
                <a:gd name="connsiteY0" fmla="*/ 0 h 19716"/>
                <a:gd name="connsiteX1" fmla="*/ 931545 w 931544"/>
                <a:gd name="connsiteY1" fmla="*/ 0 h 19716"/>
                <a:gd name="connsiteX2" fmla="*/ 931545 w 931544"/>
                <a:gd name="connsiteY2" fmla="*/ 19717 h 19716"/>
                <a:gd name="connsiteX3" fmla="*/ 0 w 931544"/>
                <a:gd name="connsiteY3" fmla="*/ 19717 h 1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44" h="19716">
                  <a:moveTo>
                    <a:pt x="0" y="0"/>
                  </a:moveTo>
                  <a:lnTo>
                    <a:pt x="931545" y="0"/>
                  </a:lnTo>
                  <a:lnTo>
                    <a:pt x="931545" y="19717"/>
                  </a:lnTo>
                  <a:lnTo>
                    <a:pt x="0" y="197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92A2B3E-F155-0574-9A97-272AC0282234}"/>
                </a:ext>
              </a:extLst>
            </p:cNvPr>
            <p:cNvSpPr/>
            <p:nvPr/>
          </p:nvSpPr>
          <p:spPr>
            <a:xfrm>
              <a:off x="4657574" y="4341589"/>
              <a:ext cx="1701260" cy="27813"/>
            </a:xfrm>
            <a:custGeom>
              <a:avLst/>
              <a:gdLst>
                <a:gd name="connsiteX0" fmla="*/ 0 w 1701260"/>
                <a:gd name="connsiteY0" fmla="*/ 0 h 27813"/>
                <a:gd name="connsiteX1" fmla="*/ 1701260 w 1701260"/>
                <a:gd name="connsiteY1" fmla="*/ 0 h 27813"/>
                <a:gd name="connsiteX2" fmla="*/ 1701260 w 1701260"/>
                <a:gd name="connsiteY2" fmla="*/ 27813 h 27813"/>
                <a:gd name="connsiteX3" fmla="*/ 0 w 1701260"/>
                <a:gd name="connsiteY3" fmla="*/ 27813 h 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260" h="27813">
                  <a:moveTo>
                    <a:pt x="0" y="0"/>
                  </a:moveTo>
                  <a:lnTo>
                    <a:pt x="1701260" y="0"/>
                  </a:lnTo>
                  <a:lnTo>
                    <a:pt x="1701260" y="27813"/>
                  </a:lnTo>
                  <a:lnTo>
                    <a:pt x="0" y="2781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CE77FD6-41D0-44B5-7C2D-0B424FE3BD37}"/>
                </a:ext>
              </a:extLst>
            </p:cNvPr>
            <p:cNvSpPr/>
            <p:nvPr/>
          </p:nvSpPr>
          <p:spPr>
            <a:xfrm>
              <a:off x="664694" y="4007643"/>
              <a:ext cx="258318" cy="258317"/>
            </a:xfrm>
            <a:custGeom>
              <a:avLst/>
              <a:gdLst>
                <a:gd name="connsiteX0" fmla="*/ 129159 w 258318"/>
                <a:gd name="connsiteY0" fmla="*/ 258318 h 258317"/>
                <a:gd name="connsiteX1" fmla="*/ 0 w 258318"/>
                <a:gd name="connsiteY1" fmla="*/ 129159 h 258317"/>
                <a:gd name="connsiteX2" fmla="*/ 129159 w 258318"/>
                <a:gd name="connsiteY2" fmla="*/ 0 h 258317"/>
                <a:gd name="connsiteX3" fmla="*/ 258318 w 258318"/>
                <a:gd name="connsiteY3" fmla="*/ 129159 h 258317"/>
                <a:gd name="connsiteX4" fmla="*/ 129159 w 258318"/>
                <a:gd name="connsiteY4" fmla="*/ 258318 h 258317"/>
                <a:gd name="connsiteX5" fmla="*/ 129159 w 258318"/>
                <a:gd name="connsiteY5" fmla="*/ 28575 h 258317"/>
                <a:gd name="connsiteX6" fmla="*/ 28575 w 258318"/>
                <a:gd name="connsiteY6" fmla="*/ 129159 h 258317"/>
                <a:gd name="connsiteX7" fmla="*/ 129159 w 258318"/>
                <a:gd name="connsiteY7" fmla="*/ 229743 h 258317"/>
                <a:gd name="connsiteX8" fmla="*/ 229743 w 258318"/>
                <a:gd name="connsiteY8" fmla="*/ 129159 h 258317"/>
                <a:gd name="connsiteX9" fmla="*/ 129159 w 258318"/>
                <a:gd name="connsiteY9" fmla="*/ 28575 h 25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8318" h="258317">
                  <a:moveTo>
                    <a:pt x="129159" y="258318"/>
                  </a:moveTo>
                  <a:cubicBezTo>
                    <a:pt x="57912" y="258318"/>
                    <a:pt x="0" y="200406"/>
                    <a:pt x="0" y="129159"/>
                  </a:cubicBezTo>
                  <a:cubicBezTo>
                    <a:pt x="0" y="57912"/>
                    <a:pt x="57912" y="0"/>
                    <a:pt x="129159" y="0"/>
                  </a:cubicBezTo>
                  <a:cubicBezTo>
                    <a:pt x="200406" y="0"/>
                    <a:pt x="258318" y="57912"/>
                    <a:pt x="258318" y="129159"/>
                  </a:cubicBezTo>
                  <a:cubicBezTo>
                    <a:pt x="258318" y="200406"/>
                    <a:pt x="200406" y="258318"/>
                    <a:pt x="129159" y="258318"/>
                  </a:cubicBezTo>
                  <a:close/>
                  <a:moveTo>
                    <a:pt x="129159" y="28575"/>
                  </a:moveTo>
                  <a:cubicBezTo>
                    <a:pt x="73723" y="28575"/>
                    <a:pt x="28575" y="73723"/>
                    <a:pt x="28575" y="129159"/>
                  </a:cubicBezTo>
                  <a:cubicBezTo>
                    <a:pt x="28575" y="184595"/>
                    <a:pt x="73723" y="229743"/>
                    <a:pt x="129159" y="229743"/>
                  </a:cubicBezTo>
                  <a:cubicBezTo>
                    <a:pt x="184594" y="229743"/>
                    <a:pt x="229743" y="184595"/>
                    <a:pt x="229743" y="129159"/>
                  </a:cubicBezTo>
                  <a:cubicBezTo>
                    <a:pt x="229743" y="73723"/>
                    <a:pt x="184594" y="28575"/>
                    <a:pt x="129159" y="28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0A51224-4A83-709B-C63C-33A3B0EE8450}"/>
                </a:ext>
              </a:extLst>
            </p:cNvPr>
            <p:cNvSpPr/>
            <p:nvPr/>
          </p:nvSpPr>
          <p:spPr>
            <a:xfrm>
              <a:off x="1625861" y="1964721"/>
              <a:ext cx="126015" cy="125920"/>
            </a:xfrm>
            <a:custGeom>
              <a:avLst/>
              <a:gdLst>
                <a:gd name="connsiteX0" fmla="*/ 62960 w 126015"/>
                <a:gd name="connsiteY0" fmla="*/ 125921 h 125920"/>
                <a:gd name="connsiteX1" fmla="*/ 0 w 126015"/>
                <a:gd name="connsiteY1" fmla="*/ 62960 h 125920"/>
                <a:gd name="connsiteX2" fmla="*/ 62960 w 126015"/>
                <a:gd name="connsiteY2" fmla="*/ 0 h 125920"/>
                <a:gd name="connsiteX3" fmla="*/ 126016 w 126015"/>
                <a:gd name="connsiteY3" fmla="*/ 62960 h 125920"/>
                <a:gd name="connsiteX4" fmla="*/ 62960 w 126015"/>
                <a:gd name="connsiteY4" fmla="*/ 125921 h 125920"/>
                <a:gd name="connsiteX5" fmla="*/ 62960 w 126015"/>
                <a:gd name="connsiteY5" fmla="*/ 28480 h 125920"/>
                <a:gd name="connsiteX6" fmla="*/ 28575 w 126015"/>
                <a:gd name="connsiteY6" fmla="*/ 62865 h 125920"/>
                <a:gd name="connsiteX7" fmla="*/ 62960 w 126015"/>
                <a:gd name="connsiteY7" fmla="*/ 97250 h 125920"/>
                <a:gd name="connsiteX8" fmla="*/ 97441 w 126015"/>
                <a:gd name="connsiteY8" fmla="*/ 62865 h 125920"/>
                <a:gd name="connsiteX9" fmla="*/ 62960 w 126015"/>
                <a:gd name="connsiteY9" fmla="*/ 28480 h 12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015" h="125920">
                  <a:moveTo>
                    <a:pt x="62960" y="125921"/>
                  </a:moveTo>
                  <a:cubicBezTo>
                    <a:pt x="28194" y="125921"/>
                    <a:pt x="0" y="97631"/>
                    <a:pt x="0" y="62960"/>
                  </a:cubicBezTo>
                  <a:cubicBezTo>
                    <a:pt x="0" y="28289"/>
                    <a:pt x="28289" y="0"/>
                    <a:pt x="62960" y="0"/>
                  </a:cubicBezTo>
                  <a:cubicBezTo>
                    <a:pt x="97631" y="0"/>
                    <a:pt x="126016" y="28289"/>
                    <a:pt x="126016" y="62960"/>
                  </a:cubicBezTo>
                  <a:cubicBezTo>
                    <a:pt x="126016" y="97631"/>
                    <a:pt x="97727" y="125921"/>
                    <a:pt x="62960" y="125921"/>
                  </a:cubicBezTo>
                  <a:close/>
                  <a:moveTo>
                    <a:pt x="62960" y="28480"/>
                  </a:moveTo>
                  <a:cubicBezTo>
                    <a:pt x="44006" y="28480"/>
                    <a:pt x="28575" y="43910"/>
                    <a:pt x="28575" y="62865"/>
                  </a:cubicBezTo>
                  <a:cubicBezTo>
                    <a:pt x="28575" y="81820"/>
                    <a:pt x="44006" y="97250"/>
                    <a:pt x="62960" y="97250"/>
                  </a:cubicBezTo>
                  <a:cubicBezTo>
                    <a:pt x="81915" y="97250"/>
                    <a:pt x="97441" y="81820"/>
                    <a:pt x="97441" y="62865"/>
                  </a:cubicBezTo>
                  <a:cubicBezTo>
                    <a:pt x="97441" y="43910"/>
                    <a:pt x="81915" y="28480"/>
                    <a:pt x="62960" y="28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2EBD4C1-B68E-3AC4-B920-190E1977D7C7}"/>
                </a:ext>
              </a:extLst>
            </p:cNvPr>
            <p:cNvSpPr/>
            <p:nvPr/>
          </p:nvSpPr>
          <p:spPr>
            <a:xfrm>
              <a:off x="5691893" y="3819524"/>
              <a:ext cx="226504" cy="226504"/>
            </a:xfrm>
            <a:custGeom>
              <a:avLst/>
              <a:gdLst>
                <a:gd name="connsiteX0" fmla="*/ 113252 w 226504"/>
                <a:gd name="connsiteY0" fmla="*/ 226504 h 226504"/>
                <a:gd name="connsiteX1" fmla="*/ 0 w 226504"/>
                <a:gd name="connsiteY1" fmla="*/ 113252 h 226504"/>
                <a:gd name="connsiteX2" fmla="*/ 113252 w 226504"/>
                <a:gd name="connsiteY2" fmla="*/ 0 h 226504"/>
                <a:gd name="connsiteX3" fmla="*/ 226505 w 226504"/>
                <a:gd name="connsiteY3" fmla="*/ 113252 h 226504"/>
                <a:gd name="connsiteX4" fmla="*/ 113252 w 226504"/>
                <a:gd name="connsiteY4" fmla="*/ 226504 h 226504"/>
                <a:gd name="connsiteX5" fmla="*/ 113252 w 226504"/>
                <a:gd name="connsiteY5" fmla="*/ 28575 h 226504"/>
                <a:gd name="connsiteX6" fmla="*/ 28575 w 226504"/>
                <a:gd name="connsiteY6" fmla="*/ 113252 h 226504"/>
                <a:gd name="connsiteX7" fmla="*/ 113252 w 226504"/>
                <a:gd name="connsiteY7" fmla="*/ 197929 h 226504"/>
                <a:gd name="connsiteX8" fmla="*/ 197930 w 226504"/>
                <a:gd name="connsiteY8" fmla="*/ 113252 h 226504"/>
                <a:gd name="connsiteX9" fmla="*/ 113252 w 226504"/>
                <a:gd name="connsiteY9" fmla="*/ 28575 h 22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04" h="226504">
                  <a:moveTo>
                    <a:pt x="113252" y="226504"/>
                  </a:moveTo>
                  <a:cubicBezTo>
                    <a:pt x="50768" y="226504"/>
                    <a:pt x="0" y="175736"/>
                    <a:pt x="0" y="113252"/>
                  </a:cubicBezTo>
                  <a:cubicBezTo>
                    <a:pt x="0" y="50768"/>
                    <a:pt x="50768" y="0"/>
                    <a:pt x="113252" y="0"/>
                  </a:cubicBezTo>
                  <a:cubicBezTo>
                    <a:pt x="175736" y="0"/>
                    <a:pt x="226505" y="50768"/>
                    <a:pt x="226505" y="113252"/>
                  </a:cubicBezTo>
                  <a:cubicBezTo>
                    <a:pt x="226600" y="175736"/>
                    <a:pt x="175736" y="226504"/>
                    <a:pt x="113252" y="226504"/>
                  </a:cubicBezTo>
                  <a:close/>
                  <a:moveTo>
                    <a:pt x="113252" y="28575"/>
                  </a:moveTo>
                  <a:cubicBezTo>
                    <a:pt x="66580" y="28575"/>
                    <a:pt x="28575" y="66580"/>
                    <a:pt x="28575" y="113252"/>
                  </a:cubicBezTo>
                  <a:cubicBezTo>
                    <a:pt x="28575" y="159925"/>
                    <a:pt x="66580" y="197929"/>
                    <a:pt x="113252" y="197929"/>
                  </a:cubicBezTo>
                  <a:cubicBezTo>
                    <a:pt x="159925" y="197929"/>
                    <a:pt x="197930" y="159925"/>
                    <a:pt x="197930" y="113252"/>
                  </a:cubicBezTo>
                  <a:cubicBezTo>
                    <a:pt x="197930" y="66580"/>
                    <a:pt x="160020" y="28575"/>
                    <a:pt x="113252" y="28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1839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97">
            <a:extLst>
              <a:ext uri="{FF2B5EF4-FFF2-40B4-BE49-F238E27FC236}">
                <a16:creationId xmlns:a16="http://schemas.microsoft.com/office/drawing/2014/main" id="{7E386F8C-2070-96AF-F6D9-7483590FE644}"/>
              </a:ext>
            </a:extLst>
          </p:cNvPr>
          <p:cNvGrpSpPr/>
          <p:nvPr/>
        </p:nvGrpSpPr>
        <p:grpSpPr>
          <a:xfrm>
            <a:off x="989676" y="1126920"/>
            <a:ext cx="4768258" cy="4227798"/>
            <a:chOff x="6536730" y="1350817"/>
            <a:chExt cx="5762880" cy="510968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6660B4D-8849-6D75-5DFD-A9AD1D940F29}"/>
                </a:ext>
              </a:extLst>
            </p:cNvPr>
            <p:cNvSpPr/>
            <p:nvPr/>
          </p:nvSpPr>
          <p:spPr>
            <a:xfrm>
              <a:off x="6541805" y="3399039"/>
              <a:ext cx="5757805" cy="2902220"/>
            </a:xfrm>
            <a:custGeom>
              <a:avLst/>
              <a:gdLst>
                <a:gd name="connsiteX0" fmla="*/ 5757805 w 5757805"/>
                <a:gd name="connsiteY0" fmla="*/ 1453399 h 2902220"/>
                <a:gd name="connsiteX1" fmla="*/ 2892190 w 5757805"/>
                <a:gd name="connsiteY1" fmla="*/ 2902220 h 2902220"/>
                <a:gd name="connsiteX2" fmla="*/ 0 w 5757805"/>
                <a:gd name="connsiteY2" fmla="*/ 1449662 h 2902220"/>
                <a:gd name="connsiteX3" fmla="*/ 2861072 w 5757805"/>
                <a:gd name="connsiteY3" fmla="*/ 0 h 2902220"/>
                <a:gd name="connsiteX4" fmla="*/ 5757805 w 5757805"/>
                <a:gd name="connsiteY4" fmla="*/ 1453399 h 290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7805" h="2902220">
                  <a:moveTo>
                    <a:pt x="5757805" y="1453399"/>
                  </a:moveTo>
                  <a:lnTo>
                    <a:pt x="2892190" y="2902220"/>
                  </a:lnTo>
                  <a:lnTo>
                    <a:pt x="0" y="1449662"/>
                  </a:lnTo>
                  <a:lnTo>
                    <a:pt x="2861072" y="0"/>
                  </a:lnTo>
                  <a:lnTo>
                    <a:pt x="5757805" y="1453399"/>
                  </a:lnTo>
                  <a:close/>
                </a:path>
              </a:pathLst>
            </a:custGeom>
            <a:solidFill>
              <a:srgbClr val="A6CD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76F7961-F68E-7920-FC48-FE63EA4F0789}"/>
                </a:ext>
              </a:extLst>
            </p:cNvPr>
            <p:cNvSpPr/>
            <p:nvPr/>
          </p:nvSpPr>
          <p:spPr>
            <a:xfrm>
              <a:off x="9421445" y="4852438"/>
              <a:ext cx="2878165" cy="1608063"/>
            </a:xfrm>
            <a:custGeom>
              <a:avLst/>
              <a:gdLst>
                <a:gd name="connsiteX0" fmla="*/ 2878165 w 2878165"/>
                <a:gd name="connsiteY0" fmla="*/ 175445 h 1608063"/>
                <a:gd name="connsiteX1" fmla="*/ 2878165 w 2878165"/>
                <a:gd name="connsiteY1" fmla="*/ 0 h 1608063"/>
                <a:gd name="connsiteX2" fmla="*/ 5092 w 2878165"/>
                <a:gd name="connsiteY2" fmla="*/ 1448821 h 1608063"/>
                <a:gd name="connsiteX3" fmla="*/ 0 w 2878165"/>
                <a:gd name="connsiteY3" fmla="*/ 1608064 h 1608063"/>
                <a:gd name="connsiteX4" fmla="*/ 2878165 w 2878165"/>
                <a:gd name="connsiteY4" fmla="*/ 175445 h 160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8165" h="1608063">
                  <a:moveTo>
                    <a:pt x="2878165" y="175445"/>
                  </a:moveTo>
                  <a:lnTo>
                    <a:pt x="2878165" y="0"/>
                  </a:lnTo>
                  <a:lnTo>
                    <a:pt x="5092" y="1448821"/>
                  </a:lnTo>
                  <a:lnTo>
                    <a:pt x="0" y="1608064"/>
                  </a:lnTo>
                  <a:lnTo>
                    <a:pt x="2878165" y="175445"/>
                  </a:lnTo>
                  <a:close/>
                </a:path>
              </a:pathLst>
            </a:custGeom>
            <a:solidFill>
              <a:srgbClr val="C6DFFE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15EECB1-8AAA-A165-522C-18AE021A7356}"/>
                </a:ext>
              </a:extLst>
            </p:cNvPr>
            <p:cNvSpPr/>
            <p:nvPr/>
          </p:nvSpPr>
          <p:spPr>
            <a:xfrm>
              <a:off x="6536730" y="4832670"/>
              <a:ext cx="2891641" cy="1627831"/>
            </a:xfrm>
            <a:custGeom>
              <a:avLst/>
              <a:gdLst>
                <a:gd name="connsiteX0" fmla="*/ 2891641 w 2891641"/>
                <a:gd name="connsiteY0" fmla="*/ 1468589 h 1627831"/>
                <a:gd name="connsiteX1" fmla="*/ 2884715 w 2891641"/>
                <a:gd name="connsiteY1" fmla="*/ 1627832 h 1627831"/>
                <a:gd name="connsiteX2" fmla="*/ 5075 w 2891641"/>
                <a:gd name="connsiteY2" fmla="*/ 159243 h 1627831"/>
                <a:gd name="connsiteX3" fmla="*/ 0 w 2891641"/>
                <a:gd name="connsiteY3" fmla="*/ 0 h 1627831"/>
                <a:gd name="connsiteX4" fmla="*/ 2891641 w 2891641"/>
                <a:gd name="connsiteY4" fmla="*/ 1468589 h 162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1641" h="1627831">
                  <a:moveTo>
                    <a:pt x="2891641" y="1468589"/>
                  </a:moveTo>
                  <a:lnTo>
                    <a:pt x="2884715" y="1627832"/>
                  </a:lnTo>
                  <a:lnTo>
                    <a:pt x="5075" y="159243"/>
                  </a:lnTo>
                  <a:lnTo>
                    <a:pt x="0" y="0"/>
                  </a:lnTo>
                  <a:lnTo>
                    <a:pt x="2891641" y="1468589"/>
                  </a:lnTo>
                  <a:close/>
                </a:path>
              </a:pathLst>
            </a:custGeom>
            <a:solidFill>
              <a:srgbClr val="C6DFFE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088A06F-AAE5-DA5B-2296-9524D8F1A921}"/>
                </a:ext>
              </a:extLst>
            </p:cNvPr>
            <p:cNvSpPr/>
            <p:nvPr/>
          </p:nvSpPr>
          <p:spPr>
            <a:xfrm>
              <a:off x="9951517" y="2037743"/>
              <a:ext cx="2051536" cy="1621642"/>
            </a:xfrm>
            <a:custGeom>
              <a:avLst/>
              <a:gdLst>
                <a:gd name="connsiteX0" fmla="*/ 2051536 w 2051536"/>
                <a:gd name="connsiteY0" fmla="*/ 861828 h 1621642"/>
                <a:gd name="connsiteX1" fmla="*/ 0 w 2051536"/>
                <a:gd name="connsiteY1" fmla="*/ 0 h 1621642"/>
                <a:gd name="connsiteX2" fmla="*/ 0 w 2051536"/>
                <a:gd name="connsiteY2" fmla="*/ 759815 h 1621642"/>
                <a:gd name="connsiteX3" fmla="*/ 2051536 w 2051536"/>
                <a:gd name="connsiteY3" fmla="*/ 1621643 h 1621642"/>
                <a:gd name="connsiteX4" fmla="*/ 2051536 w 2051536"/>
                <a:gd name="connsiteY4" fmla="*/ 861828 h 162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536" h="1621642">
                  <a:moveTo>
                    <a:pt x="2051536" y="861828"/>
                  </a:moveTo>
                  <a:lnTo>
                    <a:pt x="0" y="0"/>
                  </a:lnTo>
                  <a:lnTo>
                    <a:pt x="0" y="759815"/>
                  </a:lnTo>
                  <a:lnTo>
                    <a:pt x="2051536" y="1621643"/>
                  </a:lnTo>
                  <a:lnTo>
                    <a:pt x="2051536" y="861828"/>
                  </a:lnTo>
                  <a:close/>
                </a:path>
              </a:pathLst>
            </a:custGeom>
            <a:solidFill>
              <a:srgbClr val="64A8FC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2714B8-23DA-8D67-D353-33E435C23909}"/>
                </a:ext>
              </a:extLst>
            </p:cNvPr>
            <p:cNvSpPr/>
            <p:nvPr/>
          </p:nvSpPr>
          <p:spPr>
            <a:xfrm>
              <a:off x="9951517" y="2070319"/>
              <a:ext cx="2026007" cy="1578351"/>
            </a:xfrm>
            <a:custGeom>
              <a:avLst/>
              <a:gdLst>
                <a:gd name="connsiteX0" fmla="*/ 2026007 w 2026007"/>
                <a:gd name="connsiteY0" fmla="*/ 851095 h 1578351"/>
                <a:gd name="connsiteX1" fmla="*/ 0 w 2026007"/>
                <a:gd name="connsiteY1" fmla="*/ 0 h 1578351"/>
                <a:gd name="connsiteX2" fmla="*/ 0 w 2026007"/>
                <a:gd name="connsiteY2" fmla="*/ 727240 h 1578351"/>
                <a:gd name="connsiteX3" fmla="*/ 2026007 w 2026007"/>
                <a:gd name="connsiteY3" fmla="*/ 1578352 h 1578351"/>
                <a:gd name="connsiteX4" fmla="*/ 2026007 w 2026007"/>
                <a:gd name="connsiteY4" fmla="*/ 851095 h 157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007" h="1578351">
                  <a:moveTo>
                    <a:pt x="2026007" y="851095"/>
                  </a:moveTo>
                  <a:lnTo>
                    <a:pt x="0" y="0"/>
                  </a:lnTo>
                  <a:lnTo>
                    <a:pt x="0" y="727240"/>
                  </a:lnTo>
                  <a:lnTo>
                    <a:pt x="2026007" y="1578352"/>
                  </a:lnTo>
                  <a:lnTo>
                    <a:pt x="2026007" y="851095"/>
                  </a:lnTo>
                  <a:close/>
                </a:path>
              </a:pathLst>
            </a:custGeom>
            <a:solidFill>
              <a:srgbClr val="8ABD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5F805E5-F7E6-3F39-0475-360CE27DCB4F}"/>
                </a:ext>
              </a:extLst>
            </p:cNvPr>
            <p:cNvSpPr/>
            <p:nvPr/>
          </p:nvSpPr>
          <p:spPr>
            <a:xfrm>
              <a:off x="11311304" y="2795569"/>
              <a:ext cx="477334" cy="260501"/>
            </a:xfrm>
            <a:custGeom>
              <a:avLst/>
              <a:gdLst>
                <a:gd name="connsiteX0" fmla="*/ 477334 w 477334"/>
                <a:gd name="connsiteY0" fmla="*/ 200528 h 260501"/>
                <a:gd name="connsiteX1" fmla="*/ 0 w 477334"/>
                <a:gd name="connsiteY1" fmla="*/ 0 h 260501"/>
                <a:gd name="connsiteX2" fmla="*/ 0 w 477334"/>
                <a:gd name="connsiteY2" fmla="*/ 59973 h 260501"/>
                <a:gd name="connsiteX3" fmla="*/ 477334 w 477334"/>
                <a:gd name="connsiteY3" fmla="*/ 260501 h 260501"/>
                <a:gd name="connsiteX4" fmla="*/ 477334 w 477334"/>
                <a:gd name="connsiteY4" fmla="*/ 200528 h 26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334" h="260501">
                  <a:moveTo>
                    <a:pt x="477334" y="200528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477334" y="260501"/>
                  </a:lnTo>
                  <a:lnTo>
                    <a:pt x="477334" y="200528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9993013-ECB1-AD9D-3C77-C8B33781561B}"/>
                </a:ext>
              </a:extLst>
            </p:cNvPr>
            <p:cNvSpPr/>
            <p:nvPr/>
          </p:nvSpPr>
          <p:spPr>
            <a:xfrm>
              <a:off x="11127355" y="2811137"/>
              <a:ext cx="661282" cy="337773"/>
            </a:xfrm>
            <a:custGeom>
              <a:avLst/>
              <a:gdLst>
                <a:gd name="connsiteX0" fmla="*/ 661283 w 661282"/>
                <a:gd name="connsiteY0" fmla="*/ 277801 h 337773"/>
                <a:gd name="connsiteX1" fmla="*/ 0 w 661282"/>
                <a:gd name="connsiteY1" fmla="*/ 0 h 337773"/>
                <a:gd name="connsiteX2" fmla="*/ 0 w 661282"/>
                <a:gd name="connsiteY2" fmla="*/ 59973 h 337773"/>
                <a:gd name="connsiteX3" fmla="*/ 661283 w 661282"/>
                <a:gd name="connsiteY3" fmla="*/ 337774 h 337773"/>
                <a:gd name="connsiteX4" fmla="*/ 661283 w 661282"/>
                <a:gd name="connsiteY4" fmla="*/ 277801 h 3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282" h="337773">
                  <a:moveTo>
                    <a:pt x="661283" y="277801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661283" y="337774"/>
                  </a:lnTo>
                  <a:lnTo>
                    <a:pt x="661283" y="277801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F6A57C8-E46F-D503-9395-292358E0826A}"/>
                </a:ext>
              </a:extLst>
            </p:cNvPr>
            <p:cNvSpPr/>
            <p:nvPr/>
          </p:nvSpPr>
          <p:spPr>
            <a:xfrm>
              <a:off x="10775625" y="2941902"/>
              <a:ext cx="661265" cy="337756"/>
            </a:xfrm>
            <a:custGeom>
              <a:avLst/>
              <a:gdLst>
                <a:gd name="connsiteX0" fmla="*/ 661265 w 661265"/>
                <a:gd name="connsiteY0" fmla="*/ 337757 h 337756"/>
                <a:gd name="connsiteX1" fmla="*/ 0 w 661265"/>
                <a:gd name="connsiteY1" fmla="*/ 59973 h 337756"/>
                <a:gd name="connsiteX2" fmla="*/ 0 w 661265"/>
                <a:gd name="connsiteY2" fmla="*/ 0 h 337756"/>
                <a:gd name="connsiteX3" fmla="*/ 661265 w 661265"/>
                <a:gd name="connsiteY3" fmla="*/ 277783 h 337756"/>
                <a:gd name="connsiteX4" fmla="*/ 661265 w 661265"/>
                <a:gd name="connsiteY4" fmla="*/ 337757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265" h="337756">
                  <a:moveTo>
                    <a:pt x="661265" y="337757"/>
                  </a:moveTo>
                  <a:lnTo>
                    <a:pt x="0" y="59973"/>
                  </a:lnTo>
                  <a:lnTo>
                    <a:pt x="0" y="0"/>
                  </a:lnTo>
                  <a:lnTo>
                    <a:pt x="661265" y="277783"/>
                  </a:lnTo>
                  <a:lnTo>
                    <a:pt x="661265" y="337757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242F6B6-2235-783C-7865-6DBB0AEFA4CF}"/>
                </a:ext>
              </a:extLst>
            </p:cNvPr>
            <p:cNvSpPr/>
            <p:nvPr/>
          </p:nvSpPr>
          <p:spPr>
            <a:xfrm>
              <a:off x="11369665" y="3005767"/>
              <a:ext cx="418972" cy="235983"/>
            </a:xfrm>
            <a:custGeom>
              <a:avLst/>
              <a:gdLst>
                <a:gd name="connsiteX0" fmla="*/ 418973 w 418972"/>
                <a:gd name="connsiteY0" fmla="*/ 175993 h 235983"/>
                <a:gd name="connsiteX1" fmla="*/ 0 w 418972"/>
                <a:gd name="connsiteY1" fmla="*/ 0 h 235983"/>
                <a:gd name="connsiteX2" fmla="*/ 0 w 418972"/>
                <a:gd name="connsiteY2" fmla="*/ 59973 h 235983"/>
                <a:gd name="connsiteX3" fmla="*/ 418973 w 418972"/>
                <a:gd name="connsiteY3" fmla="*/ 235984 h 235983"/>
                <a:gd name="connsiteX4" fmla="*/ 418973 w 418972"/>
                <a:gd name="connsiteY4" fmla="*/ 175993 h 23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972" h="235983">
                  <a:moveTo>
                    <a:pt x="418973" y="175993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418973" y="235984"/>
                  </a:lnTo>
                  <a:lnTo>
                    <a:pt x="418973" y="175993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8131C6-6144-5DA9-8DDD-23958A5114EC}"/>
                </a:ext>
              </a:extLst>
            </p:cNvPr>
            <p:cNvSpPr/>
            <p:nvPr/>
          </p:nvSpPr>
          <p:spPr>
            <a:xfrm>
              <a:off x="11369665" y="3098607"/>
              <a:ext cx="418972" cy="235966"/>
            </a:xfrm>
            <a:custGeom>
              <a:avLst/>
              <a:gdLst>
                <a:gd name="connsiteX0" fmla="*/ 418973 w 418972"/>
                <a:gd name="connsiteY0" fmla="*/ 235967 h 235966"/>
                <a:gd name="connsiteX1" fmla="*/ 0 w 418972"/>
                <a:gd name="connsiteY1" fmla="*/ 59973 h 235966"/>
                <a:gd name="connsiteX2" fmla="*/ 0 w 418972"/>
                <a:gd name="connsiteY2" fmla="*/ 0 h 235966"/>
                <a:gd name="connsiteX3" fmla="*/ 418973 w 418972"/>
                <a:gd name="connsiteY3" fmla="*/ 175993 h 235966"/>
                <a:gd name="connsiteX4" fmla="*/ 418973 w 418972"/>
                <a:gd name="connsiteY4" fmla="*/ 235967 h 23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972" h="235966">
                  <a:moveTo>
                    <a:pt x="418973" y="235967"/>
                  </a:moveTo>
                  <a:lnTo>
                    <a:pt x="0" y="59973"/>
                  </a:lnTo>
                  <a:lnTo>
                    <a:pt x="0" y="0"/>
                  </a:lnTo>
                  <a:lnTo>
                    <a:pt x="418973" y="175993"/>
                  </a:lnTo>
                  <a:lnTo>
                    <a:pt x="418973" y="235967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F79273A-8707-BAB5-9068-3C0E58AF7FDD}"/>
                </a:ext>
              </a:extLst>
            </p:cNvPr>
            <p:cNvSpPr/>
            <p:nvPr/>
          </p:nvSpPr>
          <p:spPr>
            <a:xfrm>
              <a:off x="10775625" y="2570541"/>
              <a:ext cx="477316" cy="260501"/>
            </a:xfrm>
            <a:custGeom>
              <a:avLst/>
              <a:gdLst>
                <a:gd name="connsiteX0" fmla="*/ 477317 w 477316"/>
                <a:gd name="connsiteY0" fmla="*/ 200511 h 260501"/>
                <a:gd name="connsiteX1" fmla="*/ 0 w 477316"/>
                <a:gd name="connsiteY1" fmla="*/ 0 h 260501"/>
                <a:gd name="connsiteX2" fmla="*/ 0 w 477316"/>
                <a:gd name="connsiteY2" fmla="*/ 59973 h 260501"/>
                <a:gd name="connsiteX3" fmla="*/ 477317 w 477316"/>
                <a:gd name="connsiteY3" fmla="*/ 260501 h 260501"/>
                <a:gd name="connsiteX4" fmla="*/ 477317 w 477316"/>
                <a:gd name="connsiteY4" fmla="*/ 200511 h 26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316" h="260501">
                  <a:moveTo>
                    <a:pt x="477317" y="200511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477317" y="260501"/>
                  </a:lnTo>
                  <a:lnTo>
                    <a:pt x="477317" y="200511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A7348F7-5E6B-7685-001B-899D75482010}"/>
                </a:ext>
              </a:extLst>
            </p:cNvPr>
            <p:cNvSpPr/>
            <p:nvPr/>
          </p:nvSpPr>
          <p:spPr>
            <a:xfrm>
              <a:off x="10775625" y="2663381"/>
              <a:ext cx="309758" cy="190103"/>
            </a:xfrm>
            <a:custGeom>
              <a:avLst/>
              <a:gdLst>
                <a:gd name="connsiteX0" fmla="*/ 309759 w 309758"/>
                <a:gd name="connsiteY0" fmla="*/ 130113 h 190103"/>
                <a:gd name="connsiteX1" fmla="*/ 0 w 309758"/>
                <a:gd name="connsiteY1" fmla="*/ 0 h 190103"/>
                <a:gd name="connsiteX2" fmla="*/ 0 w 309758"/>
                <a:gd name="connsiteY2" fmla="*/ 59973 h 190103"/>
                <a:gd name="connsiteX3" fmla="*/ 309759 w 309758"/>
                <a:gd name="connsiteY3" fmla="*/ 190104 h 190103"/>
                <a:gd name="connsiteX4" fmla="*/ 309759 w 309758"/>
                <a:gd name="connsiteY4" fmla="*/ 130113 h 19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8" h="190103">
                  <a:moveTo>
                    <a:pt x="309759" y="130113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309759" y="190104"/>
                  </a:lnTo>
                  <a:lnTo>
                    <a:pt x="309759" y="130113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64F14B7-0AEE-A80B-4A96-147E5567E29F}"/>
                </a:ext>
              </a:extLst>
            </p:cNvPr>
            <p:cNvSpPr/>
            <p:nvPr/>
          </p:nvSpPr>
          <p:spPr>
            <a:xfrm>
              <a:off x="10775625" y="2756222"/>
              <a:ext cx="564516" cy="297122"/>
            </a:xfrm>
            <a:custGeom>
              <a:avLst/>
              <a:gdLst>
                <a:gd name="connsiteX0" fmla="*/ 564516 w 564516"/>
                <a:gd name="connsiteY0" fmla="*/ 237132 h 297122"/>
                <a:gd name="connsiteX1" fmla="*/ 0 w 564516"/>
                <a:gd name="connsiteY1" fmla="*/ 0 h 297122"/>
                <a:gd name="connsiteX2" fmla="*/ 0 w 564516"/>
                <a:gd name="connsiteY2" fmla="*/ 59973 h 297122"/>
                <a:gd name="connsiteX3" fmla="*/ 564516 w 564516"/>
                <a:gd name="connsiteY3" fmla="*/ 297123 h 297122"/>
                <a:gd name="connsiteX4" fmla="*/ 564516 w 564516"/>
                <a:gd name="connsiteY4" fmla="*/ 237132 h 29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516" h="297122">
                  <a:moveTo>
                    <a:pt x="564516" y="237132"/>
                  </a:moveTo>
                  <a:lnTo>
                    <a:pt x="0" y="0"/>
                  </a:lnTo>
                  <a:lnTo>
                    <a:pt x="0" y="59973"/>
                  </a:lnTo>
                  <a:lnTo>
                    <a:pt x="564516" y="297123"/>
                  </a:lnTo>
                  <a:lnTo>
                    <a:pt x="564516" y="237132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BD7C684-C082-A4AB-19C8-D38D634914BD}"/>
                </a:ext>
              </a:extLst>
            </p:cNvPr>
            <p:cNvSpPr/>
            <p:nvPr/>
          </p:nvSpPr>
          <p:spPr>
            <a:xfrm>
              <a:off x="10775625" y="2849062"/>
              <a:ext cx="564516" cy="297105"/>
            </a:xfrm>
            <a:custGeom>
              <a:avLst/>
              <a:gdLst>
                <a:gd name="connsiteX0" fmla="*/ 564516 w 564516"/>
                <a:gd name="connsiteY0" fmla="*/ 297106 h 297105"/>
                <a:gd name="connsiteX1" fmla="*/ 0 w 564516"/>
                <a:gd name="connsiteY1" fmla="*/ 59973 h 297105"/>
                <a:gd name="connsiteX2" fmla="*/ 0 w 564516"/>
                <a:gd name="connsiteY2" fmla="*/ 0 h 297105"/>
                <a:gd name="connsiteX3" fmla="*/ 564516 w 564516"/>
                <a:gd name="connsiteY3" fmla="*/ 237132 h 297105"/>
                <a:gd name="connsiteX4" fmla="*/ 564516 w 564516"/>
                <a:gd name="connsiteY4" fmla="*/ 297106 h 29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516" h="297105">
                  <a:moveTo>
                    <a:pt x="564516" y="297106"/>
                  </a:moveTo>
                  <a:lnTo>
                    <a:pt x="0" y="59973"/>
                  </a:lnTo>
                  <a:lnTo>
                    <a:pt x="0" y="0"/>
                  </a:lnTo>
                  <a:lnTo>
                    <a:pt x="564516" y="237132"/>
                  </a:lnTo>
                  <a:lnTo>
                    <a:pt x="564516" y="297106"/>
                  </a:lnTo>
                  <a:close/>
                </a:path>
              </a:pathLst>
            </a:custGeom>
            <a:solidFill>
              <a:srgbClr val="D5E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8AAAE32-C391-9BFA-86D8-F5E5CA32BA9B}"/>
                </a:ext>
              </a:extLst>
            </p:cNvPr>
            <p:cNvSpPr/>
            <p:nvPr/>
          </p:nvSpPr>
          <p:spPr>
            <a:xfrm>
              <a:off x="10141534" y="2361167"/>
              <a:ext cx="477317" cy="517864"/>
            </a:xfrm>
            <a:custGeom>
              <a:avLst/>
              <a:gdLst>
                <a:gd name="connsiteX0" fmla="*/ 477317 w 477317"/>
                <a:gd name="connsiteY0" fmla="*/ 359188 h 517864"/>
                <a:gd name="connsiteX1" fmla="*/ 238659 w 477317"/>
                <a:gd name="connsiteY1" fmla="*/ 497599 h 517864"/>
                <a:gd name="connsiteX2" fmla="*/ 0 w 477317"/>
                <a:gd name="connsiteY2" fmla="*/ 158677 h 517864"/>
                <a:gd name="connsiteX3" fmla="*/ 238659 w 477317"/>
                <a:gd name="connsiteY3" fmla="*/ 20265 h 517864"/>
                <a:gd name="connsiteX4" fmla="*/ 477317 w 477317"/>
                <a:gd name="connsiteY4" fmla="*/ 359188 h 517864"/>
                <a:gd name="connsiteX5" fmla="*/ 477317 w 477317"/>
                <a:gd name="connsiteY5" fmla="*/ 359188 h 517864"/>
                <a:gd name="connsiteX6" fmla="*/ 165347 w 477317"/>
                <a:gd name="connsiteY6" fmla="*/ 362720 h 517864"/>
                <a:gd name="connsiteX7" fmla="*/ 149059 w 477317"/>
                <a:gd name="connsiteY7" fmla="*/ 360679 h 517864"/>
                <a:gd name="connsiteX8" fmla="*/ 104396 w 477317"/>
                <a:gd name="connsiteY8" fmla="*/ 357610 h 517864"/>
                <a:gd name="connsiteX9" fmla="*/ 248637 w 477317"/>
                <a:gd name="connsiteY9" fmla="*/ 471933 h 517864"/>
                <a:gd name="connsiteX10" fmla="*/ 387820 w 477317"/>
                <a:gd name="connsiteY10" fmla="*/ 481123 h 517864"/>
                <a:gd name="connsiteX11" fmla="*/ 340688 w 477317"/>
                <a:gd name="connsiteY11" fmla="*/ 443592 h 517864"/>
                <a:gd name="connsiteX12" fmla="*/ 297963 w 477317"/>
                <a:gd name="connsiteY12" fmla="*/ 412200 h 517864"/>
                <a:gd name="connsiteX13" fmla="*/ 289237 w 477317"/>
                <a:gd name="connsiteY13" fmla="*/ 359788 h 517864"/>
                <a:gd name="connsiteX14" fmla="*/ 304581 w 477317"/>
                <a:gd name="connsiteY14" fmla="*/ 315725 h 517864"/>
                <a:gd name="connsiteX15" fmla="*/ 316926 w 477317"/>
                <a:gd name="connsiteY15" fmla="*/ 313308 h 517864"/>
                <a:gd name="connsiteX16" fmla="*/ 320526 w 477317"/>
                <a:gd name="connsiteY16" fmla="*/ 299060 h 517864"/>
                <a:gd name="connsiteX17" fmla="*/ 315399 w 477317"/>
                <a:gd name="connsiteY17" fmla="*/ 270908 h 517864"/>
                <a:gd name="connsiteX18" fmla="*/ 320526 w 477317"/>
                <a:gd name="connsiteY18" fmla="*/ 211175 h 517864"/>
                <a:gd name="connsiteX19" fmla="*/ 299557 w 477317"/>
                <a:gd name="connsiteY19" fmla="*/ 168004 h 517864"/>
                <a:gd name="connsiteX20" fmla="*/ 286202 w 477317"/>
                <a:gd name="connsiteY20" fmla="*/ 155522 h 517864"/>
                <a:gd name="connsiteX21" fmla="*/ 266588 w 477317"/>
                <a:gd name="connsiteY21" fmla="*/ 139852 h 517864"/>
                <a:gd name="connsiteX22" fmla="*/ 250197 w 477317"/>
                <a:gd name="connsiteY22" fmla="*/ 130165 h 517864"/>
                <a:gd name="connsiteX23" fmla="*/ 231766 w 477317"/>
                <a:gd name="connsiteY23" fmla="*/ 121935 h 517864"/>
                <a:gd name="connsiteX24" fmla="*/ 223331 w 477317"/>
                <a:gd name="connsiteY24" fmla="*/ 121901 h 517864"/>
                <a:gd name="connsiteX25" fmla="*/ 213370 w 477317"/>
                <a:gd name="connsiteY25" fmla="*/ 120941 h 517864"/>
                <a:gd name="connsiteX26" fmla="*/ 204488 w 477317"/>
                <a:gd name="connsiteY26" fmla="*/ 121764 h 517864"/>
                <a:gd name="connsiteX27" fmla="*/ 183795 w 477317"/>
                <a:gd name="connsiteY27" fmla="*/ 127559 h 517864"/>
                <a:gd name="connsiteX28" fmla="*/ 167867 w 477317"/>
                <a:gd name="connsiteY28" fmla="*/ 132754 h 517864"/>
                <a:gd name="connsiteX29" fmla="*/ 161677 w 477317"/>
                <a:gd name="connsiteY29" fmla="*/ 146281 h 517864"/>
                <a:gd name="connsiteX30" fmla="*/ 161043 w 477317"/>
                <a:gd name="connsiteY30" fmla="*/ 166666 h 517864"/>
                <a:gd name="connsiteX31" fmla="*/ 164643 w 477317"/>
                <a:gd name="connsiteY31" fmla="*/ 209649 h 517864"/>
                <a:gd name="connsiteX32" fmla="*/ 159226 w 477317"/>
                <a:gd name="connsiteY32" fmla="*/ 222268 h 517864"/>
                <a:gd name="connsiteX33" fmla="*/ 164935 w 477317"/>
                <a:gd name="connsiteY33" fmla="*/ 245396 h 517864"/>
                <a:gd name="connsiteX34" fmla="*/ 180588 w 477317"/>
                <a:gd name="connsiteY34" fmla="*/ 267153 h 517864"/>
                <a:gd name="connsiteX35" fmla="*/ 194133 w 477317"/>
                <a:gd name="connsiteY35" fmla="*/ 320131 h 517864"/>
                <a:gd name="connsiteX36" fmla="*/ 191115 w 477317"/>
                <a:gd name="connsiteY36" fmla="*/ 360336 h 517864"/>
                <a:gd name="connsiteX37" fmla="*/ 165347 w 477317"/>
                <a:gd name="connsiteY37" fmla="*/ 362720 h 517864"/>
                <a:gd name="connsiteX38" fmla="*/ 165347 w 477317"/>
                <a:gd name="connsiteY38" fmla="*/ 362720 h 51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77317" h="517864">
                  <a:moveTo>
                    <a:pt x="477317" y="359188"/>
                  </a:moveTo>
                  <a:cubicBezTo>
                    <a:pt x="477317" y="490998"/>
                    <a:pt x="370469" y="552961"/>
                    <a:pt x="238659" y="497599"/>
                  </a:cubicBezTo>
                  <a:cubicBezTo>
                    <a:pt x="106848" y="442221"/>
                    <a:pt x="0" y="290488"/>
                    <a:pt x="0" y="158677"/>
                  </a:cubicBezTo>
                  <a:cubicBezTo>
                    <a:pt x="0" y="26866"/>
                    <a:pt x="106865" y="-35096"/>
                    <a:pt x="238659" y="20265"/>
                  </a:cubicBezTo>
                  <a:cubicBezTo>
                    <a:pt x="370452" y="75626"/>
                    <a:pt x="477317" y="227377"/>
                    <a:pt x="477317" y="359188"/>
                  </a:cubicBezTo>
                  <a:lnTo>
                    <a:pt x="477317" y="359188"/>
                  </a:lnTo>
                  <a:close/>
                  <a:moveTo>
                    <a:pt x="165347" y="362720"/>
                  </a:moveTo>
                  <a:cubicBezTo>
                    <a:pt x="159877" y="361880"/>
                    <a:pt x="154442" y="361245"/>
                    <a:pt x="149059" y="360679"/>
                  </a:cubicBezTo>
                  <a:cubicBezTo>
                    <a:pt x="134023" y="359119"/>
                    <a:pt x="119158" y="358210"/>
                    <a:pt x="104396" y="357610"/>
                  </a:cubicBezTo>
                  <a:cubicBezTo>
                    <a:pt x="142698" y="407005"/>
                    <a:pt x="193139" y="448633"/>
                    <a:pt x="248637" y="471933"/>
                  </a:cubicBezTo>
                  <a:cubicBezTo>
                    <a:pt x="301667" y="494205"/>
                    <a:pt x="350187" y="496022"/>
                    <a:pt x="387820" y="481123"/>
                  </a:cubicBezTo>
                  <a:cubicBezTo>
                    <a:pt x="368275" y="464098"/>
                    <a:pt x="340688" y="443592"/>
                    <a:pt x="340688" y="443592"/>
                  </a:cubicBezTo>
                  <a:cubicBezTo>
                    <a:pt x="307890" y="423687"/>
                    <a:pt x="297963" y="412200"/>
                    <a:pt x="297963" y="412200"/>
                  </a:cubicBezTo>
                  <a:cubicBezTo>
                    <a:pt x="287436" y="403113"/>
                    <a:pt x="289237" y="359788"/>
                    <a:pt x="289237" y="359788"/>
                  </a:cubicBezTo>
                  <a:cubicBezTo>
                    <a:pt x="305473" y="364571"/>
                    <a:pt x="304581" y="315725"/>
                    <a:pt x="304581" y="315725"/>
                  </a:cubicBezTo>
                  <a:cubicBezTo>
                    <a:pt x="316017" y="327538"/>
                    <a:pt x="316926" y="313308"/>
                    <a:pt x="316926" y="313308"/>
                  </a:cubicBezTo>
                  <a:cubicBezTo>
                    <a:pt x="317526" y="308010"/>
                    <a:pt x="320526" y="299060"/>
                    <a:pt x="320526" y="299060"/>
                  </a:cubicBezTo>
                  <a:cubicBezTo>
                    <a:pt x="331670" y="269571"/>
                    <a:pt x="315399" y="270908"/>
                    <a:pt x="315399" y="270908"/>
                  </a:cubicBezTo>
                  <a:cubicBezTo>
                    <a:pt x="324435" y="241419"/>
                    <a:pt x="320526" y="211175"/>
                    <a:pt x="320526" y="211175"/>
                  </a:cubicBezTo>
                  <a:cubicBezTo>
                    <a:pt x="318571" y="196122"/>
                    <a:pt x="311799" y="181411"/>
                    <a:pt x="299557" y="168004"/>
                  </a:cubicBezTo>
                  <a:cubicBezTo>
                    <a:pt x="295408" y="163460"/>
                    <a:pt x="290917" y="159277"/>
                    <a:pt x="286202" y="155522"/>
                  </a:cubicBezTo>
                  <a:cubicBezTo>
                    <a:pt x="279790" y="150413"/>
                    <a:pt x="273154" y="144361"/>
                    <a:pt x="266588" y="139852"/>
                  </a:cubicBezTo>
                  <a:cubicBezTo>
                    <a:pt x="261221" y="136166"/>
                    <a:pt x="255718" y="133011"/>
                    <a:pt x="250197" y="130165"/>
                  </a:cubicBezTo>
                  <a:cubicBezTo>
                    <a:pt x="244111" y="127027"/>
                    <a:pt x="237887" y="124147"/>
                    <a:pt x="231766" y="121935"/>
                  </a:cubicBezTo>
                  <a:cubicBezTo>
                    <a:pt x="226040" y="119535"/>
                    <a:pt x="223331" y="121901"/>
                    <a:pt x="223331" y="121901"/>
                  </a:cubicBezTo>
                  <a:cubicBezTo>
                    <a:pt x="222474" y="122638"/>
                    <a:pt x="215067" y="120872"/>
                    <a:pt x="213370" y="120941"/>
                  </a:cubicBezTo>
                  <a:cubicBezTo>
                    <a:pt x="210335" y="121044"/>
                    <a:pt x="207386" y="121352"/>
                    <a:pt x="204488" y="121764"/>
                  </a:cubicBezTo>
                  <a:cubicBezTo>
                    <a:pt x="197150" y="122878"/>
                    <a:pt x="190618" y="125536"/>
                    <a:pt x="183795" y="127559"/>
                  </a:cubicBezTo>
                  <a:cubicBezTo>
                    <a:pt x="178462" y="129136"/>
                    <a:pt x="171690" y="128862"/>
                    <a:pt x="167867" y="132754"/>
                  </a:cubicBezTo>
                  <a:cubicBezTo>
                    <a:pt x="164541" y="136166"/>
                    <a:pt x="162706" y="141069"/>
                    <a:pt x="161677" y="146281"/>
                  </a:cubicBezTo>
                  <a:cubicBezTo>
                    <a:pt x="160495" y="152248"/>
                    <a:pt x="159740" y="159585"/>
                    <a:pt x="161043" y="166666"/>
                  </a:cubicBezTo>
                  <a:cubicBezTo>
                    <a:pt x="162535" y="174879"/>
                    <a:pt x="164643" y="209649"/>
                    <a:pt x="164643" y="209649"/>
                  </a:cubicBezTo>
                  <a:cubicBezTo>
                    <a:pt x="152608" y="202259"/>
                    <a:pt x="159226" y="222268"/>
                    <a:pt x="159226" y="222268"/>
                  </a:cubicBezTo>
                  <a:cubicBezTo>
                    <a:pt x="161626" y="226485"/>
                    <a:pt x="164935" y="245396"/>
                    <a:pt x="164935" y="245396"/>
                  </a:cubicBezTo>
                  <a:cubicBezTo>
                    <a:pt x="167936" y="272057"/>
                    <a:pt x="180588" y="267153"/>
                    <a:pt x="180588" y="267153"/>
                  </a:cubicBezTo>
                  <a:cubicBezTo>
                    <a:pt x="178480" y="311233"/>
                    <a:pt x="194133" y="320131"/>
                    <a:pt x="194133" y="320131"/>
                  </a:cubicBezTo>
                  <a:cubicBezTo>
                    <a:pt x="196225" y="347289"/>
                    <a:pt x="191115" y="360336"/>
                    <a:pt x="191115" y="360336"/>
                  </a:cubicBezTo>
                  <a:cubicBezTo>
                    <a:pt x="187326" y="368463"/>
                    <a:pt x="174245" y="364074"/>
                    <a:pt x="165347" y="362720"/>
                  </a:cubicBezTo>
                  <a:lnTo>
                    <a:pt x="165347" y="362720"/>
                  </a:lnTo>
                  <a:close/>
                </a:path>
              </a:pathLst>
            </a:custGeom>
            <a:solidFill>
              <a:srgbClr val="017AC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C6FC009-9D85-B751-D4D1-AC02396B8C80}"/>
                </a:ext>
              </a:extLst>
            </p:cNvPr>
            <p:cNvSpPr/>
            <p:nvPr/>
          </p:nvSpPr>
          <p:spPr>
            <a:xfrm>
              <a:off x="8649333" y="4829841"/>
              <a:ext cx="370467" cy="321311"/>
            </a:xfrm>
            <a:custGeom>
              <a:avLst/>
              <a:gdLst>
                <a:gd name="connsiteX0" fmla="*/ 124 w 370467"/>
                <a:gd name="connsiteY0" fmla="*/ 20488 h 321311"/>
                <a:gd name="connsiteX1" fmla="*/ 1530 w 370467"/>
                <a:gd name="connsiteY1" fmla="*/ 109831 h 321311"/>
                <a:gd name="connsiteX2" fmla="*/ 2644 w 370467"/>
                <a:gd name="connsiteY2" fmla="*/ 145098 h 321311"/>
                <a:gd name="connsiteX3" fmla="*/ 32031 w 370467"/>
                <a:gd name="connsiteY3" fmla="*/ 167386 h 321311"/>
                <a:gd name="connsiteX4" fmla="*/ 93632 w 370467"/>
                <a:gd name="connsiteY4" fmla="*/ 210386 h 321311"/>
                <a:gd name="connsiteX5" fmla="*/ 143576 w 370467"/>
                <a:gd name="connsiteY5" fmla="*/ 266622 h 321311"/>
                <a:gd name="connsiteX6" fmla="*/ 305082 w 370467"/>
                <a:gd name="connsiteY6" fmla="*/ 315553 h 321311"/>
                <a:gd name="connsiteX7" fmla="*/ 358009 w 370467"/>
                <a:gd name="connsiteY7" fmla="*/ 289905 h 321311"/>
                <a:gd name="connsiteX8" fmla="*/ 369581 w 370467"/>
                <a:gd name="connsiteY8" fmla="*/ 257775 h 321311"/>
                <a:gd name="connsiteX9" fmla="*/ 291040 w 370467"/>
                <a:gd name="connsiteY9" fmla="*/ 142063 h 321311"/>
                <a:gd name="connsiteX10" fmla="*/ 229112 w 370467"/>
                <a:gd name="connsiteY10" fmla="*/ 57744 h 321311"/>
                <a:gd name="connsiteX11" fmla="*/ 212327 w 370467"/>
                <a:gd name="connsiteY11" fmla="*/ 12875 h 321311"/>
                <a:gd name="connsiteX12" fmla="*/ 151891 w 370467"/>
                <a:gd name="connsiteY12" fmla="*/ 5177 h 321311"/>
                <a:gd name="connsiteX13" fmla="*/ 101759 w 370467"/>
                <a:gd name="connsiteY13" fmla="*/ 2143 h 321311"/>
                <a:gd name="connsiteX14" fmla="*/ 26304 w 370467"/>
                <a:gd name="connsiteY14" fmla="*/ 0 h 32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0467" h="321311">
                  <a:moveTo>
                    <a:pt x="124" y="20488"/>
                  </a:moveTo>
                  <a:cubicBezTo>
                    <a:pt x="7067" y="47268"/>
                    <a:pt x="1941" y="81541"/>
                    <a:pt x="1530" y="109831"/>
                  </a:cubicBezTo>
                  <a:cubicBezTo>
                    <a:pt x="1375" y="120032"/>
                    <a:pt x="-2465" y="135685"/>
                    <a:pt x="2644" y="145098"/>
                  </a:cubicBezTo>
                  <a:cubicBezTo>
                    <a:pt x="8456" y="155762"/>
                    <a:pt x="22378" y="161094"/>
                    <a:pt x="32031" y="167386"/>
                  </a:cubicBezTo>
                  <a:cubicBezTo>
                    <a:pt x="52947" y="181034"/>
                    <a:pt x="73813" y="195196"/>
                    <a:pt x="93632" y="210386"/>
                  </a:cubicBezTo>
                  <a:cubicBezTo>
                    <a:pt x="113846" y="225885"/>
                    <a:pt x="126071" y="248568"/>
                    <a:pt x="143576" y="266622"/>
                  </a:cubicBezTo>
                  <a:cubicBezTo>
                    <a:pt x="189027" y="313513"/>
                    <a:pt x="242074" y="331670"/>
                    <a:pt x="305082" y="315553"/>
                  </a:cubicBezTo>
                  <a:cubicBezTo>
                    <a:pt x="323341" y="310873"/>
                    <a:pt x="345904" y="305678"/>
                    <a:pt x="358009" y="289905"/>
                  </a:cubicBezTo>
                  <a:cubicBezTo>
                    <a:pt x="365072" y="280698"/>
                    <a:pt x="368193" y="269108"/>
                    <a:pt x="369581" y="257775"/>
                  </a:cubicBezTo>
                  <a:cubicBezTo>
                    <a:pt x="377468" y="192813"/>
                    <a:pt x="331211" y="180914"/>
                    <a:pt x="291040" y="142063"/>
                  </a:cubicBezTo>
                  <a:cubicBezTo>
                    <a:pt x="265906" y="117752"/>
                    <a:pt x="244371" y="89308"/>
                    <a:pt x="229112" y="57744"/>
                  </a:cubicBezTo>
                  <a:cubicBezTo>
                    <a:pt x="224483" y="48177"/>
                    <a:pt x="221140" y="18757"/>
                    <a:pt x="212327" y="12875"/>
                  </a:cubicBezTo>
                  <a:cubicBezTo>
                    <a:pt x="200532" y="5023"/>
                    <a:pt x="165436" y="6892"/>
                    <a:pt x="151891" y="5177"/>
                  </a:cubicBezTo>
                  <a:cubicBezTo>
                    <a:pt x="135398" y="3103"/>
                    <a:pt x="118373" y="2743"/>
                    <a:pt x="101759" y="2143"/>
                  </a:cubicBezTo>
                  <a:cubicBezTo>
                    <a:pt x="76573" y="1217"/>
                    <a:pt x="51439" y="1388"/>
                    <a:pt x="26304" y="0"/>
                  </a:cubicBezTo>
                </a:path>
              </a:pathLst>
            </a:custGeom>
            <a:solidFill>
              <a:srgbClr val="32377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821D107-041D-C419-03AB-82136FA8EDA6}"/>
                </a:ext>
              </a:extLst>
            </p:cNvPr>
            <p:cNvSpPr/>
            <p:nvPr/>
          </p:nvSpPr>
          <p:spPr>
            <a:xfrm>
              <a:off x="8939739" y="4630352"/>
              <a:ext cx="439448" cy="319264"/>
            </a:xfrm>
            <a:custGeom>
              <a:avLst/>
              <a:gdLst>
                <a:gd name="connsiteX0" fmla="*/ 6584 w 439448"/>
                <a:gd name="connsiteY0" fmla="*/ 4653 h 319264"/>
                <a:gd name="connsiteX1" fmla="*/ 5915 w 439448"/>
                <a:gd name="connsiteY1" fmla="*/ 22106 h 319264"/>
                <a:gd name="connsiteX2" fmla="*/ 8573 w 439448"/>
                <a:gd name="connsiteY2" fmla="*/ 80537 h 319264"/>
                <a:gd name="connsiteX3" fmla="*/ 6567 w 439448"/>
                <a:gd name="connsiteY3" fmla="*/ 142944 h 319264"/>
                <a:gd name="connsiteX4" fmla="*/ 7595 w 439448"/>
                <a:gd name="connsiteY4" fmla="*/ 173497 h 319264"/>
                <a:gd name="connsiteX5" fmla="*/ 112386 w 439448"/>
                <a:gd name="connsiteY5" fmla="*/ 213188 h 319264"/>
                <a:gd name="connsiteX6" fmla="*/ 340997 w 439448"/>
                <a:gd name="connsiteY6" fmla="*/ 319246 h 319264"/>
                <a:gd name="connsiteX7" fmla="*/ 430854 w 439448"/>
                <a:gd name="connsiteY7" fmla="*/ 209364 h 319264"/>
                <a:gd name="connsiteX8" fmla="*/ 320337 w 439448"/>
                <a:gd name="connsiteY8" fmla="*/ 117313 h 319264"/>
                <a:gd name="connsiteX9" fmla="*/ 267411 w 439448"/>
                <a:gd name="connsiteY9" fmla="*/ 60048 h 319264"/>
                <a:gd name="connsiteX10" fmla="*/ 228663 w 439448"/>
                <a:gd name="connsiteY10" fmla="*/ 10156 h 319264"/>
                <a:gd name="connsiteX11" fmla="*/ 141738 w 439448"/>
                <a:gd name="connsiteY11" fmla="*/ 3864 h 319264"/>
                <a:gd name="connsiteX12" fmla="*/ 0 w 439448"/>
                <a:gd name="connsiteY12" fmla="*/ 4190 h 3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448" h="319264">
                  <a:moveTo>
                    <a:pt x="6584" y="4653"/>
                  </a:moveTo>
                  <a:cubicBezTo>
                    <a:pt x="4629" y="5287"/>
                    <a:pt x="5881" y="20615"/>
                    <a:pt x="5915" y="22106"/>
                  </a:cubicBezTo>
                  <a:cubicBezTo>
                    <a:pt x="6464" y="41583"/>
                    <a:pt x="7235" y="61094"/>
                    <a:pt x="8573" y="80537"/>
                  </a:cubicBezTo>
                  <a:cubicBezTo>
                    <a:pt x="10013" y="101488"/>
                    <a:pt x="10493" y="122216"/>
                    <a:pt x="6567" y="142944"/>
                  </a:cubicBezTo>
                  <a:cubicBezTo>
                    <a:pt x="4886" y="151860"/>
                    <a:pt x="995" y="165661"/>
                    <a:pt x="7595" y="173497"/>
                  </a:cubicBezTo>
                  <a:cubicBezTo>
                    <a:pt x="27861" y="197551"/>
                    <a:pt x="84285" y="202986"/>
                    <a:pt x="112386" y="213188"/>
                  </a:cubicBezTo>
                  <a:cubicBezTo>
                    <a:pt x="189761" y="241271"/>
                    <a:pt x="254758" y="317652"/>
                    <a:pt x="340997" y="319246"/>
                  </a:cubicBezTo>
                  <a:cubicBezTo>
                    <a:pt x="399496" y="320327"/>
                    <a:pt x="462829" y="273298"/>
                    <a:pt x="430854" y="209364"/>
                  </a:cubicBezTo>
                  <a:cubicBezTo>
                    <a:pt x="410914" y="169485"/>
                    <a:pt x="352638" y="146254"/>
                    <a:pt x="320337" y="117313"/>
                  </a:cubicBezTo>
                  <a:cubicBezTo>
                    <a:pt x="300929" y="99928"/>
                    <a:pt x="282464" y="81377"/>
                    <a:pt x="267411" y="60048"/>
                  </a:cubicBezTo>
                  <a:cubicBezTo>
                    <a:pt x="255615" y="43349"/>
                    <a:pt x="245842" y="22089"/>
                    <a:pt x="228663" y="10156"/>
                  </a:cubicBezTo>
                  <a:cubicBezTo>
                    <a:pt x="205226" y="-6131"/>
                    <a:pt x="167918" y="1481"/>
                    <a:pt x="141738" y="3864"/>
                  </a:cubicBezTo>
                  <a:cubicBezTo>
                    <a:pt x="93800" y="8236"/>
                    <a:pt x="47715" y="8339"/>
                    <a:pt x="0" y="4190"/>
                  </a:cubicBezTo>
                </a:path>
              </a:pathLst>
            </a:custGeom>
            <a:solidFill>
              <a:srgbClr val="32377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33F661C-42CA-D631-4A0F-2F614072005F}"/>
                </a:ext>
              </a:extLst>
            </p:cNvPr>
            <p:cNvSpPr/>
            <p:nvPr/>
          </p:nvSpPr>
          <p:spPr>
            <a:xfrm>
              <a:off x="9002445" y="1923368"/>
              <a:ext cx="310939" cy="762262"/>
            </a:xfrm>
            <a:custGeom>
              <a:avLst/>
              <a:gdLst>
                <a:gd name="connsiteX0" fmla="*/ 267884 w 310939"/>
                <a:gd name="connsiteY0" fmla="*/ 189179 h 762262"/>
                <a:gd name="connsiteX1" fmla="*/ 98183 w 310939"/>
                <a:gd name="connsiteY1" fmla="*/ 2213 h 762262"/>
                <a:gd name="connsiteX2" fmla="*/ 84878 w 310939"/>
                <a:gd name="connsiteY2" fmla="*/ 698745 h 762262"/>
                <a:gd name="connsiteX3" fmla="*/ 310129 w 310939"/>
                <a:gd name="connsiteY3" fmla="*/ 594109 h 762262"/>
                <a:gd name="connsiteX4" fmla="*/ 267884 w 310939"/>
                <a:gd name="connsiteY4" fmla="*/ 189179 h 762262"/>
                <a:gd name="connsiteX5" fmla="*/ 267884 w 310939"/>
                <a:gd name="connsiteY5" fmla="*/ 189179 h 76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939" h="762262">
                  <a:moveTo>
                    <a:pt x="267884" y="189179"/>
                  </a:moveTo>
                  <a:cubicBezTo>
                    <a:pt x="267884" y="189179"/>
                    <a:pt x="240606" y="-23865"/>
                    <a:pt x="98183" y="2213"/>
                  </a:cubicBezTo>
                  <a:cubicBezTo>
                    <a:pt x="-44241" y="28273"/>
                    <a:pt x="-16569" y="309468"/>
                    <a:pt x="84878" y="698745"/>
                  </a:cubicBezTo>
                  <a:cubicBezTo>
                    <a:pt x="84878" y="698745"/>
                    <a:pt x="326657" y="896513"/>
                    <a:pt x="310129" y="594109"/>
                  </a:cubicBezTo>
                  <a:cubicBezTo>
                    <a:pt x="293584" y="291689"/>
                    <a:pt x="267884" y="189179"/>
                    <a:pt x="267884" y="189179"/>
                  </a:cubicBezTo>
                  <a:lnTo>
                    <a:pt x="267884" y="189179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6B4D7C3-06F7-5A86-5E2E-E0D92DA489E1}"/>
                </a:ext>
              </a:extLst>
            </p:cNvPr>
            <p:cNvSpPr/>
            <p:nvPr/>
          </p:nvSpPr>
          <p:spPr>
            <a:xfrm>
              <a:off x="9602140" y="2671508"/>
              <a:ext cx="320746" cy="234557"/>
            </a:xfrm>
            <a:custGeom>
              <a:avLst/>
              <a:gdLst>
                <a:gd name="connsiteX0" fmla="*/ 10883 w 320746"/>
                <a:gd name="connsiteY0" fmla="*/ 114734 h 234557"/>
                <a:gd name="connsiteX1" fmla="*/ 270184 w 320746"/>
                <a:gd name="connsiteY1" fmla="*/ 233858 h 234557"/>
                <a:gd name="connsiteX2" fmla="*/ 268744 w 320746"/>
                <a:gd name="connsiteY2" fmla="*/ 109762 h 234557"/>
                <a:gd name="connsiteX3" fmla="*/ 238706 w 320746"/>
                <a:gd name="connsiteY3" fmla="*/ 83976 h 234557"/>
                <a:gd name="connsiteX4" fmla="*/ 233700 w 320746"/>
                <a:gd name="connsiteY4" fmla="*/ 83445 h 234557"/>
                <a:gd name="connsiteX5" fmla="*/ 320727 w 320746"/>
                <a:gd name="connsiteY5" fmla="*/ 66163 h 234557"/>
                <a:gd name="connsiteX6" fmla="*/ 177087 w 320746"/>
                <a:gd name="connsiteY6" fmla="*/ 37548 h 234557"/>
                <a:gd name="connsiteX7" fmla="*/ 58323 w 320746"/>
                <a:gd name="connsiteY7" fmla="*/ 0 h 234557"/>
                <a:gd name="connsiteX8" fmla="*/ 10883 w 320746"/>
                <a:gd name="connsiteY8" fmla="*/ 114734 h 234557"/>
                <a:gd name="connsiteX9" fmla="*/ 10883 w 320746"/>
                <a:gd name="connsiteY9" fmla="*/ 114734 h 23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746" h="234557">
                  <a:moveTo>
                    <a:pt x="10883" y="114734"/>
                  </a:moveTo>
                  <a:cubicBezTo>
                    <a:pt x="10883" y="114734"/>
                    <a:pt x="204827" y="245208"/>
                    <a:pt x="270184" y="233858"/>
                  </a:cubicBezTo>
                  <a:cubicBezTo>
                    <a:pt x="318155" y="225525"/>
                    <a:pt x="299639" y="156705"/>
                    <a:pt x="268744" y="109762"/>
                  </a:cubicBezTo>
                  <a:cubicBezTo>
                    <a:pt x="257565" y="92772"/>
                    <a:pt x="254616" y="100161"/>
                    <a:pt x="238706" y="83976"/>
                  </a:cubicBezTo>
                  <a:cubicBezTo>
                    <a:pt x="178852" y="23043"/>
                    <a:pt x="233700" y="83445"/>
                    <a:pt x="233700" y="83445"/>
                  </a:cubicBezTo>
                  <a:cubicBezTo>
                    <a:pt x="233700" y="83445"/>
                    <a:pt x="322236" y="94178"/>
                    <a:pt x="320727" y="66163"/>
                  </a:cubicBezTo>
                  <a:cubicBezTo>
                    <a:pt x="319219" y="38148"/>
                    <a:pt x="288906" y="59064"/>
                    <a:pt x="177087" y="37548"/>
                  </a:cubicBezTo>
                  <a:cubicBezTo>
                    <a:pt x="65267" y="16031"/>
                    <a:pt x="58323" y="0"/>
                    <a:pt x="58323" y="0"/>
                  </a:cubicBezTo>
                  <a:cubicBezTo>
                    <a:pt x="58323" y="0"/>
                    <a:pt x="-30214" y="66831"/>
                    <a:pt x="10883" y="114734"/>
                  </a:cubicBezTo>
                  <a:lnTo>
                    <a:pt x="10883" y="114734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87E1366-5AD4-5BA3-F766-44465261AF82}"/>
                </a:ext>
              </a:extLst>
            </p:cNvPr>
            <p:cNvSpPr/>
            <p:nvPr/>
          </p:nvSpPr>
          <p:spPr>
            <a:xfrm>
              <a:off x="9054113" y="2434743"/>
              <a:ext cx="645901" cy="383732"/>
            </a:xfrm>
            <a:custGeom>
              <a:avLst/>
              <a:gdLst>
                <a:gd name="connsiteX0" fmla="*/ 636919 w 645901"/>
                <a:gd name="connsiteY0" fmla="*/ 211528 h 383732"/>
                <a:gd name="connsiteX1" fmla="*/ 132068 w 645901"/>
                <a:gd name="connsiteY1" fmla="*/ 44 h 383732"/>
                <a:gd name="connsiteX2" fmla="*/ 0 w 645901"/>
                <a:gd name="connsiteY2" fmla="*/ 116030 h 383732"/>
                <a:gd name="connsiteX3" fmla="*/ 108082 w 645901"/>
                <a:gd name="connsiteY3" fmla="*/ 230936 h 383732"/>
                <a:gd name="connsiteX4" fmla="*/ 563590 w 645901"/>
                <a:gd name="connsiteY4" fmla="*/ 383732 h 383732"/>
                <a:gd name="connsiteX5" fmla="*/ 636919 w 645901"/>
                <a:gd name="connsiteY5" fmla="*/ 211528 h 383732"/>
                <a:gd name="connsiteX6" fmla="*/ 636919 w 645901"/>
                <a:gd name="connsiteY6" fmla="*/ 211528 h 38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5901" h="383732">
                  <a:moveTo>
                    <a:pt x="636919" y="211528"/>
                  </a:moveTo>
                  <a:cubicBezTo>
                    <a:pt x="636919" y="211528"/>
                    <a:pt x="226691" y="2119"/>
                    <a:pt x="132068" y="44"/>
                  </a:cubicBezTo>
                  <a:cubicBezTo>
                    <a:pt x="37427" y="-2030"/>
                    <a:pt x="-34" y="68984"/>
                    <a:pt x="0" y="116030"/>
                  </a:cubicBezTo>
                  <a:cubicBezTo>
                    <a:pt x="34" y="163076"/>
                    <a:pt x="36296" y="198378"/>
                    <a:pt x="108082" y="230936"/>
                  </a:cubicBezTo>
                  <a:cubicBezTo>
                    <a:pt x="179868" y="263494"/>
                    <a:pt x="563590" y="383732"/>
                    <a:pt x="563590" y="383732"/>
                  </a:cubicBezTo>
                  <a:cubicBezTo>
                    <a:pt x="563590" y="383732"/>
                    <a:pt x="678239" y="296327"/>
                    <a:pt x="636919" y="211528"/>
                  </a:cubicBezTo>
                  <a:lnTo>
                    <a:pt x="636919" y="211528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图形 97">
              <a:extLst>
                <a:ext uri="{FF2B5EF4-FFF2-40B4-BE49-F238E27FC236}">
                  <a16:creationId xmlns:a16="http://schemas.microsoft.com/office/drawing/2014/main" id="{5B823BA7-8447-322F-DF2B-8E713E04E3D3}"/>
                </a:ext>
              </a:extLst>
            </p:cNvPr>
            <p:cNvGrpSpPr/>
            <p:nvPr/>
          </p:nvGrpSpPr>
          <p:grpSpPr>
            <a:xfrm>
              <a:off x="8561558" y="1888301"/>
              <a:ext cx="704133" cy="3014542"/>
              <a:chOff x="8561558" y="1888301"/>
              <a:chExt cx="704133" cy="3014542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E9A0BB-1100-F15D-C019-F442DC8035AD}"/>
                  </a:ext>
                </a:extLst>
              </p:cNvPr>
              <p:cNvSpPr/>
              <p:nvPr/>
            </p:nvSpPr>
            <p:spPr>
              <a:xfrm>
                <a:off x="8561558" y="1888301"/>
                <a:ext cx="704133" cy="3014542"/>
              </a:xfrm>
              <a:custGeom>
                <a:avLst/>
                <a:gdLst>
                  <a:gd name="connsiteX0" fmla="*/ 638304 w 704133"/>
                  <a:gd name="connsiteY0" fmla="*/ 2793013 h 3014542"/>
                  <a:gd name="connsiteX1" fmla="*/ 649071 w 704133"/>
                  <a:gd name="connsiteY1" fmla="*/ 2334144 h 3014542"/>
                  <a:gd name="connsiteX2" fmla="*/ 701689 w 704133"/>
                  <a:gd name="connsiteY2" fmla="*/ 1600526 h 3014542"/>
                  <a:gd name="connsiteX3" fmla="*/ 686345 w 704133"/>
                  <a:gd name="connsiteY3" fmla="*/ 932660 h 3014542"/>
                  <a:gd name="connsiteX4" fmla="*/ 697797 w 704133"/>
                  <a:gd name="connsiteY4" fmla="*/ 316434 h 3014542"/>
                  <a:gd name="connsiteX5" fmla="*/ 563226 w 704133"/>
                  <a:gd name="connsiteY5" fmla="*/ 11922 h 3014542"/>
                  <a:gd name="connsiteX6" fmla="*/ 206353 w 704133"/>
                  <a:gd name="connsiteY6" fmla="*/ 104179 h 3014542"/>
                  <a:gd name="connsiteX7" fmla="*/ 99 w 704133"/>
                  <a:gd name="connsiteY7" fmla="*/ 383694 h 3014542"/>
                  <a:gd name="connsiteX8" fmla="*/ 100226 w 704133"/>
                  <a:gd name="connsiteY8" fmla="*/ 1069529 h 3014542"/>
                  <a:gd name="connsiteX9" fmla="*/ 64958 w 704133"/>
                  <a:gd name="connsiteY9" fmla="*/ 1396604 h 3014542"/>
                  <a:gd name="connsiteX10" fmla="*/ 76291 w 704133"/>
                  <a:gd name="connsiteY10" fmla="*/ 1787116 h 3014542"/>
                  <a:gd name="connsiteX11" fmla="*/ 55752 w 704133"/>
                  <a:gd name="connsiteY11" fmla="*/ 2933842 h 3014542"/>
                  <a:gd name="connsiteX12" fmla="*/ 336998 w 704133"/>
                  <a:gd name="connsiteY12" fmla="*/ 2972161 h 3014542"/>
                  <a:gd name="connsiteX13" fmla="*/ 367413 w 704133"/>
                  <a:gd name="connsiteY13" fmla="*/ 2369411 h 3014542"/>
                  <a:gd name="connsiteX14" fmla="*/ 389873 w 704133"/>
                  <a:gd name="connsiteY14" fmla="*/ 2784680 h 3014542"/>
                  <a:gd name="connsiteX15" fmla="*/ 638304 w 704133"/>
                  <a:gd name="connsiteY15" fmla="*/ 2793013 h 3014542"/>
                  <a:gd name="connsiteX16" fmla="*/ 638304 w 704133"/>
                  <a:gd name="connsiteY16" fmla="*/ 2793013 h 30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4133" h="3014542">
                    <a:moveTo>
                      <a:pt x="638304" y="2793013"/>
                    </a:moveTo>
                    <a:cubicBezTo>
                      <a:pt x="638304" y="2793013"/>
                      <a:pt x="643945" y="2468046"/>
                      <a:pt x="649071" y="2334144"/>
                    </a:cubicBezTo>
                    <a:cubicBezTo>
                      <a:pt x="654198" y="2200259"/>
                      <a:pt x="696529" y="1781320"/>
                      <a:pt x="701689" y="1600526"/>
                    </a:cubicBezTo>
                    <a:cubicBezTo>
                      <a:pt x="706833" y="1419732"/>
                      <a:pt x="704810" y="1197225"/>
                      <a:pt x="686345" y="932660"/>
                    </a:cubicBezTo>
                    <a:cubicBezTo>
                      <a:pt x="667880" y="668096"/>
                      <a:pt x="705170" y="433415"/>
                      <a:pt x="697797" y="316434"/>
                    </a:cubicBezTo>
                    <a:cubicBezTo>
                      <a:pt x="690425" y="199454"/>
                      <a:pt x="700935" y="53979"/>
                      <a:pt x="563226" y="11922"/>
                    </a:cubicBezTo>
                    <a:cubicBezTo>
                      <a:pt x="425518" y="-30135"/>
                      <a:pt x="273819" y="48287"/>
                      <a:pt x="206353" y="104179"/>
                    </a:cubicBezTo>
                    <a:cubicBezTo>
                      <a:pt x="138870" y="160055"/>
                      <a:pt x="3956" y="195699"/>
                      <a:pt x="99" y="383694"/>
                    </a:cubicBezTo>
                    <a:cubicBezTo>
                      <a:pt x="-3776" y="571689"/>
                      <a:pt x="107769" y="957366"/>
                      <a:pt x="100226" y="1069529"/>
                    </a:cubicBezTo>
                    <a:cubicBezTo>
                      <a:pt x="92682" y="1181674"/>
                      <a:pt x="90933" y="1232972"/>
                      <a:pt x="64958" y="1396604"/>
                    </a:cubicBezTo>
                    <a:cubicBezTo>
                      <a:pt x="39001" y="1560236"/>
                      <a:pt x="67359" y="1587753"/>
                      <a:pt x="76291" y="1787116"/>
                    </a:cubicBezTo>
                    <a:cubicBezTo>
                      <a:pt x="85224" y="1986495"/>
                      <a:pt x="65781" y="2798088"/>
                      <a:pt x="55752" y="2933842"/>
                    </a:cubicBezTo>
                    <a:cubicBezTo>
                      <a:pt x="55752" y="2933842"/>
                      <a:pt x="194832" y="3086261"/>
                      <a:pt x="336998" y="2972161"/>
                    </a:cubicBezTo>
                    <a:lnTo>
                      <a:pt x="367413" y="2369411"/>
                    </a:lnTo>
                    <a:cubicBezTo>
                      <a:pt x="367413" y="2369411"/>
                      <a:pt x="359732" y="2751367"/>
                      <a:pt x="389873" y="2784680"/>
                    </a:cubicBezTo>
                    <a:cubicBezTo>
                      <a:pt x="389856" y="2784680"/>
                      <a:pt x="480502" y="2892917"/>
                      <a:pt x="638304" y="2793013"/>
                    </a:cubicBezTo>
                    <a:lnTo>
                      <a:pt x="638304" y="2793013"/>
                    </a:lnTo>
                    <a:close/>
                  </a:path>
                </a:pathLst>
              </a:custGeom>
              <a:solidFill>
                <a:srgbClr val="6FBDB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22B3BAE-80FD-D0C6-FBCF-E8A45D33000F}"/>
                  </a:ext>
                </a:extLst>
              </p:cNvPr>
              <p:cNvSpPr/>
              <p:nvPr/>
            </p:nvSpPr>
            <p:spPr>
              <a:xfrm>
                <a:off x="8915136" y="3493688"/>
                <a:ext cx="125897" cy="1407917"/>
              </a:xfrm>
              <a:custGeom>
                <a:avLst/>
                <a:gdLst>
                  <a:gd name="connsiteX0" fmla="*/ 15790 w 125897"/>
                  <a:gd name="connsiteY0" fmla="*/ 780072 h 1407917"/>
                  <a:gd name="connsiteX1" fmla="*/ 14676 w 125897"/>
                  <a:gd name="connsiteY1" fmla="*/ 757972 h 1407917"/>
                  <a:gd name="connsiteX2" fmla="*/ 17848 w 125897"/>
                  <a:gd name="connsiteY2" fmla="*/ 713669 h 1407917"/>
                  <a:gd name="connsiteX3" fmla="*/ 43017 w 125897"/>
                  <a:gd name="connsiteY3" fmla="*/ 586745 h 1407917"/>
                  <a:gd name="connsiteX4" fmla="*/ 101156 w 125897"/>
                  <a:gd name="connsiteY4" fmla="*/ 191536 h 1407917"/>
                  <a:gd name="connsiteX5" fmla="*/ 112557 w 125897"/>
                  <a:gd name="connsiteY5" fmla="*/ 66857 h 1407917"/>
                  <a:gd name="connsiteX6" fmla="*/ 116792 w 125897"/>
                  <a:gd name="connsiteY6" fmla="*/ 22177 h 1407917"/>
                  <a:gd name="connsiteX7" fmla="*/ 120341 w 125897"/>
                  <a:gd name="connsiteY7" fmla="*/ 986 h 1407917"/>
                  <a:gd name="connsiteX8" fmla="*/ 122827 w 125897"/>
                  <a:gd name="connsiteY8" fmla="*/ 90208 h 1407917"/>
                  <a:gd name="connsiteX9" fmla="*/ 111185 w 125897"/>
                  <a:gd name="connsiteY9" fmla="*/ 387194 h 1407917"/>
                  <a:gd name="connsiteX10" fmla="*/ 78456 w 125897"/>
                  <a:gd name="connsiteY10" fmla="*/ 717750 h 1407917"/>
                  <a:gd name="connsiteX11" fmla="*/ 63642 w 125897"/>
                  <a:gd name="connsiteY11" fmla="*/ 1068245 h 1407917"/>
                  <a:gd name="connsiteX12" fmla="*/ 87182 w 125897"/>
                  <a:gd name="connsiteY12" fmla="*/ 1174167 h 1407917"/>
                  <a:gd name="connsiteX13" fmla="*/ 118403 w 125897"/>
                  <a:gd name="connsiteY13" fmla="*/ 1257166 h 1407917"/>
                  <a:gd name="connsiteX14" fmla="*/ 87817 w 125897"/>
                  <a:gd name="connsiteY14" fmla="*/ 1287392 h 1407917"/>
                  <a:gd name="connsiteX15" fmla="*/ 41525 w 125897"/>
                  <a:gd name="connsiteY15" fmla="*/ 1340165 h 1407917"/>
                  <a:gd name="connsiteX16" fmla="*/ 18482 w 125897"/>
                  <a:gd name="connsiteY16" fmla="*/ 1384707 h 1407917"/>
                  <a:gd name="connsiteX17" fmla="*/ 9824 w 125897"/>
                  <a:gd name="connsiteY17" fmla="*/ 1406705 h 1407917"/>
                  <a:gd name="connsiteX18" fmla="*/ 7029 w 125897"/>
                  <a:gd name="connsiteY18" fmla="*/ 1281100 h 1407917"/>
                  <a:gd name="connsiteX19" fmla="*/ 14385 w 125897"/>
                  <a:gd name="connsiteY19" fmla="*/ 1074675 h 1407917"/>
                  <a:gd name="connsiteX20" fmla="*/ 0 w 125897"/>
                  <a:gd name="connsiteY20" fmla="*/ 964261 h 140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5897" h="1407917">
                    <a:moveTo>
                      <a:pt x="15790" y="780072"/>
                    </a:moveTo>
                    <a:cubicBezTo>
                      <a:pt x="23129" y="780843"/>
                      <a:pt x="14813" y="765344"/>
                      <a:pt x="14676" y="757972"/>
                    </a:cubicBezTo>
                    <a:cubicBezTo>
                      <a:pt x="14419" y="743193"/>
                      <a:pt x="15893" y="728294"/>
                      <a:pt x="17848" y="713669"/>
                    </a:cubicBezTo>
                    <a:cubicBezTo>
                      <a:pt x="23574" y="670944"/>
                      <a:pt x="36193" y="629350"/>
                      <a:pt x="43017" y="586745"/>
                    </a:cubicBezTo>
                    <a:cubicBezTo>
                      <a:pt x="64054" y="455620"/>
                      <a:pt x="87988" y="323724"/>
                      <a:pt x="101156" y="191536"/>
                    </a:cubicBezTo>
                    <a:cubicBezTo>
                      <a:pt x="105288" y="149993"/>
                      <a:pt x="109471" y="108502"/>
                      <a:pt x="112557" y="66857"/>
                    </a:cubicBezTo>
                    <a:cubicBezTo>
                      <a:pt x="113671" y="51941"/>
                      <a:pt x="114872" y="37008"/>
                      <a:pt x="116792" y="22177"/>
                    </a:cubicBezTo>
                    <a:cubicBezTo>
                      <a:pt x="117718" y="15079"/>
                      <a:pt x="115866" y="-4603"/>
                      <a:pt x="120341" y="986"/>
                    </a:cubicBezTo>
                    <a:cubicBezTo>
                      <a:pt x="131502" y="14942"/>
                      <a:pt x="122312" y="73235"/>
                      <a:pt x="122827" y="90208"/>
                    </a:cubicBezTo>
                    <a:cubicBezTo>
                      <a:pt x="125536" y="178454"/>
                      <a:pt x="117820" y="299052"/>
                      <a:pt x="111185" y="387194"/>
                    </a:cubicBezTo>
                    <a:cubicBezTo>
                      <a:pt x="102116" y="507535"/>
                      <a:pt x="90286" y="597769"/>
                      <a:pt x="78456" y="717750"/>
                    </a:cubicBezTo>
                    <a:cubicBezTo>
                      <a:pt x="66814" y="835810"/>
                      <a:pt x="62939" y="948933"/>
                      <a:pt x="63642" y="1068245"/>
                    </a:cubicBezTo>
                    <a:cubicBezTo>
                      <a:pt x="63882" y="1107456"/>
                      <a:pt x="70980" y="1138608"/>
                      <a:pt x="87182" y="1174167"/>
                    </a:cubicBezTo>
                    <a:cubicBezTo>
                      <a:pt x="98138" y="1198221"/>
                      <a:pt x="119723" y="1229734"/>
                      <a:pt x="118403" y="1257166"/>
                    </a:cubicBezTo>
                    <a:cubicBezTo>
                      <a:pt x="117649" y="1272974"/>
                      <a:pt x="98755" y="1278974"/>
                      <a:pt x="87817" y="1287392"/>
                    </a:cubicBezTo>
                    <a:cubicBezTo>
                      <a:pt x="69420" y="1301520"/>
                      <a:pt x="54675" y="1321117"/>
                      <a:pt x="41525" y="1340165"/>
                    </a:cubicBezTo>
                    <a:cubicBezTo>
                      <a:pt x="31872" y="1354138"/>
                      <a:pt x="24672" y="1368883"/>
                      <a:pt x="18482" y="1384707"/>
                    </a:cubicBezTo>
                    <a:cubicBezTo>
                      <a:pt x="15602" y="1392046"/>
                      <a:pt x="14333" y="1413168"/>
                      <a:pt x="9824" y="1406705"/>
                    </a:cubicBezTo>
                    <a:cubicBezTo>
                      <a:pt x="-1715" y="1390228"/>
                      <a:pt x="6464" y="1302669"/>
                      <a:pt x="7029" y="1281100"/>
                    </a:cubicBezTo>
                    <a:cubicBezTo>
                      <a:pt x="8778" y="1212469"/>
                      <a:pt x="16528" y="1143272"/>
                      <a:pt x="14385" y="1074675"/>
                    </a:cubicBezTo>
                    <a:cubicBezTo>
                      <a:pt x="13236" y="1037779"/>
                      <a:pt x="0" y="999939"/>
                      <a:pt x="0" y="964261"/>
                    </a:cubicBezTo>
                  </a:path>
                </a:pathLst>
              </a:custGeom>
              <a:solidFill>
                <a:srgbClr val="49A2A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97">
              <a:extLst>
                <a:ext uri="{FF2B5EF4-FFF2-40B4-BE49-F238E27FC236}">
                  <a16:creationId xmlns:a16="http://schemas.microsoft.com/office/drawing/2014/main" id="{24478EDF-7A2D-A66B-4F3E-546FC3957E09}"/>
                </a:ext>
              </a:extLst>
            </p:cNvPr>
            <p:cNvGrpSpPr/>
            <p:nvPr/>
          </p:nvGrpSpPr>
          <p:grpSpPr>
            <a:xfrm>
              <a:off x="8546185" y="1940411"/>
              <a:ext cx="496117" cy="2055514"/>
              <a:chOff x="8546185" y="1940411"/>
              <a:chExt cx="496117" cy="2055514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409E09D-0BD2-B9FA-4988-F75101D1DF46}"/>
                  </a:ext>
                </a:extLst>
              </p:cNvPr>
              <p:cNvSpPr/>
              <p:nvPr/>
            </p:nvSpPr>
            <p:spPr>
              <a:xfrm>
                <a:off x="8546185" y="1940411"/>
                <a:ext cx="496117" cy="2055514"/>
              </a:xfrm>
              <a:custGeom>
                <a:avLst/>
                <a:gdLst>
                  <a:gd name="connsiteX0" fmla="*/ 484011 w 496117"/>
                  <a:gd name="connsiteY0" fmla="*/ 364091 h 2055514"/>
                  <a:gd name="connsiteX1" fmla="*/ 395766 w 496117"/>
                  <a:gd name="connsiteY1" fmla="*/ 2055514 h 2055514"/>
                  <a:gd name="connsiteX2" fmla="*/ 15370 w 496117"/>
                  <a:gd name="connsiteY2" fmla="*/ 1828617 h 2055514"/>
                  <a:gd name="connsiteX3" fmla="*/ 15370 w 496117"/>
                  <a:gd name="connsiteY3" fmla="*/ 411960 h 2055514"/>
                  <a:gd name="connsiteX4" fmla="*/ 53054 w 496117"/>
                  <a:gd name="connsiteY4" fmla="*/ 175788 h 2055514"/>
                  <a:gd name="connsiteX5" fmla="*/ 297868 w 496117"/>
                  <a:gd name="connsiteY5" fmla="*/ 0 h 2055514"/>
                  <a:gd name="connsiteX6" fmla="*/ 484011 w 496117"/>
                  <a:gd name="connsiteY6" fmla="*/ 364091 h 2055514"/>
                  <a:gd name="connsiteX7" fmla="*/ 484011 w 496117"/>
                  <a:gd name="connsiteY7" fmla="*/ 364091 h 205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117" h="2055514">
                    <a:moveTo>
                      <a:pt x="484011" y="364091"/>
                    </a:moveTo>
                    <a:cubicBezTo>
                      <a:pt x="484011" y="364091"/>
                      <a:pt x="544310" y="1685165"/>
                      <a:pt x="395766" y="2055514"/>
                    </a:cubicBezTo>
                    <a:cubicBezTo>
                      <a:pt x="395766" y="2055514"/>
                      <a:pt x="39184" y="1966978"/>
                      <a:pt x="15370" y="1828617"/>
                    </a:cubicBezTo>
                    <a:cubicBezTo>
                      <a:pt x="15370" y="1828617"/>
                      <a:pt x="-19212" y="876350"/>
                      <a:pt x="15370" y="411960"/>
                    </a:cubicBezTo>
                    <a:cubicBezTo>
                      <a:pt x="22673" y="313788"/>
                      <a:pt x="39287" y="197493"/>
                      <a:pt x="53054" y="175788"/>
                    </a:cubicBezTo>
                    <a:cubicBezTo>
                      <a:pt x="152684" y="18705"/>
                      <a:pt x="297868" y="0"/>
                      <a:pt x="297868" y="0"/>
                    </a:cubicBezTo>
                    <a:cubicBezTo>
                      <a:pt x="267367" y="32473"/>
                      <a:pt x="369568" y="371790"/>
                      <a:pt x="484011" y="364091"/>
                    </a:cubicBezTo>
                    <a:lnTo>
                      <a:pt x="484011" y="364091"/>
                    </a:lnTo>
                    <a:close/>
                  </a:path>
                </a:pathLst>
              </a:custGeom>
              <a:solidFill>
                <a:srgbClr val="E0ECEB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094280F-1E94-1DA3-27A0-F99B39643EA3}"/>
                  </a:ext>
                </a:extLst>
              </p:cNvPr>
              <p:cNvSpPr/>
              <p:nvPr/>
            </p:nvSpPr>
            <p:spPr>
              <a:xfrm>
                <a:off x="8806554" y="1950115"/>
                <a:ext cx="235566" cy="413788"/>
              </a:xfrm>
              <a:custGeom>
                <a:avLst/>
                <a:gdLst>
                  <a:gd name="connsiteX0" fmla="*/ 2 w 235566"/>
                  <a:gd name="connsiteY0" fmla="*/ 0 h 413788"/>
                  <a:gd name="connsiteX1" fmla="*/ 722 w 235566"/>
                  <a:gd name="connsiteY1" fmla="*/ 7150 h 413788"/>
                  <a:gd name="connsiteX2" fmla="*/ 894 w 235566"/>
                  <a:gd name="connsiteY2" fmla="*/ 29472 h 413788"/>
                  <a:gd name="connsiteX3" fmla="*/ 2317 w 235566"/>
                  <a:gd name="connsiteY3" fmla="*/ 116020 h 413788"/>
                  <a:gd name="connsiteX4" fmla="*/ 11593 w 235566"/>
                  <a:gd name="connsiteY4" fmla="*/ 215307 h 413788"/>
                  <a:gd name="connsiteX5" fmla="*/ 21657 w 235566"/>
                  <a:gd name="connsiteY5" fmla="*/ 251243 h 413788"/>
                  <a:gd name="connsiteX6" fmla="*/ 80413 w 235566"/>
                  <a:gd name="connsiteY6" fmla="*/ 266725 h 413788"/>
                  <a:gd name="connsiteX7" fmla="*/ 76984 w 235566"/>
                  <a:gd name="connsiteY7" fmla="*/ 327144 h 413788"/>
                  <a:gd name="connsiteX8" fmla="*/ 229420 w 235566"/>
                  <a:gd name="connsiteY8" fmla="*/ 413777 h 413788"/>
                  <a:gd name="connsiteX9" fmla="*/ 235095 w 235566"/>
                  <a:gd name="connsiteY9" fmla="*/ 405308 h 413788"/>
                  <a:gd name="connsiteX10" fmla="*/ 234289 w 235566"/>
                  <a:gd name="connsiteY10" fmla="*/ 394404 h 413788"/>
                  <a:gd name="connsiteX11" fmla="*/ 231494 w 235566"/>
                  <a:gd name="connsiteY11" fmla="*/ 359256 h 413788"/>
                  <a:gd name="connsiteX12" fmla="*/ 228065 w 235566"/>
                  <a:gd name="connsiteY12" fmla="*/ 327418 h 413788"/>
                  <a:gd name="connsiteX13" fmla="*/ 218618 w 235566"/>
                  <a:gd name="connsiteY13" fmla="*/ 267273 h 413788"/>
                  <a:gd name="connsiteX14" fmla="*/ 182220 w 235566"/>
                  <a:gd name="connsiteY14" fmla="*/ 176251 h 413788"/>
                  <a:gd name="connsiteX15" fmla="*/ 74600 w 235566"/>
                  <a:gd name="connsiteY15" fmla="*/ 53784 h 41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5566" h="413788">
                    <a:moveTo>
                      <a:pt x="2" y="0"/>
                    </a:moveTo>
                    <a:cubicBezTo>
                      <a:pt x="-49" y="51"/>
                      <a:pt x="722" y="6635"/>
                      <a:pt x="722" y="7150"/>
                    </a:cubicBezTo>
                    <a:cubicBezTo>
                      <a:pt x="911" y="14590"/>
                      <a:pt x="860" y="22031"/>
                      <a:pt x="894" y="29472"/>
                    </a:cubicBezTo>
                    <a:cubicBezTo>
                      <a:pt x="1065" y="58327"/>
                      <a:pt x="1134" y="87182"/>
                      <a:pt x="2317" y="116020"/>
                    </a:cubicBezTo>
                    <a:cubicBezTo>
                      <a:pt x="3672" y="149230"/>
                      <a:pt x="6380" y="182457"/>
                      <a:pt x="11593" y="215307"/>
                    </a:cubicBezTo>
                    <a:cubicBezTo>
                      <a:pt x="13170" y="225234"/>
                      <a:pt x="13564" y="243733"/>
                      <a:pt x="21657" y="251243"/>
                    </a:cubicBezTo>
                    <a:cubicBezTo>
                      <a:pt x="34927" y="263553"/>
                      <a:pt x="70348" y="247900"/>
                      <a:pt x="80413" y="266725"/>
                    </a:cubicBezTo>
                    <a:cubicBezTo>
                      <a:pt x="87048" y="298134"/>
                      <a:pt x="82830" y="304084"/>
                      <a:pt x="76984" y="327144"/>
                    </a:cubicBezTo>
                    <a:cubicBezTo>
                      <a:pt x="80995" y="332390"/>
                      <a:pt x="222184" y="408857"/>
                      <a:pt x="229420" y="413777"/>
                    </a:cubicBezTo>
                    <a:cubicBezTo>
                      <a:pt x="229917" y="414120"/>
                      <a:pt x="234340" y="406388"/>
                      <a:pt x="235095" y="405308"/>
                    </a:cubicBezTo>
                    <a:cubicBezTo>
                      <a:pt x="236449" y="403422"/>
                      <a:pt x="234478" y="396375"/>
                      <a:pt x="234289" y="394404"/>
                    </a:cubicBezTo>
                    <a:cubicBezTo>
                      <a:pt x="233140" y="382711"/>
                      <a:pt x="232729" y="370949"/>
                      <a:pt x="231494" y="359256"/>
                    </a:cubicBezTo>
                    <a:cubicBezTo>
                      <a:pt x="230363" y="348644"/>
                      <a:pt x="229128" y="338048"/>
                      <a:pt x="228065" y="327418"/>
                    </a:cubicBezTo>
                    <a:cubicBezTo>
                      <a:pt x="226025" y="307101"/>
                      <a:pt x="223299" y="287144"/>
                      <a:pt x="218618" y="267273"/>
                    </a:cubicBezTo>
                    <a:cubicBezTo>
                      <a:pt x="211040" y="235161"/>
                      <a:pt x="199039" y="204694"/>
                      <a:pt x="182220" y="176251"/>
                    </a:cubicBezTo>
                    <a:cubicBezTo>
                      <a:pt x="154119" y="128708"/>
                      <a:pt x="113640" y="92240"/>
                      <a:pt x="74600" y="53784"/>
                    </a:cubicBezTo>
                  </a:path>
                </a:pathLst>
              </a:custGeom>
              <a:solidFill>
                <a:srgbClr val="EDF4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97">
              <a:extLst>
                <a:ext uri="{FF2B5EF4-FFF2-40B4-BE49-F238E27FC236}">
                  <a16:creationId xmlns:a16="http://schemas.microsoft.com/office/drawing/2014/main" id="{DCDC8729-1DFE-8BCF-9C12-AB974419A285}"/>
                </a:ext>
              </a:extLst>
            </p:cNvPr>
            <p:cNvGrpSpPr/>
            <p:nvPr/>
          </p:nvGrpSpPr>
          <p:grpSpPr>
            <a:xfrm>
              <a:off x="8994740" y="1896383"/>
              <a:ext cx="343406" cy="2105320"/>
              <a:chOff x="8994740" y="1896383"/>
              <a:chExt cx="343406" cy="2105320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F0A3A96-3B4B-BFD5-6DB3-512E8C200E7C}"/>
                  </a:ext>
                </a:extLst>
              </p:cNvPr>
              <p:cNvSpPr/>
              <p:nvPr/>
            </p:nvSpPr>
            <p:spPr>
              <a:xfrm>
                <a:off x="9021294" y="1896383"/>
                <a:ext cx="316852" cy="2105320"/>
              </a:xfrm>
              <a:custGeom>
                <a:avLst/>
                <a:gdLst>
                  <a:gd name="connsiteX0" fmla="*/ 72699 w 316852"/>
                  <a:gd name="connsiteY0" fmla="*/ 92566 h 2105320"/>
                  <a:gd name="connsiteX1" fmla="*/ 8885 w 316852"/>
                  <a:gd name="connsiteY1" fmla="*/ 408103 h 2105320"/>
                  <a:gd name="connsiteX2" fmla="*/ 8885 w 316852"/>
                  <a:gd name="connsiteY2" fmla="*/ 1864690 h 2105320"/>
                  <a:gd name="connsiteX3" fmla="*/ 52450 w 316852"/>
                  <a:gd name="connsiteY3" fmla="*/ 2105321 h 2105320"/>
                  <a:gd name="connsiteX4" fmla="*/ 292086 w 316852"/>
                  <a:gd name="connsiteY4" fmla="*/ 1889756 h 2105320"/>
                  <a:gd name="connsiteX5" fmla="*/ 292086 w 316852"/>
                  <a:gd name="connsiteY5" fmla="*/ 538336 h 2105320"/>
                  <a:gd name="connsiteX6" fmla="*/ 244389 w 316852"/>
                  <a:gd name="connsiteY6" fmla="*/ 160546 h 2105320"/>
                  <a:gd name="connsiteX7" fmla="*/ 110572 w 316852"/>
                  <a:gd name="connsiteY7" fmla="*/ 0 h 2105320"/>
                  <a:gd name="connsiteX8" fmla="*/ 72699 w 316852"/>
                  <a:gd name="connsiteY8" fmla="*/ 92566 h 2105320"/>
                  <a:gd name="connsiteX9" fmla="*/ 72699 w 316852"/>
                  <a:gd name="connsiteY9" fmla="*/ 92566 h 210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6852" h="2105320">
                    <a:moveTo>
                      <a:pt x="72699" y="92566"/>
                    </a:moveTo>
                    <a:cubicBezTo>
                      <a:pt x="72699" y="92566"/>
                      <a:pt x="77671" y="352313"/>
                      <a:pt x="8885" y="408103"/>
                    </a:cubicBezTo>
                    <a:cubicBezTo>
                      <a:pt x="8885" y="408103"/>
                      <a:pt x="-11106" y="1698298"/>
                      <a:pt x="8885" y="1864690"/>
                    </a:cubicBezTo>
                    <a:cubicBezTo>
                      <a:pt x="28876" y="2031083"/>
                      <a:pt x="52450" y="2105321"/>
                      <a:pt x="52450" y="2105321"/>
                    </a:cubicBezTo>
                    <a:cubicBezTo>
                      <a:pt x="52450" y="2105321"/>
                      <a:pt x="171642" y="2012240"/>
                      <a:pt x="292086" y="1889756"/>
                    </a:cubicBezTo>
                    <a:cubicBezTo>
                      <a:pt x="329719" y="1779565"/>
                      <a:pt x="320152" y="995302"/>
                      <a:pt x="292086" y="538336"/>
                    </a:cubicBezTo>
                    <a:cubicBezTo>
                      <a:pt x="280376" y="347649"/>
                      <a:pt x="253047" y="184189"/>
                      <a:pt x="244389" y="160546"/>
                    </a:cubicBezTo>
                    <a:cubicBezTo>
                      <a:pt x="214916" y="79999"/>
                      <a:pt x="163584" y="17916"/>
                      <a:pt x="110572" y="0"/>
                    </a:cubicBezTo>
                    <a:lnTo>
                      <a:pt x="72699" y="92566"/>
                    </a:lnTo>
                    <a:lnTo>
                      <a:pt x="72699" y="92566"/>
                    </a:lnTo>
                    <a:close/>
                  </a:path>
                </a:pathLst>
              </a:custGeom>
              <a:solidFill>
                <a:srgbClr val="E0ECEB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543A820-CC9C-11C5-1434-978BF965D549}"/>
                  </a:ext>
                </a:extLst>
              </p:cNvPr>
              <p:cNvSpPr/>
              <p:nvPr/>
            </p:nvSpPr>
            <p:spPr>
              <a:xfrm>
                <a:off x="8994740" y="1982422"/>
                <a:ext cx="162814" cy="380175"/>
              </a:xfrm>
              <a:custGeom>
                <a:avLst/>
                <a:gdLst>
                  <a:gd name="connsiteX0" fmla="*/ 102630 w 162814"/>
                  <a:gd name="connsiteY0" fmla="*/ 12 h 380175"/>
                  <a:gd name="connsiteX1" fmla="*/ 106282 w 162814"/>
                  <a:gd name="connsiteY1" fmla="*/ 2669 h 380175"/>
                  <a:gd name="connsiteX2" fmla="*/ 112368 w 162814"/>
                  <a:gd name="connsiteY2" fmla="*/ 10110 h 380175"/>
                  <a:gd name="connsiteX3" fmla="*/ 127439 w 162814"/>
                  <a:gd name="connsiteY3" fmla="*/ 33461 h 380175"/>
                  <a:gd name="connsiteX4" fmla="*/ 154373 w 162814"/>
                  <a:gd name="connsiteY4" fmla="*/ 108196 h 380175"/>
                  <a:gd name="connsiteX5" fmla="*/ 162672 w 162814"/>
                  <a:gd name="connsiteY5" fmla="*/ 131977 h 380175"/>
                  <a:gd name="connsiteX6" fmla="*/ 146161 w 162814"/>
                  <a:gd name="connsiteY6" fmla="*/ 150493 h 380175"/>
                  <a:gd name="connsiteX7" fmla="*/ 113380 w 162814"/>
                  <a:gd name="connsiteY7" fmla="*/ 180326 h 380175"/>
                  <a:gd name="connsiteX8" fmla="*/ 98927 w 162814"/>
                  <a:gd name="connsiteY8" fmla="*/ 195396 h 380175"/>
                  <a:gd name="connsiteX9" fmla="*/ 104996 w 162814"/>
                  <a:gd name="connsiteY9" fmla="*/ 207586 h 380175"/>
                  <a:gd name="connsiteX10" fmla="*/ 130199 w 162814"/>
                  <a:gd name="connsiteY10" fmla="*/ 236630 h 380175"/>
                  <a:gd name="connsiteX11" fmla="*/ 104722 w 162814"/>
                  <a:gd name="connsiteY11" fmla="*/ 274983 h 380175"/>
                  <a:gd name="connsiteX12" fmla="*/ 61688 w 162814"/>
                  <a:gd name="connsiteY12" fmla="*/ 346101 h 380175"/>
                  <a:gd name="connsiteX13" fmla="*/ 38336 w 162814"/>
                  <a:gd name="connsiteY13" fmla="*/ 380151 h 380175"/>
                  <a:gd name="connsiteX14" fmla="*/ 35233 w 162814"/>
                  <a:gd name="connsiteY14" fmla="*/ 351878 h 380175"/>
                  <a:gd name="connsiteX15" fmla="*/ 29866 w 162814"/>
                  <a:gd name="connsiteY15" fmla="*/ 299792 h 380175"/>
                  <a:gd name="connsiteX16" fmla="*/ 0 w 162814"/>
                  <a:gd name="connsiteY16" fmla="*/ 146430 h 38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814" h="380175">
                    <a:moveTo>
                      <a:pt x="102630" y="12"/>
                    </a:moveTo>
                    <a:cubicBezTo>
                      <a:pt x="102578" y="-194"/>
                      <a:pt x="106042" y="2412"/>
                      <a:pt x="106282" y="2669"/>
                    </a:cubicBezTo>
                    <a:cubicBezTo>
                      <a:pt x="108476" y="5001"/>
                      <a:pt x="110465" y="7538"/>
                      <a:pt x="112368" y="10110"/>
                    </a:cubicBezTo>
                    <a:cubicBezTo>
                      <a:pt x="117906" y="17517"/>
                      <a:pt x="122758" y="25489"/>
                      <a:pt x="127439" y="33461"/>
                    </a:cubicBezTo>
                    <a:cubicBezTo>
                      <a:pt x="138257" y="51858"/>
                      <a:pt x="145904" y="88634"/>
                      <a:pt x="154373" y="108196"/>
                    </a:cubicBezTo>
                    <a:cubicBezTo>
                      <a:pt x="157185" y="114694"/>
                      <a:pt x="163872" y="124501"/>
                      <a:pt x="162672" y="131977"/>
                    </a:cubicBezTo>
                    <a:cubicBezTo>
                      <a:pt x="161472" y="139469"/>
                      <a:pt x="151305" y="145933"/>
                      <a:pt x="146161" y="150493"/>
                    </a:cubicBezTo>
                    <a:cubicBezTo>
                      <a:pt x="135102" y="160283"/>
                      <a:pt x="124370" y="170467"/>
                      <a:pt x="113380" y="180326"/>
                    </a:cubicBezTo>
                    <a:cubicBezTo>
                      <a:pt x="108545" y="184663"/>
                      <a:pt x="101653" y="189241"/>
                      <a:pt x="98927" y="195396"/>
                    </a:cubicBezTo>
                    <a:cubicBezTo>
                      <a:pt x="96852" y="200060"/>
                      <a:pt x="102133" y="204586"/>
                      <a:pt x="104996" y="207586"/>
                    </a:cubicBezTo>
                    <a:cubicBezTo>
                      <a:pt x="110671" y="213553"/>
                      <a:pt x="130799" y="227714"/>
                      <a:pt x="130199" y="236630"/>
                    </a:cubicBezTo>
                    <a:cubicBezTo>
                      <a:pt x="129393" y="248477"/>
                      <a:pt x="110894" y="265348"/>
                      <a:pt x="104722" y="274983"/>
                    </a:cubicBezTo>
                    <a:cubicBezTo>
                      <a:pt x="86891" y="302758"/>
                      <a:pt x="76072" y="316508"/>
                      <a:pt x="61688" y="346101"/>
                    </a:cubicBezTo>
                    <a:cubicBezTo>
                      <a:pt x="57350" y="354999"/>
                      <a:pt x="48692" y="376104"/>
                      <a:pt x="38336" y="380151"/>
                    </a:cubicBezTo>
                    <a:cubicBezTo>
                      <a:pt x="35919" y="381094"/>
                      <a:pt x="35456" y="354399"/>
                      <a:pt x="35233" y="351878"/>
                    </a:cubicBezTo>
                    <a:cubicBezTo>
                      <a:pt x="33724" y="334494"/>
                      <a:pt x="31838" y="317108"/>
                      <a:pt x="29866" y="299792"/>
                    </a:cubicBezTo>
                    <a:cubicBezTo>
                      <a:pt x="24037" y="248477"/>
                      <a:pt x="12550" y="196579"/>
                      <a:pt x="0" y="146430"/>
                    </a:cubicBezTo>
                  </a:path>
                </a:pathLst>
              </a:custGeom>
              <a:solidFill>
                <a:srgbClr val="EDF4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5CEFC60-0BD3-D924-59EF-7F258CF022E0}"/>
                </a:ext>
              </a:extLst>
            </p:cNvPr>
            <p:cNvSpPr/>
            <p:nvPr/>
          </p:nvSpPr>
          <p:spPr>
            <a:xfrm>
              <a:off x="9093358" y="2728245"/>
              <a:ext cx="345592" cy="499203"/>
            </a:xfrm>
            <a:custGeom>
              <a:avLst/>
              <a:gdLst>
                <a:gd name="connsiteX0" fmla="*/ 319549 w 345592"/>
                <a:gd name="connsiteY0" fmla="*/ 11706 h 499203"/>
                <a:gd name="connsiteX1" fmla="*/ 313497 w 345592"/>
                <a:gd name="connsiteY1" fmla="*/ 7728 h 499203"/>
                <a:gd name="connsiteX2" fmla="*/ 289356 w 345592"/>
                <a:gd name="connsiteY2" fmla="*/ 544 h 499203"/>
                <a:gd name="connsiteX3" fmla="*/ 272949 w 345592"/>
                <a:gd name="connsiteY3" fmla="*/ 30599 h 499203"/>
                <a:gd name="connsiteX4" fmla="*/ 228269 w 345592"/>
                <a:gd name="connsiteY4" fmla="*/ 111970 h 499203"/>
                <a:gd name="connsiteX5" fmla="*/ 115849 w 345592"/>
                <a:gd name="connsiteY5" fmla="*/ 310954 h 499203"/>
                <a:gd name="connsiteX6" fmla="*/ 74324 w 345592"/>
                <a:gd name="connsiteY6" fmla="*/ 406521 h 499203"/>
                <a:gd name="connsiteX7" fmla="*/ 31839 w 345592"/>
                <a:gd name="connsiteY7" fmla="*/ 465345 h 499203"/>
                <a:gd name="connsiteX8" fmla="*/ 7647 w 345592"/>
                <a:gd name="connsiteY8" fmla="*/ 478101 h 499203"/>
                <a:gd name="connsiteX9" fmla="*/ 0 w 345592"/>
                <a:gd name="connsiteY9" fmla="*/ 484205 h 499203"/>
                <a:gd name="connsiteX10" fmla="*/ 13236 w 345592"/>
                <a:gd name="connsiteY10" fmla="*/ 484205 h 499203"/>
                <a:gd name="connsiteX11" fmla="*/ 35405 w 345592"/>
                <a:gd name="connsiteY11" fmla="*/ 486588 h 499203"/>
                <a:gd name="connsiteX12" fmla="*/ 64208 w 345592"/>
                <a:gd name="connsiteY12" fmla="*/ 498932 h 499203"/>
                <a:gd name="connsiteX13" fmla="*/ 101910 w 345592"/>
                <a:gd name="connsiteY13" fmla="*/ 492126 h 499203"/>
                <a:gd name="connsiteX14" fmla="*/ 187121 w 345592"/>
                <a:gd name="connsiteY14" fmla="*/ 444463 h 499203"/>
                <a:gd name="connsiteX15" fmla="*/ 319823 w 345592"/>
                <a:gd name="connsiteY15" fmla="*/ 149894 h 499203"/>
                <a:gd name="connsiteX16" fmla="*/ 345592 w 345592"/>
                <a:gd name="connsiteY16" fmla="*/ 54345 h 49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5592" h="499203">
                  <a:moveTo>
                    <a:pt x="319549" y="11706"/>
                  </a:moveTo>
                  <a:cubicBezTo>
                    <a:pt x="318246" y="13729"/>
                    <a:pt x="315708" y="8705"/>
                    <a:pt x="313497" y="7728"/>
                  </a:cubicBezTo>
                  <a:cubicBezTo>
                    <a:pt x="310633" y="6459"/>
                    <a:pt x="292151" y="-2233"/>
                    <a:pt x="289356" y="544"/>
                  </a:cubicBezTo>
                  <a:cubicBezTo>
                    <a:pt x="282636" y="7265"/>
                    <a:pt x="277664" y="22318"/>
                    <a:pt x="272949" y="30599"/>
                  </a:cubicBezTo>
                  <a:cubicBezTo>
                    <a:pt x="257638" y="57500"/>
                    <a:pt x="243785" y="85138"/>
                    <a:pt x="228269" y="111970"/>
                  </a:cubicBezTo>
                  <a:cubicBezTo>
                    <a:pt x="190258" y="177686"/>
                    <a:pt x="149402" y="242735"/>
                    <a:pt x="115849" y="310954"/>
                  </a:cubicBezTo>
                  <a:cubicBezTo>
                    <a:pt x="100521" y="342124"/>
                    <a:pt x="89360" y="375180"/>
                    <a:pt x="74324" y="406521"/>
                  </a:cubicBezTo>
                  <a:cubicBezTo>
                    <a:pt x="63420" y="429221"/>
                    <a:pt x="53561" y="451098"/>
                    <a:pt x="31839" y="465345"/>
                  </a:cubicBezTo>
                  <a:cubicBezTo>
                    <a:pt x="24192" y="470352"/>
                    <a:pt x="15808" y="474038"/>
                    <a:pt x="7647" y="478101"/>
                  </a:cubicBezTo>
                  <a:cubicBezTo>
                    <a:pt x="5555" y="479147"/>
                    <a:pt x="69" y="481204"/>
                    <a:pt x="0" y="484205"/>
                  </a:cubicBezTo>
                  <a:cubicBezTo>
                    <a:pt x="-85" y="487017"/>
                    <a:pt x="11916" y="484393"/>
                    <a:pt x="13236" y="484205"/>
                  </a:cubicBezTo>
                  <a:cubicBezTo>
                    <a:pt x="20763" y="483056"/>
                    <a:pt x="28358" y="483467"/>
                    <a:pt x="35405" y="486588"/>
                  </a:cubicBezTo>
                  <a:cubicBezTo>
                    <a:pt x="44903" y="490788"/>
                    <a:pt x="53596" y="497681"/>
                    <a:pt x="64208" y="498932"/>
                  </a:cubicBezTo>
                  <a:cubicBezTo>
                    <a:pt x="76707" y="500407"/>
                    <a:pt x="90097" y="495555"/>
                    <a:pt x="101910" y="492126"/>
                  </a:cubicBezTo>
                  <a:cubicBezTo>
                    <a:pt x="134297" y="482713"/>
                    <a:pt x="163049" y="468706"/>
                    <a:pt x="187121" y="444463"/>
                  </a:cubicBezTo>
                  <a:cubicBezTo>
                    <a:pt x="264256" y="366779"/>
                    <a:pt x="293026" y="252507"/>
                    <a:pt x="319823" y="149894"/>
                  </a:cubicBezTo>
                  <a:cubicBezTo>
                    <a:pt x="328156" y="118005"/>
                    <a:pt x="334328" y="85395"/>
                    <a:pt x="345592" y="54345"/>
                  </a:cubicBezTo>
                </a:path>
              </a:pathLst>
            </a:custGeom>
            <a:solidFill>
              <a:srgbClr val="F7F8F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11D0610-56C8-7020-E2E2-657FDE16C84B}"/>
                </a:ext>
              </a:extLst>
            </p:cNvPr>
            <p:cNvSpPr/>
            <p:nvPr/>
          </p:nvSpPr>
          <p:spPr>
            <a:xfrm>
              <a:off x="9131866" y="2712570"/>
              <a:ext cx="568150" cy="528323"/>
            </a:xfrm>
            <a:custGeom>
              <a:avLst/>
              <a:gdLst>
                <a:gd name="connsiteX0" fmla="*/ 278675 w 568150"/>
                <a:gd name="connsiteY0" fmla="*/ 12945 h 528323"/>
                <a:gd name="connsiteX1" fmla="*/ 568151 w 568150"/>
                <a:gd name="connsiteY1" fmla="*/ 0 h 528323"/>
                <a:gd name="connsiteX2" fmla="*/ 280424 w 568150"/>
                <a:gd name="connsiteY2" fmla="*/ 528323 h 528323"/>
                <a:gd name="connsiteX3" fmla="*/ 0 w 568150"/>
                <a:gd name="connsiteY3" fmla="*/ 523077 h 528323"/>
                <a:gd name="connsiteX4" fmla="*/ 278675 w 568150"/>
                <a:gd name="connsiteY4" fmla="*/ 12945 h 52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150" h="528323">
                  <a:moveTo>
                    <a:pt x="278675" y="12945"/>
                  </a:moveTo>
                  <a:lnTo>
                    <a:pt x="568151" y="0"/>
                  </a:lnTo>
                  <a:lnTo>
                    <a:pt x="280424" y="528323"/>
                  </a:lnTo>
                  <a:lnTo>
                    <a:pt x="0" y="523077"/>
                  </a:lnTo>
                  <a:lnTo>
                    <a:pt x="278675" y="12945"/>
                  </a:lnTo>
                  <a:close/>
                </a:path>
              </a:pathLst>
            </a:custGeom>
            <a:solidFill>
              <a:srgbClr val="3E4A5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30D1FF6-F459-9EDA-EBF8-3421EBD49AAA}"/>
                </a:ext>
              </a:extLst>
            </p:cNvPr>
            <p:cNvSpPr/>
            <p:nvPr/>
          </p:nvSpPr>
          <p:spPr>
            <a:xfrm>
              <a:off x="8999615" y="2936621"/>
              <a:ext cx="356617" cy="239078"/>
            </a:xfrm>
            <a:custGeom>
              <a:avLst/>
              <a:gdLst>
                <a:gd name="connsiteX0" fmla="*/ 11327 w 356617"/>
                <a:gd name="connsiteY0" fmla="*/ 115454 h 239078"/>
                <a:gd name="connsiteX1" fmla="*/ 269771 w 356617"/>
                <a:gd name="connsiteY1" fmla="*/ 238281 h 239078"/>
                <a:gd name="connsiteX2" fmla="*/ 330636 w 356617"/>
                <a:gd name="connsiteY2" fmla="*/ 149693 h 239078"/>
                <a:gd name="connsiteX3" fmla="*/ 233629 w 356617"/>
                <a:gd name="connsiteY3" fmla="*/ 80753 h 239078"/>
                <a:gd name="connsiteX4" fmla="*/ 250414 w 356617"/>
                <a:gd name="connsiteY4" fmla="*/ 82948 h 239078"/>
                <a:gd name="connsiteX5" fmla="*/ 266068 w 356617"/>
                <a:gd name="connsiteY5" fmla="*/ 53784 h 239078"/>
                <a:gd name="connsiteX6" fmla="*/ 176331 w 356617"/>
                <a:gd name="connsiteY6" fmla="*/ 35730 h 239078"/>
                <a:gd name="connsiteX7" fmla="*/ 57001 w 356617"/>
                <a:gd name="connsiteY7" fmla="*/ 0 h 239078"/>
                <a:gd name="connsiteX8" fmla="*/ 11327 w 356617"/>
                <a:gd name="connsiteY8" fmla="*/ 115454 h 239078"/>
                <a:gd name="connsiteX9" fmla="*/ 11327 w 356617"/>
                <a:gd name="connsiteY9" fmla="*/ 115454 h 23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17" h="239078">
                  <a:moveTo>
                    <a:pt x="11327" y="115454"/>
                  </a:moveTo>
                  <a:cubicBezTo>
                    <a:pt x="11327" y="115454"/>
                    <a:pt x="204603" y="250626"/>
                    <a:pt x="269771" y="238281"/>
                  </a:cubicBezTo>
                  <a:cubicBezTo>
                    <a:pt x="334939" y="225937"/>
                    <a:pt x="391432" y="209700"/>
                    <a:pt x="330636" y="149693"/>
                  </a:cubicBezTo>
                  <a:cubicBezTo>
                    <a:pt x="269857" y="89685"/>
                    <a:pt x="233629" y="80753"/>
                    <a:pt x="233629" y="80753"/>
                  </a:cubicBezTo>
                  <a:cubicBezTo>
                    <a:pt x="233629" y="80753"/>
                    <a:pt x="242699" y="82519"/>
                    <a:pt x="250414" y="82948"/>
                  </a:cubicBezTo>
                  <a:cubicBezTo>
                    <a:pt x="251289" y="77615"/>
                    <a:pt x="256758" y="72866"/>
                    <a:pt x="266068" y="53784"/>
                  </a:cubicBezTo>
                  <a:cubicBezTo>
                    <a:pt x="245751" y="51538"/>
                    <a:pt x="210398" y="41748"/>
                    <a:pt x="176331" y="35730"/>
                  </a:cubicBezTo>
                  <a:cubicBezTo>
                    <a:pt x="64202" y="15928"/>
                    <a:pt x="57001" y="0"/>
                    <a:pt x="57001" y="0"/>
                  </a:cubicBezTo>
                  <a:cubicBezTo>
                    <a:pt x="57001" y="0"/>
                    <a:pt x="-30507" y="68186"/>
                    <a:pt x="11327" y="115454"/>
                  </a:cubicBezTo>
                  <a:lnTo>
                    <a:pt x="11327" y="115454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97">
              <a:extLst>
                <a:ext uri="{FF2B5EF4-FFF2-40B4-BE49-F238E27FC236}">
                  <a16:creationId xmlns:a16="http://schemas.microsoft.com/office/drawing/2014/main" id="{842110F3-A8DA-1219-37D3-FB66A8E55D3C}"/>
                </a:ext>
              </a:extLst>
            </p:cNvPr>
            <p:cNvGrpSpPr/>
            <p:nvPr/>
          </p:nvGrpSpPr>
          <p:grpSpPr>
            <a:xfrm>
              <a:off x="8838127" y="1815715"/>
              <a:ext cx="244155" cy="282189"/>
              <a:chOff x="8838127" y="1815715"/>
              <a:chExt cx="244155" cy="282189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4DD36C6-C185-1E83-8CDF-0B8FF4CB25AA}"/>
                  </a:ext>
                </a:extLst>
              </p:cNvPr>
              <p:cNvSpPr/>
              <p:nvPr/>
            </p:nvSpPr>
            <p:spPr>
              <a:xfrm>
                <a:off x="8838127" y="1815715"/>
                <a:ext cx="207653" cy="257090"/>
              </a:xfrm>
              <a:custGeom>
                <a:avLst/>
                <a:gdLst>
                  <a:gd name="connsiteX0" fmla="*/ 23139 w 207653"/>
                  <a:gd name="connsiteY0" fmla="*/ 0 h 257090"/>
                  <a:gd name="connsiteX1" fmla="*/ 130 w 207653"/>
                  <a:gd name="connsiteY1" fmla="*/ 145270 h 257090"/>
                  <a:gd name="connsiteX2" fmla="*/ 183479 w 207653"/>
                  <a:gd name="connsiteY2" fmla="*/ 223451 h 257090"/>
                  <a:gd name="connsiteX3" fmla="*/ 207654 w 207653"/>
                  <a:gd name="connsiteY3" fmla="*/ 38611 h 257090"/>
                  <a:gd name="connsiteX4" fmla="*/ 23139 w 207653"/>
                  <a:gd name="connsiteY4" fmla="*/ 0 h 257090"/>
                  <a:gd name="connsiteX5" fmla="*/ 23139 w 207653"/>
                  <a:gd name="connsiteY5" fmla="*/ 0 h 25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653" h="257090">
                    <a:moveTo>
                      <a:pt x="23139" y="0"/>
                    </a:moveTo>
                    <a:cubicBezTo>
                      <a:pt x="23139" y="0"/>
                      <a:pt x="5565" y="105459"/>
                      <a:pt x="130" y="145270"/>
                    </a:cubicBezTo>
                    <a:cubicBezTo>
                      <a:pt x="-5322" y="185080"/>
                      <a:pt x="161876" y="318863"/>
                      <a:pt x="183479" y="223451"/>
                    </a:cubicBezTo>
                    <a:lnTo>
                      <a:pt x="207654" y="38611"/>
                    </a:lnTo>
                    <a:lnTo>
                      <a:pt x="23139" y="0"/>
                    </a:lnTo>
                    <a:lnTo>
                      <a:pt x="23139" y="0"/>
                    </a:lnTo>
                    <a:close/>
                  </a:path>
                </a:pathLst>
              </a:custGeom>
              <a:solidFill>
                <a:srgbClr val="F6C1C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3B0AB68-5EDA-7252-93B8-761F656F23AA}"/>
                  </a:ext>
                </a:extLst>
              </p:cNvPr>
              <p:cNvSpPr/>
              <p:nvPr/>
            </p:nvSpPr>
            <p:spPr>
              <a:xfrm>
                <a:off x="8922137" y="1901198"/>
                <a:ext cx="160145" cy="196706"/>
              </a:xfrm>
              <a:custGeom>
                <a:avLst/>
                <a:gdLst>
                  <a:gd name="connsiteX0" fmla="*/ 125598 w 160145"/>
                  <a:gd name="connsiteY0" fmla="*/ 76452 h 196706"/>
                  <a:gd name="connsiteX1" fmla="*/ 99298 w 160145"/>
                  <a:gd name="connsiteY1" fmla="*/ 67091 h 196706"/>
                  <a:gd name="connsiteX2" fmla="*/ 27700 w 160145"/>
                  <a:gd name="connsiteY2" fmla="*/ 19496 h 196706"/>
                  <a:gd name="connsiteX3" fmla="*/ 1280 w 160145"/>
                  <a:gd name="connsiteY3" fmla="*/ 174 h 196706"/>
                  <a:gd name="connsiteX4" fmla="*/ 26037 w 160145"/>
                  <a:gd name="connsiteY4" fmla="*/ 60799 h 196706"/>
                  <a:gd name="connsiteX5" fmla="*/ 160145 w 160145"/>
                  <a:gd name="connsiteY5" fmla="*/ 196707 h 19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145" h="196706">
                    <a:moveTo>
                      <a:pt x="125598" y="76452"/>
                    </a:moveTo>
                    <a:cubicBezTo>
                      <a:pt x="120421" y="80018"/>
                      <a:pt x="103190" y="69080"/>
                      <a:pt x="99298" y="67091"/>
                    </a:cubicBezTo>
                    <a:cubicBezTo>
                      <a:pt x="73786" y="54009"/>
                      <a:pt x="50177" y="37190"/>
                      <a:pt x="27700" y="19496"/>
                    </a:cubicBezTo>
                    <a:cubicBezTo>
                      <a:pt x="26020" y="18159"/>
                      <a:pt x="3474" y="-2072"/>
                      <a:pt x="1280" y="174"/>
                    </a:cubicBezTo>
                    <a:cubicBezTo>
                      <a:pt x="-6367" y="7992"/>
                      <a:pt x="22608" y="54266"/>
                      <a:pt x="26037" y="60799"/>
                    </a:cubicBezTo>
                    <a:cubicBezTo>
                      <a:pt x="57875" y="121475"/>
                      <a:pt x="96486" y="169464"/>
                      <a:pt x="160145" y="196707"/>
                    </a:cubicBezTo>
                  </a:path>
                </a:pathLst>
              </a:custGeom>
              <a:solidFill>
                <a:srgbClr val="F3ABA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D0FA387-A6E5-0F15-A0F4-7FBEB2CD1734}"/>
                </a:ext>
              </a:extLst>
            </p:cNvPr>
            <p:cNvSpPr/>
            <p:nvPr/>
          </p:nvSpPr>
          <p:spPr>
            <a:xfrm>
              <a:off x="8810361" y="1473379"/>
              <a:ext cx="439668" cy="522533"/>
            </a:xfrm>
            <a:custGeom>
              <a:avLst/>
              <a:gdLst>
                <a:gd name="connsiteX0" fmla="*/ 439668 w 439668"/>
                <a:gd name="connsiteY0" fmla="*/ 180985 h 522533"/>
                <a:gd name="connsiteX1" fmla="*/ 380158 w 439668"/>
                <a:gd name="connsiteY1" fmla="*/ 409459 h 522533"/>
                <a:gd name="connsiteX2" fmla="*/ 228065 w 439668"/>
                <a:gd name="connsiteY2" fmla="*/ 507409 h 522533"/>
                <a:gd name="connsiteX3" fmla="*/ 31874 w 439668"/>
                <a:gd name="connsiteY3" fmla="*/ 306315 h 522533"/>
                <a:gd name="connsiteX4" fmla="*/ 193758 w 439668"/>
                <a:gd name="connsiteY4" fmla="*/ 17953 h 522533"/>
                <a:gd name="connsiteX5" fmla="*/ 439668 w 439668"/>
                <a:gd name="connsiteY5" fmla="*/ 180985 h 522533"/>
                <a:gd name="connsiteX6" fmla="*/ 439668 w 439668"/>
                <a:gd name="connsiteY6" fmla="*/ 180985 h 52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668" h="522533">
                  <a:moveTo>
                    <a:pt x="439668" y="180985"/>
                  </a:moveTo>
                  <a:cubicBezTo>
                    <a:pt x="439668" y="180985"/>
                    <a:pt x="401864" y="339405"/>
                    <a:pt x="380158" y="409459"/>
                  </a:cubicBezTo>
                  <a:cubicBezTo>
                    <a:pt x="358452" y="479531"/>
                    <a:pt x="304994" y="555535"/>
                    <a:pt x="228065" y="507409"/>
                  </a:cubicBezTo>
                  <a:cubicBezTo>
                    <a:pt x="151135" y="459283"/>
                    <a:pt x="67793" y="378375"/>
                    <a:pt x="31874" y="306315"/>
                  </a:cubicBezTo>
                  <a:cubicBezTo>
                    <a:pt x="-17606" y="207045"/>
                    <a:pt x="-38609" y="-73138"/>
                    <a:pt x="193758" y="17953"/>
                  </a:cubicBezTo>
                  <a:cubicBezTo>
                    <a:pt x="426107" y="109062"/>
                    <a:pt x="439668" y="180985"/>
                    <a:pt x="439668" y="180985"/>
                  </a:cubicBezTo>
                  <a:lnTo>
                    <a:pt x="439668" y="180985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2FFDEDD-744D-008B-944B-A5B792D972B4}"/>
                </a:ext>
              </a:extLst>
            </p:cNvPr>
            <p:cNvSpPr/>
            <p:nvPr/>
          </p:nvSpPr>
          <p:spPr>
            <a:xfrm>
              <a:off x="8759108" y="1350817"/>
              <a:ext cx="629314" cy="473478"/>
            </a:xfrm>
            <a:custGeom>
              <a:avLst/>
              <a:gdLst>
                <a:gd name="connsiteX0" fmla="*/ 127738 w 629314"/>
                <a:gd name="connsiteY0" fmla="*/ 290276 h 473478"/>
                <a:gd name="connsiteX1" fmla="*/ 130893 w 629314"/>
                <a:gd name="connsiteY1" fmla="*/ 293825 h 473478"/>
                <a:gd name="connsiteX2" fmla="*/ 134802 w 629314"/>
                <a:gd name="connsiteY2" fmla="*/ 302021 h 473478"/>
                <a:gd name="connsiteX3" fmla="*/ 140734 w 629314"/>
                <a:gd name="connsiteY3" fmla="*/ 330464 h 473478"/>
                <a:gd name="connsiteX4" fmla="*/ 142980 w 629314"/>
                <a:gd name="connsiteY4" fmla="*/ 386837 h 473478"/>
                <a:gd name="connsiteX5" fmla="*/ 152856 w 629314"/>
                <a:gd name="connsiteY5" fmla="*/ 402559 h 473478"/>
                <a:gd name="connsiteX6" fmla="*/ 173670 w 629314"/>
                <a:gd name="connsiteY6" fmla="*/ 367669 h 473478"/>
                <a:gd name="connsiteX7" fmla="*/ 195290 w 629314"/>
                <a:gd name="connsiteY7" fmla="*/ 281721 h 473478"/>
                <a:gd name="connsiteX8" fmla="*/ 216018 w 629314"/>
                <a:gd name="connsiteY8" fmla="*/ 255969 h 473478"/>
                <a:gd name="connsiteX9" fmla="*/ 253669 w 629314"/>
                <a:gd name="connsiteY9" fmla="*/ 267576 h 473478"/>
                <a:gd name="connsiteX10" fmla="*/ 320208 w 629314"/>
                <a:gd name="connsiteY10" fmla="*/ 303769 h 473478"/>
                <a:gd name="connsiteX11" fmla="*/ 543093 w 629314"/>
                <a:gd name="connsiteY11" fmla="*/ 285287 h 473478"/>
                <a:gd name="connsiteX12" fmla="*/ 599380 w 629314"/>
                <a:gd name="connsiteY12" fmla="*/ 196956 h 473478"/>
                <a:gd name="connsiteX13" fmla="*/ 625064 w 629314"/>
                <a:gd name="connsiteY13" fmla="*/ 126233 h 473478"/>
                <a:gd name="connsiteX14" fmla="*/ 627944 w 629314"/>
                <a:gd name="connsiteY14" fmla="*/ 97018 h 473478"/>
                <a:gd name="connsiteX15" fmla="*/ 591476 w 629314"/>
                <a:gd name="connsiteY15" fmla="*/ 109191 h 473478"/>
                <a:gd name="connsiteX16" fmla="*/ 505117 w 629314"/>
                <a:gd name="connsiteY16" fmla="*/ 97326 h 473478"/>
                <a:gd name="connsiteX17" fmla="*/ 396109 w 629314"/>
                <a:gd name="connsiteY17" fmla="*/ 31335 h 473478"/>
                <a:gd name="connsiteX18" fmla="*/ 24800 w 629314"/>
                <a:gd name="connsiteY18" fmla="*/ 125341 h 473478"/>
                <a:gd name="connsiteX19" fmla="*/ 41979 w 629314"/>
                <a:gd name="connsiteY19" fmla="*/ 425790 h 473478"/>
                <a:gd name="connsiteX20" fmla="*/ 93311 w 629314"/>
                <a:gd name="connsiteY20" fmla="*/ 473213 h 473478"/>
                <a:gd name="connsiteX21" fmla="*/ 92728 w 629314"/>
                <a:gd name="connsiteY21" fmla="*/ 434689 h 473478"/>
                <a:gd name="connsiteX22" fmla="*/ 60016 w 629314"/>
                <a:gd name="connsiteY22" fmla="*/ 322012 h 473478"/>
                <a:gd name="connsiteX23" fmla="*/ 81447 w 629314"/>
                <a:gd name="connsiteY23" fmla="*/ 283195 h 473478"/>
                <a:gd name="connsiteX24" fmla="*/ 133259 w 629314"/>
                <a:gd name="connsiteY24" fmla="*/ 298626 h 47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29314" h="473478">
                  <a:moveTo>
                    <a:pt x="127738" y="290276"/>
                  </a:moveTo>
                  <a:cubicBezTo>
                    <a:pt x="126161" y="290328"/>
                    <a:pt x="130070" y="292471"/>
                    <a:pt x="130893" y="293825"/>
                  </a:cubicBezTo>
                  <a:cubicBezTo>
                    <a:pt x="132453" y="296380"/>
                    <a:pt x="133654" y="299260"/>
                    <a:pt x="134802" y="302021"/>
                  </a:cubicBezTo>
                  <a:cubicBezTo>
                    <a:pt x="138557" y="311039"/>
                    <a:pt x="139791" y="320812"/>
                    <a:pt x="140734" y="330464"/>
                  </a:cubicBezTo>
                  <a:cubicBezTo>
                    <a:pt x="142569" y="349152"/>
                    <a:pt x="139911" y="368286"/>
                    <a:pt x="142980" y="386837"/>
                  </a:cubicBezTo>
                  <a:cubicBezTo>
                    <a:pt x="143786" y="391723"/>
                    <a:pt x="145569" y="403502"/>
                    <a:pt x="152856" y="402559"/>
                  </a:cubicBezTo>
                  <a:cubicBezTo>
                    <a:pt x="165029" y="400964"/>
                    <a:pt x="170910" y="376498"/>
                    <a:pt x="173670" y="367669"/>
                  </a:cubicBezTo>
                  <a:cubicBezTo>
                    <a:pt x="182431" y="339500"/>
                    <a:pt x="184111" y="309119"/>
                    <a:pt x="195290" y="281721"/>
                  </a:cubicBezTo>
                  <a:cubicBezTo>
                    <a:pt x="199130" y="272308"/>
                    <a:pt x="205251" y="259021"/>
                    <a:pt x="216018" y="255969"/>
                  </a:cubicBezTo>
                  <a:cubicBezTo>
                    <a:pt x="228877" y="252317"/>
                    <a:pt x="243296" y="261078"/>
                    <a:pt x="253669" y="267576"/>
                  </a:cubicBezTo>
                  <a:cubicBezTo>
                    <a:pt x="275340" y="281155"/>
                    <a:pt x="295674" y="295540"/>
                    <a:pt x="320208" y="303769"/>
                  </a:cubicBezTo>
                  <a:cubicBezTo>
                    <a:pt x="389474" y="327052"/>
                    <a:pt x="485057" y="338882"/>
                    <a:pt x="543093" y="285287"/>
                  </a:cubicBezTo>
                  <a:cubicBezTo>
                    <a:pt x="568948" y="261404"/>
                    <a:pt x="584704" y="228366"/>
                    <a:pt x="599380" y="196956"/>
                  </a:cubicBezTo>
                  <a:cubicBezTo>
                    <a:pt x="609993" y="174256"/>
                    <a:pt x="619200" y="150647"/>
                    <a:pt x="625064" y="126233"/>
                  </a:cubicBezTo>
                  <a:cubicBezTo>
                    <a:pt x="626967" y="118312"/>
                    <a:pt x="631613" y="105127"/>
                    <a:pt x="627944" y="97018"/>
                  </a:cubicBezTo>
                  <a:cubicBezTo>
                    <a:pt x="623349" y="86885"/>
                    <a:pt x="598780" y="107802"/>
                    <a:pt x="591476" y="109191"/>
                  </a:cubicBezTo>
                  <a:cubicBezTo>
                    <a:pt x="563770" y="114420"/>
                    <a:pt x="529034" y="111437"/>
                    <a:pt x="505117" y="97326"/>
                  </a:cubicBezTo>
                  <a:cubicBezTo>
                    <a:pt x="467672" y="75261"/>
                    <a:pt x="437497" y="46269"/>
                    <a:pt x="396109" y="31335"/>
                  </a:cubicBezTo>
                  <a:cubicBezTo>
                    <a:pt x="256823" y="-18934"/>
                    <a:pt x="93191" y="-22517"/>
                    <a:pt x="24800" y="125341"/>
                  </a:cubicBezTo>
                  <a:cubicBezTo>
                    <a:pt x="-14462" y="210209"/>
                    <a:pt x="-5907" y="331150"/>
                    <a:pt x="41979" y="425790"/>
                  </a:cubicBezTo>
                  <a:cubicBezTo>
                    <a:pt x="51872" y="445353"/>
                    <a:pt x="70320" y="468979"/>
                    <a:pt x="93311" y="473213"/>
                  </a:cubicBezTo>
                  <a:cubicBezTo>
                    <a:pt x="111879" y="476625"/>
                    <a:pt x="97426" y="446210"/>
                    <a:pt x="92728" y="434689"/>
                  </a:cubicBezTo>
                  <a:cubicBezTo>
                    <a:pt x="78687" y="400210"/>
                    <a:pt x="57701" y="361377"/>
                    <a:pt x="60016" y="322012"/>
                  </a:cubicBezTo>
                  <a:cubicBezTo>
                    <a:pt x="61147" y="302929"/>
                    <a:pt x="64182" y="292025"/>
                    <a:pt x="81447" y="283195"/>
                  </a:cubicBezTo>
                  <a:cubicBezTo>
                    <a:pt x="98181" y="274657"/>
                    <a:pt x="125715" y="279355"/>
                    <a:pt x="133259" y="298626"/>
                  </a:cubicBezTo>
                </a:path>
              </a:pathLst>
            </a:custGeom>
            <a:solidFill>
              <a:srgbClr val="522A3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9869091-AFF6-700C-B9CD-62636DBED746}"/>
                </a:ext>
              </a:extLst>
            </p:cNvPr>
            <p:cNvSpPr/>
            <p:nvPr/>
          </p:nvSpPr>
          <p:spPr>
            <a:xfrm>
              <a:off x="8449477" y="2116178"/>
              <a:ext cx="359496" cy="782350"/>
            </a:xfrm>
            <a:custGeom>
              <a:avLst/>
              <a:gdLst>
                <a:gd name="connsiteX0" fmla="*/ 352947 w 359496"/>
                <a:gd name="connsiteY0" fmla="*/ 233570 h 782350"/>
                <a:gd name="connsiteX1" fmla="*/ 254415 w 359496"/>
                <a:gd name="connsiteY1" fmla="*/ 1084 h 782350"/>
                <a:gd name="connsiteX2" fmla="*/ 0 w 359496"/>
                <a:gd name="connsiteY2" fmla="*/ 706155 h 782350"/>
                <a:gd name="connsiteX3" fmla="*/ 259284 w 359496"/>
                <a:gd name="connsiteY3" fmla="*/ 629757 h 782350"/>
                <a:gd name="connsiteX4" fmla="*/ 352947 w 359496"/>
                <a:gd name="connsiteY4" fmla="*/ 233570 h 782350"/>
                <a:gd name="connsiteX5" fmla="*/ 352947 w 359496"/>
                <a:gd name="connsiteY5" fmla="*/ 233570 h 78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96" h="782350">
                  <a:moveTo>
                    <a:pt x="352947" y="233570"/>
                  </a:moveTo>
                  <a:cubicBezTo>
                    <a:pt x="352947" y="233570"/>
                    <a:pt x="397455" y="23458"/>
                    <a:pt x="254415" y="1084"/>
                  </a:cubicBezTo>
                  <a:cubicBezTo>
                    <a:pt x="111374" y="-21273"/>
                    <a:pt x="32610" y="305219"/>
                    <a:pt x="0" y="706155"/>
                  </a:cubicBezTo>
                  <a:cubicBezTo>
                    <a:pt x="0" y="706155"/>
                    <a:pt x="175153" y="920707"/>
                    <a:pt x="259284" y="629757"/>
                  </a:cubicBezTo>
                  <a:cubicBezTo>
                    <a:pt x="343397" y="338806"/>
                    <a:pt x="352947" y="233570"/>
                    <a:pt x="352947" y="233570"/>
                  </a:cubicBezTo>
                  <a:lnTo>
                    <a:pt x="352947" y="233570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F7959A5-6DB4-E637-5F2A-A1DA06F18E27}"/>
                </a:ext>
              </a:extLst>
            </p:cNvPr>
            <p:cNvSpPr/>
            <p:nvPr/>
          </p:nvSpPr>
          <p:spPr>
            <a:xfrm>
              <a:off x="8448472" y="2707183"/>
              <a:ext cx="672484" cy="409941"/>
            </a:xfrm>
            <a:custGeom>
              <a:avLst/>
              <a:gdLst>
                <a:gd name="connsiteX0" fmla="*/ 665031 w 672484"/>
                <a:gd name="connsiteY0" fmla="*/ 191651 h 409941"/>
                <a:gd name="connsiteX1" fmla="*/ 130296 w 672484"/>
                <a:gd name="connsiteY1" fmla="*/ 4 h 409941"/>
                <a:gd name="connsiteX2" fmla="*/ 11 w 672484"/>
                <a:gd name="connsiteY2" fmla="*/ 117996 h 409941"/>
                <a:gd name="connsiteX3" fmla="*/ 109842 w 672484"/>
                <a:gd name="connsiteY3" fmla="*/ 231239 h 409941"/>
                <a:gd name="connsiteX4" fmla="*/ 553572 w 672484"/>
                <a:gd name="connsiteY4" fmla="*/ 409941 h 409941"/>
                <a:gd name="connsiteX5" fmla="*/ 665031 w 672484"/>
                <a:gd name="connsiteY5" fmla="*/ 191651 h 409941"/>
                <a:gd name="connsiteX6" fmla="*/ 665031 w 672484"/>
                <a:gd name="connsiteY6" fmla="*/ 191651 h 40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484" h="409941">
                  <a:moveTo>
                    <a:pt x="665031" y="191651"/>
                  </a:moveTo>
                  <a:cubicBezTo>
                    <a:pt x="665031" y="191651"/>
                    <a:pt x="224936" y="639"/>
                    <a:pt x="130296" y="4"/>
                  </a:cubicBezTo>
                  <a:cubicBezTo>
                    <a:pt x="35638" y="-630"/>
                    <a:pt x="-726" y="70950"/>
                    <a:pt x="11" y="117996"/>
                  </a:cubicBezTo>
                  <a:cubicBezTo>
                    <a:pt x="765" y="165042"/>
                    <a:pt x="37576" y="199795"/>
                    <a:pt x="109842" y="231239"/>
                  </a:cubicBezTo>
                  <a:cubicBezTo>
                    <a:pt x="182108" y="262683"/>
                    <a:pt x="553572" y="409941"/>
                    <a:pt x="553572" y="409941"/>
                  </a:cubicBezTo>
                  <a:cubicBezTo>
                    <a:pt x="553572" y="409941"/>
                    <a:pt x="707654" y="275799"/>
                    <a:pt x="665031" y="191651"/>
                  </a:cubicBezTo>
                  <a:lnTo>
                    <a:pt x="665031" y="191651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6C33CA-4E49-D82C-B221-9C3C1F108587}"/>
                </a:ext>
              </a:extLst>
            </p:cNvPr>
            <p:cNvSpPr/>
            <p:nvPr/>
          </p:nvSpPr>
          <p:spPr>
            <a:xfrm>
              <a:off x="8921726" y="1783911"/>
              <a:ext cx="288928" cy="205046"/>
            </a:xfrm>
            <a:custGeom>
              <a:avLst/>
              <a:gdLst>
                <a:gd name="connsiteX0" fmla="*/ 53280 w 288928"/>
                <a:gd name="connsiteY0" fmla="*/ 12687 h 205046"/>
                <a:gd name="connsiteX1" fmla="*/ 62778 w 288928"/>
                <a:gd name="connsiteY1" fmla="*/ 17968 h 205046"/>
                <a:gd name="connsiteX2" fmla="*/ 81586 w 288928"/>
                <a:gd name="connsiteY2" fmla="*/ 27261 h 205046"/>
                <a:gd name="connsiteX3" fmla="*/ 142468 w 288928"/>
                <a:gd name="connsiteY3" fmla="*/ 46840 h 205046"/>
                <a:gd name="connsiteX4" fmla="*/ 252745 w 288928"/>
                <a:gd name="connsiteY4" fmla="*/ 45349 h 205046"/>
                <a:gd name="connsiteX5" fmla="*/ 288921 w 288928"/>
                <a:gd name="connsiteY5" fmla="*/ 34890 h 205046"/>
                <a:gd name="connsiteX6" fmla="*/ 279697 w 288928"/>
                <a:gd name="connsiteY6" fmla="*/ 72403 h 205046"/>
                <a:gd name="connsiteX7" fmla="*/ 224541 w 288928"/>
                <a:gd name="connsiteY7" fmla="*/ 195573 h 205046"/>
                <a:gd name="connsiteX8" fmla="*/ 171015 w 288928"/>
                <a:gd name="connsiteY8" fmla="*/ 204163 h 205046"/>
                <a:gd name="connsiteX9" fmla="*/ 36409 w 288928"/>
                <a:gd name="connsiteY9" fmla="*/ 143452 h 205046"/>
                <a:gd name="connsiteX10" fmla="*/ 113 w 288928"/>
                <a:gd name="connsiteY10" fmla="*/ 109539 h 205046"/>
                <a:gd name="connsiteX11" fmla="*/ 17310 w 288928"/>
                <a:gd name="connsiteY11" fmla="*/ 78884 h 205046"/>
                <a:gd name="connsiteX12" fmla="*/ 22059 w 288928"/>
                <a:gd name="connsiteY12" fmla="*/ 0 h 2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928" h="205046">
                  <a:moveTo>
                    <a:pt x="53280" y="12687"/>
                  </a:moveTo>
                  <a:cubicBezTo>
                    <a:pt x="51017" y="9841"/>
                    <a:pt x="59606" y="16236"/>
                    <a:pt x="62778" y="17968"/>
                  </a:cubicBezTo>
                  <a:cubicBezTo>
                    <a:pt x="68916" y="21311"/>
                    <a:pt x="75208" y="24414"/>
                    <a:pt x="81586" y="27261"/>
                  </a:cubicBezTo>
                  <a:cubicBezTo>
                    <a:pt x="100977" y="35919"/>
                    <a:pt x="121689" y="42520"/>
                    <a:pt x="142468" y="46840"/>
                  </a:cubicBezTo>
                  <a:cubicBezTo>
                    <a:pt x="180976" y="54813"/>
                    <a:pt x="214700" y="51607"/>
                    <a:pt x="252745" y="45349"/>
                  </a:cubicBezTo>
                  <a:cubicBezTo>
                    <a:pt x="265655" y="43223"/>
                    <a:pt x="277417" y="41457"/>
                    <a:pt x="288921" y="34890"/>
                  </a:cubicBezTo>
                  <a:cubicBezTo>
                    <a:pt x="289195" y="34736"/>
                    <a:pt x="282080" y="63316"/>
                    <a:pt x="279697" y="72403"/>
                  </a:cubicBezTo>
                  <a:cubicBezTo>
                    <a:pt x="269273" y="112128"/>
                    <a:pt x="256345" y="167249"/>
                    <a:pt x="224541" y="195573"/>
                  </a:cubicBezTo>
                  <a:cubicBezTo>
                    <a:pt x="210397" y="208175"/>
                    <a:pt x="188365" y="204797"/>
                    <a:pt x="171015" y="204163"/>
                  </a:cubicBezTo>
                  <a:cubicBezTo>
                    <a:pt x="114351" y="202054"/>
                    <a:pt x="76769" y="182011"/>
                    <a:pt x="36409" y="143452"/>
                  </a:cubicBezTo>
                  <a:cubicBezTo>
                    <a:pt x="27820" y="135257"/>
                    <a:pt x="3542" y="121284"/>
                    <a:pt x="113" y="109539"/>
                  </a:cubicBezTo>
                  <a:cubicBezTo>
                    <a:pt x="-1516" y="103950"/>
                    <a:pt x="14910" y="84199"/>
                    <a:pt x="17310" y="78884"/>
                  </a:cubicBezTo>
                  <a:cubicBezTo>
                    <a:pt x="28060" y="55121"/>
                    <a:pt x="34901" y="24397"/>
                    <a:pt x="22059" y="0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61A53E2-3057-B23A-7069-A62DC4AB0684}"/>
                </a:ext>
              </a:extLst>
            </p:cNvPr>
            <p:cNvSpPr/>
            <p:nvPr/>
          </p:nvSpPr>
          <p:spPr>
            <a:xfrm>
              <a:off x="8899239" y="1714930"/>
              <a:ext cx="78510" cy="96018"/>
            </a:xfrm>
            <a:custGeom>
              <a:avLst/>
              <a:gdLst>
                <a:gd name="connsiteX0" fmla="*/ 78510 w 78510"/>
                <a:gd name="connsiteY0" fmla="*/ 81651 h 96018"/>
                <a:gd name="connsiteX1" fmla="*/ 71944 w 78510"/>
                <a:gd name="connsiteY1" fmla="*/ 78239 h 96018"/>
                <a:gd name="connsiteX2" fmla="*/ 54284 w 78510"/>
                <a:gd name="connsiteY2" fmla="*/ 66838 h 96018"/>
                <a:gd name="connsiteX3" fmla="*/ 16840 w 78510"/>
                <a:gd name="connsiteY3" fmla="*/ 24164 h 96018"/>
                <a:gd name="connsiteX4" fmla="*/ 6347 w 78510"/>
                <a:gd name="connsiteY4" fmla="*/ 5939 h 96018"/>
                <a:gd name="connsiteX5" fmla="*/ 1152 w 78510"/>
                <a:gd name="connsiteY5" fmla="*/ 7 h 96018"/>
                <a:gd name="connsiteX6" fmla="*/ 106 w 78510"/>
                <a:gd name="connsiteY6" fmla="*/ 13757 h 96018"/>
                <a:gd name="connsiteX7" fmla="*/ 12365 w 78510"/>
                <a:gd name="connsiteY7" fmla="*/ 37331 h 96018"/>
                <a:gd name="connsiteX8" fmla="*/ 28687 w 78510"/>
                <a:gd name="connsiteY8" fmla="*/ 59826 h 96018"/>
                <a:gd name="connsiteX9" fmla="*/ 45026 w 78510"/>
                <a:gd name="connsiteY9" fmla="*/ 77142 h 96018"/>
                <a:gd name="connsiteX10" fmla="*/ 60079 w 78510"/>
                <a:gd name="connsiteY10" fmla="*/ 96019 h 9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510" h="96018">
                  <a:moveTo>
                    <a:pt x="78510" y="81651"/>
                  </a:moveTo>
                  <a:cubicBezTo>
                    <a:pt x="76642" y="81651"/>
                    <a:pt x="73453" y="79131"/>
                    <a:pt x="71944" y="78239"/>
                  </a:cubicBezTo>
                  <a:cubicBezTo>
                    <a:pt x="65875" y="74708"/>
                    <a:pt x="59891" y="71107"/>
                    <a:pt x="54284" y="66838"/>
                  </a:cubicBezTo>
                  <a:cubicBezTo>
                    <a:pt x="38648" y="54939"/>
                    <a:pt x="26287" y="41412"/>
                    <a:pt x="16840" y="24164"/>
                  </a:cubicBezTo>
                  <a:cubicBezTo>
                    <a:pt x="13479" y="18026"/>
                    <a:pt x="10188" y="11785"/>
                    <a:pt x="6347" y="5939"/>
                  </a:cubicBezTo>
                  <a:cubicBezTo>
                    <a:pt x="5335" y="4379"/>
                    <a:pt x="3330" y="555"/>
                    <a:pt x="1152" y="7"/>
                  </a:cubicBezTo>
                  <a:cubicBezTo>
                    <a:pt x="-202" y="-336"/>
                    <a:pt x="-65" y="12540"/>
                    <a:pt x="106" y="13757"/>
                  </a:cubicBezTo>
                  <a:cubicBezTo>
                    <a:pt x="1512" y="23581"/>
                    <a:pt x="6999" y="28690"/>
                    <a:pt x="12365" y="37331"/>
                  </a:cubicBezTo>
                  <a:cubicBezTo>
                    <a:pt x="17251" y="45201"/>
                    <a:pt x="22583" y="52848"/>
                    <a:pt x="28687" y="59826"/>
                  </a:cubicBezTo>
                  <a:cubicBezTo>
                    <a:pt x="33882" y="65775"/>
                    <a:pt x="39180" y="71827"/>
                    <a:pt x="45026" y="77142"/>
                  </a:cubicBezTo>
                  <a:cubicBezTo>
                    <a:pt x="51799" y="83314"/>
                    <a:pt x="57936" y="86417"/>
                    <a:pt x="60079" y="96019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21B9880-3488-ADC7-EFC2-5EC11A3F174F}"/>
                </a:ext>
              </a:extLst>
            </p:cNvPr>
            <p:cNvSpPr/>
            <p:nvPr/>
          </p:nvSpPr>
          <p:spPr>
            <a:xfrm>
              <a:off x="8849191" y="1779201"/>
              <a:ext cx="113539" cy="147322"/>
            </a:xfrm>
            <a:custGeom>
              <a:avLst/>
              <a:gdLst>
                <a:gd name="connsiteX0" fmla="*/ 81272 w 113539"/>
                <a:gd name="connsiteY0" fmla="*/ 109363 h 147322"/>
                <a:gd name="connsiteX1" fmla="*/ 76112 w 113539"/>
                <a:gd name="connsiteY1" fmla="*/ 107031 h 147322"/>
                <a:gd name="connsiteX2" fmla="*/ 62498 w 113539"/>
                <a:gd name="connsiteY2" fmla="*/ 94293 h 147322"/>
                <a:gd name="connsiteX3" fmla="*/ 15658 w 113539"/>
                <a:gd name="connsiteY3" fmla="*/ 31182 h 147322"/>
                <a:gd name="connsiteX4" fmla="*/ 4840 w 113539"/>
                <a:gd name="connsiteY4" fmla="*/ 6682 h 147322"/>
                <a:gd name="connsiteX5" fmla="*/ 794 w 113539"/>
                <a:gd name="connsiteY5" fmla="*/ 29 h 147322"/>
                <a:gd name="connsiteX6" fmla="*/ 2319 w 113539"/>
                <a:gd name="connsiteY6" fmla="*/ 10814 h 147322"/>
                <a:gd name="connsiteX7" fmla="*/ 14270 w 113539"/>
                <a:gd name="connsiteY7" fmla="*/ 41829 h 147322"/>
                <a:gd name="connsiteX8" fmla="*/ 113539 w 113539"/>
                <a:gd name="connsiteY8" fmla="*/ 147322 h 14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539" h="147322">
                  <a:moveTo>
                    <a:pt x="81272" y="109363"/>
                  </a:moveTo>
                  <a:cubicBezTo>
                    <a:pt x="79712" y="110220"/>
                    <a:pt x="77140" y="107820"/>
                    <a:pt x="76112" y="107031"/>
                  </a:cubicBezTo>
                  <a:cubicBezTo>
                    <a:pt x="71208" y="103260"/>
                    <a:pt x="66853" y="98665"/>
                    <a:pt x="62498" y="94293"/>
                  </a:cubicBezTo>
                  <a:cubicBezTo>
                    <a:pt x="43639" y="75313"/>
                    <a:pt x="27214" y="55476"/>
                    <a:pt x="15658" y="31182"/>
                  </a:cubicBezTo>
                  <a:cubicBezTo>
                    <a:pt x="11818" y="23107"/>
                    <a:pt x="8663" y="14757"/>
                    <a:pt x="4840" y="6682"/>
                  </a:cubicBezTo>
                  <a:cubicBezTo>
                    <a:pt x="4686" y="6339"/>
                    <a:pt x="1394" y="-502"/>
                    <a:pt x="794" y="29"/>
                  </a:cubicBezTo>
                  <a:cubicBezTo>
                    <a:pt x="-1469" y="1984"/>
                    <a:pt x="1771" y="9202"/>
                    <a:pt x="2319" y="10814"/>
                  </a:cubicBezTo>
                  <a:cubicBezTo>
                    <a:pt x="5783" y="21323"/>
                    <a:pt x="10275" y="31508"/>
                    <a:pt x="14270" y="41829"/>
                  </a:cubicBezTo>
                  <a:cubicBezTo>
                    <a:pt x="31998" y="87778"/>
                    <a:pt x="72425" y="122205"/>
                    <a:pt x="113539" y="147322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" name="图形 97">
              <a:extLst>
                <a:ext uri="{FF2B5EF4-FFF2-40B4-BE49-F238E27FC236}">
                  <a16:creationId xmlns:a16="http://schemas.microsoft.com/office/drawing/2014/main" id="{AF84B110-C8B8-2955-E9A9-195938F4D789}"/>
                </a:ext>
              </a:extLst>
            </p:cNvPr>
            <p:cNvGrpSpPr/>
            <p:nvPr/>
          </p:nvGrpSpPr>
          <p:grpSpPr>
            <a:xfrm>
              <a:off x="10115971" y="4972110"/>
              <a:ext cx="820353" cy="745738"/>
              <a:chOff x="10115971" y="4972110"/>
              <a:chExt cx="820353" cy="74573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5E2408C-DE98-5BEF-88E1-77E017A95DE1}"/>
                  </a:ext>
                </a:extLst>
              </p:cNvPr>
              <p:cNvSpPr/>
              <p:nvPr/>
            </p:nvSpPr>
            <p:spPr>
              <a:xfrm>
                <a:off x="10115971" y="4972110"/>
                <a:ext cx="647395" cy="745738"/>
              </a:xfrm>
              <a:custGeom>
                <a:avLst/>
                <a:gdLst>
                  <a:gd name="connsiteX0" fmla="*/ 2743 w 647395"/>
                  <a:gd name="connsiteY0" fmla="*/ 556767 h 745738"/>
                  <a:gd name="connsiteX1" fmla="*/ 0 w 647395"/>
                  <a:gd name="connsiteY1" fmla="*/ 547628 h 745738"/>
                  <a:gd name="connsiteX2" fmla="*/ 4149 w 647395"/>
                  <a:gd name="connsiteY2" fmla="*/ 0 h 745738"/>
                  <a:gd name="connsiteX3" fmla="*/ 647138 w 647395"/>
                  <a:gd name="connsiteY3" fmla="*/ 24792 h 745738"/>
                  <a:gd name="connsiteX4" fmla="*/ 647395 w 647395"/>
                  <a:gd name="connsiteY4" fmla="*/ 551520 h 745738"/>
                  <a:gd name="connsiteX5" fmla="*/ 646572 w 647395"/>
                  <a:gd name="connsiteY5" fmla="*/ 555892 h 745738"/>
                  <a:gd name="connsiteX6" fmla="*/ 647395 w 647395"/>
                  <a:gd name="connsiteY6" fmla="*/ 568631 h 745738"/>
                  <a:gd name="connsiteX7" fmla="*/ 324709 w 647395"/>
                  <a:gd name="connsiteY7" fmla="*/ 745739 h 745738"/>
                  <a:gd name="connsiteX8" fmla="*/ 2023 w 647395"/>
                  <a:gd name="connsiteY8" fmla="*/ 568631 h 745738"/>
                  <a:gd name="connsiteX9" fmla="*/ 2743 w 647395"/>
                  <a:gd name="connsiteY9" fmla="*/ 556767 h 745738"/>
                  <a:gd name="connsiteX10" fmla="*/ 2743 w 647395"/>
                  <a:gd name="connsiteY10" fmla="*/ 556767 h 74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395" h="745738">
                    <a:moveTo>
                      <a:pt x="2743" y="556767"/>
                    </a:moveTo>
                    <a:cubicBezTo>
                      <a:pt x="651" y="551006"/>
                      <a:pt x="0" y="547628"/>
                      <a:pt x="0" y="547628"/>
                    </a:cubicBezTo>
                    <a:lnTo>
                      <a:pt x="4149" y="0"/>
                    </a:lnTo>
                    <a:lnTo>
                      <a:pt x="647138" y="24792"/>
                    </a:lnTo>
                    <a:lnTo>
                      <a:pt x="647395" y="551520"/>
                    </a:lnTo>
                    <a:cubicBezTo>
                      <a:pt x="647395" y="551520"/>
                      <a:pt x="647224" y="553080"/>
                      <a:pt x="646572" y="555892"/>
                    </a:cubicBezTo>
                    <a:cubicBezTo>
                      <a:pt x="647121" y="560093"/>
                      <a:pt x="647395" y="564345"/>
                      <a:pt x="647395" y="568631"/>
                    </a:cubicBezTo>
                    <a:cubicBezTo>
                      <a:pt x="647395" y="666392"/>
                      <a:pt x="502811" y="745739"/>
                      <a:pt x="324709" y="745739"/>
                    </a:cubicBezTo>
                    <a:cubicBezTo>
                      <a:pt x="146624" y="745739"/>
                      <a:pt x="2023" y="666375"/>
                      <a:pt x="2023" y="568631"/>
                    </a:cubicBezTo>
                    <a:cubicBezTo>
                      <a:pt x="2040" y="564636"/>
                      <a:pt x="2280" y="560676"/>
                      <a:pt x="2743" y="556767"/>
                    </a:cubicBezTo>
                    <a:lnTo>
                      <a:pt x="2743" y="556767"/>
                    </a:lnTo>
                    <a:close/>
                  </a:path>
                </a:pathLst>
              </a:custGeom>
              <a:solidFill>
                <a:srgbClr val="5795E0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FB89C1C-513F-0082-1FF9-6CFB2365D94A}"/>
                  </a:ext>
                </a:extLst>
              </p:cNvPr>
              <p:cNvSpPr/>
              <p:nvPr/>
            </p:nvSpPr>
            <p:spPr>
              <a:xfrm>
                <a:off x="10439669" y="4972110"/>
                <a:ext cx="496656" cy="634795"/>
              </a:xfrm>
              <a:custGeom>
                <a:avLst/>
                <a:gdLst>
                  <a:gd name="connsiteX0" fmla="*/ 496656 w 496656"/>
                  <a:gd name="connsiteY0" fmla="*/ 0 h 634795"/>
                  <a:gd name="connsiteX1" fmla="*/ 154 w 496656"/>
                  <a:gd name="connsiteY1" fmla="*/ 299077 h 634795"/>
                  <a:gd name="connsiteX2" fmla="*/ 0 w 496656"/>
                  <a:gd name="connsiteY2" fmla="*/ 626118 h 634795"/>
                  <a:gd name="connsiteX3" fmla="*/ 481500 w 496656"/>
                  <a:gd name="connsiteY3" fmla="*/ 331516 h 634795"/>
                  <a:gd name="connsiteX4" fmla="*/ 496656 w 496656"/>
                  <a:gd name="connsiteY4" fmla="*/ 0 h 634795"/>
                  <a:gd name="connsiteX5" fmla="*/ 496656 w 496656"/>
                  <a:gd name="connsiteY5" fmla="*/ 0 h 63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6656" h="634795">
                    <a:moveTo>
                      <a:pt x="496656" y="0"/>
                    </a:moveTo>
                    <a:cubicBezTo>
                      <a:pt x="496656" y="0"/>
                      <a:pt x="327727" y="297791"/>
                      <a:pt x="154" y="299077"/>
                    </a:cubicBezTo>
                    <a:lnTo>
                      <a:pt x="0" y="626118"/>
                    </a:lnTo>
                    <a:cubicBezTo>
                      <a:pt x="0" y="626118"/>
                      <a:pt x="255237" y="713832"/>
                      <a:pt x="481500" y="331516"/>
                    </a:cubicBezTo>
                    <a:lnTo>
                      <a:pt x="496656" y="0"/>
                    </a:lnTo>
                    <a:lnTo>
                      <a:pt x="496656" y="0"/>
                    </a:lnTo>
                    <a:close/>
                  </a:path>
                </a:pathLst>
              </a:custGeom>
              <a:solidFill>
                <a:srgbClr val="E9F0FA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FB87915-0D06-A701-F737-8D78810F8F0B}"/>
                </a:ext>
              </a:extLst>
            </p:cNvPr>
            <p:cNvSpPr/>
            <p:nvPr/>
          </p:nvSpPr>
          <p:spPr>
            <a:xfrm>
              <a:off x="10090459" y="4761587"/>
              <a:ext cx="696395" cy="354232"/>
            </a:xfrm>
            <a:custGeom>
              <a:avLst/>
              <a:gdLst>
                <a:gd name="connsiteX0" fmla="*/ 185835 w 696395"/>
                <a:gd name="connsiteY0" fmla="*/ 20420 h 354232"/>
                <a:gd name="connsiteX1" fmla="*/ 348198 w 696395"/>
                <a:gd name="connsiteY1" fmla="*/ 0 h 354232"/>
                <a:gd name="connsiteX2" fmla="*/ 510561 w 696395"/>
                <a:gd name="connsiteY2" fmla="*/ 20420 h 354232"/>
                <a:gd name="connsiteX3" fmla="*/ 696396 w 696395"/>
                <a:gd name="connsiteY3" fmla="*/ 0 h 354232"/>
                <a:gd name="connsiteX4" fmla="*/ 696396 w 696395"/>
                <a:gd name="connsiteY4" fmla="*/ 193824 h 354232"/>
                <a:gd name="connsiteX5" fmla="*/ 694870 w 696395"/>
                <a:gd name="connsiteY5" fmla="*/ 193824 h 354232"/>
                <a:gd name="connsiteX6" fmla="*/ 348198 w 696395"/>
                <a:gd name="connsiteY6" fmla="*/ 354233 h 354232"/>
                <a:gd name="connsiteX7" fmla="*/ 1526 w 696395"/>
                <a:gd name="connsiteY7" fmla="*/ 193824 h 354232"/>
                <a:gd name="connsiteX8" fmla="*/ 0 w 696395"/>
                <a:gd name="connsiteY8" fmla="*/ 193824 h 354232"/>
                <a:gd name="connsiteX9" fmla="*/ 0 w 696395"/>
                <a:gd name="connsiteY9" fmla="*/ 0 h 354232"/>
                <a:gd name="connsiteX10" fmla="*/ 185835 w 696395"/>
                <a:gd name="connsiteY10" fmla="*/ 20420 h 354232"/>
                <a:gd name="connsiteX11" fmla="*/ 185835 w 696395"/>
                <a:gd name="connsiteY11" fmla="*/ 20420 h 35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6395" h="354232">
                  <a:moveTo>
                    <a:pt x="185835" y="20420"/>
                  </a:moveTo>
                  <a:cubicBezTo>
                    <a:pt x="234338" y="7390"/>
                    <a:pt x="289596" y="0"/>
                    <a:pt x="348198" y="0"/>
                  </a:cubicBezTo>
                  <a:cubicBezTo>
                    <a:pt x="406799" y="0"/>
                    <a:pt x="462058" y="7372"/>
                    <a:pt x="510561" y="20420"/>
                  </a:cubicBezTo>
                  <a:lnTo>
                    <a:pt x="696396" y="0"/>
                  </a:lnTo>
                  <a:lnTo>
                    <a:pt x="696396" y="193824"/>
                  </a:lnTo>
                  <a:lnTo>
                    <a:pt x="694870" y="193824"/>
                  </a:lnTo>
                  <a:cubicBezTo>
                    <a:pt x="678308" y="283750"/>
                    <a:pt x="529301" y="354233"/>
                    <a:pt x="348198" y="354233"/>
                  </a:cubicBezTo>
                  <a:cubicBezTo>
                    <a:pt x="167078" y="354233"/>
                    <a:pt x="18088" y="283750"/>
                    <a:pt x="1526" y="193824"/>
                  </a:cubicBezTo>
                  <a:lnTo>
                    <a:pt x="0" y="193824"/>
                  </a:lnTo>
                  <a:lnTo>
                    <a:pt x="0" y="0"/>
                  </a:lnTo>
                  <a:lnTo>
                    <a:pt x="185835" y="20420"/>
                  </a:lnTo>
                  <a:lnTo>
                    <a:pt x="185835" y="20420"/>
                  </a:lnTo>
                  <a:close/>
                </a:path>
              </a:pathLst>
            </a:custGeom>
            <a:solidFill>
              <a:srgbClr val="F1A05C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0074D-E88C-5D38-7069-3781D4964620}"/>
                </a:ext>
              </a:extLst>
            </p:cNvPr>
            <p:cNvSpPr/>
            <p:nvPr/>
          </p:nvSpPr>
          <p:spPr>
            <a:xfrm>
              <a:off x="10090459" y="4584462"/>
              <a:ext cx="696413" cy="354233"/>
            </a:xfrm>
            <a:custGeom>
              <a:avLst/>
              <a:gdLst>
                <a:gd name="connsiteX0" fmla="*/ 348215 w 696413"/>
                <a:gd name="connsiteY0" fmla="*/ 0 h 354233"/>
                <a:gd name="connsiteX1" fmla="*/ 696413 w 696413"/>
                <a:gd name="connsiteY1" fmla="*/ 177125 h 354233"/>
                <a:gd name="connsiteX2" fmla="*/ 348215 w 696413"/>
                <a:gd name="connsiteY2" fmla="*/ 354233 h 354233"/>
                <a:gd name="connsiteX3" fmla="*/ 0 w 696413"/>
                <a:gd name="connsiteY3" fmla="*/ 177125 h 354233"/>
                <a:gd name="connsiteX4" fmla="*/ 348215 w 696413"/>
                <a:gd name="connsiteY4" fmla="*/ 0 h 354233"/>
                <a:gd name="connsiteX5" fmla="*/ 348215 w 696413"/>
                <a:gd name="connsiteY5" fmla="*/ 0 h 35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6413" h="354233">
                  <a:moveTo>
                    <a:pt x="348215" y="0"/>
                  </a:moveTo>
                  <a:cubicBezTo>
                    <a:pt x="540394" y="0"/>
                    <a:pt x="696413" y="79364"/>
                    <a:pt x="696413" y="177125"/>
                  </a:cubicBezTo>
                  <a:cubicBezTo>
                    <a:pt x="696413" y="274886"/>
                    <a:pt x="540394" y="354233"/>
                    <a:pt x="348215" y="354233"/>
                  </a:cubicBezTo>
                  <a:cubicBezTo>
                    <a:pt x="156037" y="354233"/>
                    <a:pt x="0" y="274869"/>
                    <a:pt x="0" y="177125"/>
                  </a:cubicBezTo>
                  <a:cubicBezTo>
                    <a:pt x="0" y="79364"/>
                    <a:pt x="156037" y="0"/>
                    <a:pt x="348215" y="0"/>
                  </a:cubicBezTo>
                  <a:lnTo>
                    <a:pt x="348215" y="0"/>
                  </a:lnTo>
                  <a:close/>
                </a:path>
              </a:pathLst>
            </a:custGeom>
            <a:solidFill>
              <a:srgbClr val="F4B68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E3F5F8D-8F08-E4B2-AF60-842F6EF9DF5D}"/>
                </a:ext>
              </a:extLst>
            </p:cNvPr>
            <p:cNvSpPr/>
            <p:nvPr/>
          </p:nvSpPr>
          <p:spPr>
            <a:xfrm>
              <a:off x="10185443" y="4632776"/>
              <a:ext cx="506463" cy="257620"/>
            </a:xfrm>
            <a:custGeom>
              <a:avLst/>
              <a:gdLst>
                <a:gd name="connsiteX0" fmla="*/ 253232 w 506463"/>
                <a:gd name="connsiteY0" fmla="*/ 0 h 257620"/>
                <a:gd name="connsiteX1" fmla="*/ 506463 w 506463"/>
                <a:gd name="connsiteY1" fmla="*/ 128811 h 257620"/>
                <a:gd name="connsiteX2" fmla="*/ 253232 w 506463"/>
                <a:gd name="connsiteY2" fmla="*/ 257621 h 257620"/>
                <a:gd name="connsiteX3" fmla="*/ 0 w 506463"/>
                <a:gd name="connsiteY3" fmla="*/ 128811 h 257620"/>
                <a:gd name="connsiteX4" fmla="*/ 253232 w 506463"/>
                <a:gd name="connsiteY4" fmla="*/ 0 h 257620"/>
                <a:gd name="connsiteX5" fmla="*/ 253232 w 506463"/>
                <a:gd name="connsiteY5" fmla="*/ 0 h 25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6463" h="257620">
                  <a:moveTo>
                    <a:pt x="253232" y="0"/>
                  </a:moveTo>
                  <a:cubicBezTo>
                    <a:pt x="392980" y="0"/>
                    <a:pt x="506463" y="57710"/>
                    <a:pt x="506463" y="128811"/>
                  </a:cubicBezTo>
                  <a:cubicBezTo>
                    <a:pt x="506463" y="199894"/>
                    <a:pt x="392998" y="257621"/>
                    <a:pt x="253232" y="257621"/>
                  </a:cubicBezTo>
                  <a:cubicBezTo>
                    <a:pt x="113465" y="257621"/>
                    <a:pt x="0" y="199911"/>
                    <a:pt x="0" y="128811"/>
                  </a:cubicBezTo>
                  <a:cubicBezTo>
                    <a:pt x="0" y="57710"/>
                    <a:pt x="113465" y="0"/>
                    <a:pt x="253232" y="0"/>
                  </a:cubicBezTo>
                  <a:lnTo>
                    <a:pt x="253232" y="0"/>
                  </a:lnTo>
                  <a:close/>
                </a:path>
              </a:pathLst>
            </a:custGeom>
            <a:solidFill>
              <a:srgbClr val="F1A566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" name="图形 97">
              <a:extLst>
                <a:ext uri="{FF2B5EF4-FFF2-40B4-BE49-F238E27FC236}">
                  <a16:creationId xmlns:a16="http://schemas.microsoft.com/office/drawing/2014/main" id="{96950A9C-2FDA-047D-E7C7-605FCF11D2DB}"/>
                </a:ext>
              </a:extLst>
            </p:cNvPr>
            <p:cNvGrpSpPr/>
            <p:nvPr/>
          </p:nvGrpSpPr>
          <p:grpSpPr>
            <a:xfrm>
              <a:off x="7980946" y="4912061"/>
              <a:ext cx="1020361" cy="592591"/>
              <a:chOff x="7980946" y="4912061"/>
              <a:chExt cx="1020361" cy="592591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207C1E7-9E0F-D693-1C08-906751215FAB}"/>
                  </a:ext>
                </a:extLst>
              </p:cNvPr>
              <p:cNvSpPr/>
              <p:nvPr/>
            </p:nvSpPr>
            <p:spPr>
              <a:xfrm>
                <a:off x="8078209" y="4997559"/>
                <a:ext cx="923098" cy="507094"/>
              </a:xfrm>
              <a:custGeom>
                <a:avLst/>
                <a:gdLst>
                  <a:gd name="connsiteX0" fmla="*/ 914902 w 923098"/>
                  <a:gd name="connsiteY0" fmla="*/ 421041 h 507094"/>
                  <a:gd name="connsiteX1" fmla="*/ 837047 w 923098"/>
                  <a:gd name="connsiteY1" fmla="*/ 251939 h 507094"/>
                  <a:gd name="connsiteX2" fmla="*/ 177290 w 923098"/>
                  <a:gd name="connsiteY2" fmla="*/ 8189 h 507094"/>
                  <a:gd name="connsiteX3" fmla="*/ 8189 w 923098"/>
                  <a:gd name="connsiteY3" fmla="*/ 86044 h 507094"/>
                  <a:gd name="connsiteX4" fmla="*/ 8189 w 923098"/>
                  <a:gd name="connsiteY4" fmla="*/ 86044 h 507094"/>
                  <a:gd name="connsiteX5" fmla="*/ 86062 w 923098"/>
                  <a:gd name="connsiteY5" fmla="*/ 255146 h 507094"/>
                  <a:gd name="connsiteX6" fmla="*/ 745818 w 923098"/>
                  <a:gd name="connsiteY6" fmla="*/ 498896 h 507094"/>
                  <a:gd name="connsiteX7" fmla="*/ 914902 w 923098"/>
                  <a:gd name="connsiteY7" fmla="*/ 421041 h 507094"/>
                  <a:gd name="connsiteX8" fmla="*/ 914902 w 923098"/>
                  <a:gd name="connsiteY8" fmla="*/ 421041 h 507094"/>
                  <a:gd name="connsiteX9" fmla="*/ 914902 w 923098"/>
                  <a:gd name="connsiteY9" fmla="*/ 421041 h 507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3098" h="507094">
                    <a:moveTo>
                      <a:pt x="914902" y="421041"/>
                    </a:moveTo>
                    <a:cubicBezTo>
                      <a:pt x="940106" y="352838"/>
                      <a:pt x="905232" y="277126"/>
                      <a:pt x="837047" y="251939"/>
                    </a:cubicBezTo>
                    <a:cubicBezTo>
                      <a:pt x="663814" y="187937"/>
                      <a:pt x="350506" y="72192"/>
                      <a:pt x="177290" y="8189"/>
                    </a:cubicBezTo>
                    <a:cubicBezTo>
                      <a:pt x="109087" y="-16997"/>
                      <a:pt x="33375" y="17859"/>
                      <a:pt x="8189" y="86044"/>
                    </a:cubicBezTo>
                    <a:cubicBezTo>
                      <a:pt x="8189" y="86044"/>
                      <a:pt x="8189" y="86044"/>
                      <a:pt x="8189" y="86044"/>
                    </a:cubicBezTo>
                    <a:cubicBezTo>
                      <a:pt x="-16997" y="154247"/>
                      <a:pt x="17859" y="229943"/>
                      <a:pt x="86062" y="255146"/>
                    </a:cubicBezTo>
                    <a:cubicBezTo>
                      <a:pt x="259277" y="319148"/>
                      <a:pt x="572602" y="434894"/>
                      <a:pt x="745818" y="498896"/>
                    </a:cubicBezTo>
                    <a:cubicBezTo>
                      <a:pt x="814004" y="524099"/>
                      <a:pt x="889699" y="489244"/>
                      <a:pt x="914902" y="421041"/>
                    </a:cubicBezTo>
                    <a:lnTo>
                      <a:pt x="914902" y="421041"/>
                    </a:lnTo>
                    <a:lnTo>
                      <a:pt x="914902" y="421041"/>
                    </a:lnTo>
                    <a:close/>
                  </a:path>
                </a:pathLst>
              </a:custGeom>
              <a:solidFill>
                <a:srgbClr val="F8555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70F6C49-499C-08C9-1534-9A8E83D47FCD}"/>
                  </a:ext>
                </a:extLst>
              </p:cNvPr>
              <p:cNvSpPr/>
              <p:nvPr/>
            </p:nvSpPr>
            <p:spPr>
              <a:xfrm>
                <a:off x="7980946" y="4912061"/>
                <a:ext cx="635832" cy="518612"/>
              </a:xfrm>
              <a:custGeom>
                <a:avLst/>
                <a:gdLst>
                  <a:gd name="connsiteX0" fmla="*/ 635832 w 635832"/>
                  <a:gd name="connsiteY0" fmla="*/ 197414 h 518612"/>
                  <a:gd name="connsiteX1" fmla="*/ 559640 w 635832"/>
                  <a:gd name="connsiteY1" fmla="*/ 222395 h 518612"/>
                  <a:gd name="connsiteX2" fmla="*/ 474035 w 635832"/>
                  <a:gd name="connsiteY2" fmla="*/ 416476 h 518612"/>
                  <a:gd name="connsiteX3" fmla="*/ 486174 w 635832"/>
                  <a:gd name="connsiteY3" fmla="*/ 476483 h 518612"/>
                  <a:gd name="connsiteX4" fmla="*/ 497318 w 635832"/>
                  <a:gd name="connsiteY4" fmla="*/ 501652 h 518612"/>
                  <a:gd name="connsiteX5" fmla="*/ 497987 w 635832"/>
                  <a:gd name="connsiteY5" fmla="*/ 518489 h 518612"/>
                  <a:gd name="connsiteX6" fmla="*/ 491129 w 635832"/>
                  <a:gd name="connsiteY6" fmla="*/ 517717 h 518612"/>
                  <a:gd name="connsiteX7" fmla="*/ 477035 w 635832"/>
                  <a:gd name="connsiteY7" fmla="*/ 515488 h 518612"/>
                  <a:gd name="connsiteX8" fmla="*/ 450375 w 635832"/>
                  <a:gd name="connsiteY8" fmla="*/ 509933 h 518612"/>
                  <a:gd name="connsiteX9" fmla="*/ 403792 w 635832"/>
                  <a:gd name="connsiteY9" fmla="*/ 496166 h 518612"/>
                  <a:gd name="connsiteX10" fmla="*/ 113116 w 635832"/>
                  <a:gd name="connsiteY10" fmla="*/ 352885 h 518612"/>
                  <a:gd name="connsiteX11" fmla="*/ 9337 w 635832"/>
                  <a:gd name="connsiteY11" fmla="*/ 286140 h 518612"/>
                  <a:gd name="connsiteX12" fmla="*/ 17001 w 635832"/>
                  <a:gd name="connsiteY12" fmla="*/ 193471 h 518612"/>
                  <a:gd name="connsiteX13" fmla="*/ 106532 w 635832"/>
                  <a:gd name="connsiteY13" fmla="*/ 38240 h 518612"/>
                  <a:gd name="connsiteX14" fmla="*/ 169797 w 635832"/>
                  <a:gd name="connsiteY14" fmla="*/ 470 h 518612"/>
                  <a:gd name="connsiteX15" fmla="*/ 310780 w 635832"/>
                  <a:gd name="connsiteY15" fmla="*/ 48442 h 518612"/>
                  <a:gd name="connsiteX16" fmla="*/ 621551 w 635832"/>
                  <a:gd name="connsiteY16" fmla="*/ 209416 h 51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5832" h="518612">
                    <a:moveTo>
                      <a:pt x="635832" y="197414"/>
                    </a:moveTo>
                    <a:cubicBezTo>
                      <a:pt x="608658" y="189528"/>
                      <a:pt x="581740" y="207152"/>
                      <a:pt x="559640" y="222395"/>
                    </a:cubicBezTo>
                    <a:cubicBezTo>
                      <a:pt x="497421" y="265291"/>
                      <a:pt x="469457" y="343009"/>
                      <a:pt x="474035" y="416476"/>
                    </a:cubicBezTo>
                    <a:cubicBezTo>
                      <a:pt x="475304" y="436895"/>
                      <a:pt x="479247" y="457230"/>
                      <a:pt x="486174" y="476483"/>
                    </a:cubicBezTo>
                    <a:cubicBezTo>
                      <a:pt x="489260" y="485073"/>
                      <a:pt x="492826" y="493697"/>
                      <a:pt x="497318" y="501652"/>
                    </a:cubicBezTo>
                    <a:cubicBezTo>
                      <a:pt x="503542" y="512677"/>
                      <a:pt x="510211" y="519637"/>
                      <a:pt x="497987" y="518489"/>
                    </a:cubicBezTo>
                    <a:cubicBezTo>
                      <a:pt x="495998" y="518300"/>
                      <a:pt x="493083" y="517974"/>
                      <a:pt x="491129" y="517717"/>
                    </a:cubicBezTo>
                    <a:cubicBezTo>
                      <a:pt x="486414" y="517083"/>
                      <a:pt x="481716" y="516311"/>
                      <a:pt x="477035" y="515488"/>
                    </a:cubicBezTo>
                    <a:cubicBezTo>
                      <a:pt x="468086" y="513928"/>
                      <a:pt x="459205" y="512111"/>
                      <a:pt x="450375" y="509933"/>
                    </a:cubicBezTo>
                    <a:cubicBezTo>
                      <a:pt x="434653" y="506076"/>
                      <a:pt x="419154" y="501275"/>
                      <a:pt x="403792" y="496166"/>
                    </a:cubicBezTo>
                    <a:cubicBezTo>
                      <a:pt x="300219" y="461705"/>
                      <a:pt x="206556" y="408332"/>
                      <a:pt x="113116" y="352885"/>
                    </a:cubicBezTo>
                    <a:cubicBezTo>
                      <a:pt x="81637" y="334214"/>
                      <a:pt x="32191" y="316143"/>
                      <a:pt x="9337" y="286140"/>
                    </a:cubicBezTo>
                    <a:cubicBezTo>
                      <a:pt x="-10825" y="259668"/>
                      <a:pt x="6371" y="220131"/>
                      <a:pt x="17001" y="193471"/>
                    </a:cubicBezTo>
                    <a:cubicBezTo>
                      <a:pt x="38741" y="138933"/>
                      <a:pt x="65538" y="81120"/>
                      <a:pt x="106532" y="38240"/>
                    </a:cubicBezTo>
                    <a:cubicBezTo>
                      <a:pt x="123385" y="20598"/>
                      <a:pt x="144628" y="3127"/>
                      <a:pt x="169797" y="470"/>
                    </a:cubicBezTo>
                    <a:cubicBezTo>
                      <a:pt x="216294" y="-4434"/>
                      <a:pt x="270421" y="30250"/>
                      <a:pt x="310780" y="48442"/>
                    </a:cubicBezTo>
                    <a:cubicBezTo>
                      <a:pt x="417457" y="96533"/>
                      <a:pt x="521201" y="149134"/>
                      <a:pt x="621551" y="209416"/>
                    </a:cubicBezTo>
                  </a:path>
                </a:pathLst>
              </a:custGeom>
              <a:solidFill>
                <a:srgbClr val="FDFFFC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FEC6F14A-DD09-0C0D-9649-892C72917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64417" y="5110939"/>
              <a:ext cx="466120" cy="221357"/>
            </a:xfrm>
            <a:custGeom>
              <a:avLst/>
              <a:gdLst>
                <a:gd name="connsiteX0" fmla="*/ 1488 w 466120"/>
                <a:gd name="connsiteY0" fmla="*/ 2969 h 221357"/>
                <a:gd name="connsiteX1" fmla="*/ 467608 w 466120"/>
                <a:gd name="connsiteY1" fmla="*/ 2969 h 221357"/>
                <a:gd name="connsiteX2" fmla="*/ 467608 w 466120"/>
                <a:gd name="connsiteY2" fmla="*/ 224326 h 221357"/>
                <a:gd name="connsiteX3" fmla="*/ 1488 w 466120"/>
                <a:gd name="connsiteY3" fmla="*/ 224326 h 22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120" h="221357">
                  <a:moveTo>
                    <a:pt x="1488" y="2969"/>
                  </a:moveTo>
                  <a:lnTo>
                    <a:pt x="467608" y="2969"/>
                  </a:lnTo>
                  <a:lnTo>
                    <a:pt x="467608" y="224326"/>
                  </a:lnTo>
                  <a:lnTo>
                    <a:pt x="1488" y="224326"/>
                  </a:lnTo>
                  <a:close/>
                </a:path>
              </a:pathLst>
            </a:custGeom>
          </p:spPr>
        </p:pic>
        <p:grpSp>
          <p:nvGrpSpPr>
            <p:cNvPr id="46" name="图形 97">
              <a:extLst>
                <a:ext uri="{FF2B5EF4-FFF2-40B4-BE49-F238E27FC236}">
                  <a16:creationId xmlns:a16="http://schemas.microsoft.com/office/drawing/2014/main" id="{5C6500BF-E560-B9A4-F77F-E43F3A23CA29}"/>
                </a:ext>
              </a:extLst>
            </p:cNvPr>
            <p:cNvGrpSpPr/>
            <p:nvPr/>
          </p:nvGrpSpPr>
          <p:grpSpPr>
            <a:xfrm>
              <a:off x="8372908" y="5287167"/>
              <a:ext cx="1045261" cy="413454"/>
              <a:chOff x="8372908" y="5287167"/>
              <a:chExt cx="1045261" cy="413454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E2EB3EA-9D8E-311E-0AD9-8EF2455E66C6}"/>
                  </a:ext>
                </a:extLst>
              </p:cNvPr>
              <p:cNvSpPr/>
              <p:nvPr/>
            </p:nvSpPr>
            <p:spPr>
              <a:xfrm>
                <a:off x="8452598" y="5353483"/>
                <a:ext cx="965572" cy="302249"/>
              </a:xfrm>
              <a:custGeom>
                <a:avLst/>
                <a:gdLst>
                  <a:gd name="connsiteX0" fmla="*/ 965367 w 965572"/>
                  <a:gd name="connsiteY0" fmla="*/ 177897 h 302249"/>
                  <a:gd name="connsiteX1" fmla="*/ 841220 w 965572"/>
                  <a:gd name="connsiteY1" fmla="*/ 39159 h 302249"/>
                  <a:gd name="connsiteX2" fmla="*/ 138943 w 965572"/>
                  <a:gd name="connsiteY2" fmla="*/ 206 h 302249"/>
                  <a:gd name="connsiteX3" fmla="*/ 206 w 965572"/>
                  <a:gd name="connsiteY3" fmla="*/ 124353 h 302249"/>
                  <a:gd name="connsiteX4" fmla="*/ 206 w 965572"/>
                  <a:gd name="connsiteY4" fmla="*/ 124353 h 302249"/>
                  <a:gd name="connsiteX5" fmla="*/ 124353 w 965572"/>
                  <a:gd name="connsiteY5" fmla="*/ 263090 h 302249"/>
                  <a:gd name="connsiteX6" fmla="*/ 826629 w 965572"/>
                  <a:gd name="connsiteY6" fmla="*/ 302044 h 302249"/>
                  <a:gd name="connsiteX7" fmla="*/ 965367 w 965572"/>
                  <a:gd name="connsiteY7" fmla="*/ 177897 h 302249"/>
                  <a:gd name="connsiteX8" fmla="*/ 965367 w 965572"/>
                  <a:gd name="connsiteY8" fmla="*/ 177897 h 302249"/>
                  <a:gd name="connsiteX9" fmla="*/ 965367 w 965572"/>
                  <a:gd name="connsiteY9" fmla="*/ 177897 h 30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5572" h="302249">
                    <a:moveTo>
                      <a:pt x="965367" y="177897"/>
                    </a:moveTo>
                    <a:cubicBezTo>
                      <a:pt x="969396" y="105305"/>
                      <a:pt x="913812" y="43189"/>
                      <a:pt x="841220" y="39159"/>
                    </a:cubicBezTo>
                    <a:cubicBezTo>
                      <a:pt x="656825" y="28941"/>
                      <a:pt x="323338" y="10441"/>
                      <a:pt x="138943" y="206"/>
                    </a:cubicBezTo>
                    <a:cubicBezTo>
                      <a:pt x="66351" y="-3823"/>
                      <a:pt x="4235" y="51761"/>
                      <a:pt x="206" y="124353"/>
                    </a:cubicBezTo>
                    <a:lnTo>
                      <a:pt x="206" y="124353"/>
                    </a:lnTo>
                    <a:cubicBezTo>
                      <a:pt x="-3823" y="196945"/>
                      <a:pt x="51761" y="259061"/>
                      <a:pt x="124353" y="263090"/>
                    </a:cubicBezTo>
                    <a:cubicBezTo>
                      <a:pt x="308730" y="273309"/>
                      <a:pt x="642235" y="291808"/>
                      <a:pt x="826629" y="302044"/>
                    </a:cubicBezTo>
                    <a:cubicBezTo>
                      <a:pt x="899238" y="306073"/>
                      <a:pt x="961338" y="250489"/>
                      <a:pt x="965367" y="177897"/>
                    </a:cubicBezTo>
                    <a:lnTo>
                      <a:pt x="965367" y="177897"/>
                    </a:lnTo>
                    <a:lnTo>
                      <a:pt x="965367" y="177897"/>
                    </a:lnTo>
                    <a:close/>
                  </a:path>
                </a:pathLst>
              </a:custGeom>
              <a:solidFill>
                <a:srgbClr val="F8555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BA2F721-D22D-86C8-7FC7-F411EE94941C}"/>
                  </a:ext>
                </a:extLst>
              </p:cNvPr>
              <p:cNvSpPr/>
              <p:nvPr/>
            </p:nvSpPr>
            <p:spPr>
              <a:xfrm>
                <a:off x="8372908" y="5287167"/>
                <a:ext cx="594451" cy="413454"/>
              </a:xfrm>
              <a:custGeom>
                <a:avLst/>
                <a:gdLst>
                  <a:gd name="connsiteX0" fmla="*/ 594451 w 594451"/>
                  <a:gd name="connsiteY0" fmla="*/ 59442 h 413454"/>
                  <a:gd name="connsiteX1" fmla="*/ 528974 w 594451"/>
                  <a:gd name="connsiteY1" fmla="*/ 105716 h 413454"/>
                  <a:gd name="connsiteX2" fmla="*/ 504234 w 594451"/>
                  <a:gd name="connsiteY2" fmla="*/ 316376 h 413454"/>
                  <a:gd name="connsiteX3" fmla="*/ 533501 w 594451"/>
                  <a:gd name="connsiteY3" fmla="*/ 370161 h 413454"/>
                  <a:gd name="connsiteX4" fmla="*/ 551554 w 594451"/>
                  <a:gd name="connsiteY4" fmla="*/ 390940 h 413454"/>
                  <a:gd name="connsiteX5" fmla="*/ 557144 w 594451"/>
                  <a:gd name="connsiteY5" fmla="*/ 406851 h 413454"/>
                  <a:gd name="connsiteX6" fmla="*/ 550371 w 594451"/>
                  <a:gd name="connsiteY6" fmla="*/ 408119 h 413454"/>
                  <a:gd name="connsiteX7" fmla="*/ 536244 w 594451"/>
                  <a:gd name="connsiteY7" fmla="*/ 410143 h 413454"/>
                  <a:gd name="connsiteX8" fmla="*/ 509138 w 594451"/>
                  <a:gd name="connsiteY8" fmla="*/ 412680 h 413454"/>
                  <a:gd name="connsiteX9" fmla="*/ 460566 w 594451"/>
                  <a:gd name="connsiteY9" fmla="*/ 413212 h 413454"/>
                  <a:gd name="connsiteX10" fmla="*/ 140623 w 594451"/>
                  <a:gd name="connsiteY10" fmla="*/ 361742 h 413454"/>
                  <a:gd name="connsiteX11" fmla="*/ 21808 w 594451"/>
                  <a:gd name="connsiteY11" fmla="*/ 328464 h 413454"/>
                  <a:gd name="connsiteX12" fmla="*/ 1886 w 594451"/>
                  <a:gd name="connsiteY12" fmla="*/ 237630 h 413454"/>
                  <a:gd name="connsiteX13" fmla="*/ 41799 w 594451"/>
                  <a:gd name="connsiteY13" fmla="*/ 62939 h 413454"/>
                  <a:gd name="connsiteX14" fmla="*/ 91160 w 594451"/>
                  <a:gd name="connsiteY14" fmla="*/ 8247 h 413454"/>
                  <a:gd name="connsiteX15" fmla="*/ 240013 w 594451"/>
                  <a:gd name="connsiteY15" fmla="*/ 12636 h 413454"/>
                  <a:gd name="connsiteX16" fmla="*/ 584387 w 594451"/>
                  <a:gd name="connsiteY16" fmla="*/ 75095 h 41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4451" h="413454">
                    <a:moveTo>
                      <a:pt x="594451" y="59442"/>
                    </a:moveTo>
                    <a:cubicBezTo>
                      <a:pt x="566145" y="59887"/>
                      <a:pt x="545622" y="84662"/>
                      <a:pt x="528974" y="105716"/>
                    </a:cubicBezTo>
                    <a:cubicBezTo>
                      <a:pt x="482134" y="165021"/>
                      <a:pt x="478242" y="247522"/>
                      <a:pt x="504234" y="316376"/>
                    </a:cubicBezTo>
                    <a:cubicBezTo>
                      <a:pt x="511452" y="335511"/>
                      <a:pt x="521191" y="353787"/>
                      <a:pt x="533501" y="370161"/>
                    </a:cubicBezTo>
                    <a:cubicBezTo>
                      <a:pt x="538970" y="377464"/>
                      <a:pt x="544919" y="384665"/>
                      <a:pt x="551554" y="390940"/>
                    </a:cubicBezTo>
                    <a:cubicBezTo>
                      <a:pt x="560744" y="399650"/>
                      <a:pt x="569162" y="404348"/>
                      <a:pt x="557144" y="406851"/>
                    </a:cubicBezTo>
                    <a:cubicBezTo>
                      <a:pt x="555189" y="407262"/>
                      <a:pt x="552292" y="407794"/>
                      <a:pt x="550371" y="408119"/>
                    </a:cubicBezTo>
                    <a:cubicBezTo>
                      <a:pt x="545674" y="408908"/>
                      <a:pt x="540959" y="409543"/>
                      <a:pt x="536244" y="410143"/>
                    </a:cubicBezTo>
                    <a:cubicBezTo>
                      <a:pt x="527243" y="411291"/>
                      <a:pt x="518207" y="412149"/>
                      <a:pt x="509138" y="412680"/>
                    </a:cubicBezTo>
                    <a:cubicBezTo>
                      <a:pt x="492970" y="413606"/>
                      <a:pt x="476751" y="413589"/>
                      <a:pt x="460566" y="413212"/>
                    </a:cubicBezTo>
                    <a:cubicBezTo>
                      <a:pt x="351438" y="410725"/>
                      <a:pt x="246219" y="387271"/>
                      <a:pt x="140623" y="361742"/>
                    </a:cubicBezTo>
                    <a:cubicBezTo>
                      <a:pt x="105047" y="353153"/>
                      <a:pt x="52480" y="350427"/>
                      <a:pt x="21808" y="328464"/>
                    </a:cubicBezTo>
                    <a:cubicBezTo>
                      <a:pt x="-5247" y="309090"/>
                      <a:pt x="-446" y="266244"/>
                      <a:pt x="1886" y="237630"/>
                    </a:cubicBezTo>
                    <a:cubicBezTo>
                      <a:pt x="6635" y="179114"/>
                      <a:pt x="15242" y="115986"/>
                      <a:pt x="41799" y="62939"/>
                    </a:cubicBezTo>
                    <a:cubicBezTo>
                      <a:pt x="52721" y="41131"/>
                      <a:pt x="67877" y="18174"/>
                      <a:pt x="91160" y="8247"/>
                    </a:cubicBezTo>
                    <a:cubicBezTo>
                      <a:pt x="134159" y="-10116"/>
                      <a:pt x="196104" y="7132"/>
                      <a:pt x="240013" y="12636"/>
                    </a:cubicBezTo>
                    <a:cubicBezTo>
                      <a:pt x="356119" y="27226"/>
                      <a:pt x="470750" y="46994"/>
                      <a:pt x="584387" y="75095"/>
                    </a:cubicBezTo>
                  </a:path>
                </a:pathLst>
              </a:custGeom>
              <a:solidFill>
                <a:srgbClr val="FDFFFC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F2E54308-38EA-D6C1-7218-8482B9EFD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5146" y="5384363"/>
              <a:ext cx="484641" cy="91380"/>
            </a:xfrm>
            <a:custGeom>
              <a:avLst/>
              <a:gdLst>
                <a:gd name="connsiteX0" fmla="*/ 1706 w 484641"/>
                <a:gd name="connsiteY0" fmla="*/ 3114 h 91380"/>
                <a:gd name="connsiteX1" fmla="*/ 486347 w 484641"/>
                <a:gd name="connsiteY1" fmla="*/ 3114 h 91380"/>
                <a:gd name="connsiteX2" fmla="*/ 486347 w 484641"/>
                <a:gd name="connsiteY2" fmla="*/ 94494 h 91380"/>
                <a:gd name="connsiteX3" fmla="*/ 1706 w 484641"/>
                <a:gd name="connsiteY3" fmla="*/ 94494 h 9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641" h="91380">
                  <a:moveTo>
                    <a:pt x="1706" y="3114"/>
                  </a:moveTo>
                  <a:lnTo>
                    <a:pt x="486347" y="3114"/>
                  </a:lnTo>
                  <a:lnTo>
                    <a:pt x="486347" y="94494"/>
                  </a:lnTo>
                  <a:lnTo>
                    <a:pt x="1706" y="94494"/>
                  </a:lnTo>
                  <a:close/>
                </a:path>
              </a:pathLst>
            </a:custGeom>
          </p:spPr>
        </p:pic>
      </p:grpSp>
      <p:grpSp>
        <p:nvGrpSpPr>
          <p:cNvPr id="205" name="图形 203">
            <a:extLst>
              <a:ext uri="{FF2B5EF4-FFF2-40B4-BE49-F238E27FC236}">
                <a16:creationId xmlns:a16="http://schemas.microsoft.com/office/drawing/2014/main" id="{AE1C285A-E8EF-FC7D-E3C5-E6F90C9F318D}"/>
              </a:ext>
            </a:extLst>
          </p:cNvPr>
          <p:cNvGrpSpPr/>
          <p:nvPr/>
        </p:nvGrpSpPr>
        <p:grpSpPr>
          <a:xfrm>
            <a:off x="6263593" y="1954975"/>
            <a:ext cx="5137585" cy="3470131"/>
            <a:chOff x="6464713" y="2567064"/>
            <a:chExt cx="5137585" cy="3470131"/>
          </a:xfrm>
        </p:grpSpPr>
        <p:pic>
          <p:nvPicPr>
            <p:cNvPr id="207" name="图片 206">
              <a:extLst>
                <a:ext uri="{FF2B5EF4-FFF2-40B4-BE49-F238E27FC236}">
                  <a16:creationId xmlns:a16="http://schemas.microsoft.com/office/drawing/2014/main" id="{EE99DA2E-1D58-13F7-7969-75D4FD859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57051" y="2675582"/>
              <a:ext cx="433926" cy="485667"/>
            </a:xfrm>
            <a:custGeom>
              <a:avLst/>
              <a:gdLst>
                <a:gd name="connsiteX0" fmla="*/ 2381 w 433926"/>
                <a:gd name="connsiteY0" fmla="*/ 1696 h 485667"/>
                <a:gd name="connsiteX1" fmla="*/ 436307 w 433926"/>
                <a:gd name="connsiteY1" fmla="*/ 1696 h 485667"/>
                <a:gd name="connsiteX2" fmla="*/ 436307 w 433926"/>
                <a:gd name="connsiteY2" fmla="*/ 487363 h 485667"/>
                <a:gd name="connsiteX3" fmla="*/ 2381 w 433926"/>
                <a:gd name="connsiteY3" fmla="*/ 487363 h 48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926" h="485667">
                  <a:moveTo>
                    <a:pt x="2381" y="1696"/>
                  </a:moveTo>
                  <a:lnTo>
                    <a:pt x="436307" y="1696"/>
                  </a:lnTo>
                  <a:lnTo>
                    <a:pt x="436307" y="487363"/>
                  </a:lnTo>
                  <a:lnTo>
                    <a:pt x="2381" y="487363"/>
                  </a:lnTo>
                  <a:close/>
                </a:path>
              </a:pathLst>
            </a:custGeom>
          </p:spPr>
        </p:pic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5685D75-60D9-F907-FB85-218DB0CCB66B}"/>
                </a:ext>
              </a:extLst>
            </p:cNvPr>
            <p:cNvSpPr/>
            <p:nvPr/>
          </p:nvSpPr>
          <p:spPr>
            <a:xfrm>
              <a:off x="9798181" y="3041071"/>
              <a:ext cx="84507" cy="95309"/>
            </a:xfrm>
            <a:custGeom>
              <a:avLst/>
              <a:gdLst>
                <a:gd name="connsiteX0" fmla="*/ 57333 w 84507"/>
                <a:gd name="connsiteY0" fmla="*/ 0 h 95309"/>
                <a:gd name="connsiteX1" fmla="*/ 84508 w 84507"/>
                <a:gd name="connsiteY1" fmla="*/ 30278 h 95309"/>
                <a:gd name="connsiteX2" fmla="*/ 27175 w 84507"/>
                <a:gd name="connsiteY2" fmla="*/ 95309 h 95309"/>
                <a:gd name="connsiteX3" fmla="*/ 0 w 84507"/>
                <a:gd name="connsiteY3" fmla="*/ 65048 h 95309"/>
                <a:gd name="connsiteX4" fmla="*/ 57333 w 84507"/>
                <a:gd name="connsiteY4" fmla="*/ 0 h 9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07" h="95309">
                  <a:moveTo>
                    <a:pt x="57333" y="0"/>
                  </a:moveTo>
                  <a:lnTo>
                    <a:pt x="84508" y="30278"/>
                  </a:lnTo>
                  <a:lnTo>
                    <a:pt x="27175" y="95309"/>
                  </a:lnTo>
                  <a:lnTo>
                    <a:pt x="0" y="65048"/>
                  </a:lnTo>
                  <a:lnTo>
                    <a:pt x="57333" y="0"/>
                  </a:lnTo>
                  <a:close/>
                </a:path>
              </a:pathLst>
            </a:custGeom>
            <a:solidFill>
              <a:srgbClr val="0E405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0B5C639-BF20-8C95-DE6D-BC424024ADB0}"/>
                </a:ext>
              </a:extLst>
            </p:cNvPr>
            <p:cNvSpPr/>
            <p:nvPr/>
          </p:nvSpPr>
          <p:spPr>
            <a:xfrm>
              <a:off x="9743807" y="2661123"/>
              <a:ext cx="460466" cy="515345"/>
            </a:xfrm>
            <a:custGeom>
              <a:avLst/>
              <a:gdLst>
                <a:gd name="connsiteX0" fmla="*/ 176206 w 460466"/>
                <a:gd name="connsiteY0" fmla="*/ 6753 h 515345"/>
                <a:gd name="connsiteX1" fmla="*/ 6471 w 460466"/>
                <a:gd name="connsiteY1" fmla="*/ 199257 h 515345"/>
                <a:gd name="connsiteX2" fmla="*/ 284271 w 460466"/>
                <a:gd name="connsiteY2" fmla="*/ 508587 h 515345"/>
                <a:gd name="connsiteX3" fmla="*/ 453989 w 460466"/>
                <a:gd name="connsiteY3" fmla="*/ 316083 h 515345"/>
                <a:gd name="connsiteX4" fmla="*/ 176206 w 460466"/>
                <a:gd name="connsiteY4" fmla="*/ 6753 h 515345"/>
                <a:gd name="connsiteX5" fmla="*/ 176206 w 460466"/>
                <a:gd name="connsiteY5" fmla="*/ 6753 h 515345"/>
                <a:gd name="connsiteX6" fmla="*/ 181624 w 460466"/>
                <a:gd name="connsiteY6" fmla="*/ 31905 h 515345"/>
                <a:gd name="connsiteX7" fmla="*/ 28913 w 460466"/>
                <a:gd name="connsiteY7" fmla="*/ 205104 h 515345"/>
                <a:gd name="connsiteX8" fmla="*/ 278853 w 460466"/>
                <a:gd name="connsiteY8" fmla="*/ 483419 h 515345"/>
                <a:gd name="connsiteX9" fmla="*/ 431564 w 460466"/>
                <a:gd name="connsiteY9" fmla="*/ 310220 h 515345"/>
                <a:gd name="connsiteX10" fmla="*/ 181624 w 460466"/>
                <a:gd name="connsiteY10" fmla="*/ 31905 h 515345"/>
                <a:gd name="connsiteX11" fmla="*/ 181624 w 460466"/>
                <a:gd name="connsiteY11" fmla="*/ 31905 h 51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0466" h="515345">
                  <a:moveTo>
                    <a:pt x="176206" y="6753"/>
                  </a:moveTo>
                  <a:cubicBezTo>
                    <a:pt x="52711" y="-25479"/>
                    <a:pt x="-23344" y="60777"/>
                    <a:pt x="6471" y="199257"/>
                  </a:cubicBezTo>
                  <a:cubicBezTo>
                    <a:pt x="36303" y="337755"/>
                    <a:pt x="160776" y="476355"/>
                    <a:pt x="284271" y="508587"/>
                  </a:cubicBezTo>
                  <a:cubicBezTo>
                    <a:pt x="407766" y="540837"/>
                    <a:pt x="483822" y="454563"/>
                    <a:pt x="453989" y="316083"/>
                  </a:cubicBezTo>
                  <a:cubicBezTo>
                    <a:pt x="424192" y="177603"/>
                    <a:pt x="299702" y="38986"/>
                    <a:pt x="176206" y="6753"/>
                  </a:cubicBezTo>
                  <a:lnTo>
                    <a:pt x="176206" y="6753"/>
                  </a:lnTo>
                  <a:close/>
                  <a:moveTo>
                    <a:pt x="181624" y="31905"/>
                  </a:moveTo>
                  <a:cubicBezTo>
                    <a:pt x="70507" y="2896"/>
                    <a:pt x="2082" y="80511"/>
                    <a:pt x="28913" y="205104"/>
                  </a:cubicBezTo>
                  <a:cubicBezTo>
                    <a:pt x="55746" y="329714"/>
                    <a:pt x="167736" y="454409"/>
                    <a:pt x="278853" y="483419"/>
                  </a:cubicBezTo>
                  <a:cubicBezTo>
                    <a:pt x="389970" y="512428"/>
                    <a:pt x="458396" y="434812"/>
                    <a:pt x="431564" y="310220"/>
                  </a:cubicBezTo>
                  <a:cubicBezTo>
                    <a:pt x="404732" y="185627"/>
                    <a:pt x="292741" y="60914"/>
                    <a:pt x="181624" y="31905"/>
                  </a:cubicBezTo>
                  <a:lnTo>
                    <a:pt x="181624" y="31905"/>
                  </a:lnTo>
                  <a:close/>
                </a:path>
              </a:pathLst>
            </a:custGeom>
            <a:solidFill>
              <a:srgbClr val="0F405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CBB45E3-F0AC-E6D6-052E-113F6461248A}"/>
                </a:ext>
              </a:extLst>
            </p:cNvPr>
            <p:cNvSpPr/>
            <p:nvPr/>
          </p:nvSpPr>
          <p:spPr>
            <a:xfrm>
              <a:off x="9632834" y="3072121"/>
              <a:ext cx="226316" cy="250746"/>
            </a:xfrm>
            <a:custGeom>
              <a:avLst/>
              <a:gdLst>
                <a:gd name="connsiteX0" fmla="*/ 153654 w 226316"/>
                <a:gd name="connsiteY0" fmla="*/ 11247 h 250746"/>
                <a:gd name="connsiteX1" fmla="*/ 178411 w 226316"/>
                <a:gd name="connsiteY1" fmla="*/ 0 h 250746"/>
                <a:gd name="connsiteX2" fmla="*/ 203289 w 226316"/>
                <a:gd name="connsiteY2" fmla="*/ 11025 h 250746"/>
                <a:gd name="connsiteX3" fmla="*/ 217810 w 226316"/>
                <a:gd name="connsiteY3" fmla="*/ 27192 h 250746"/>
                <a:gd name="connsiteX4" fmla="*/ 218016 w 226316"/>
                <a:gd name="connsiteY4" fmla="*/ 71358 h 250746"/>
                <a:gd name="connsiteX5" fmla="*/ 71615 w 226316"/>
                <a:gd name="connsiteY5" fmla="*/ 237407 h 250746"/>
                <a:gd name="connsiteX6" fmla="*/ 42246 w 226316"/>
                <a:gd name="connsiteY6" fmla="*/ 250746 h 250746"/>
                <a:gd name="connsiteX7" fmla="*/ 12756 w 226316"/>
                <a:gd name="connsiteY7" fmla="*/ 237681 h 250746"/>
                <a:gd name="connsiteX8" fmla="*/ 12756 w 226316"/>
                <a:gd name="connsiteY8" fmla="*/ 237681 h 250746"/>
                <a:gd name="connsiteX9" fmla="*/ 12448 w 226316"/>
                <a:gd name="connsiteY9" fmla="*/ 171433 h 250746"/>
                <a:gd name="connsiteX10" fmla="*/ 153654 w 226316"/>
                <a:gd name="connsiteY10" fmla="*/ 11247 h 250746"/>
                <a:gd name="connsiteX11" fmla="*/ 153654 w 226316"/>
                <a:gd name="connsiteY11" fmla="*/ 11247 h 25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316" h="250746">
                  <a:moveTo>
                    <a:pt x="153654" y="11247"/>
                  </a:moveTo>
                  <a:cubicBezTo>
                    <a:pt x="159929" y="4132"/>
                    <a:pt x="168947" y="35"/>
                    <a:pt x="178411" y="0"/>
                  </a:cubicBezTo>
                  <a:cubicBezTo>
                    <a:pt x="187892" y="-34"/>
                    <a:pt x="196945" y="3961"/>
                    <a:pt x="203289" y="11025"/>
                  </a:cubicBezTo>
                  <a:cubicBezTo>
                    <a:pt x="208141" y="16425"/>
                    <a:pt x="213147" y="22015"/>
                    <a:pt x="217810" y="27192"/>
                  </a:cubicBezTo>
                  <a:cubicBezTo>
                    <a:pt x="229075" y="39725"/>
                    <a:pt x="229161" y="58722"/>
                    <a:pt x="218016" y="71358"/>
                  </a:cubicBezTo>
                  <a:cubicBezTo>
                    <a:pt x="183589" y="110414"/>
                    <a:pt x="111974" y="191647"/>
                    <a:pt x="71615" y="237407"/>
                  </a:cubicBezTo>
                  <a:cubicBezTo>
                    <a:pt x="64174" y="245842"/>
                    <a:pt x="53493" y="250695"/>
                    <a:pt x="42246" y="250746"/>
                  </a:cubicBezTo>
                  <a:cubicBezTo>
                    <a:pt x="30999" y="250797"/>
                    <a:pt x="20266" y="246048"/>
                    <a:pt x="12756" y="237681"/>
                  </a:cubicBezTo>
                  <a:lnTo>
                    <a:pt x="12756" y="237681"/>
                  </a:lnTo>
                  <a:cubicBezTo>
                    <a:pt x="-4132" y="218873"/>
                    <a:pt x="-4268" y="190396"/>
                    <a:pt x="12448" y="171433"/>
                  </a:cubicBezTo>
                  <a:cubicBezTo>
                    <a:pt x="50887" y="127816"/>
                    <a:pt x="117649" y="52087"/>
                    <a:pt x="153654" y="11247"/>
                  </a:cubicBezTo>
                  <a:lnTo>
                    <a:pt x="153654" y="11247"/>
                  </a:lnTo>
                  <a:close/>
                </a:path>
              </a:pathLst>
            </a:custGeom>
            <a:solidFill>
              <a:srgbClr val="09273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D4DDE9F-A3FF-0A96-1573-F7E7E3171EF3}"/>
                </a:ext>
              </a:extLst>
            </p:cNvPr>
            <p:cNvSpPr/>
            <p:nvPr/>
          </p:nvSpPr>
          <p:spPr>
            <a:xfrm>
              <a:off x="6469239" y="3307916"/>
              <a:ext cx="5133058" cy="2587317"/>
            </a:xfrm>
            <a:custGeom>
              <a:avLst/>
              <a:gdLst>
                <a:gd name="connsiteX0" fmla="*/ 5133059 w 5133058"/>
                <a:gd name="connsiteY0" fmla="*/ 1295699 h 2587317"/>
                <a:gd name="connsiteX1" fmla="*/ 2578368 w 5133058"/>
                <a:gd name="connsiteY1" fmla="*/ 2587318 h 2587317"/>
                <a:gd name="connsiteX2" fmla="*/ 0 w 5133058"/>
                <a:gd name="connsiteY2" fmla="*/ 1292373 h 2587317"/>
                <a:gd name="connsiteX3" fmla="*/ 2550627 w 5133058"/>
                <a:gd name="connsiteY3" fmla="*/ 0 h 2587317"/>
                <a:gd name="connsiteX4" fmla="*/ 5133059 w 5133058"/>
                <a:gd name="connsiteY4" fmla="*/ 1295699 h 2587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3058" h="2587317">
                  <a:moveTo>
                    <a:pt x="5133059" y="1295699"/>
                  </a:moveTo>
                  <a:lnTo>
                    <a:pt x="2578368" y="2587318"/>
                  </a:lnTo>
                  <a:lnTo>
                    <a:pt x="0" y="1292373"/>
                  </a:lnTo>
                  <a:lnTo>
                    <a:pt x="2550627" y="0"/>
                  </a:lnTo>
                  <a:lnTo>
                    <a:pt x="5133059" y="1295699"/>
                  </a:lnTo>
                  <a:close/>
                </a:path>
              </a:pathLst>
            </a:custGeom>
            <a:solidFill>
              <a:srgbClr val="A6CD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C9E2BC2-7634-5018-8D19-148E4B565AD7}"/>
                </a:ext>
              </a:extLst>
            </p:cNvPr>
            <p:cNvSpPr/>
            <p:nvPr/>
          </p:nvSpPr>
          <p:spPr>
            <a:xfrm>
              <a:off x="9036429" y="4603616"/>
              <a:ext cx="2565869" cy="1433579"/>
            </a:xfrm>
            <a:custGeom>
              <a:avLst/>
              <a:gdLst>
                <a:gd name="connsiteX0" fmla="*/ 2565870 w 2565869"/>
                <a:gd name="connsiteY0" fmla="*/ 156414 h 1433579"/>
                <a:gd name="connsiteX1" fmla="*/ 2565870 w 2565869"/>
                <a:gd name="connsiteY1" fmla="*/ 0 h 1433579"/>
                <a:gd name="connsiteX2" fmla="*/ 4526 w 2565869"/>
                <a:gd name="connsiteY2" fmla="*/ 1291618 h 1433579"/>
                <a:gd name="connsiteX3" fmla="*/ 0 w 2565869"/>
                <a:gd name="connsiteY3" fmla="*/ 1433579 h 1433579"/>
                <a:gd name="connsiteX4" fmla="*/ 2565870 w 2565869"/>
                <a:gd name="connsiteY4" fmla="*/ 156414 h 143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5869" h="1433579">
                  <a:moveTo>
                    <a:pt x="2565870" y="156414"/>
                  </a:moveTo>
                  <a:lnTo>
                    <a:pt x="2565870" y="0"/>
                  </a:lnTo>
                  <a:lnTo>
                    <a:pt x="4526" y="1291618"/>
                  </a:lnTo>
                  <a:lnTo>
                    <a:pt x="0" y="1433579"/>
                  </a:lnTo>
                  <a:lnTo>
                    <a:pt x="2565870" y="156414"/>
                  </a:lnTo>
                  <a:close/>
                </a:path>
              </a:pathLst>
            </a:custGeom>
            <a:solidFill>
              <a:srgbClr val="C6DFFE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1C8B103-42AD-1174-6E4A-2EDFC66DADF4}"/>
                </a:ext>
              </a:extLst>
            </p:cNvPr>
            <p:cNvSpPr/>
            <p:nvPr/>
          </p:nvSpPr>
          <p:spPr>
            <a:xfrm>
              <a:off x="6464713" y="4585990"/>
              <a:ext cx="2577887" cy="1451204"/>
            </a:xfrm>
            <a:custGeom>
              <a:avLst/>
              <a:gdLst>
                <a:gd name="connsiteX0" fmla="*/ 2577888 w 2577887"/>
                <a:gd name="connsiteY0" fmla="*/ 1309243 h 1451204"/>
                <a:gd name="connsiteX1" fmla="*/ 2571716 w 2577887"/>
                <a:gd name="connsiteY1" fmla="*/ 1451204 h 1451204"/>
                <a:gd name="connsiteX2" fmla="*/ 4526 w 2577887"/>
                <a:gd name="connsiteY2" fmla="*/ 141961 h 1451204"/>
                <a:gd name="connsiteX3" fmla="*/ 0 w 2577887"/>
                <a:gd name="connsiteY3" fmla="*/ 0 h 1451204"/>
                <a:gd name="connsiteX4" fmla="*/ 2577888 w 2577887"/>
                <a:gd name="connsiteY4" fmla="*/ 1309243 h 145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7887" h="1451204">
                  <a:moveTo>
                    <a:pt x="2577888" y="1309243"/>
                  </a:moveTo>
                  <a:lnTo>
                    <a:pt x="2571716" y="1451204"/>
                  </a:lnTo>
                  <a:lnTo>
                    <a:pt x="4526" y="141961"/>
                  </a:lnTo>
                  <a:lnTo>
                    <a:pt x="0" y="0"/>
                  </a:lnTo>
                  <a:lnTo>
                    <a:pt x="2577888" y="1309243"/>
                  </a:lnTo>
                  <a:close/>
                </a:path>
              </a:pathLst>
            </a:custGeom>
            <a:solidFill>
              <a:srgbClr val="C6DFFE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图形 203">
              <a:extLst>
                <a:ext uri="{FF2B5EF4-FFF2-40B4-BE49-F238E27FC236}">
                  <a16:creationId xmlns:a16="http://schemas.microsoft.com/office/drawing/2014/main" id="{3EAC8EAA-A5CD-BFB4-4EB2-724308FB1860}"/>
                </a:ext>
              </a:extLst>
            </p:cNvPr>
            <p:cNvGrpSpPr/>
            <p:nvPr/>
          </p:nvGrpSpPr>
          <p:grpSpPr>
            <a:xfrm>
              <a:off x="8146804" y="3184592"/>
              <a:ext cx="668453" cy="1001952"/>
              <a:chOff x="8146804" y="3184592"/>
              <a:chExt cx="668453" cy="1001952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5E88B73-580A-F940-0399-3987FD9D7612}"/>
                  </a:ext>
                </a:extLst>
              </p:cNvPr>
              <p:cNvSpPr/>
              <p:nvPr/>
            </p:nvSpPr>
            <p:spPr>
              <a:xfrm>
                <a:off x="8272413" y="3229718"/>
                <a:ext cx="542844" cy="831219"/>
              </a:xfrm>
              <a:custGeom>
                <a:avLst/>
                <a:gdLst>
                  <a:gd name="connsiteX0" fmla="*/ 477282 w 542844"/>
                  <a:gd name="connsiteY0" fmla="*/ 0 h 831219"/>
                  <a:gd name="connsiteX1" fmla="*/ 446 w 542844"/>
                  <a:gd name="connsiteY1" fmla="*/ 217896 h 831219"/>
                  <a:gd name="connsiteX2" fmla="*/ 126238 w 542844"/>
                  <a:gd name="connsiteY2" fmla="*/ 817868 h 831219"/>
                  <a:gd name="connsiteX3" fmla="*/ 275571 w 542844"/>
                  <a:gd name="connsiteY3" fmla="*/ 800997 h 831219"/>
                  <a:gd name="connsiteX4" fmla="*/ 542845 w 542844"/>
                  <a:gd name="connsiteY4" fmla="*/ 750111 h 83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844" h="831219">
                    <a:moveTo>
                      <a:pt x="477282" y="0"/>
                    </a:moveTo>
                    <a:cubicBezTo>
                      <a:pt x="361091" y="34170"/>
                      <a:pt x="-14711" y="98944"/>
                      <a:pt x="446" y="217896"/>
                    </a:cubicBezTo>
                    <a:cubicBezTo>
                      <a:pt x="19013" y="363628"/>
                      <a:pt x="36056" y="628364"/>
                      <a:pt x="126238" y="817868"/>
                    </a:cubicBezTo>
                    <a:cubicBezTo>
                      <a:pt x="142766" y="852587"/>
                      <a:pt x="225594" y="809621"/>
                      <a:pt x="275571" y="800997"/>
                    </a:cubicBezTo>
                    <a:cubicBezTo>
                      <a:pt x="363337" y="785841"/>
                      <a:pt x="455834" y="756883"/>
                      <a:pt x="542845" y="750111"/>
                    </a:cubicBezTo>
                  </a:path>
                </a:pathLst>
              </a:custGeom>
              <a:solidFill>
                <a:srgbClr val="6EA4F5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E52E78C-7EC7-DC16-3BEB-3823AB26613F}"/>
                  </a:ext>
                </a:extLst>
              </p:cNvPr>
              <p:cNvSpPr/>
              <p:nvPr/>
            </p:nvSpPr>
            <p:spPr>
              <a:xfrm>
                <a:off x="8146804" y="3184592"/>
                <a:ext cx="467874" cy="1001952"/>
              </a:xfrm>
              <a:custGeom>
                <a:avLst/>
                <a:gdLst>
                  <a:gd name="connsiteX0" fmla="*/ 424103 w 467874"/>
                  <a:gd name="connsiteY0" fmla="*/ 114597 h 1001952"/>
                  <a:gd name="connsiteX1" fmla="*/ 411262 w 467874"/>
                  <a:gd name="connsiteY1" fmla="*/ 118043 h 1001952"/>
                  <a:gd name="connsiteX2" fmla="*/ 389127 w 467874"/>
                  <a:gd name="connsiteY2" fmla="*/ 125038 h 1001952"/>
                  <a:gd name="connsiteX3" fmla="*/ 325039 w 467874"/>
                  <a:gd name="connsiteY3" fmla="*/ 145561 h 1001952"/>
                  <a:gd name="connsiteX4" fmla="*/ 178055 w 467874"/>
                  <a:gd name="connsiteY4" fmla="*/ 279978 h 1001952"/>
                  <a:gd name="connsiteX5" fmla="*/ 313124 w 467874"/>
                  <a:gd name="connsiteY5" fmla="*/ 832321 h 1001952"/>
                  <a:gd name="connsiteX6" fmla="*/ 202470 w 467874"/>
                  <a:gd name="connsiteY6" fmla="*/ 1001165 h 1001952"/>
                  <a:gd name="connsiteX7" fmla="*/ 84547 w 467874"/>
                  <a:gd name="connsiteY7" fmla="*/ 844083 h 1001952"/>
                  <a:gd name="connsiteX8" fmla="*/ 17304 w 467874"/>
                  <a:gd name="connsiteY8" fmla="*/ 249065 h 1001952"/>
                  <a:gd name="connsiteX9" fmla="*/ 15709 w 467874"/>
                  <a:gd name="connsiteY9" fmla="*/ 27140 h 1001952"/>
                  <a:gd name="connsiteX10" fmla="*/ 131867 w 467874"/>
                  <a:gd name="connsiteY10" fmla="*/ 10647 h 1001952"/>
                  <a:gd name="connsiteX11" fmla="*/ 467874 w 467874"/>
                  <a:gd name="connsiteY11" fmla="*/ 0 h 100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7874" h="1001952">
                    <a:moveTo>
                      <a:pt x="424103" y="114597"/>
                    </a:moveTo>
                    <a:cubicBezTo>
                      <a:pt x="427789" y="117049"/>
                      <a:pt x="415514" y="116775"/>
                      <a:pt x="411262" y="118043"/>
                    </a:cubicBezTo>
                    <a:cubicBezTo>
                      <a:pt x="403855" y="120272"/>
                      <a:pt x="396483" y="122655"/>
                      <a:pt x="389127" y="125038"/>
                    </a:cubicBezTo>
                    <a:cubicBezTo>
                      <a:pt x="367782" y="131931"/>
                      <a:pt x="346316" y="138497"/>
                      <a:pt x="325039" y="145561"/>
                    </a:cubicBezTo>
                    <a:cubicBezTo>
                      <a:pt x="252430" y="169650"/>
                      <a:pt x="170443" y="229263"/>
                      <a:pt x="178055" y="279978"/>
                    </a:cubicBezTo>
                    <a:cubicBezTo>
                      <a:pt x="202435" y="442512"/>
                      <a:pt x="242846" y="662328"/>
                      <a:pt x="313124" y="832321"/>
                    </a:cubicBezTo>
                    <a:cubicBezTo>
                      <a:pt x="344396" y="907965"/>
                      <a:pt x="308495" y="1012035"/>
                      <a:pt x="202470" y="1001165"/>
                    </a:cubicBezTo>
                    <a:cubicBezTo>
                      <a:pt x="126620" y="993399"/>
                      <a:pt x="100474" y="904913"/>
                      <a:pt x="84547" y="844083"/>
                    </a:cubicBezTo>
                    <a:cubicBezTo>
                      <a:pt x="34226" y="652007"/>
                      <a:pt x="35872" y="445838"/>
                      <a:pt x="17304" y="249065"/>
                    </a:cubicBezTo>
                    <a:cubicBezTo>
                      <a:pt x="11972" y="192555"/>
                      <a:pt x="-17843" y="79998"/>
                      <a:pt x="15709" y="27140"/>
                    </a:cubicBezTo>
                    <a:cubicBezTo>
                      <a:pt x="36112" y="-5006"/>
                      <a:pt x="101829" y="9173"/>
                      <a:pt x="131867" y="10647"/>
                    </a:cubicBezTo>
                    <a:cubicBezTo>
                      <a:pt x="244286" y="16150"/>
                      <a:pt x="355986" y="11196"/>
                      <a:pt x="467874" y="0"/>
                    </a:cubicBezTo>
                  </a:path>
                </a:pathLst>
              </a:custGeom>
              <a:solidFill>
                <a:srgbClr val="5192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0993D68-A448-9746-41F5-83F7AB9DBC69}"/>
                </a:ext>
              </a:extLst>
            </p:cNvPr>
            <p:cNvSpPr/>
            <p:nvPr/>
          </p:nvSpPr>
          <p:spPr>
            <a:xfrm>
              <a:off x="8614662" y="4546077"/>
              <a:ext cx="175450" cy="140454"/>
            </a:xfrm>
            <a:custGeom>
              <a:avLst/>
              <a:gdLst>
                <a:gd name="connsiteX0" fmla="*/ 0 w 175450"/>
                <a:gd name="connsiteY0" fmla="*/ 12121 h 140454"/>
                <a:gd name="connsiteX1" fmla="*/ 3515 w 175450"/>
                <a:gd name="connsiteY1" fmla="*/ 52634 h 140454"/>
                <a:gd name="connsiteX2" fmla="*/ 5161 w 175450"/>
                <a:gd name="connsiteY2" fmla="*/ 68614 h 140454"/>
                <a:gd name="connsiteX3" fmla="*/ 19219 w 175450"/>
                <a:gd name="connsiteY3" fmla="*/ 77786 h 140454"/>
                <a:gd name="connsiteX4" fmla="*/ 48572 w 175450"/>
                <a:gd name="connsiteY4" fmla="*/ 95326 h 140454"/>
                <a:gd name="connsiteX5" fmla="*/ 73055 w 175450"/>
                <a:gd name="connsiteY5" fmla="*/ 119243 h 140454"/>
                <a:gd name="connsiteX6" fmla="*/ 147944 w 175450"/>
                <a:gd name="connsiteY6" fmla="*/ 136251 h 140454"/>
                <a:gd name="connsiteX7" fmla="*/ 171158 w 175450"/>
                <a:gd name="connsiteY7" fmla="*/ 122895 h 140454"/>
                <a:gd name="connsiteX8" fmla="*/ 175376 w 175450"/>
                <a:gd name="connsiteY8" fmla="*/ 107944 h 140454"/>
                <a:gd name="connsiteX9" fmla="*/ 135994 w 175450"/>
                <a:gd name="connsiteY9" fmla="*/ 57950 h 140454"/>
                <a:gd name="connsiteX10" fmla="*/ 105167 w 175450"/>
                <a:gd name="connsiteY10" fmla="*/ 21670 h 140454"/>
                <a:gd name="connsiteX11" fmla="*/ 96098 w 175450"/>
                <a:gd name="connsiteY11" fmla="*/ 1851 h 140454"/>
                <a:gd name="connsiteX12" fmla="*/ 68409 w 175450"/>
                <a:gd name="connsiteY12" fmla="*/ 308 h 140454"/>
                <a:gd name="connsiteX13" fmla="*/ 45554 w 175450"/>
                <a:gd name="connsiteY13" fmla="*/ 548 h 140454"/>
                <a:gd name="connsiteX14" fmla="*/ 11230 w 175450"/>
                <a:gd name="connsiteY14" fmla="*/ 2005 h 14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5450" h="140454">
                  <a:moveTo>
                    <a:pt x="0" y="12121"/>
                  </a:moveTo>
                  <a:cubicBezTo>
                    <a:pt x="4012" y="24054"/>
                    <a:pt x="2795" y="39793"/>
                    <a:pt x="3515" y="52634"/>
                  </a:cubicBezTo>
                  <a:cubicBezTo>
                    <a:pt x="3772" y="57263"/>
                    <a:pt x="2520" y="64499"/>
                    <a:pt x="5161" y="68614"/>
                  </a:cubicBezTo>
                  <a:cubicBezTo>
                    <a:pt x="8144" y="73260"/>
                    <a:pt x="14642" y="75231"/>
                    <a:pt x="19219" y="77786"/>
                  </a:cubicBezTo>
                  <a:cubicBezTo>
                    <a:pt x="29164" y="83307"/>
                    <a:pt x="39091" y="89068"/>
                    <a:pt x="48572" y="95326"/>
                  </a:cubicBezTo>
                  <a:cubicBezTo>
                    <a:pt x="58242" y="101704"/>
                    <a:pt x="64517" y="111613"/>
                    <a:pt x="73055" y="119243"/>
                  </a:cubicBezTo>
                  <a:cubicBezTo>
                    <a:pt x="95206" y="139079"/>
                    <a:pt x="119861" y="145612"/>
                    <a:pt x="147944" y="136251"/>
                  </a:cubicBezTo>
                  <a:cubicBezTo>
                    <a:pt x="156088" y="133542"/>
                    <a:pt x="166169" y="130456"/>
                    <a:pt x="171158" y="122895"/>
                  </a:cubicBezTo>
                  <a:cubicBezTo>
                    <a:pt x="174073" y="118488"/>
                    <a:pt x="175119" y="113122"/>
                    <a:pt x="175376" y="107944"/>
                  </a:cubicBezTo>
                  <a:cubicBezTo>
                    <a:pt x="176868" y="78197"/>
                    <a:pt x="155488" y="74289"/>
                    <a:pt x="135994" y="57950"/>
                  </a:cubicBezTo>
                  <a:cubicBezTo>
                    <a:pt x="123804" y="47731"/>
                    <a:pt x="113106" y="35507"/>
                    <a:pt x="105167" y="21670"/>
                  </a:cubicBezTo>
                  <a:cubicBezTo>
                    <a:pt x="102767" y="17470"/>
                    <a:pt x="100298" y="4234"/>
                    <a:pt x="96098" y="1851"/>
                  </a:cubicBezTo>
                  <a:cubicBezTo>
                    <a:pt x="90491" y="-1338"/>
                    <a:pt x="74615" y="633"/>
                    <a:pt x="68409" y="308"/>
                  </a:cubicBezTo>
                  <a:cubicBezTo>
                    <a:pt x="60848" y="-104"/>
                    <a:pt x="53115" y="291"/>
                    <a:pt x="45554" y="548"/>
                  </a:cubicBezTo>
                  <a:cubicBezTo>
                    <a:pt x="34084" y="942"/>
                    <a:pt x="22683" y="1834"/>
                    <a:pt x="11230" y="2005"/>
                  </a:cubicBezTo>
                </a:path>
              </a:pathLst>
            </a:custGeom>
            <a:solidFill>
              <a:srgbClr val="32377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122C9994-0984-49B3-CC30-A49DA6112E54}"/>
                </a:ext>
              </a:extLst>
            </p:cNvPr>
            <p:cNvSpPr/>
            <p:nvPr/>
          </p:nvSpPr>
          <p:spPr>
            <a:xfrm>
              <a:off x="8724502" y="3268099"/>
              <a:ext cx="267727" cy="261430"/>
            </a:xfrm>
            <a:custGeom>
              <a:avLst/>
              <a:gdLst>
                <a:gd name="connsiteX0" fmla="*/ 119902 w 267727"/>
                <a:gd name="connsiteY0" fmla="*/ 35068 h 261430"/>
                <a:gd name="connsiteX1" fmla="*/ 6128 w 267727"/>
                <a:gd name="connsiteY1" fmla="*/ 18918 h 261430"/>
                <a:gd name="connsiteX2" fmla="*/ 195152 w 267727"/>
                <a:gd name="connsiteY2" fmla="*/ 259822 h 261430"/>
                <a:gd name="connsiteX3" fmla="*/ 244015 w 267727"/>
                <a:gd name="connsiteY3" fmla="*/ 158684 h 261430"/>
                <a:gd name="connsiteX4" fmla="*/ 119902 w 267727"/>
                <a:gd name="connsiteY4" fmla="*/ 35068 h 261430"/>
                <a:gd name="connsiteX5" fmla="*/ 119902 w 267727"/>
                <a:gd name="connsiteY5" fmla="*/ 35068 h 26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727" h="261430">
                  <a:moveTo>
                    <a:pt x="119902" y="35068"/>
                  </a:moveTo>
                  <a:cubicBezTo>
                    <a:pt x="119902" y="35068"/>
                    <a:pt x="48425" y="-31609"/>
                    <a:pt x="6128" y="18918"/>
                  </a:cubicBezTo>
                  <a:cubicBezTo>
                    <a:pt x="-36169" y="69444"/>
                    <a:pt x="152838" y="237825"/>
                    <a:pt x="195152" y="259822"/>
                  </a:cubicBezTo>
                  <a:cubicBezTo>
                    <a:pt x="214474" y="269869"/>
                    <a:pt x="311875" y="232459"/>
                    <a:pt x="244015" y="158684"/>
                  </a:cubicBezTo>
                  <a:cubicBezTo>
                    <a:pt x="150695" y="57237"/>
                    <a:pt x="119902" y="35068"/>
                    <a:pt x="119902" y="35068"/>
                  </a:cubicBezTo>
                  <a:lnTo>
                    <a:pt x="119902" y="35068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891C82B-342C-D1CB-0011-5D46C90D00C4}"/>
                </a:ext>
              </a:extLst>
            </p:cNvPr>
            <p:cNvSpPr/>
            <p:nvPr/>
          </p:nvSpPr>
          <p:spPr>
            <a:xfrm>
              <a:off x="9153879" y="3329322"/>
              <a:ext cx="148570" cy="109787"/>
            </a:xfrm>
            <a:custGeom>
              <a:avLst/>
              <a:gdLst>
                <a:gd name="connsiteX0" fmla="*/ 19075 w 148570"/>
                <a:gd name="connsiteY0" fmla="*/ 109788 h 109787"/>
                <a:gd name="connsiteX1" fmla="*/ 144508 w 148570"/>
                <a:gd name="connsiteY1" fmla="*/ 76132 h 109787"/>
                <a:gd name="connsiteX2" fmla="*/ 107938 w 148570"/>
                <a:gd name="connsiteY2" fmla="*/ 33098 h 109787"/>
                <a:gd name="connsiteX3" fmla="*/ 89919 w 148570"/>
                <a:gd name="connsiteY3" fmla="*/ 32789 h 109787"/>
                <a:gd name="connsiteX4" fmla="*/ 88015 w 148570"/>
                <a:gd name="connsiteY4" fmla="*/ 34058 h 109787"/>
                <a:gd name="connsiteX5" fmla="*/ 113476 w 148570"/>
                <a:gd name="connsiteY5" fmla="*/ 2700 h 109787"/>
                <a:gd name="connsiteX6" fmla="*/ 54857 w 148570"/>
                <a:gd name="connsiteY6" fmla="*/ 34435 h 109787"/>
                <a:gd name="connsiteX7" fmla="*/ 2342 w 148570"/>
                <a:gd name="connsiteY7" fmla="*/ 55798 h 109787"/>
                <a:gd name="connsiteX8" fmla="*/ 19075 w 148570"/>
                <a:gd name="connsiteY8" fmla="*/ 109788 h 109787"/>
                <a:gd name="connsiteX9" fmla="*/ 19075 w 148570"/>
                <a:gd name="connsiteY9" fmla="*/ 109788 h 10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8570" h="109787">
                  <a:moveTo>
                    <a:pt x="19075" y="109788"/>
                  </a:moveTo>
                  <a:cubicBezTo>
                    <a:pt x="19075" y="109788"/>
                    <a:pt x="124929" y="99106"/>
                    <a:pt x="144508" y="76132"/>
                  </a:cubicBezTo>
                  <a:cubicBezTo>
                    <a:pt x="158876" y="59261"/>
                    <a:pt x="132387" y="40539"/>
                    <a:pt x="107938" y="33098"/>
                  </a:cubicBezTo>
                  <a:cubicBezTo>
                    <a:pt x="99091" y="30389"/>
                    <a:pt x="100206" y="33852"/>
                    <a:pt x="89919" y="32789"/>
                  </a:cubicBezTo>
                  <a:cubicBezTo>
                    <a:pt x="51240" y="28863"/>
                    <a:pt x="88015" y="34058"/>
                    <a:pt x="88015" y="34058"/>
                  </a:cubicBezTo>
                  <a:cubicBezTo>
                    <a:pt x="88015" y="34058"/>
                    <a:pt x="122134" y="12078"/>
                    <a:pt x="113476" y="2700"/>
                  </a:cubicBezTo>
                  <a:cubicBezTo>
                    <a:pt x="104800" y="-6679"/>
                    <a:pt x="100274" y="9455"/>
                    <a:pt x="54857" y="34435"/>
                  </a:cubicBezTo>
                  <a:cubicBezTo>
                    <a:pt x="9440" y="59415"/>
                    <a:pt x="2342" y="55798"/>
                    <a:pt x="2342" y="55798"/>
                  </a:cubicBezTo>
                  <a:cubicBezTo>
                    <a:pt x="2342" y="55798"/>
                    <a:pt x="-9231" y="104970"/>
                    <a:pt x="19075" y="109788"/>
                  </a:cubicBezTo>
                  <a:lnTo>
                    <a:pt x="19075" y="109788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31D2865-2F21-B058-16E9-370C747BE3BC}"/>
                </a:ext>
              </a:extLst>
            </p:cNvPr>
            <p:cNvSpPr/>
            <p:nvPr/>
          </p:nvSpPr>
          <p:spPr>
            <a:xfrm>
              <a:off x="8897217" y="3367410"/>
              <a:ext cx="289479" cy="166249"/>
            </a:xfrm>
            <a:custGeom>
              <a:avLst/>
              <a:gdLst>
                <a:gd name="connsiteX0" fmla="*/ 262382 w 289479"/>
                <a:gd name="connsiteY0" fmla="*/ 0 h 166249"/>
                <a:gd name="connsiteX1" fmla="*/ 24100 w 289479"/>
                <a:gd name="connsiteY1" fmla="*/ 72695 h 166249"/>
                <a:gd name="connsiteX2" fmla="*/ 11567 w 289479"/>
                <a:gd name="connsiteY2" fmla="*/ 151699 h 166249"/>
                <a:gd name="connsiteX3" fmla="*/ 82822 w 289479"/>
                <a:gd name="connsiteY3" fmla="*/ 160528 h 166249"/>
                <a:gd name="connsiteX4" fmla="*/ 286762 w 289479"/>
                <a:gd name="connsiteY4" fmla="*/ 81644 h 166249"/>
                <a:gd name="connsiteX5" fmla="*/ 262382 w 289479"/>
                <a:gd name="connsiteY5" fmla="*/ 0 h 166249"/>
                <a:gd name="connsiteX6" fmla="*/ 262382 w 289479"/>
                <a:gd name="connsiteY6" fmla="*/ 0 h 1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79" h="166249">
                  <a:moveTo>
                    <a:pt x="262382" y="0"/>
                  </a:moveTo>
                  <a:cubicBezTo>
                    <a:pt x="262382" y="0"/>
                    <a:pt x="57842" y="45914"/>
                    <a:pt x="24100" y="72695"/>
                  </a:cubicBezTo>
                  <a:cubicBezTo>
                    <a:pt x="-9641" y="99475"/>
                    <a:pt x="-2114" y="135222"/>
                    <a:pt x="11567" y="151699"/>
                  </a:cubicBezTo>
                  <a:cubicBezTo>
                    <a:pt x="25249" y="168158"/>
                    <a:pt x="48223" y="169993"/>
                    <a:pt x="82822" y="160528"/>
                  </a:cubicBezTo>
                  <a:cubicBezTo>
                    <a:pt x="117421" y="151064"/>
                    <a:pt x="286762" y="81644"/>
                    <a:pt x="286762" y="81644"/>
                  </a:cubicBezTo>
                  <a:cubicBezTo>
                    <a:pt x="286762" y="81644"/>
                    <a:pt x="301489" y="17694"/>
                    <a:pt x="262382" y="0"/>
                  </a:cubicBezTo>
                  <a:lnTo>
                    <a:pt x="262382" y="0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1" name="图形 203">
              <a:extLst>
                <a:ext uri="{FF2B5EF4-FFF2-40B4-BE49-F238E27FC236}">
                  <a16:creationId xmlns:a16="http://schemas.microsoft.com/office/drawing/2014/main" id="{39BB54CD-4A4A-AEB6-DA69-46AB8E898EF2}"/>
                </a:ext>
              </a:extLst>
            </p:cNvPr>
            <p:cNvGrpSpPr/>
            <p:nvPr/>
          </p:nvGrpSpPr>
          <p:grpSpPr>
            <a:xfrm>
              <a:off x="8491581" y="3200534"/>
              <a:ext cx="367516" cy="1377340"/>
              <a:chOff x="8491581" y="3200534"/>
              <a:chExt cx="367516" cy="1377340"/>
            </a:xfrm>
          </p:grpSpPr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5F3B7C0-2ADF-B2D6-3F6D-9F15F71C6F5A}"/>
                  </a:ext>
                </a:extLst>
              </p:cNvPr>
              <p:cNvSpPr/>
              <p:nvPr/>
            </p:nvSpPr>
            <p:spPr>
              <a:xfrm>
                <a:off x="8491581" y="3200534"/>
                <a:ext cx="367516" cy="1377340"/>
              </a:xfrm>
              <a:custGeom>
                <a:avLst/>
                <a:gdLst>
                  <a:gd name="connsiteX0" fmla="*/ 367517 w 367516"/>
                  <a:gd name="connsiteY0" fmla="*/ 1263230 h 1377340"/>
                  <a:gd name="connsiteX1" fmla="*/ 357641 w 367516"/>
                  <a:gd name="connsiteY1" fmla="*/ 1054575 h 1377340"/>
                  <a:gd name="connsiteX2" fmla="*/ 357915 w 367516"/>
                  <a:gd name="connsiteY2" fmla="*/ 719836 h 1377340"/>
                  <a:gd name="connsiteX3" fmla="*/ 329455 w 367516"/>
                  <a:gd name="connsiteY3" fmla="*/ 417141 h 1377340"/>
                  <a:gd name="connsiteX4" fmla="*/ 314813 w 367516"/>
                  <a:gd name="connsiteY4" fmla="*/ 137026 h 1377340"/>
                  <a:gd name="connsiteX5" fmla="*/ 243918 w 367516"/>
                  <a:gd name="connsiteY5" fmla="*/ 3107 h 1377340"/>
                  <a:gd name="connsiteX6" fmla="*/ 84864 w 367516"/>
                  <a:gd name="connsiteY6" fmla="*/ 56479 h 1377340"/>
                  <a:gd name="connsiteX7" fmla="*/ 219 w 367516"/>
                  <a:gd name="connsiteY7" fmla="*/ 190021 h 1377340"/>
                  <a:gd name="connsiteX8" fmla="*/ 67754 w 367516"/>
                  <a:gd name="connsiteY8" fmla="*/ 498151 h 1377340"/>
                  <a:gd name="connsiteX9" fmla="*/ 62267 w 367516"/>
                  <a:gd name="connsiteY9" fmla="*/ 647776 h 1377340"/>
                  <a:gd name="connsiteX10" fmla="*/ 79978 w 367516"/>
                  <a:gd name="connsiteY10" fmla="*/ 824695 h 1377340"/>
                  <a:gd name="connsiteX11" fmla="*/ 107564 w 367516"/>
                  <a:gd name="connsiteY11" fmla="*/ 1345937 h 1377340"/>
                  <a:gd name="connsiteX12" fmla="*/ 236478 w 367516"/>
                  <a:gd name="connsiteY12" fmla="*/ 1354270 h 1377340"/>
                  <a:gd name="connsiteX13" fmla="*/ 230888 w 367516"/>
                  <a:gd name="connsiteY13" fmla="*/ 1079658 h 1377340"/>
                  <a:gd name="connsiteX14" fmla="*/ 254445 w 367516"/>
                  <a:gd name="connsiteY14" fmla="*/ 1267465 h 1377340"/>
                  <a:gd name="connsiteX15" fmla="*/ 367517 w 367516"/>
                  <a:gd name="connsiteY15" fmla="*/ 1263230 h 1377340"/>
                  <a:gd name="connsiteX16" fmla="*/ 367517 w 367516"/>
                  <a:gd name="connsiteY16" fmla="*/ 1263230 h 137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7516" h="1377340">
                    <a:moveTo>
                      <a:pt x="367517" y="1263230"/>
                    </a:moveTo>
                    <a:cubicBezTo>
                      <a:pt x="367517" y="1263230"/>
                      <a:pt x="359613" y="1115526"/>
                      <a:pt x="357641" y="1054575"/>
                    </a:cubicBezTo>
                    <a:cubicBezTo>
                      <a:pt x="355670" y="993625"/>
                      <a:pt x="361396" y="802081"/>
                      <a:pt x="357915" y="719836"/>
                    </a:cubicBezTo>
                    <a:cubicBezTo>
                      <a:pt x="354435" y="637592"/>
                      <a:pt x="346343" y="536642"/>
                      <a:pt x="329455" y="417141"/>
                    </a:cubicBezTo>
                    <a:cubicBezTo>
                      <a:pt x="312550" y="297623"/>
                      <a:pt x="321928" y="189884"/>
                      <a:pt x="314813" y="137026"/>
                    </a:cubicBezTo>
                    <a:cubicBezTo>
                      <a:pt x="307698" y="84151"/>
                      <a:pt x="307784" y="17783"/>
                      <a:pt x="243918" y="3107"/>
                    </a:cubicBezTo>
                    <a:cubicBezTo>
                      <a:pt x="180053" y="-11553"/>
                      <a:pt x="113702" y="28927"/>
                      <a:pt x="84864" y="56479"/>
                    </a:cubicBezTo>
                    <a:cubicBezTo>
                      <a:pt x="56026" y="84014"/>
                      <a:pt x="-4084" y="104536"/>
                      <a:pt x="219" y="190021"/>
                    </a:cubicBezTo>
                    <a:cubicBezTo>
                      <a:pt x="4523" y="275489"/>
                      <a:pt x="67565" y="446990"/>
                      <a:pt x="67754" y="498151"/>
                    </a:cubicBezTo>
                    <a:cubicBezTo>
                      <a:pt x="67942" y="549312"/>
                      <a:pt x="68782" y="572646"/>
                      <a:pt x="62267" y="647776"/>
                    </a:cubicBezTo>
                    <a:cubicBezTo>
                      <a:pt x="55752" y="722905"/>
                      <a:pt x="69502" y="734478"/>
                      <a:pt x="79978" y="824695"/>
                    </a:cubicBezTo>
                    <a:cubicBezTo>
                      <a:pt x="90453" y="914912"/>
                      <a:pt x="107736" y="1283993"/>
                      <a:pt x="107564" y="1345937"/>
                    </a:cubicBezTo>
                    <a:cubicBezTo>
                      <a:pt x="107564" y="1345937"/>
                      <a:pt x="175613" y="1410660"/>
                      <a:pt x="236478" y="1354270"/>
                    </a:cubicBezTo>
                    <a:lnTo>
                      <a:pt x="230888" y="1079658"/>
                    </a:lnTo>
                    <a:cubicBezTo>
                      <a:pt x="230888" y="1079658"/>
                      <a:pt x="239701" y="1253303"/>
                      <a:pt x="254445" y="1267465"/>
                    </a:cubicBezTo>
                    <a:cubicBezTo>
                      <a:pt x="254463" y="1267447"/>
                      <a:pt x="299091" y="1313653"/>
                      <a:pt x="367517" y="1263230"/>
                    </a:cubicBezTo>
                    <a:lnTo>
                      <a:pt x="367517" y="1263230"/>
                    </a:lnTo>
                    <a:close/>
                  </a:path>
                </a:pathLst>
              </a:custGeom>
              <a:solidFill>
                <a:srgbClr val="6FBDB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86A8FB8A-5150-3106-488A-F341FEDDF366}"/>
                  </a:ext>
                </a:extLst>
              </p:cNvPr>
              <p:cNvSpPr/>
              <p:nvPr/>
            </p:nvSpPr>
            <p:spPr>
              <a:xfrm>
                <a:off x="8722290" y="3929958"/>
                <a:ext cx="63532" cy="642641"/>
              </a:xfrm>
              <a:custGeom>
                <a:avLst/>
                <a:gdLst>
                  <a:gd name="connsiteX0" fmla="*/ 1585 w 63532"/>
                  <a:gd name="connsiteY0" fmla="*/ 357434 h 642641"/>
                  <a:gd name="connsiteX1" fmla="*/ 368 w 63532"/>
                  <a:gd name="connsiteY1" fmla="*/ 347439 h 642641"/>
                  <a:gd name="connsiteX2" fmla="*/ 385 w 63532"/>
                  <a:gd name="connsiteY2" fmla="*/ 327225 h 642641"/>
                  <a:gd name="connsiteX3" fmla="*/ 7723 w 63532"/>
                  <a:gd name="connsiteY3" fmla="*/ 268795 h 642641"/>
                  <a:gd name="connsiteX4" fmla="*/ 21388 w 63532"/>
                  <a:gd name="connsiteY4" fmla="*/ 87504 h 642641"/>
                  <a:gd name="connsiteX5" fmla="*/ 22554 w 63532"/>
                  <a:gd name="connsiteY5" fmla="*/ 30548 h 642641"/>
                  <a:gd name="connsiteX6" fmla="*/ 23034 w 63532"/>
                  <a:gd name="connsiteY6" fmla="*/ 10128 h 642641"/>
                  <a:gd name="connsiteX7" fmla="*/ 23960 w 63532"/>
                  <a:gd name="connsiteY7" fmla="*/ 407 h 642641"/>
                  <a:gd name="connsiteX8" fmla="*/ 27972 w 63532"/>
                  <a:gd name="connsiteY8" fmla="*/ 40835 h 642641"/>
                  <a:gd name="connsiteX9" fmla="*/ 32241 w 63532"/>
                  <a:gd name="connsiteY9" fmla="*/ 176041 h 642641"/>
                  <a:gd name="connsiteX10" fmla="*/ 28023 w 63532"/>
                  <a:gd name="connsiteY10" fmla="*/ 327156 h 642641"/>
                  <a:gd name="connsiteX11" fmla="*/ 32584 w 63532"/>
                  <a:gd name="connsiteY11" fmla="*/ 486742 h 642641"/>
                  <a:gd name="connsiteX12" fmla="*/ 46694 w 63532"/>
                  <a:gd name="connsiteY12" fmla="*/ 534079 h 642641"/>
                  <a:gd name="connsiteX13" fmla="*/ 63530 w 63532"/>
                  <a:gd name="connsiteY13" fmla="*/ 570753 h 642641"/>
                  <a:gd name="connsiteX14" fmla="*/ 50620 w 63532"/>
                  <a:gd name="connsiteY14" fmla="*/ 585463 h 642641"/>
                  <a:gd name="connsiteX15" fmla="*/ 31298 w 63532"/>
                  <a:gd name="connsiteY15" fmla="*/ 610906 h 642641"/>
                  <a:gd name="connsiteX16" fmla="*/ 22262 w 63532"/>
                  <a:gd name="connsiteY16" fmla="*/ 631875 h 642641"/>
                  <a:gd name="connsiteX17" fmla="*/ 19039 w 63532"/>
                  <a:gd name="connsiteY17" fmla="*/ 642144 h 642641"/>
                  <a:gd name="connsiteX18" fmla="*/ 13724 w 63532"/>
                  <a:gd name="connsiteY18" fmla="*/ 585206 h 642641"/>
                  <a:gd name="connsiteX19" fmla="*/ 10415 w 63532"/>
                  <a:gd name="connsiteY19" fmla="*/ 491251 h 642641"/>
                  <a:gd name="connsiteX20" fmla="*/ 334 w 63532"/>
                  <a:gd name="connsiteY20" fmla="*/ 441599 h 64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532" h="642641">
                    <a:moveTo>
                      <a:pt x="1585" y="357434"/>
                    </a:moveTo>
                    <a:cubicBezTo>
                      <a:pt x="4946" y="357555"/>
                      <a:pt x="660" y="350782"/>
                      <a:pt x="368" y="347439"/>
                    </a:cubicBezTo>
                    <a:cubicBezTo>
                      <a:pt x="-215" y="340735"/>
                      <a:pt x="-26" y="333929"/>
                      <a:pt x="385" y="327225"/>
                    </a:cubicBezTo>
                    <a:cubicBezTo>
                      <a:pt x="1620" y="307646"/>
                      <a:pt x="5992" y="288358"/>
                      <a:pt x="7723" y="268795"/>
                    </a:cubicBezTo>
                    <a:cubicBezTo>
                      <a:pt x="13056" y="208599"/>
                      <a:pt x="19674" y="147940"/>
                      <a:pt x="21388" y="87504"/>
                    </a:cubicBezTo>
                    <a:cubicBezTo>
                      <a:pt x="21920" y="68507"/>
                      <a:pt x="22485" y="49545"/>
                      <a:pt x="22554" y="30548"/>
                    </a:cubicBezTo>
                    <a:cubicBezTo>
                      <a:pt x="22571" y="23741"/>
                      <a:pt x="22640" y="16918"/>
                      <a:pt x="23034" y="10128"/>
                    </a:cubicBezTo>
                    <a:cubicBezTo>
                      <a:pt x="23222" y="6871"/>
                      <a:pt x="21748" y="-1993"/>
                      <a:pt x="23960" y="407"/>
                    </a:cubicBezTo>
                    <a:cubicBezTo>
                      <a:pt x="29480" y="6373"/>
                      <a:pt x="27183" y="33137"/>
                      <a:pt x="27972" y="40835"/>
                    </a:cubicBezTo>
                    <a:cubicBezTo>
                      <a:pt x="32035" y="80800"/>
                      <a:pt x="32412" y="135818"/>
                      <a:pt x="32241" y="176041"/>
                    </a:cubicBezTo>
                    <a:cubicBezTo>
                      <a:pt x="32001" y="230956"/>
                      <a:pt x="29532" y="272310"/>
                      <a:pt x="28023" y="327156"/>
                    </a:cubicBezTo>
                    <a:cubicBezTo>
                      <a:pt x="26532" y="381129"/>
                      <a:pt x="28417" y="432615"/>
                      <a:pt x="32584" y="486742"/>
                    </a:cubicBezTo>
                    <a:cubicBezTo>
                      <a:pt x="33955" y="504539"/>
                      <a:pt x="38173" y="518443"/>
                      <a:pt x="46694" y="534079"/>
                    </a:cubicBezTo>
                    <a:cubicBezTo>
                      <a:pt x="52438" y="544641"/>
                      <a:pt x="63256" y="558254"/>
                      <a:pt x="63530" y="570753"/>
                    </a:cubicBezTo>
                    <a:cubicBezTo>
                      <a:pt x="63702" y="577954"/>
                      <a:pt x="55318" y="581297"/>
                      <a:pt x="50620" y="585463"/>
                    </a:cubicBezTo>
                    <a:cubicBezTo>
                      <a:pt x="42716" y="592458"/>
                      <a:pt x="36664" y="601836"/>
                      <a:pt x="31298" y="610906"/>
                    </a:cubicBezTo>
                    <a:cubicBezTo>
                      <a:pt x="27372" y="617559"/>
                      <a:pt x="24560" y="624485"/>
                      <a:pt x="22262" y="631875"/>
                    </a:cubicBezTo>
                    <a:cubicBezTo>
                      <a:pt x="21199" y="635304"/>
                      <a:pt x="21302" y="644922"/>
                      <a:pt x="19039" y="642144"/>
                    </a:cubicBezTo>
                    <a:cubicBezTo>
                      <a:pt x="13278" y="635029"/>
                      <a:pt x="14170" y="595030"/>
                      <a:pt x="13724" y="585206"/>
                    </a:cubicBezTo>
                    <a:cubicBezTo>
                      <a:pt x="12301" y="553985"/>
                      <a:pt x="13604" y="522335"/>
                      <a:pt x="10415" y="491251"/>
                    </a:cubicBezTo>
                    <a:cubicBezTo>
                      <a:pt x="8701" y="474535"/>
                      <a:pt x="1483" y="457784"/>
                      <a:pt x="334" y="441599"/>
                    </a:cubicBezTo>
                  </a:path>
                </a:pathLst>
              </a:custGeom>
              <a:solidFill>
                <a:srgbClr val="49A2A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4" name="图形 203">
              <a:extLst>
                <a:ext uri="{FF2B5EF4-FFF2-40B4-BE49-F238E27FC236}">
                  <a16:creationId xmlns:a16="http://schemas.microsoft.com/office/drawing/2014/main" id="{55BDAC54-7668-1196-CE72-7976634DD5A8}"/>
                </a:ext>
              </a:extLst>
            </p:cNvPr>
            <p:cNvGrpSpPr/>
            <p:nvPr/>
          </p:nvGrpSpPr>
          <p:grpSpPr>
            <a:xfrm>
              <a:off x="8494329" y="3230884"/>
              <a:ext cx="247033" cy="930030"/>
              <a:chOff x="8494329" y="3230884"/>
              <a:chExt cx="247033" cy="930030"/>
            </a:xfrm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4B12A87-002A-FA0D-6107-2C54233B1FD9}"/>
                  </a:ext>
                </a:extLst>
              </p:cNvPr>
              <p:cNvSpPr/>
              <p:nvPr/>
            </p:nvSpPr>
            <p:spPr>
              <a:xfrm>
                <a:off x="8494329" y="3230884"/>
                <a:ext cx="247033" cy="930030"/>
              </a:xfrm>
              <a:custGeom>
                <a:avLst/>
                <a:gdLst>
                  <a:gd name="connsiteX0" fmla="*/ 211236 w 247033"/>
                  <a:gd name="connsiteY0" fmla="*/ 159311 h 930030"/>
                  <a:gd name="connsiteX1" fmla="*/ 225603 w 247033"/>
                  <a:gd name="connsiteY1" fmla="*/ 930031 h 930030"/>
                  <a:gd name="connsiteX2" fmla="*/ 45598 w 247033"/>
                  <a:gd name="connsiteY2" fmla="*/ 839265 h 930030"/>
                  <a:gd name="connsiteX3" fmla="*/ 9 w 247033"/>
                  <a:gd name="connsiteY3" fmla="*/ 196122 h 930030"/>
                  <a:gd name="connsiteX4" fmla="*/ 9508 w 247033"/>
                  <a:gd name="connsiteY4" fmla="*/ 87697 h 930030"/>
                  <a:gd name="connsiteX5" fmla="*/ 115001 w 247033"/>
                  <a:gd name="connsiteY5" fmla="*/ 0 h 930030"/>
                  <a:gd name="connsiteX6" fmla="*/ 211236 w 247033"/>
                  <a:gd name="connsiteY6" fmla="*/ 159311 h 930030"/>
                  <a:gd name="connsiteX7" fmla="*/ 211236 w 247033"/>
                  <a:gd name="connsiteY7" fmla="*/ 159311 h 930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033" h="930030">
                    <a:moveTo>
                      <a:pt x="211236" y="159311"/>
                    </a:moveTo>
                    <a:cubicBezTo>
                      <a:pt x="211236" y="159311"/>
                      <a:pt x="281119" y="757123"/>
                      <a:pt x="225603" y="930031"/>
                    </a:cubicBezTo>
                    <a:cubicBezTo>
                      <a:pt x="225603" y="930031"/>
                      <a:pt x="60874" y="901313"/>
                      <a:pt x="45598" y="839265"/>
                    </a:cubicBezTo>
                    <a:cubicBezTo>
                      <a:pt x="45598" y="839265"/>
                      <a:pt x="-745" y="408068"/>
                      <a:pt x="9" y="196122"/>
                    </a:cubicBezTo>
                    <a:cubicBezTo>
                      <a:pt x="164" y="151322"/>
                      <a:pt x="3970" y="97984"/>
                      <a:pt x="9508" y="87697"/>
                    </a:cubicBezTo>
                    <a:cubicBezTo>
                      <a:pt x="49678" y="13184"/>
                      <a:pt x="115001" y="0"/>
                      <a:pt x="115001" y="0"/>
                    </a:cubicBezTo>
                    <a:cubicBezTo>
                      <a:pt x="102228" y="15739"/>
                      <a:pt x="159543" y="166495"/>
                      <a:pt x="211236" y="159311"/>
                    </a:cubicBezTo>
                    <a:lnTo>
                      <a:pt x="211236" y="159311"/>
                    </a:lnTo>
                    <a:close/>
                  </a:path>
                </a:pathLst>
              </a:custGeom>
              <a:solidFill>
                <a:srgbClr val="E0ECEB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164075A3-E359-FEBB-B9F5-E52FDB36C4CF}"/>
                  </a:ext>
                </a:extLst>
              </p:cNvPr>
              <p:cNvSpPr/>
              <p:nvPr/>
            </p:nvSpPr>
            <p:spPr>
              <a:xfrm>
                <a:off x="8592647" y="3236507"/>
                <a:ext cx="119925" cy="180437"/>
              </a:xfrm>
              <a:custGeom>
                <a:avLst/>
                <a:gdLst>
                  <a:gd name="connsiteX0" fmla="*/ 0 w 119925"/>
                  <a:gd name="connsiteY0" fmla="*/ 0 h 180437"/>
                  <a:gd name="connsiteX1" fmla="*/ 566 w 119925"/>
                  <a:gd name="connsiteY1" fmla="*/ 3223 h 180437"/>
                  <a:gd name="connsiteX2" fmla="*/ 1355 w 119925"/>
                  <a:gd name="connsiteY2" fmla="*/ 13339 h 180437"/>
                  <a:gd name="connsiteX3" fmla="*/ 4784 w 119925"/>
                  <a:gd name="connsiteY3" fmla="*/ 52584 h 180437"/>
                  <a:gd name="connsiteX4" fmla="*/ 12190 w 119925"/>
                  <a:gd name="connsiteY4" fmla="*/ 97349 h 180437"/>
                  <a:gd name="connsiteX5" fmla="*/ 17917 w 119925"/>
                  <a:gd name="connsiteY5" fmla="*/ 113346 h 180437"/>
                  <a:gd name="connsiteX6" fmla="*/ 45092 w 119925"/>
                  <a:gd name="connsiteY6" fmla="*/ 118472 h 180437"/>
                  <a:gd name="connsiteX7" fmla="*/ 45486 w 119925"/>
                  <a:gd name="connsiteY7" fmla="*/ 146024 h 180437"/>
                  <a:gd name="connsiteX8" fmla="*/ 117478 w 119925"/>
                  <a:gd name="connsiteY8" fmla="*/ 180434 h 180437"/>
                  <a:gd name="connsiteX9" fmla="*/ 119775 w 119925"/>
                  <a:gd name="connsiteY9" fmla="*/ 176405 h 180437"/>
                  <a:gd name="connsiteX10" fmla="*/ 119055 w 119925"/>
                  <a:gd name="connsiteY10" fmla="*/ 171484 h 180437"/>
                  <a:gd name="connsiteX11" fmla="*/ 116655 w 119925"/>
                  <a:gd name="connsiteY11" fmla="*/ 155608 h 180437"/>
                  <a:gd name="connsiteX12" fmla="*/ 114066 w 119925"/>
                  <a:gd name="connsiteY12" fmla="*/ 141258 h 180437"/>
                  <a:gd name="connsiteX13" fmla="*/ 107842 w 119925"/>
                  <a:gd name="connsiteY13" fmla="*/ 114255 h 180437"/>
                  <a:gd name="connsiteX14" fmla="*/ 88400 w 119925"/>
                  <a:gd name="connsiteY14" fmla="*/ 74101 h 180437"/>
                  <a:gd name="connsiteX15" fmla="*/ 35593 w 119925"/>
                  <a:gd name="connsiteY15" fmla="*/ 21980 h 18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9925" h="180437">
                    <a:moveTo>
                      <a:pt x="0" y="0"/>
                    </a:moveTo>
                    <a:cubicBezTo>
                      <a:pt x="-17" y="17"/>
                      <a:pt x="532" y="3000"/>
                      <a:pt x="566" y="3223"/>
                    </a:cubicBezTo>
                    <a:cubicBezTo>
                      <a:pt x="892" y="6584"/>
                      <a:pt x="1098" y="9979"/>
                      <a:pt x="1355" y="13339"/>
                    </a:cubicBezTo>
                    <a:cubicBezTo>
                      <a:pt x="2366" y="26438"/>
                      <a:pt x="3326" y="39536"/>
                      <a:pt x="4784" y="52584"/>
                    </a:cubicBezTo>
                    <a:cubicBezTo>
                      <a:pt x="6464" y="67620"/>
                      <a:pt x="8761" y="82622"/>
                      <a:pt x="12190" y="97349"/>
                    </a:cubicBezTo>
                    <a:cubicBezTo>
                      <a:pt x="13236" y="101807"/>
                      <a:pt x="14008" y="110191"/>
                      <a:pt x="17917" y="113346"/>
                    </a:cubicBezTo>
                    <a:cubicBezTo>
                      <a:pt x="24346" y="118506"/>
                      <a:pt x="39914" y="110260"/>
                      <a:pt x="45092" y="118472"/>
                    </a:cubicBezTo>
                    <a:cubicBezTo>
                      <a:pt x="49121" y="132514"/>
                      <a:pt x="47389" y="135360"/>
                      <a:pt x="45486" y="146024"/>
                    </a:cubicBezTo>
                    <a:cubicBezTo>
                      <a:pt x="47475" y="148270"/>
                      <a:pt x="114032" y="178445"/>
                      <a:pt x="117478" y="180434"/>
                    </a:cubicBezTo>
                    <a:cubicBezTo>
                      <a:pt x="117718" y="180571"/>
                      <a:pt x="119467" y="176919"/>
                      <a:pt x="119775" y="176405"/>
                    </a:cubicBezTo>
                    <a:cubicBezTo>
                      <a:pt x="120324" y="175514"/>
                      <a:pt x="119209" y="172359"/>
                      <a:pt x="119055" y="171484"/>
                    </a:cubicBezTo>
                    <a:cubicBezTo>
                      <a:pt x="118146" y="166204"/>
                      <a:pt x="117598" y="160889"/>
                      <a:pt x="116655" y="155608"/>
                    </a:cubicBezTo>
                    <a:cubicBezTo>
                      <a:pt x="115798" y="150825"/>
                      <a:pt x="114906" y="146058"/>
                      <a:pt x="114066" y="141258"/>
                    </a:cubicBezTo>
                    <a:cubicBezTo>
                      <a:pt x="112489" y="132102"/>
                      <a:pt x="110603" y="123136"/>
                      <a:pt x="107842" y="114255"/>
                    </a:cubicBezTo>
                    <a:cubicBezTo>
                      <a:pt x="103367" y="99921"/>
                      <a:pt x="96938" y="86479"/>
                      <a:pt x="88400" y="74101"/>
                    </a:cubicBezTo>
                    <a:cubicBezTo>
                      <a:pt x="74101" y="53424"/>
                      <a:pt x="54556" y="38165"/>
                      <a:pt x="35593" y="21980"/>
                    </a:cubicBezTo>
                  </a:path>
                </a:pathLst>
              </a:custGeom>
              <a:solidFill>
                <a:srgbClr val="EDF4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7" name="图形 203">
              <a:extLst>
                <a:ext uri="{FF2B5EF4-FFF2-40B4-BE49-F238E27FC236}">
                  <a16:creationId xmlns:a16="http://schemas.microsoft.com/office/drawing/2014/main" id="{B672B690-505B-B941-3AA3-F20DA2C35BC7}"/>
                </a:ext>
              </a:extLst>
            </p:cNvPr>
            <p:cNvGrpSpPr/>
            <p:nvPr/>
          </p:nvGrpSpPr>
          <p:grpSpPr>
            <a:xfrm>
              <a:off x="8683859" y="3201652"/>
              <a:ext cx="201347" cy="957651"/>
              <a:chOff x="8683859" y="3201652"/>
              <a:chExt cx="201347" cy="957651"/>
            </a:xfrm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42A88D4-15BB-9DBB-DC7B-FEB56CD82777}"/>
                  </a:ext>
                </a:extLst>
              </p:cNvPr>
              <p:cNvSpPr/>
              <p:nvPr/>
            </p:nvSpPr>
            <p:spPr>
              <a:xfrm>
                <a:off x="8705581" y="3201652"/>
                <a:ext cx="179624" cy="957651"/>
              </a:xfrm>
              <a:custGeom>
                <a:avLst/>
                <a:gdLst>
                  <a:gd name="connsiteX0" fmla="*/ 18808 w 179624"/>
                  <a:gd name="connsiteY0" fmla="*/ 43240 h 957651"/>
                  <a:gd name="connsiteX1" fmla="*/ 0 w 179624"/>
                  <a:gd name="connsiteY1" fmla="*/ 188544 h 957651"/>
                  <a:gd name="connsiteX2" fmla="*/ 46874 w 179624"/>
                  <a:gd name="connsiteY2" fmla="*/ 849809 h 957651"/>
                  <a:gd name="connsiteX3" fmla="*/ 74392 w 179624"/>
                  <a:gd name="connsiteY3" fmla="*/ 957651 h 957651"/>
                  <a:gd name="connsiteX4" fmla="*/ 176233 w 179624"/>
                  <a:gd name="connsiteY4" fmla="*/ 852072 h 957651"/>
                  <a:gd name="connsiteX5" fmla="*/ 132736 w 179624"/>
                  <a:gd name="connsiteY5" fmla="*/ 238556 h 957651"/>
                  <a:gd name="connsiteX6" fmla="*/ 98927 w 179624"/>
                  <a:gd name="connsiteY6" fmla="*/ 68580 h 957651"/>
                  <a:gd name="connsiteX7" fmla="*/ 33004 w 179624"/>
                  <a:gd name="connsiteY7" fmla="*/ 0 h 957651"/>
                  <a:gd name="connsiteX8" fmla="*/ 18808 w 179624"/>
                  <a:gd name="connsiteY8" fmla="*/ 43240 h 957651"/>
                  <a:gd name="connsiteX9" fmla="*/ 18808 w 179624"/>
                  <a:gd name="connsiteY9" fmla="*/ 43240 h 9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624" h="957651">
                    <a:moveTo>
                      <a:pt x="18808" y="43240"/>
                    </a:moveTo>
                    <a:cubicBezTo>
                      <a:pt x="18808" y="43240"/>
                      <a:pt x="29421" y="161009"/>
                      <a:pt x="0" y="188544"/>
                    </a:cubicBezTo>
                    <a:cubicBezTo>
                      <a:pt x="0" y="188544"/>
                      <a:pt x="32455" y="774903"/>
                      <a:pt x="46874" y="849809"/>
                    </a:cubicBezTo>
                    <a:cubicBezTo>
                      <a:pt x="61311" y="924698"/>
                      <a:pt x="74392" y="957651"/>
                      <a:pt x="74392" y="957651"/>
                    </a:cubicBezTo>
                    <a:cubicBezTo>
                      <a:pt x="74392" y="957651"/>
                      <a:pt x="125501" y="911548"/>
                      <a:pt x="176233" y="852072"/>
                    </a:cubicBezTo>
                    <a:cubicBezTo>
                      <a:pt x="189778" y="800826"/>
                      <a:pt x="160186" y="445101"/>
                      <a:pt x="132736" y="238556"/>
                    </a:cubicBezTo>
                    <a:cubicBezTo>
                      <a:pt x="121284" y="152368"/>
                      <a:pt x="103607" y="79038"/>
                      <a:pt x="98927" y="68580"/>
                    </a:cubicBezTo>
                    <a:cubicBezTo>
                      <a:pt x="82948" y="32970"/>
                      <a:pt x="57641" y="6429"/>
                      <a:pt x="33004" y="0"/>
                    </a:cubicBezTo>
                    <a:lnTo>
                      <a:pt x="18808" y="43240"/>
                    </a:lnTo>
                    <a:lnTo>
                      <a:pt x="18808" y="43240"/>
                    </a:lnTo>
                    <a:close/>
                  </a:path>
                </a:pathLst>
              </a:custGeom>
              <a:solidFill>
                <a:srgbClr val="E0ECEB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2505A7B1-C36A-9423-3D5A-FA3471F78B57}"/>
                  </a:ext>
                </a:extLst>
              </p:cNvPr>
              <p:cNvSpPr/>
              <p:nvPr/>
            </p:nvSpPr>
            <p:spPr>
              <a:xfrm>
                <a:off x="8683859" y="3241818"/>
                <a:ext cx="73364" cy="174675"/>
              </a:xfrm>
              <a:custGeom>
                <a:avLst/>
                <a:gdLst>
                  <a:gd name="connsiteX0" fmla="*/ 41851 w 73364"/>
                  <a:gd name="connsiteY0" fmla="*/ 5 h 174675"/>
                  <a:gd name="connsiteX1" fmla="*/ 43583 w 73364"/>
                  <a:gd name="connsiteY1" fmla="*/ 1085 h 174675"/>
                  <a:gd name="connsiteX2" fmla="*/ 46583 w 73364"/>
                  <a:gd name="connsiteY2" fmla="*/ 4274 h 174675"/>
                  <a:gd name="connsiteX3" fmla="*/ 54178 w 73364"/>
                  <a:gd name="connsiteY3" fmla="*/ 14389 h 174675"/>
                  <a:gd name="connsiteX4" fmla="*/ 68803 w 73364"/>
                  <a:gd name="connsiteY4" fmla="*/ 47445 h 174675"/>
                  <a:gd name="connsiteX5" fmla="*/ 73346 w 73364"/>
                  <a:gd name="connsiteY5" fmla="*/ 57972 h 174675"/>
                  <a:gd name="connsiteX6" fmla="*/ 66454 w 73364"/>
                  <a:gd name="connsiteY6" fmla="*/ 66905 h 174675"/>
                  <a:gd name="connsiteX7" fmla="*/ 52532 w 73364"/>
                  <a:gd name="connsiteY7" fmla="*/ 81512 h 174675"/>
                  <a:gd name="connsiteX8" fmla="*/ 46463 w 73364"/>
                  <a:gd name="connsiteY8" fmla="*/ 88816 h 174675"/>
                  <a:gd name="connsiteX9" fmla="*/ 49618 w 73364"/>
                  <a:gd name="connsiteY9" fmla="*/ 94165 h 174675"/>
                  <a:gd name="connsiteX10" fmla="*/ 61996 w 73364"/>
                  <a:gd name="connsiteY10" fmla="*/ 106544 h 174675"/>
                  <a:gd name="connsiteX11" fmla="*/ 51658 w 73364"/>
                  <a:gd name="connsiteY11" fmla="*/ 124769 h 174675"/>
                  <a:gd name="connsiteX12" fmla="*/ 34410 w 73364"/>
                  <a:gd name="connsiteY12" fmla="*/ 158442 h 174675"/>
                  <a:gd name="connsiteX13" fmla="*/ 24912 w 73364"/>
                  <a:gd name="connsiteY13" fmla="*/ 174661 h 174675"/>
                  <a:gd name="connsiteX14" fmla="*/ 22597 w 73364"/>
                  <a:gd name="connsiteY14" fmla="*/ 161922 h 174675"/>
                  <a:gd name="connsiteX15" fmla="*/ 18482 w 73364"/>
                  <a:gd name="connsiteY15" fmla="*/ 138451 h 174675"/>
                  <a:gd name="connsiteX16" fmla="*/ 0 w 73364"/>
                  <a:gd name="connsiteY16" fmla="*/ 69785 h 1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364" h="174675">
                    <a:moveTo>
                      <a:pt x="41851" y="5"/>
                    </a:moveTo>
                    <a:cubicBezTo>
                      <a:pt x="41817" y="-81"/>
                      <a:pt x="43480" y="982"/>
                      <a:pt x="43583" y="1085"/>
                    </a:cubicBezTo>
                    <a:cubicBezTo>
                      <a:pt x="44663" y="2079"/>
                      <a:pt x="45640" y="3160"/>
                      <a:pt x="46583" y="4274"/>
                    </a:cubicBezTo>
                    <a:cubicBezTo>
                      <a:pt x="49343" y="7463"/>
                      <a:pt x="51795" y="10926"/>
                      <a:pt x="54178" y="14389"/>
                    </a:cubicBezTo>
                    <a:cubicBezTo>
                      <a:pt x="59682" y="22396"/>
                      <a:pt x="64328" y="38838"/>
                      <a:pt x="68803" y="47445"/>
                    </a:cubicBezTo>
                    <a:cubicBezTo>
                      <a:pt x="70295" y="50308"/>
                      <a:pt x="73638" y="54543"/>
                      <a:pt x="73346" y="57972"/>
                    </a:cubicBezTo>
                    <a:cubicBezTo>
                      <a:pt x="73055" y="61418"/>
                      <a:pt x="68631" y="64676"/>
                      <a:pt x="66454" y="66905"/>
                    </a:cubicBezTo>
                    <a:cubicBezTo>
                      <a:pt x="61756" y="71705"/>
                      <a:pt x="57213" y="76677"/>
                      <a:pt x="52532" y="81512"/>
                    </a:cubicBezTo>
                    <a:cubicBezTo>
                      <a:pt x="50475" y="83638"/>
                      <a:pt x="47492" y="85936"/>
                      <a:pt x="46463" y="88816"/>
                    </a:cubicBezTo>
                    <a:cubicBezTo>
                      <a:pt x="45674" y="91011"/>
                      <a:pt x="48212" y="92879"/>
                      <a:pt x="49618" y="94165"/>
                    </a:cubicBezTo>
                    <a:cubicBezTo>
                      <a:pt x="52378" y="96685"/>
                      <a:pt x="61979" y="102480"/>
                      <a:pt x="61996" y="106544"/>
                    </a:cubicBezTo>
                    <a:cubicBezTo>
                      <a:pt x="62014" y="111945"/>
                      <a:pt x="54161" y="120208"/>
                      <a:pt x="51658" y="124769"/>
                    </a:cubicBezTo>
                    <a:cubicBezTo>
                      <a:pt x="44457" y="137954"/>
                      <a:pt x="39982" y="144555"/>
                      <a:pt x="34410" y="158442"/>
                    </a:cubicBezTo>
                    <a:cubicBezTo>
                      <a:pt x="32730" y="162625"/>
                      <a:pt x="29472" y="172483"/>
                      <a:pt x="24912" y="174661"/>
                    </a:cubicBezTo>
                    <a:cubicBezTo>
                      <a:pt x="23849" y="175158"/>
                      <a:pt x="22769" y="163071"/>
                      <a:pt x="22597" y="161922"/>
                    </a:cubicBezTo>
                    <a:cubicBezTo>
                      <a:pt x="21363" y="154087"/>
                      <a:pt x="19940" y="146252"/>
                      <a:pt x="18482" y="138451"/>
                    </a:cubicBezTo>
                    <a:cubicBezTo>
                      <a:pt x="14179" y="115339"/>
                      <a:pt x="7304" y="92159"/>
                      <a:pt x="0" y="69785"/>
                    </a:cubicBezTo>
                  </a:path>
                </a:pathLst>
              </a:custGeom>
              <a:solidFill>
                <a:srgbClr val="EDF4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57493EC-D7DF-992B-ABC9-60650471878E}"/>
                </a:ext>
              </a:extLst>
            </p:cNvPr>
            <p:cNvSpPr/>
            <p:nvPr/>
          </p:nvSpPr>
          <p:spPr>
            <a:xfrm>
              <a:off x="8714762" y="3676294"/>
              <a:ext cx="165403" cy="102081"/>
            </a:xfrm>
            <a:custGeom>
              <a:avLst/>
              <a:gdLst>
                <a:gd name="connsiteX0" fmla="*/ 6130 w 165403"/>
                <a:gd name="connsiteY0" fmla="*/ 53904 h 102081"/>
                <a:gd name="connsiteX1" fmla="*/ 127413 w 165403"/>
                <a:gd name="connsiteY1" fmla="*/ 101344 h 102081"/>
                <a:gd name="connsiteX2" fmla="*/ 152188 w 165403"/>
                <a:gd name="connsiteY2" fmla="*/ 59167 h 102081"/>
                <a:gd name="connsiteX3" fmla="*/ 105931 w 165403"/>
                <a:gd name="connsiteY3" fmla="*/ 30998 h 102081"/>
                <a:gd name="connsiteX4" fmla="*/ 113612 w 165403"/>
                <a:gd name="connsiteY4" fmla="*/ 31444 h 102081"/>
                <a:gd name="connsiteX5" fmla="*/ 119784 w 165403"/>
                <a:gd name="connsiteY5" fmla="*/ 17694 h 102081"/>
                <a:gd name="connsiteX6" fmla="*/ 78465 w 165403"/>
                <a:gd name="connsiteY6" fmla="*/ 12379 h 102081"/>
                <a:gd name="connsiteX7" fmla="*/ 23138 w 165403"/>
                <a:gd name="connsiteY7" fmla="*/ 0 h 102081"/>
                <a:gd name="connsiteX8" fmla="*/ 6130 w 165403"/>
                <a:gd name="connsiteY8" fmla="*/ 53904 h 102081"/>
                <a:gd name="connsiteX9" fmla="*/ 6130 w 165403"/>
                <a:gd name="connsiteY9" fmla="*/ 53904 h 10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403" h="102081">
                  <a:moveTo>
                    <a:pt x="6130" y="53904"/>
                  </a:moveTo>
                  <a:cubicBezTo>
                    <a:pt x="6130" y="53904"/>
                    <a:pt x="98216" y="109042"/>
                    <a:pt x="127413" y="101344"/>
                  </a:cubicBezTo>
                  <a:cubicBezTo>
                    <a:pt x="156594" y="93629"/>
                    <a:pt x="181712" y="84456"/>
                    <a:pt x="152188" y="59167"/>
                  </a:cubicBezTo>
                  <a:cubicBezTo>
                    <a:pt x="122664" y="33879"/>
                    <a:pt x="105931" y="30998"/>
                    <a:pt x="105931" y="30998"/>
                  </a:cubicBezTo>
                  <a:cubicBezTo>
                    <a:pt x="105931" y="30998"/>
                    <a:pt x="110097" y="31496"/>
                    <a:pt x="113612" y="31444"/>
                  </a:cubicBezTo>
                  <a:cubicBezTo>
                    <a:pt x="113835" y="28992"/>
                    <a:pt x="116166" y="26661"/>
                    <a:pt x="119784" y="17694"/>
                  </a:cubicBezTo>
                  <a:cubicBezTo>
                    <a:pt x="110491" y="17334"/>
                    <a:pt x="94135" y="14024"/>
                    <a:pt x="78465" y="12379"/>
                  </a:cubicBezTo>
                  <a:cubicBezTo>
                    <a:pt x="26909" y="6995"/>
                    <a:pt x="23138" y="0"/>
                    <a:pt x="23138" y="0"/>
                  </a:cubicBezTo>
                  <a:cubicBezTo>
                    <a:pt x="23138" y="0"/>
                    <a:pt x="-14376" y="33793"/>
                    <a:pt x="6130" y="53904"/>
                  </a:cubicBezTo>
                  <a:lnTo>
                    <a:pt x="6130" y="53904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1" name="图形 203">
              <a:extLst>
                <a:ext uri="{FF2B5EF4-FFF2-40B4-BE49-F238E27FC236}">
                  <a16:creationId xmlns:a16="http://schemas.microsoft.com/office/drawing/2014/main" id="{738419CD-D8BE-AD51-A925-61382A64D026}"/>
                </a:ext>
              </a:extLst>
            </p:cNvPr>
            <p:cNvGrpSpPr/>
            <p:nvPr/>
          </p:nvGrpSpPr>
          <p:grpSpPr>
            <a:xfrm>
              <a:off x="8607362" y="3173739"/>
              <a:ext cx="115210" cy="120975"/>
              <a:chOff x="8607362" y="3173739"/>
              <a:chExt cx="115210" cy="120975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075CC72-7B5D-5CC0-914F-683AB57E75F5}"/>
                  </a:ext>
                </a:extLst>
              </p:cNvPr>
              <p:cNvSpPr/>
              <p:nvPr/>
            </p:nvSpPr>
            <p:spPr>
              <a:xfrm>
                <a:off x="8607362" y="3173739"/>
                <a:ext cx="90795" cy="112890"/>
              </a:xfrm>
              <a:custGeom>
                <a:avLst/>
                <a:gdLst>
                  <a:gd name="connsiteX0" fmla="*/ 5791 w 90795"/>
                  <a:gd name="connsiteY0" fmla="*/ 0 h 112890"/>
                  <a:gd name="connsiteX1" fmla="*/ 13 w 90795"/>
                  <a:gd name="connsiteY1" fmla="*/ 66694 h 112890"/>
                  <a:gd name="connsiteX2" fmla="*/ 85772 w 90795"/>
                  <a:gd name="connsiteY2" fmla="*/ 96286 h 112890"/>
                  <a:gd name="connsiteX3" fmla="*/ 90796 w 90795"/>
                  <a:gd name="connsiteY3" fmla="*/ 11590 h 112890"/>
                  <a:gd name="connsiteX4" fmla="*/ 5791 w 90795"/>
                  <a:gd name="connsiteY4" fmla="*/ 0 h 112890"/>
                  <a:gd name="connsiteX5" fmla="*/ 5791 w 90795"/>
                  <a:gd name="connsiteY5" fmla="*/ 0 h 11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795" h="112890">
                    <a:moveTo>
                      <a:pt x="5791" y="0"/>
                    </a:moveTo>
                    <a:cubicBezTo>
                      <a:pt x="5791" y="0"/>
                      <a:pt x="1213" y="48452"/>
                      <a:pt x="13" y="66694"/>
                    </a:cubicBezTo>
                    <a:cubicBezTo>
                      <a:pt x="-1170" y="84936"/>
                      <a:pt x="79034" y="140298"/>
                      <a:pt x="85772" y="96286"/>
                    </a:cubicBezTo>
                    <a:lnTo>
                      <a:pt x="90796" y="11590"/>
                    </a:lnTo>
                    <a:lnTo>
                      <a:pt x="5791" y="0"/>
                    </a:lnTo>
                    <a:lnTo>
                      <a:pt x="5791" y="0"/>
                    </a:lnTo>
                    <a:close/>
                  </a:path>
                </a:pathLst>
              </a:custGeom>
              <a:solidFill>
                <a:srgbClr val="F6C1C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B9BAFC9-140B-EA0D-8B04-9294DB8E3D7C}"/>
                  </a:ext>
                </a:extLst>
              </p:cNvPr>
              <p:cNvSpPr/>
              <p:nvPr/>
            </p:nvSpPr>
            <p:spPr>
              <a:xfrm>
                <a:off x="8643672" y="3210520"/>
                <a:ext cx="78900" cy="84194"/>
              </a:xfrm>
              <a:custGeom>
                <a:avLst/>
                <a:gdLst>
                  <a:gd name="connsiteX0" fmla="*/ 59355 w 78900"/>
                  <a:gd name="connsiteY0" fmla="*/ 30719 h 84194"/>
                  <a:gd name="connsiteX1" fmla="*/ 47113 w 78900"/>
                  <a:gd name="connsiteY1" fmla="*/ 27324 h 84194"/>
                  <a:gd name="connsiteX2" fmla="*/ 13081 w 78900"/>
                  <a:gd name="connsiteY2" fmla="*/ 8019 h 84194"/>
                  <a:gd name="connsiteX3" fmla="*/ 462 w 78900"/>
                  <a:gd name="connsiteY3" fmla="*/ 98 h 84194"/>
                  <a:gd name="connsiteX4" fmla="*/ 13646 w 78900"/>
                  <a:gd name="connsiteY4" fmla="*/ 26810 h 84194"/>
                  <a:gd name="connsiteX5" fmla="*/ 78900 w 78900"/>
                  <a:gd name="connsiteY5" fmla="*/ 84194 h 8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900" h="84194">
                    <a:moveTo>
                      <a:pt x="59355" y="30719"/>
                    </a:moveTo>
                    <a:cubicBezTo>
                      <a:pt x="57109" y="32502"/>
                      <a:pt x="48948" y="28096"/>
                      <a:pt x="47113" y="27324"/>
                    </a:cubicBezTo>
                    <a:cubicBezTo>
                      <a:pt x="35112" y="22198"/>
                      <a:pt x="23848" y="15340"/>
                      <a:pt x="13081" y="8019"/>
                    </a:cubicBezTo>
                    <a:cubicBezTo>
                      <a:pt x="12275" y="7470"/>
                      <a:pt x="1388" y="-999"/>
                      <a:pt x="462" y="98"/>
                    </a:cubicBezTo>
                    <a:cubicBezTo>
                      <a:pt x="-2761" y="3887"/>
                      <a:pt x="11880" y="23964"/>
                      <a:pt x="13646" y="26810"/>
                    </a:cubicBezTo>
                    <a:cubicBezTo>
                      <a:pt x="30054" y="53333"/>
                      <a:pt x="49136" y="73873"/>
                      <a:pt x="78900" y="84194"/>
                    </a:cubicBezTo>
                  </a:path>
                </a:pathLst>
              </a:custGeom>
              <a:solidFill>
                <a:srgbClr val="F3ABA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71634ABB-3A66-74C4-B62A-7E4BEB2A908A}"/>
                </a:ext>
              </a:extLst>
            </p:cNvPr>
            <p:cNvSpPr/>
            <p:nvPr/>
          </p:nvSpPr>
          <p:spPr>
            <a:xfrm>
              <a:off x="8583646" y="3016192"/>
              <a:ext cx="200802" cy="232210"/>
            </a:xfrm>
            <a:custGeom>
              <a:avLst/>
              <a:gdLst>
                <a:gd name="connsiteX0" fmla="*/ 200802 w 200802"/>
                <a:gd name="connsiteY0" fmla="*/ 71771 h 232210"/>
                <a:gd name="connsiteX1" fmla="*/ 181137 w 200802"/>
                <a:gd name="connsiteY1" fmla="*/ 177419 h 232210"/>
                <a:gd name="connsiteX2" fmla="*/ 115248 w 200802"/>
                <a:gd name="connsiteY2" fmla="*/ 226779 h 232210"/>
                <a:gd name="connsiteX3" fmla="*/ 19717 w 200802"/>
                <a:gd name="connsiteY3" fmla="*/ 141809 h 232210"/>
                <a:gd name="connsiteX4" fmla="*/ 83924 w 200802"/>
                <a:gd name="connsiteY4" fmla="*/ 5694 h 232210"/>
                <a:gd name="connsiteX5" fmla="*/ 200802 w 200802"/>
                <a:gd name="connsiteY5" fmla="*/ 71771 h 232210"/>
                <a:gd name="connsiteX6" fmla="*/ 200802 w 200802"/>
                <a:gd name="connsiteY6" fmla="*/ 71771 h 2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02" h="232210">
                  <a:moveTo>
                    <a:pt x="200802" y="71771"/>
                  </a:moveTo>
                  <a:cubicBezTo>
                    <a:pt x="200802" y="71771"/>
                    <a:pt x="188732" y="144912"/>
                    <a:pt x="181137" y="177419"/>
                  </a:cubicBezTo>
                  <a:cubicBezTo>
                    <a:pt x="173541" y="209926"/>
                    <a:pt x="151716" y="246153"/>
                    <a:pt x="115248" y="226779"/>
                  </a:cubicBezTo>
                  <a:cubicBezTo>
                    <a:pt x="78781" y="207405"/>
                    <a:pt x="38336" y="173355"/>
                    <a:pt x="19717" y="141809"/>
                  </a:cubicBezTo>
                  <a:cubicBezTo>
                    <a:pt x="-5950" y="98346"/>
                    <a:pt x="-24483" y="-28184"/>
                    <a:pt x="83924" y="5694"/>
                  </a:cubicBezTo>
                  <a:cubicBezTo>
                    <a:pt x="192332" y="39573"/>
                    <a:pt x="200802" y="71771"/>
                    <a:pt x="200802" y="71771"/>
                  </a:cubicBezTo>
                  <a:lnTo>
                    <a:pt x="200802" y="71771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1682FA9-69E8-5465-1E72-9749DF2A7ABA}"/>
                </a:ext>
              </a:extLst>
            </p:cNvPr>
            <p:cNvSpPr/>
            <p:nvPr/>
          </p:nvSpPr>
          <p:spPr>
            <a:xfrm>
              <a:off x="8559390" y="2958010"/>
              <a:ext cx="251435" cy="219807"/>
            </a:xfrm>
            <a:custGeom>
              <a:avLst/>
              <a:gdLst>
                <a:gd name="connsiteX0" fmla="*/ 59747 w 251435"/>
                <a:gd name="connsiteY0" fmla="*/ 135628 h 219807"/>
                <a:gd name="connsiteX1" fmla="*/ 61290 w 251435"/>
                <a:gd name="connsiteY1" fmla="*/ 137137 h 219807"/>
                <a:gd name="connsiteX2" fmla="*/ 63330 w 251435"/>
                <a:gd name="connsiteY2" fmla="*/ 140737 h 219807"/>
                <a:gd name="connsiteX3" fmla="*/ 66930 w 251435"/>
                <a:gd name="connsiteY3" fmla="*/ 153459 h 219807"/>
                <a:gd name="connsiteX4" fmla="*/ 69776 w 251435"/>
                <a:gd name="connsiteY4" fmla="*/ 178988 h 219807"/>
                <a:gd name="connsiteX5" fmla="*/ 74766 w 251435"/>
                <a:gd name="connsiteY5" fmla="*/ 185812 h 219807"/>
                <a:gd name="connsiteX6" fmla="*/ 83098 w 251435"/>
                <a:gd name="connsiteY6" fmla="*/ 169301 h 219807"/>
                <a:gd name="connsiteX7" fmla="*/ 90145 w 251435"/>
                <a:gd name="connsiteY7" fmla="*/ 129576 h 219807"/>
                <a:gd name="connsiteX8" fmla="*/ 98717 w 251435"/>
                <a:gd name="connsiteY8" fmla="*/ 117214 h 219807"/>
                <a:gd name="connsiteX9" fmla="*/ 116188 w 251435"/>
                <a:gd name="connsiteY9" fmla="*/ 121261 h 219807"/>
                <a:gd name="connsiteX10" fmla="*/ 147563 w 251435"/>
                <a:gd name="connsiteY10" fmla="*/ 135559 h 219807"/>
                <a:gd name="connsiteX11" fmla="*/ 248153 w 251435"/>
                <a:gd name="connsiteY11" fmla="*/ 119992 h 219807"/>
                <a:gd name="connsiteX12" fmla="*/ 226345 w 251435"/>
                <a:gd name="connsiteY12" fmla="*/ 47297 h 219807"/>
                <a:gd name="connsiteX13" fmla="*/ 173247 w 251435"/>
                <a:gd name="connsiteY13" fmla="*/ 9424 h 219807"/>
                <a:gd name="connsiteX14" fmla="*/ 7694 w 251435"/>
                <a:gd name="connsiteY14" fmla="*/ 64048 h 219807"/>
                <a:gd name="connsiteX15" fmla="*/ 25165 w 251435"/>
                <a:gd name="connsiteY15" fmla="*/ 199888 h 219807"/>
                <a:gd name="connsiteX16" fmla="*/ 49991 w 251435"/>
                <a:gd name="connsiteY16" fmla="*/ 219759 h 219807"/>
                <a:gd name="connsiteX17" fmla="*/ 48482 w 251435"/>
                <a:gd name="connsiteY17" fmla="*/ 202288 h 219807"/>
                <a:gd name="connsiteX18" fmla="*/ 30000 w 251435"/>
                <a:gd name="connsiteY18" fmla="*/ 152190 h 219807"/>
                <a:gd name="connsiteX19" fmla="*/ 38487 w 251435"/>
                <a:gd name="connsiteY19" fmla="*/ 133879 h 219807"/>
                <a:gd name="connsiteX20" fmla="*/ 62507 w 251435"/>
                <a:gd name="connsiteY20" fmla="*/ 139211 h 21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435" h="219807">
                  <a:moveTo>
                    <a:pt x="59747" y="135628"/>
                  </a:moveTo>
                  <a:cubicBezTo>
                    <a:pt x="59026" y="135697"/>
                    <a:pt x="60878" y="136554"/>
                    <a:pt x="61290" y="137137"/>
                  </a:cubicBezTo>
                  <a:cubicBezTo>
                    <a:pt x="62078" y="138251"/>
                    <a:pt x="62713" y="139520"/>
                    <a:pt x="63330" y="140737"/>
                  </a:cubicBezTo>
                  <a:cubicBezTo>
                    <a:pt x="65319" y="144715"/>
                    <a:pt x="66193" y="149104"/>
                    <a:pt x="66930" y="153459"/>
                  </a:cubicBezTo>
                  <a:cubicBezTo>
                    <a:pt x="68371" y="161877"/>
                    <a:pt x="67771" y="170655"/>
                    <a:pt x="69776" y="178988"/>
                  </a:cubicBezTo>
                  <a:cubicBezTo>
                    <a:pt x="70308" y="181182"/>
                    <a:pt x="71491" y="186480"/>
                    <a:pt x="74766" y="185812"/>
                  </a:cubicBezTo>
                  <a:cubicBezTo>
                    <a:pt x="80252" y="184697"/>
                    <a:pt x="82121" y="173399"/>
                    <a:pt x="83098" y="169301"/>
                  </a:cubicBezTo>
                  <a:cubicBezTo>
                    <a:pt x="86167" y="156236"/>
                    <a:pt x="85944" y="142383"/>
                    <a:pt x="90145" y="129576"/>
                  </a:cubicBezTo>
                  <a:cubicBezTo>
                    <a:pt x="91585" y="125187"/>
                    <a:pt x="93934" y="118946"/>
                    <a:pt x="98717" y="117214"/>
                  </a:cubicBezTo>
                  <a:cubicBezTo>
                    <a:pt x="104444" y="115140"/>
                    <a:pt x="111267" y="118655"/>
                    <a:pt x="116188" y="121261"/>
                  </a:cubicBezTo>
                  <a:cubicBezTo>
                    <a:pt x="126458" y="126730"/>
                    <a:pt x="136162" y="132611"/>
                    <a:pt x="147563" y="135559"/>
                  </a:cubicBezTo>
                  <a:cubicBezTo>
                    <a:pt x="179762" y="143892"/>
                    <a:pt x="223533" y="146207"/>
                    <a:pt x="248153" y="119992"/>
                  </a:cubicBezTo>
                  <a:cubicBezTo>
                    <a:pt x="259126" y="108316"/>
                    <a:pt x="240215" y="66345"/>
                    <a:pt x="226345" y="47297"/>
                  </a:cubicBezTo>
                  <a:cubicBezTo>
                    <a:pt x="210451" y="25471"/>
                    <a:pt x="192518" y="14876"/>
                    <a:pt x="173247" y="9424"/>
                  </a:cubicBezTo>
                  <a:cubicBezTo>
                    <a:pt x="108404" y="-8921"/>
                    <a:pt x="33995" y="-5270"/>
                    <a:pt x="7694" y="64048"/>
                  </a:cubicBezTo>
                  <a:cubicBezTo>
                    <a:pt x="-7393" y="103841"/>
                    <a:pt x="373" y="158465"/>
                    <a:pt x="25165" y="199888"/>
                  </a:cubicBezTo>
                  <a:cubicBezTo>
                    <a:pt x="30292" y="208443"/>
                    <a:pt x="39430" y="218576"/>
                    <a:pt x="49991" y="219759"/>
                  </a:cubicBezTo>
                  <a:cubicBezTo>
                    <a:pt x="58529" y="220719"/>
                    <a:pt x="50986" y="207363"/>
                    <a:pt x="48482" y="202288"/>
                  </a:cubicBezTo>
                  <a:cubicBezTo>
                    <a:pt x="40990" y="187080"/>
                    <a:pt x="30223" y="170124"/>
                    <a:pt x="30000" y="152190"/>
                  </a:cubicBezTo>
                  <a:cubicBezTo>
                    <a:pt x="29897" y="143498"/>
                    <a:pt x="30926" y="138440"/>
                    <a:pt x="38487" y="133879"/>
                  </a:cubicBezTo>
                  <a:cubicBezTo>
                    <a:pt x="45808" y="129456"/>
                    <a:pt x="58461" y="130708"/>
                    <a:pt x="62507" y="139211"/>
                  </a:cubicBezTo>
                </a:path>
              </a:pathLst>
            </a:custGeom>
            <a:solidFill>
              <a:srgbClr val="522A3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B74895CD-F427-F4B8-5363-F395E8400CF1}"/>
                </a:ext>
              </a:extLst>
            </p:cNvPr>
            <p:cNvSpPr/>
            <p:nvPr/>
          </p:nvSpPr>
          <p:spPr>
            <a:xfrm>
              <a:off x="8458591" y="3315534"/>
              <a:ext cx="146163" cy="358924"/>
            </a:xfrm>
            <a:custGeom>
              <a:avLst/>
              <a:gdLst>
                <a:gd name="connsiteX0" fmla="*/ 145030 w 146163"/>
                <a:gd name="connsiteY0" fmla="*/ 102522 h 358924"/>
                <a:gd name="connsiteX1" fmla="*/ 92806 w 146163"/>
                <a:gd name="connsiteY1" fmla="*/ 149 h 358924"/>
                <a:gd name="connsiteX2" fmla="*/ 0 w 146163"/>
                <a:gd name="connsiteY2" fmla="*/ 328424 h 358924"/>
                <a:gd name="connsiteX3" fmla="*/ 115249 w 146163"/>
                <a:gd name="connsiteY3" fmla="*/ 285390 h 358924"/>
                <a:gd name="connsiteX4" fmla="*/ 145030 w 146163"/>
                <a:gd name="connsiteY4" fmla="*/ 102522 h 358924"/>
                <a:gd name="connsiteX5" fmla="*/ 145030 w 146163"/>
                <a:gd name="connsiteY5" fmla="*/ 102522 h 35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163" h="358924">
                  <a:moveTo>
                    <a:pt x="145030" y="102522"/>
                  </a:moveTo>
                  <a:cubicBezTo>
                    <a:pt x="145030" y="102522"/>
                    <a:pt x="158471" y="5704"/>
                    <a:pt x="92806" y="149"/>
                  </a:cubicBezTo>
                  <a:cubicBezTo>
                    <a:pt x="27141" y="-5406"/>
                    <a:pt x="1903" y="145350"/>
                    <a:pt x="0" y="328424"/>
                  </a:cubicBezTo>
                  <a:cubicBezTo>
                    <a:pt x="0" y="328424"/>
                    <a:pt x="86428" y="420184"/>
                    <a:pt x="115249" y="285390"/>
                  </a:cubicBezTo>
                  <a:cubicBezTo>
                    <a:pt x="144087" y="150613"/>
                    <a:pt x="145030" y="102522"/>
                    <a:pt x="145030" y="102522"/>
                  </a:cubicBezTo>
                  <a:lnTo>
                    <a:pt x="145030" y="102522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43A8987-B2A2-C0F8-15DC-2D56A87CD4DC}"/>
                </a:ext>
              </a:extLst>
            </p:cNvPr>
            <p:cNvSpPr/>
            <p:nvPr/>
          </p:nvSpPr>
          <p:spPr>
            <a:xfrm>
              <a:off x="8458090" y="3587457"/>
              <a:ext cx="308959" cy="172555"/>
            </a:xfrm>
            <a:custGeom>
              <a:avLst/>
              <a:gdLst>
                <a:gd name="connsiteX0" fmla="*/ 304430 w 308959"/>
                <a:gd name="connsiteY0" fmla="*/ 69874 h 172555"/>
                <a:gd name="connsiteX1" fmla="*/ 55502 w 308959"/>
                <a:gd name="connsiteY1" fmla="*/ 77 h 172555"/>
                <a:gd name="connsiteX2" fmla="*/ 158 w 308959"/>
                <a:gd name="connsiteY2" fmla="*/ 57838 h 172555"/>
                <a:gd name="connsiteX3" fmla="*/ 53667 w 308959"/>
                <a:gd name="connsiteY3" fmla="*/ 105707 h 172555"/>
                <a:gd name="connsiteX4" fmla="*/ 260865 w 308959"/>
                <a:gd name="connsiteY4" fmla="*/ 172556 h 172555"/>
                <a:gd name="connsiteX5" fmla="*/ 304430 w 308959"/>
                <a:gd name="connsiteY5" fmla="*/ 69874 h 172555"/>
                <a:gd name="connsiteX6" fmla="*/ 304430 w 308959"/>
                <a:gd name="connsiteY6" fmla="*/ 69874 h 17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959" h="172555">
                  <a:moveTo>
                    <a:pt x="304430" y="69874"/>
                  </a:moveTo>
                  <a:cubicBezTo>
                    <a:pt x="304430" y="69874"/>
                    <a:pt x="98501" y="-2683"/>
                    <a:pt x="55502" y="77"/>
                  </a:cubicBezTo>
                  <a:cubicBezTo>
                    <a:pt x="12519" y="2837"/>
                    <a:pt x="-1694" y="36510"/>
                    <a:pt x="158" y="57838"/>
                  </a:cubicBezTo>
                  <a:cubicBezTo>
                    <a:pt x="2009" y="79167"/>
                    <a:pt x="19840" y="93757"/>
                    <a:pt x="53667" y="105707"/>
                  </a:cubicBezTo>
                  <a:cubicBezTo>
                    <a:pt x="87494" y="117657"/>
                    <a:pt x="260865" y="172556"/>
                    <a:pt x="260865" y="172556"/>
                  </a:cubicBezTo>
                  <a:cubicBezTo>
                    <a:pt x="260865" y="172556"/>
                    <a:pt x="326478" y="106701"/>
                    <a:pt x="304430" y="69874"/>
                  </a:cubicBezTo>
                  <a:lnTo>
                    <a:pt x="304430" y="69874"/>
                  </a:lnTo>
                  <a:close/>
                </a:path>
              </a:pathLst>
            </a:custGeom>
            <a:solidFill>
              <a:srgbClr val="F0F0F0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3C4CB4F-505B-83B4-4E90-6DB284385905}"/>
                </a:ext>
              </a:extLst>
            </p:cNvPr>
            <p:cNvSpPr/>
            <p:nvPr/>
          </p:nvSpPr>
          <p:spPr>
            <a:xfrm>
              <a:off x="8643070" y="3156629"/>
              <a:ext cx="128798" cy="87950"/>
            </a:xfrm>
            <a:custGeom>
              <a:avLst/>
              <a:gdLst>
                <a:gd name="connsiteX0" fmla="*/ 21106 w 128798"/>
                <a:gd name="connsiteY0" fmla="*/ 4766 h 87950"/>
                <a:gd name="connsiteX1" fmla="*/ 25598 w 128798"/>
                <a:gd name="connsiteY1" fmla="*/ 6858 h 87950"/>
                <a:gd name="connsiteX2" fmla="*/ 34428 w 128798"/>
                <a:gd name="connsiteY2" fmla="*/ 10476 h 87950"/>
                <a:gd name="connsiteX3" fmla="*/ 62700 w 128798"/>
                <a:gd name="connsiteY3" fmla="*/ 17402 h 87950"/>
                <a:gd name="connsiteX4" fmla="*/ 112712 w 128798"/>
                <a:gd name="connsiteY4" fmla="*/ 13167 h 87950"/>
                <a:gd name="connsiteX5" fmla="*/ 128794 w 128798"/>
                <a:gd name="connsiteY5" fmla="*/ 7252 h 87950"/>
                <a:gd name="connsiteX6" fmla="*/ 125810 w 128798"/>
                <a:gd name="connsiteY6" fmla="*/ 24569 h 87950"/>
                <a:gd name="connsiteX7" fmla="*/ 104739 w 128798"/>
                <a:gd name="connsiteY7" fmla="*/ 82262 h 87950"/>
                <a:gd name="connsiteX8" fmla="*/ 80719 w 128798"/>
                <a:gd name="connsiteY8" fmla="*/ 87885 h 87950"/>
                <a:gd name="connsiteX9" fmla="*/ 17660 w 128798"/>
                <a:gd name="connsiteY9" fmla="*/ 64654 h 87950"/>
                <a:gd name="connsiteX10" fmla="*/ 86 w 128798"/>
                <a:gd name="connsiteY10" fmla="*/ 50424 h 87950"/>
                <a:gd name="connsiteX11" fmla="*/ 6910 w 128798"/>
                <a:gd name="connsiteY11" fmla="*/ 35953 h 87950"/>
                <a:gd name="connsiteX12" fmla="*/ 6533 w 128798"/>
                <a:gd name="connsiteY12" fmla="*/ 0 h 8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798" h="87950">
                  <a:moveTo>
                    <a:pt x="21106" y="4766"/>
                  </a:moveTo>
                  <a:cubicBezTo>
                    <a:pt x="19991" y="3549"/>
                    <a:pt x="24089" y="6172"/>
                    <a:pt x="25598" y="6858"/>
                  </a:cubicBezTo>
                  <a:cubicBezTo>
                    <a:pt x="28495" y="8178"/>
                    <a:pt x="31444" y="9378"/>
                    <a:pt x="34428" y="10476"/>
                  </a:cubicBezTo>
                  <a:cubicBezTo>
                    <a:pt x="43514" y="13785"/>
                    <a:pt x="53116" y="16116"/>
                    <a:pt x="62700" y="17402"/>
                  </a:cubicBezTo>
                  <a:cubicBezTo>
                    <a:pt x="80428" y="19785"/>
                    <a:pt x="95635" y="17231"/>
                    <a:pt x="112712" y="13167"/>
                  </a:cubicBezTo>
                  <a:cubicBezTo>
                    <a:pt x="118507" y="11796"/>
                    <a:pt x="123787" y="10613"/>
                    <a:pt x="128794" y="7252"/>
                  </a:cubicBezTo>
                  <a:cubicBezTo>
                    <a:pt x="128914" y="7167"/>
                    <a:pt x="126599" y="20368"/>
                    <a:pt x="125810" y="24569"/>
                  </a:cubicBezTo>
                  <a:cubicBezTo>
                    <a:pt x="122364" y="42931"/>
                    <a:pt x="118267" y="68374"/>
                    <a:pt x="104739" y="82262"/>
                  </a:cubicBezTo>
                  <a:cubicBezTo>
                    <a:pt x="98721" y="88451"/>
                    <a:pt x="88606" y="87611"/>
                    <a:pt x="80719" y="87885"/>
                  </a:cubicBezTo>
                  <a:cubicBezTo>
                    <a:pt x="54933" y="88760"/>
                    <a:pt x="37222" y="80856"/>
                    <a:pt x="17660" y="64654"/>
                  </a:cubicBezTo>
                  <a:cubicBezTo>
                    <a:pt x="13493" y="61208"/>
                    <a:pt x="2024" y="55653"/>
                    <a:pt x="86" y="50424"/>
                  </a:cubicBezTo>
                  <a:cubicBezTo>
                    <a:pt x="-840" y="47937"/>
                    <a:pt x="5984" y="38439"/>
                    <a:pt x="6910" y="35953"/>
                  </a:cubicBezTo>
                  <a:cubicBezTo>
                    <a:pt x="11025" y="24826"/>
                    <a:pt x="13133" y="10647"/>
                    <a:pt x="6533" y="0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BBF9A0B-A0A9-5651-6388-557E50B044F6}"/>
                </a:ext>
              </a:extLst>
            </p:cNvPr>
            <p:cNvSpPr/>
            <p:nvPr/>
          </p:nvSpPr>
          <p:spPr>
            <a:xfrm>
              <a:off x="8627361" y="3126710"/>
              <a:ext cx="38049" cy="41697"/>
            </a:xfrm>
            <a:custGeom>
              <a:avLst/>
              <a:gdLst>
                <a:gd name="connsiteX0" fmla="*/ 38050 w 38049"/>
                <a:gd name="connsiteY0" fmla="*/ 34583 h 41697"/>
                <a:gd name="connsiteX1" fmla="*/ 34964 w 38049"/>
                <a:gd name="connsiteY1" fmla="*/ 33246 h 41697"/>
                <a:gd name="connsiteX2" fmla="*/ 26580 w 38049"/>
                <a:gd name="connsiteY2" fmla="*/ 28633 h 41697"/>
                <a:gd name="connsiteX3" fmla="*/ 8218 w 38049"/>
                <a:gd name="connsiteY3" fmla="*/ 10460 h 41697"/>
                <a:gd name="connsiteX4" fmla="*/ 2868 w 38049"/>
                <a:gd name="connsiteY4" fmla="*/ 2522 h 41697"/>
                <a:gd name="connsiteX5" fmla="*/ 314 w 38049"/>
                <a:gd name="connsiteY5" fmla="*/ 1 h 41697"/>
                <a:gd name="connsiteX6" fmla="*/ 279 w 38049"/>
                <a:gd name="connsiteY6" fmla="*/ 6276 h 41697"/>
                <a:gd name="connsiteX7" fmla="*/ 6606 w 38049"/>
                <a:gd name="connsiteY7" fmla="*/ 16580 h 41697"/>
                <a:gd name="connsiteX8" fmla="*/ 14733 w 38049"/>
                <a:gd name="connsiteY8" fmla="*/ 26267 h 41697"/>
                <a:gd name="connsiteX9" fmla="*/ 22705 w 38049"/>
                <a:gd name="connsiteY9" fmla="*/ 33606 h 41697"/>
                <a:gd name="connsiteX10" fmla="*/ 30146 w 38049"/>
                <a:gd name="connsiteY10" fmla="*/ 41698 h 4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49" h="41697">
                  <a:moveTo>
                    <a:pt x="38050" y="34583"/>
                  </a:moveTo>
                  <a:cubicBezTo>
                    <a:pt x="37210" y="34651"/>
                    <a:pt x="35667" y="33606"/>
                    <a:pt x="34964" y="33246"/>
                  </a:cubicBezTo>
                  <a:cubicBezTo>
                    <a:pt x="32101" y="31840"/>
                    <a:pt x="29272" y="30399"/>
                    <a:pt x="26580" y="28633"/>
                  </a:cubicBezTo>
                  <a:cubicBezTo>
                    <a:pt x="19088" y="23730"/>
                    <a:pt x="13053" y="17986"/>
                    <a:pt x="8218" y="10460"/>
                  </a:cubicBezTo>
                  <a:cubicBezTo>
                    <a:pt x="6503" y="7785"/>
                    <a:pt x="4806" y="5059"/>
                    <a:pt x="2868" y="2522"/>
                  </a:cubicBezTo>
                  <a:cubicBezTo>
                    <a:pt x="2354" y="1853"/>
                    <a:pt x="1325" y="173"/>
                    <a:pt x="314" y="1"/>
                  </a:cubicBezTo>
                  <a:cubicBezTo>
                    <a:pt x="-303" y="-102"/>
                    <a:pt x="160" y="5728"/>
                    <a:pt x="279" y="6276"/>
                  </a:cubicBezTo>
                  <a:cubicBezTo>
                    <a:pt x="1240" y="10700"/>
                    <a:pt x="3880" y="12843"/>
                    <a:pt x="6606" y="16580"/>
                  </a:cubicBezTo>
                  <a:cubicBezTo>
                    <a:pt x="9075" y="19992"/>
                    <a:pt x="11750" y="23284"/>
                    <a:pt x="14733" y="26267"/>
                  </a:cubicBezTo>
                  <a:cubicBezTo>
                    <a:pt x="17287" y="28805"/>
                    <a:pt x="19876" y="31377"/>
                    <a:pt x="22705" y="33606"/>
                  </a:cubicBezTo>
                  <a:cubicBezTo>
                    <a:pt x="25980" y="36177"/>
                    <a:pt x="28860" y="37394"/>
                    <a:pt x="30146" y="41698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B884780-5A7F-A691-99B0-CDD29B1D622F}"/>
                </a:ext>
              </a:extLst>
            </p:cNvPr>
            <p:cNvSpPr/>
            <p:nvPr/>
          </p:nvSpPr>
          <p:spPr>
            <a:xfrm>
              <a:off x="8606535" y="3157524"/>
              <a:ext cx="56201" cy="63261"/>
            </a:xfrm>
            <a:custGeom>
              <a:avLst/>
              <a:gdLst>
                <a:gd name="connsiteX0" fmla="*/ 40376 w 56201"/>
                <a:gd name="connsiteY0" fmla="*/ 47060 h 63261"/>
                <a:gd name="connsiteX1" fmla="*/ 37959 w 56201"/>
                <a:gd name="connsiteY1" fmla="*/ 46168 h 63261"/>
                <a:gd name="connsiteX2" fmla="*/ 31358 w 56201"/>
                <a:gd name="connsiteY2" fmla="*/ 40819 h 63261"/>
                <a:gd name="connsiteX3" fmla="*/ 8058 w 56201"/>
                <a:gd name="connsiteY3" fmla="*/ 13678 h 63261"/>
                <a:gd name="connsiteX4" fmla="*/ 2349 w 56201"/>
                <a:gd name="connsiteY4" fmla="*/ 2911 h 63261"/>
                <a:gd name="connsiteX5" fmla="*/ 291 w 56201"/>
                <a:gd name="connsiteY5" fmla="*/ 14 h 63261"/>
                <a:gd name="connsiteX6" fmla="*/ 1320 w 56201"/>
                <a:gd name="connsiteY6" fmla="*/ 4866 h 63261"/>
                <a:gd name="connsiteX7" fmla="*/ 7749 w 56201"/>
                <a:gd name="connsiteY7" fmla="*/ 18565 h 63261"/>
                <a:gd name="connsiteX8" fmla="*/ 56201 w 56201"/>
                <a:gd name="connsiteY8" fmla="*/ 63262 h 6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201" h="63261">
                  <a:moveTo>
                    <a:pt x="40376" y="47060"/>
                  </a:moveTo>
                  <a:cubicBezTo>
                    <a:pt x="39690" y="47505"/>
                    <a:pt x="38456" y="46494"/>
                    <a:pt x="37959" y="46168"/>
                  </a:cubicBezTo>
                  <a:cubicBezTo>
                    <a:pt x="35610" y="44608"/>
                    <a:pt x="33484" y="42671"/>
                    <a:pt x="31358" y="40819"/>
                  </a:cubicBezTo>
                  <a:cubicBezTo>
                    <a:pt x="22185" y="32812"/>
                    <a:pt x="14093" y="24325"/>
                    <a:pt x="8058" y="13678"/>
                  </a:cubicBezTo>
                  <a:cubicBezTo>
                    <a:pt x="6052" y="10146"/>
                    <a:pt x="4355" y="6443"/>
                    <a:pt x="2349" y="2911"/>
                  </a:cubicBezTo>
                  <a:cubicBezTo>
                    <a:pt x="2263" y="2757"/>
                    <a:pt x="548" y="-226"/>
                    <a:pt x="291" y="14"/>
                  </a:cubicBezTo>
                  <a:cubicBezTo>
                    <a:pt x="-669" y="974"/>
                    <a:pt x="1028" y="4146"/>
                    <a:pt x="1320" y="4866"/>
                  </a:cubicBezTo>
                  <a:cubicBezTo>
                    <a:pt x="3240" y="9529"/>
                    <a:pt x="5606" y="14004"/>
                    <a:pt x="7749" y="18565"/>
                  </a:cubicBezTo>
                  <a:cubicBezTo>
                    <a:pt x="17282" y="38864"/>
                    <a:pt x="36741" y="53180"/>
                    <a:pt x="56201" y="63262"/>
                  </a:cubicBezTo>
                </a:path>
              </a:pathLst>
            </a:custGeom>
            <a:solidFill>
              <a:srgbClr val="FFFEFD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FAA00B1-27EA-1E95-5F16-5128E69C0DEB}"/>
                </a:ext>
              </a:extLst>
            </p:cNvPr>
            <p:cNvSpPr/>
            <p:nvPr/>
          </p:nvSpPr>
          <p:spPr>
            <a:xfrm>
              <a:off x="7440023" y="2567064"/>
              <a:ext cx="484603" cy="1120134"/>
            </a:xfrm>
            <a:custGeom>
              <a:avLst/>
              <a:gdLst>
                <a:gd name="connsiteX0" fmla="*/ 0 w 484603"/>
                <a:gd name="connsiteY0" fmla="*/ 274063 h 1120134"/>
                <a:gd name="connsiteX1" fmla="*/ 484603 w 484603"/>
                <a:gd name="connsiteY1" fmla="*/ 0 h 1120134"/>
                <a:gd name="connsiteX2" fmla="*/ 484603 w 484603"/>
                <a:gd name="connsiteY2" fmla="*/ 846071 h 1120134"/>
                <a:gd name="connsiteX3" fmla="*/ 0 w 484603"/>
                <a:gd name="connsiteY3" fmla="*/ 1120134 h 1120134"/>
                <a:gd name="connsiteX4" fmla="*/ 0 w 484603"/>
                <a:gd name="connsiteY4" fmla="*/ 274063 h 112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603" h="1120134">
                  <a:moveTo>
                    <a:pt x="0" y="274063"/>
                  </a:moveTo>
                  <a:lnTo>
                    <a:pt x="484603" y="0"/>
                  </a:lnTo>
                  <a:lnTo>
                    <a:pt x="484603" y="846071"/>
                  </a:lnTo>
                  <a:lnTo>
                    <a:pt x="0" y="1120134"/>
                  </a:lnTo>
                  <a:lnTo>
                    <a:pt x="0" y="274063"/>
                  </a:lnTo>
                  <a:close/>
                </a:path>
              </a:pathLst>
            </a:custGeom>
            <a:solidFill>
              <a:srgbClr val="5192F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1000F7A-736D-FBAD-80CD-3DF74EA7F39C}"/>
                </a:ext>
              </a:extLst>
            </p:cNvPr>
            <p:cNvSpPr/>
            <p:nvPr/>
          </p:nvSpPr>
          <p:spPr>
            <a:xfrm>
              <a:off x="7464678" y="2649874"/>
              <a:ext cx="432105" cy="993518"/>
            </a:xfrm>
            <a:custGeom>
              <a:avLst/>
              <a:gdLst>
                <a:gd name="connsiteX0" fmla="*/ 0 w 432105"/>
                <a:gd name="connsiteY0" fmla="*/ 244385 h 993518"/>
                <a:gd name="connsiteX1" fmla="*/ 432106 w 432105"/>
                <a:gd name="connsiteY1" fmla="*/ 0 h 993518"/>
                <a:gd name="connsiteX2" fmla="*/ 432106 w 432105"/>
                <a:gd name="connsiteY2" fmla="*/ 749151 h 993518"/>
                <a:gd name="connsiteX3" fmla="*/ 0 w 432105"/>
                <a:gd name="connsiteY3" fmla="*/ 993518 h 993518"/>
                <a:gd name="connsiteX4" fmla="*/ 0 w 432105"/>
                <a:gd name="connsiteY4" fmla="*/ 244385 h 99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105" h="993518">
                  <a:moveTo>
                    <a:pt x="0" y="244385"/>
                  </a:moveTo>
                  <a:lnTo>
                    <a:pt x="432106" y="0"/>
                  </a:lnTo>
                  <a:lnTo>
                    <a:pt x="432106" y="749151"/>
                  </a:lnTo>
                  <a:lnTo>
                    <a:pt x="0" y="993518"/>
                  </a:lnTo>
                  <a:lnTo>
                    <a:pt x="0" y="244385"/>
                  </a:lnTo>
                  <a:close/>
                </a:path>
              </a:pathLst>
            </a:custGeom>
            <a:solidFill>
              <a:srgbClr val="F4F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9F7450E0-C164-4221-FAF7-04AF36B1DCD0}"/>
                </a:ext>
              </a:extLst>
            </p:cNvPr>
            <p:cNvSpPr/>
            <p:nvPr/>
          </p:nvSpPr>
          <p:spPr>
            <a:xfrm>
              <a:off x="7699273" y="2813386"/>
              <a:ext cx="144721" cy="221290"/>
            </a:xfrm>
            <a:custGeom>
              <a:avLst/>
              <a:gdLst>
                <a:gd name="connsiteX0" fmla="*/ 0 w 144721"/>
                <a:gd name="connsiteY0" fmla="*/ 80376 h 221290"/>
                <a:gd name="connsiteX1" fmla="*/ 144721 w 144721"/>
                <a:gd name="connsiteY1" fmla="*/ 0 h 221290"/>
                <a:gd name="connsiteX2" fmla="*/ 144721 w 144721"/>
                <a:gd name="connsiteY2" fmla="*/ 140915 h 221290"/>
                <a:gd name="connsiteX3" fmla="*/ 0 w 144721"/>
                <a:gd name="connsiteY3" fmla="*/ 221290 h 221290"/>
                <a:gd name="connsiteX4" fmla="*/ 0 w 144721"/>
                <a:gd name="connsiteY4" fmla="*/ 80376 h 22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21" h="221290">
                  <a:moveTo>
                    <a:pt x="0" y="80376"/>
                  </a:moveTo>
                  <a:lnTo>
                    <a:pt x="144721" y="0"/>
                  </a:lnTo>
                  <a:lnTo>
                    <a:pt x="144721" y="140915"/>
                  </a:lnTo>
                  <a:lnTo>
                    <a:pt x="0" y="221290"/>
                  </a:lnTo>
                  <a:lnTo>
                    <a:pt x="0" y="80376"/>
                  </a:lnTo>
                  <a:close/>
                </a:path>
              </a:pathLst>
            </a:custGeom>
            <a:solidFill>
              <a:srgbClr val="A3DE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CC0930D8-671E-C13D-9924-50FBC1AE254F}"/>
                </a:ext>
              </a:extLst>
            </p:cNvPr>
            <p:cNvSpPr/>
            <p:nvPr/>
          </p:nvSpPr>
          <p:spPr>
            <a:xfrm>
              <a:off x="7717515" y="2862085"/>
              <a:ext cx="108219" cy="123875"/>
            </a:xfrm>
            <a:custGeom>
              <a:avLst/>
              <a:gdLst>
                <a:gd name="connsiteX0" fmla="*/ 54110 w 108219"/>
                <a:gd name="connsiteY0" fmla="*/ 7777 h 123875"/>
                <a:gd name="connsiteX1" fmla="*/ 108219 w 108219"/>
                <a:gd name="connsiteY1" fmla="*/ 31883 h 123875"/>
                <a:gd name="connsiteX2" fmla="*/ 54110 w 108219"/>
                <a:gd name="connsiteY2" fmla="*/ 116099 h 123875"/>
                <a:gd name="connsiteX3" fmla="*/ 0 w 108219"/>
                <a:gd name="connsiteY3" fmla="*/ 91993 h 123875"/>
                <a:gd name="connsiteX4" fmla="*/ 54110 w 108219"/>
                <a:gd name="connsiteY4" fmla="*/ 7777 h 123875"/>
                <a:gd name="connsiteX5" fmla="*/ 54110 w 108219"/>
                <a:gd name="connsiteY5" fmla="*/ 7777 h 123875"/>
                <a:gd name="connsiteX6" fmla="*/ 21071 w 108219"/>
                <a:gd name="connsiteY6" fmla="*/ 117556 h 123875"/>
                <a:gd name="connsiteX7" fmla="*/ 4338 w 108219"/>
                <a:gd name="connsiteY7" fmla="*/ 89593 h 123875"/>
                <a:gd name="connsiteX8" fmla="*/ 54127 w 108219"/>
                <a:gd name="connsiteY8" fmla="*/ 12115 h 123875"/>
                <a:gd name="connsiteX9" fmla="*/ 103916 w 108219"/>
                <a:gd name="connsiteY9" fmla="*/ 34300 h 123875"/>
                <a:gd name="connsiteX10" fmla="*/ 87182 w 108219"/>
                <a:gd name="connsiteY10" fmla="*/ 80849 h 123875"/>
                <a:gd name="connsiteX11" fmla="*/ 66008 w 108219"/>
                <a:gd name="connsiteY11" fmla="*/ 85735 h 123875"/>
                <a:gd name="connsiteX12" fmla="*/ 64962 w 108219"/>
                <a:gd name="connsiteY12" fmla="*/ 75431 h 123875"/>
                <a:gd name="connsiteX13" fmla="*/ 69283 w 108219"/>
                <a:gd name="connsiteY13" fmla="*/ 60035 h 123875"/>
                <a:gd name="connsiteX14" fmla="*/ 73621 w 108219"/>
                <a:gd name="connsiteY14" fmla="*/ 55457 h 123875"/>
                <a:gd name="connsiteX15" fmla="*/ 73621 w 108219"/>
                <a:gd name="connsiteY15" fmla="*/ 40301 h 123875"/>
                <a:gd name="connsiteX16" fmla="*/ 54144 w 108219"/>
                <a:gd name="connsiteY16" fmla="*/ 22950 h 123875"/>
                <a:gd name="connsiteX17" fmla="*/ 34667 w 108219"/>
                <a:gd name="connsiteY17" fmla="*/ 61938 h 123875"/>
                <a:gd name="connsiteX18" fmla="*/ 34667 w 108219"/>
                <a:gd name="connsiteY18" fmla="*/ 77094 h 123875"/>
                <a:gd name="connsiteX19" fmla="*/ 38988 w 108219"/>
                <a:gd name="connsiteY19" fmla="*/ 76854 h 123875"/>
                <a:gd name="connsiteX20" fmla="*/ 43325 w 108219"/>
                <a:gd name="connsiteY20" fmla="*/ 87450 h 123875"/>
                <a:gd name="connsiteX21" fmla="*/ 42280 w 108219"/>
                <a:gd name="connsiteY21" fmla="*/ 98920 h 123875"/>
                <a:gd name="connsiteX22" fmla="*/ 21071 w 108219"/>
                <a:gd name="connsiteY22" fmla="*/ 117556 h 123875"/>
                <a:gd name="connsiteX23" fmla="*/ 21071 w 108219"/>
                <a:gd name="connsiteY23" fmla="*/ 117556 h 1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8219" h="123875">
                  <a:moveTo>
                    <a:pt x="54110" y="7777"/>
                  </a:moveTo>
                  <a:cubicBezTo>
                    <a:pt x="83976" y="-8802"/>
                    <a:pt x="108219" y="1999"/>
                    <a:pt x="108219" y="31883"/>
                  </a:cubicBezTo>
                  <a:cubicBezTo>
                    <a:pt x="108219" y="61784"/>
                    <a:pt x="83976" y="99503"/>
                    <a:pt x="54110" y="116099"/>
                  </a:cubicBezTo>
                  <a:cubicBezTo>
                    <a:pt x="24243" y="132678"/>
                    <a:pt x="0" y="121877"/>
                    <a:pt x="0" y="91993"/>
                  </a:cubicBezTo>
                  <a:cubicBezTo>
                    <a:pt x="0" y="62092"/>
                    <a:pt x="24243" y="24373"/>
                    <a:pt x="54110" y="7777"/>
                  </a:cubicBezTo>
                  <a:lnTo>
                    <a:pt x="54110" y="7777"/>
                  </a:lnTo>
                  <a:close/>
                  <a:moveTo>
                    <a:pt x="21071" y="117556"/>
                  </a:moveTo>
                  <a:cubicBezTo>
                    <a:pt x="10801" y="114127"/>
                    <a:pt x="4338" y="104406"/>
                    <a:pt x="4338" y="89593"/>
                  </a:cubicBezTo>
                  <a:cubicBezTo>
                    <a:pt x="4338" y="62075"/>
                    <a:pt x="26626" y="27391"/>
                    <a:pt x="54127" y="12115"/>
                  </a:cubicBezTo>
                  <a:cubicBezTo>
                    <a:pt x="81610" y="-3144"/>
                    <a:pt x="103916" y="6783"/>
                    <a:pt x="103916" y="34300"/>
                  </a:cubicBezTo>
                  <a:cubicBezTo>
                    <a:pt x="103916" y="49113"/>
                    <a:pt x="97452" y="66018"/>
                    <a:pt x="87182" y="80849"/>
                  </a:cubicBezTo>
                  <a:cubicBezTo>
                    <a:pt x="81302" y="83935"/>
                    <a:pt x="73278" y="89884"/>
                    <a:pt x="66008" y="85735"/>
                  </a:cubicBezTo>
                  <a:cubicBezTo>
                    <a:pt x="63882" y="84518"/>
                    <a:pt x="64328" y="77746"/>
                    <a:pt x="64962" y="75431"/>
                  </a:cubicBezTo>
                  <a:cubicBezTo>
                    <a:pt x="67517" y="72756"/>
                    <a:pt x="69163" y="68076"/>
                    <a:pt x="69283" y="60035"/>
                  </a:cubicBezTo>
                  <a:cubicBezTo>
                    <a:pt x="71666" y="58749"/>
                    <a:pt x="73192" y="57069"/>
                    <a:pt x="73621" y="55457"/>
                  </a:cubicBezTo>
                  <a:cubicBezTo>
                    <a:pt x="75164" y="49714"/>
                    <a:pt x="77118" y="43421"/>
                    <a:pt x="73621" y="40301"/>
                  </a:cubicBezTo>
                  <a:cubicBezTo>
                    <a:pt x="78336" y="19761"/>
                    <a:pt x="67123" y="15749"/>
                    <a:pt x="54144" y="22950"/>
                  </a:cubicBezTo>
                  <a:cubicBezTo>
                    <a:pt x="41165" y="30168"/>
                    <a:pt x="29952" y="46627"/>
                    <a:pt x="34667" y="61938"/>
                  </a:cubicBezTo>
                  <a:cubicBezTo>
                    <a:pt x="31170" y="68950"/>
                    <a:pt x="33124" y="73048"/>
                    <a:pt x="34667" y="77094"/>
                  </a:cubicBezTo>
                  <a:cubicBezTo>
                    <a:pt x="35096" y="78226"/>
                    <a:pt x="36622" y="78209"/>
                    <a:pt x="38988" y="76854"/>
                  </a:cubicBezTo>
                  <a:cubicBezTo>
                    <a:pt x="39108" y="84775"/>
                    <a:pt x="40771" y="87604"/>
                    <a:pt x="43325" y="87450"/>
                  </a:cubicBezTo>
                  <a:cubicBezTo>
                    <a:pt x="43960" y="89061"/>
                    <a:pt x="44406" y="95354"/>
                    <a:pt x="42280" y="98920"/>
                  </a:cubicBezTo>
                  <a:cubicBezTo>
                    <a:pt x="34976" y="111127"/>
                    <a:pt x="26952" y="114110"/>
                    <a:pt x="21071" y="117556"/>
                  </a:cubicBezTo>
                  <a:lnTo>
                    <a:pt x="21071" y="117556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0403ABD-63F9-3B97-F0EA-8155F1A1C5F1}"/>
                </a:ext>
              </a:extLst>
            </p:cNvPr>
            <p:cNvSpPr/>
            <p:nvPr/>
          </p:nvSpPr>
          <p:spPr>
            <a:xfrm>
              <a:off x="7764492" y="3046712"/>
              <a:ext cx="60744" cy="95429"/>
            </a:xfrm>
            <a:custGeom>
              <a:avLst/>
              <a:gdLst>
                <a:gd name="connsiteX0" fmla="*/ 60745 w 60744"/>
                <a:gd name="connsiteY0" fmla="*/ 0 h 95429"/>
                <a:gd name="connsiteX1" fmla="*/ 0 w 60744"/>
                <a:gd name="connsiteY1" fmla="*/ 34616 h 95429"/>
                <a:gd name="connsiteX2" fmla="*/ 0 w 60744"/>
                <a:gd name="connsiteY2" fmla="*/ 95429 h 95429"/>
                <a:gd name="connsiteX3" fmla="*/ 60745 w 60744"/>
                <a:gd name="connsiteY3" fmla="*/ 60813 h 95429"/>
                <a:gd name="connsiteX4" fmla="*/ 60745 w 60744"/>
                <a:gd name="connsiteY4" fmla="*/ 0 h 9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44" h="95429">
                  <a:moveTo>
                    <a:pt x="60745" y="0"/>
                  </a:moveTo>
                  <a:lnTo>
                    <a:pt x="0" y="34616"/>
                  </a:lnTo>
                  <a:lnTo>
                    <a:pt x="0" y="95429"/>
                  </a:lnTo>
                  <a:lnTo>
                    <a:pt x="60745" y="60813"/>
                  </a:lnTo>
                  <a:lnTo>
                    <a:pt x="60745" y="0"/>
                  </a:lnTo>
                  <a:close/>
                </a:path>
              </a:pathLst>
            </a:custGeom>
            <a:solidFill>
              <a:srgbClr val="A3DE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F4E8B39-2EF3-BD36-2CFC-D1A351AE78D4}"/>
                </a:ext>
              </a:extLst>
            </p:cNvPr>
            <p:cNvSpPr/>
            <p:nvPr/>
          </p:nvSpPr>
          <p:spPr>
            <a:xfrm>
              <a:off x="7769499" y="3164104"/>
              <a:ext cx="60744" cy="95411"/>
            </a:xfrm>
            <a:custGeom>
              <a:avLst/>
              <a:gdLst>
                <a:gd name="connsiteX0" fmla="*/ 60745 w 60744"/>
                <a:gd name="connsiteY0" fmla="*/ 0 h 95411"/>
                <a:gd name="connsiteX1" fmla="*/ 0 w 60744"/>
                <a:gd name="connsiteY1" fmla="*/ 34616 h 95411"/>
                <a:gd name="connsiteX2" fmla="*/ 0 w 60744"/>
                <a:gd name="connsiteY2" fmla="*/ 95412 h 95411"/>
                <a:gd name="connsiteX3" fmla="*/ 60745 w 60744"/>
                <a:gd name="connsiteY3" fmla="*/ 60796 h 95411"/>
                <a:gd name="connsiteX4" fmla="*/ 60745 w 60744"/>
                <a:gd name="connsiteY4" fmla="*/ 0 h 9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44" h="95411">
                  <a:moveTo>
                    <a:pt x="60745" y="0"/>
                  </a:moveTo>
                  <a:lnTo>
                    <a:pt x="0" y="34616"/>
                  </a:lnTo>
                  <a:lnTo>
                    <a:pt x="0" y="95412"/>
                  </a:lnTo>
                  <a:lnTo>
                    <a:pt x="60745" y="60796"/>
                  </a:lnTo>
                  <a:lnTo>
                    <a:pt x="60745" y="0"/>
                  </a:lnTo>
                  <a:close/>
                </a:path>
              </a:pathLst>
            </a:custGeom>
            <a:solidFill>
              <a:srgbClr val="A3DE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2C612C3-C8D7-CF0B-E45A-F9F458772A6A}"/>
                </a:ext>
              </a:extLst>
            </p:cNvPr>
            <p:cNvSpPr/>
            <p:nvPr/>
          </p:nvSpPr>
          <p:spPr>
            <a:xfrm>
              <a:off x="7774488" y="3281479"/>
              <a:ext cx="60744" cy="95429"/>
            </a:xfrm>
            <a:custGeom>
              <a:avLst/>
              <a:gdLst>
                <a:gd name="connsiteX0" fmla="*/ 60745 w 60744"/>
                <a:gd name="connsiteY0" fmla="*/ 0 h 95429"/>
                <a:gd name="connsiteX1" fmla="*/ 0 w 60744"/>
                <a:gd name="connsiteY1" fmla="*/ 34616 h 95429"/>
                <a:gd name="connsiteX2" fmla="*/ 0 w 60744"/>
                <a:gd name="connsiteY2" fmla="*/ 95429 h 95429"/>
                <a:gd name="connsiteX3" fmla="*/ 60745 w 60744"/>
                <a:gd name="connsiteY3" fmla="*/ 60813 h 95429"/>
                <a:gd name="connsiteX4" fmla="*/ 60745 w 60744"/>
                <a:gd name="connsiteY4" fmla="*/ 0 h 9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44" h="95429">
                  <a:moveTo>
                    <a:pt x="60745" y="0"/>
                  </a:moveTo>
                  <a:lnTo>
                    <a:pt x="0" y="34616"/>
                  </a:lnTo>
                  <a:lnTo>
                    <a:pt x="0" y="95429"/>
                  </a:lnTo>
                  <a:lnTo>
                    <a:pt x="60745" y="60813"/>
                  </a:lnTo>
                  <a:lnTo>
                    <a:pt x="60745" y="0"/>
                  </a:lnTo>
                  <a:close/>
                </a:path>
              </a:pathLst>
            </a:custGeom>
            <a:solidFill>
              <a:srgbClr val="A3DE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E623EF0-EC09-8DC0-6945-54CE38610437}"/>
                </a:ext>
              </a:extLst>
            </p:cNvPr>
            <p:cNvSpPr/>
            <p:nvPr/>
          </p:nvSpPr>
          <p:spPr>
            <a:xfrm>
              <a:off x="7759503" y="3030305"/>
              <a:ext cx="84490" cy="92274"/>
            </a:xfrm>
            <a:custGeom>
              <a:avLst/>
              <a:gdLst>
                <a:gd name="connsiteX0" fmla="*/ 25958 w 84490"/>
                <a:gd name="connsiteY0" fmla="*/ 80753 h 92274"/>
                <a:gd name="connsiteX1" fmla="*/ 78918 w 84490"/>
                <a:gd name="connsiteY1" fmla="*/ 0 h 92274"/>
                <a:gd name="connsiteX2" fmla="*/ 84491 w 84490"/>
                <a:gd name="connsiteY2" fmla="*/ 2675 h 92274"/>
                <a:gd name="connsiteX3" fmla="*/ 25769 w 84490"/>
                <a:gd name="connsiteY3" fmla="*/ 92240 h 92274"/>
                <a:gd name="connsiteX4" fmla="*/ 25752 w 84490"/>
                <a:gd name="connsiteY4" fmla="*/ 92240 h 92274"/>
                <a:gd name="connsiteX5" fmla="*/ 25735 w 84490"/>
                <a:gd name="connsiteY5" fmla="*/ 92274 h 92274"/>
                <a:gd name="connsiteX6" fmla="*/ 0 w 84490"/>
                <a:gd name="connsiteY6" fmla="*/ 80376 h 92274"/>
                <a:gd name="connsiteX7" fmla="*/ 5795 w 84490"/>
                <a:gd name="connsiteY7" fmla="*/ 71426 h 92274"/>
                <a:gd name="connsiteX8" fmla="*/ 25958 w 84490"/>
                <a:gd name="connsiteY8" fmla="*/ 80753 h 9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90" h="92274">
                  <a:moveTo>
                    <a:pt x="25958" y="80753"/>
                  </a:moveTo>
                  <a:lnTo>
                    <a:pt x="78918" y="0"/>
                  </a:lnTo>
                  <a:lnTo>
                    <a:pt x="84491" y="2675"/>
                  </a:lnTo>
                  <a:lnTo>
                    <a:pt x="25769" y="92240"/>
                  </a:lnTo>
                  <a:lnTo>
                    <a:pt x="25752" y="92240"/>
                  </a:lnTo>
                  <a:lnTo>
                    <a:pt x="25735" y="92274"/>
                  </a:lnTo>
                  <a:lnTo>
                    <a:pt x="0" y="80376"/>
                  </a:lnTo>
                  <a:lnTo>
                    <a:pt x="5795" y="71426"/>
                  </a:lnTo>
                  <a:lnTo>
                    <a:pt x="25958" y="80753"/>
                  </a:lnTo>
                  <a:close/>
                </a:path>
              </a:pathLst>
            </a:custGeom>
            <a:solidFill>
              <a:srgbClr val="31B5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3D70BFC-ABC1-2137-B156-3A8C1BECA0B3}"/>
                </a:ext>
              </a:extLst>
            </p:cNvPr>
            <p:cNvSpPr/>
            <p:nvPr/>
          </p:nvSpPr>
          <p:spPr>
            <a:xfrm>
              <a:off x="7764492" y="3147696"/>
              <a:ext cx="84507" cy="92274"/>
            </a:xfrm>
            <a:custGeom>
              <a:avLst/>
              <a:gdLst>
                <a:gd name="connsiteX0" fmla="*/ 25975 w 84507"/>
                <a:gd name="connsiteY0" fmla="*/ 80753 h 92274"/>
                <a:gd name="connsiteX1" fmla="*/ 78918 w 84507"/>
                <a:gd name="connsiteY1" fmla="*/ 0 h 92274"/>
                <a:gd name="connsiteX2" fmla="*/ 84508 w 84507"/>
                <a:gd name="connsiteY2" fmla="*/ 2675 h 92274"/>
                <a:gd name="connsiteX3" fmla="*/ 25769 w 84507"/>
                <a:gd name="connsiteY3" fmla="*/ 92240 h 92274"/>
                <a:gd name="connsiteX4" fmla="*/ 25769 w 84507"/>
                <a:gd name="connsiteY4" fmla="*/ 92223 h 92274"/>
                <a:gd name="connsiteX5" fmla="*/ 25735 w 84507"/>
                <a:gd name="connsiteY5" fmla="*/ 92274 h 92274"/>
                <a:gd name="connsiteX6" fmla="*/ 0 w 84507"/>
                <a:gd name="connsiteY6" fmla="*/ 80359 h 92274"/>
                <a:gd name="connsiteX7" fmla="*/ 5812 w 84507"/>
                <a:gd name="connsiteY7" fmla="*/ 71426 h 92274"/>
                <a:gd name="connsiteX8" fmla="*/ 25975 w 84507"/>
                <a:gd name="connsiteY8" fmla="*/ 80753 h 9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07" h="92274">
                  <a:moveTo>
                    <a:pt x="25975" y="80753"/>
                  </a:moveTo>
                  <a:lnTo>
                    <a:pt x="78918" y="0"/>
                  </a:lnTo>
                  <a:lnTo>
                    <a:pt x="84508" y="2675"/>
                  </a:lnTo>
                  <a:lnTo>
                    <a:pt x="25769" y="92240"/>
                  </a:lnTo>
                  <a:lnTo>
                    <a:pt x="25769" y="92223"/>
                  </a:lnTo>
                  <a:lnTo>
                    <a:pt x="25735" y="92274"/>
                  </a:lnTo>
                  <a:lnTo>
                    <a:pt x="0" y="80359"/>
                  </a:lnTo>
                  <a:lnTo>
                    <a:pt x="5812" y="71426"/>
                  </a:lnTo>
                  <a:lnTo>
                    <a:pt x="25975" y="80753"/>
                  </a:lnTo>
                  <a:close/>
                </a:path>
              </a:pathLst>
            </a:custGeom>
            <a:solidFill>
              <a:srgbClr val="31B5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C51635A-A062-5A29-C77F-EA05B5D72FD2}"/>
                </a:ext>
              </a:extLst>
            </p:cNvPr>
            <p:cNvSpPr/>
            <p:nvPr/>
          </p:nvSpPr>
          <p:spPr>
            <a:xfrm>
              <a:off x="7769499" y="3265071"/>
              <a:ext cx="84490" cy="92291"/>
            </a:xfrm>
            <a:custGeom>
              <a:avLst/>
              <a:gdLst>
                <a:gd name="connsiteX0" fmla="*/ 25957 w 84490"/>
                <a:gd name="connsiteY0" fmla="*/ 80770 h 92291"/>
                <a:gd name="connsiteX1" fmla="*/ 78918 w 84490"/>
                <a:gd name="connsiteY1" fmla="*/ 0 h 92291"/>
                <a:gd name="connsiteX2" fmla="*/ 84490 w 84490"/>
                <a:gd name="connsiteY2" fmla="*/ 2675 h 92291"/>
                <a:gd name="connsiteX3" fmla="*/ 25769 w 84490"/>
                <a:gd name="connsiteY3" fmla="*/ 92257 h 92291"/>
                <a:gd name="connsiteX4" fmla="*/ 25752 w 84490"/>
                <a:gd name="connsiteY4" fmla="*/ 92240 h 92291"/>
                <a:gd name="connsiteX5" fmla="*/ 25718 w 84490"/>
                <a:gd name="connsiteY5" fmla="*/ 92291 h 92291"/>
                <a:gd name="connsiteX6" fmla="*/ 0 w 84490"/>
                <a:gd name="connsiteY6" fmla="*/ 80376 h 92291"/>
                <a:gd name="connsiteX7" fmla="*/ 5795 w 84490"/>
                <a:gd name="connsiteY7" fmla="*/ 71426 h 92291"/>
                <a:gd name="connsiteX8" fmla="*/ 25957 w 84490"/>
                <a:gd name="connsiteY8" fmla="*/ 80770 h 9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90" h="92291">
                  <a:moveTo>
                    <a:pt x="25957" y="80770"/>
                  </a:moveTo>
                  <a:lnTo>
                    <a:pt x="78918" y="0"/>
                  </a:lnTo>
                  <a:lnTo>
                    <a:pt x="84490" y="2675"/>
                  </a:lnTo>
                  <a:lnTo>
                    <a:pt x="25769" y="92257"/>
                  </a:lnTo>
                  <a:lnTo>
                    <a:pt x="25752" y="92240"/>
                  </a:lnTo>
                  <a:lnTo>
                    <a:pt x="25718" y="92291"/>
                  </a:lnTo>
                  <a:lnTo>
                    <a:pt x="0" y="80376"/>
                  </a:lnTo>
                  <a:lnTo>
                    <a:pt x="5795" y="71426"/>
                  </a:lnTo>
                  <a:lnTo>
                    <a:pt x="25957" y="80770"/>
                  </a:lnTo>
                  <a:close/>
                </a:path>
              </a:pathLst>
            </a:custGeom>
            <a:solidFill>
              <a:srgbClr val="31B5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72EF61D-6954-3B20-927B-F1271E5E330F}"/>
                </a:ext>
              </a:extLst>
            </p:cNvPr>
            <p:cNvSpPr/>
            <p:nvPr/>
          </p:nvSpPr>
          <p:spPr>
            <a:xfrm>
              <a:off x="7518222" y="2900363"/>
              <a:ext cx="162671" cy="124232"/>
            </a:xfrm>
            <a:custGeom>
              <a:avLst/>
              <a:gdLst>
                <a:gd name="connsiteX0" fmla="*/ 0 w 162671"/>
                <a:gd name="connsiteY0" fmla="*/ 91537 h 124232"/>
                <a:gd name="connsiteX1" fmla="*/ 162672 w 162671"/>
                <a:gd name="connsiteY1" fmla="*/ 0 h 124232"/>
                <a:gd name="connsiteX2" fmla="*/ 162672 w 162671"/>
                <a:gd name="connsiteY2" fmla="*/ 32695 h 124232"/>
                <a:gd name="connsiteX3" fmla="*/ 0 w 162671"/>
                <a:gd name="connsiteY3" fmla="*/ 124233 h 124232"/>
                <a:gd name="connsiteX4" fmla="*/ 0 w 162671"/>
                <a:gd name="connsiteY4" fmla="*/ 91537 h 12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1" h="124232">
                  <a:moveTo>
                    <a:pt x="0" y="91537"/>
                  </a:moveTo>
                  <a:lnTo>
                    <a:pt x="162672" y="0"/>
                  </a:lnTo>
                  <a:lnTo>
                    <a:pt x="162672" y="32695"/>
                  </a:lnTo>
                  <a:lnTo>
                    <a:pt x="0" y="124233"/>
                  </a:lnTo>
                  <a:lnTo>
                    <a:pt x="0" y="91537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9DE0620-5BE2-0573-1AE4-77DFA4683904}"/>
                </a:ext>
              </a:extLst>
            </p:cNvPr>
            <p:cNvSpPr/>
            <p:nvPr/>
          </p:nvSpPr>
          <p:spPr>
            <a:xfrm>
              <a:off x="7518222" y="2954369"/>
              <a:ext cx="162671" cy="107876"/>
            </a:xfrm>
            <a:custGeom>
              <a:avLst/>
              <a:gdLst>
                <a:gd name="connsiteX0" fmla="*/ 0 w 162671"/>
                <a:gd name="connsiteY0" fmla="*/ 91537 h 107876"/>
                <a:gd name="connsiteX1" fmla="*/ 162672 w 162671"/>
                <a:gd name="connsiteY1" fmla="*/ 0 h 107876"/>
                <a:gd name="connsiteX2" fmla="*/ 162672 w 162671"/>
                <a:gd name="connsiteY2" fmla="*/ 16356 h 107876"/>
                <a:gd name="connsiteX3" fmla="*/ 0 w 162671"/>
                <a:gd name="connsiteY3" fmla="*/ 107876 h 107876"/>
                <a:gd name="connsiteX4" fmla="*/ 0 w 162671"/>
                <a:gd name="connsiteY4" fmla="*/ 91537 h 10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1" h="107876">
                  <a:moveTo>
                    <a:pt x="0" y="91537"/>
                  </a:moveTo>
                  <a:lnTo>
                    <a:pt x="162672" y="0"/>
                  </a:lnTo>
                  <a:lnTo>
                    <a:pt x="162672" y="16356"/>
                  </a:lnTo>
                  <a:lnTo>
                    <a:pt x="0" y="107876"/>
                  </a:lnTo>
                  <a:lnTo>
                    <a:pt x="0" y="91537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E8E6EC8-7673-D316-1A43-6013D695D801}"/>
                </a:ext>
              </a:extLst>
            </p:cNvPr>
            <p:cNvSpPr/>
            <p:nvPr/>
          </p:nvSpPr>
          <p:spPr>
            <a:xfrm>
              <a:off x="7513455" y="3102588"/>
              <a:ext cx="199636" cy="128690"/>
            </a:xfrm>
            <a:custGeom>
              <a:avLst/>
              <a:gdLst>
                <a:gd name="connsiteX0" fmla="*/ 0 w 199636"/>
                <a:gd name="connsiteY0" fmla="*/ 112334 h 128690"/>
                <a:gd name="connsiteX1" fmla="*/ 199636 w 199636"/>
                <a:gd name="connsiteY1" fmla="*/ 0 h 128690"/>
                <a:gd name="connsiteX2" fmla="*/ 199636 w 199636"/>
                <a:gd name="connsiteY2" fmla="*/ 16356 h 128690"/>
                <a:gd name="connsiteX3" fmla="*/ 0 w 199636"/>
                <a:gd name="connsiteY3" fmla="*/ 128690 h 128690"/>
                <a:gd name="connsiteX4" fmla="*/ 0 w 199636"/>
                <a:gd name="connsiteY4" fmla="*/ 112334 h 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90">
                  <a:moveTo>
                    <a:pt x="0" y="112334"/>
                  </a:moveTo>
                  <a:lnTo>
                    <a:pt x="199636" y="0"/>
                  </a:lnTo>
                  <a:lnTo>
                    <a:pt x="199636" y="16356"/>
                  </a:lnTo>
                  <a:lnTo>
                    <a:pt x="0" y="128690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7DA943-033E-B67E-C375-413A4D120820}"/>
                </a:ext>
              </a:extLst>
            </p:cNvPr>
            <p:cNvSpPr/>
            <p:nvPr/>
          </p:nvSpPr>
          <p:spPr>
            <a:xfrm>
              <a:off x="7518222" y="3219997"/>
              <a:ext cx="199636" cy="128690"/>
            </a:xfrm>
            <a:custGeom>
              <a:avLst/>
              <a:gdLst>
                <a:gd name="connsiteX0" fmla="*/ 0 w 199636"/>
                <a:gd name="connsiteY0" fmla="*/ 112334 h 128690"/>
                <a:gd name="connsiteX1" fmla="*/ 199636 w 199636"/>
                <a:gd name="connsiteY1" fmla="*/ 0 h 128690"/>
                <a:gd name="connsiteX2" fmla="*/ 199636 w 199636"/>
                <a:gd name="connsiteY2" fmla="*/ 16339 h 128690"/>
                <a:gd name="connsiteX3" fmla="*/ 0 w 199636"/>
                <a:gd name="connsiteY3" fmla="*/ 128690 h 128690"/>
                <a:gd name="connsiteX4" fmla="*/ 0 w 199636"/>
                <a:gd name="connsiteY4" fmla="*/ 112334 h 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90">
                  <a:moveTo>
                    <a:pt x="0" y="112334"/>
                  </a:moveTo>
                  <a:lnTo>
                    <a:pt x="199636" y="0"/>
                  </a:lnTo>
                  <a:lnTo>
                    <a:pt x="199636" y="16339"/>
                  </a:lnTo>
                  <a:lnTo>
                    <a:pt x="0" y="128690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8EEC7DF-5E10-0A3F-6537-5B827CC23BEE}"/>
                </a:ext>
              </a:extLst>
            </p:cNvPr>
            <p:cNvSpPr/>
            <p:nvPr/>
          </p:nvSpPr>
          <p:spPr>
            <a:xfrm>
              <a:off x="7518222" y="3337886"/>
              <a:ext cx="199636" cy="128673"/>
            </a:xfrm>
            <a:custGeom>
              <a:avLst/>
              <a:gdLst>
                <a:gd name="connsiteX0" fmla="*/ 0 w 199636"/>
                <a:gd name="connsiteY0" fmla="*/ 112334 h 128673"/>
                <a:gd name="connsiteX1" fmla="*/ 199636 w 199636"/>
                <a:gd name="connsiteY1" fmla="*/ 0 h 128673"/>
                <a:gd name="connsiteX2" fmla="*/ 199636 w 199636"/>
                <a:gd name="connsiteY2" fmla="*/ 16339 h 128673"/>
                <a:gd name="connsiteX3" fmla="*/ 0 w 199636"/>
                <a:gd name="connsiteY3" fmla="*/ 128673 h 128673"/>
                <a:gd name="connsiteX4" fmla="*/ 0 w 199636"/>
                <a:gd name="connsiteY4" fmla="*/ 112334 h 1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73">
                  <a:moveTo>
                    <a:pt x="0" y="112334"/>
                  </a:moveTo>
                  <a:lnTo>
                    <a:pt x="199636" y="0"/>
                  </a:lnTo>
                  <a:lnTo>
                    <a:pt x="199636" y="16339"/>
                  </a:lnTo>
                  <a:lnTo>
                    <a:pt x="0" y="128673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46060846-19CA-C20D-F7A4-7AE0D1672F6C}"/>
                </a:ext>
              </a:extLst>
            </p:cNvPr>
            <p:cNvSpPr/>
            <p:nvPr/>
          </p:nvSpPr>
          <p:spPr>
            <a:xfrm>
              <a:off x="7518222" y="2990682"/>
              <a:ext cx="162671" cy="107876"/>
            </a:xfrm>
            <a:custGeom>
              <a:avLst/>
              <a:gdLst>
                <a:gd name="connsiteX0" fmla="*/ 0 w 162671"/>
                <a:gd name="connsiteY0" fmla="*/ 91537 h 107876"/>
                <a:gd name="connsiteX1" fmla="*/ 162672 w 162671"/>
                <a:gd name="connsiteY1" fmla="*/ 0 h 107876"/>
                <a:gd name="connsiteX2" fmla="*/ 162672 w 162671"/>
                <a:gd name="connsiteY2" fmla="*/ 16356 h 107876"/>
                <a:gd name="connsiteX3" fmla="*/ 0 w 162671"/>
                <a:gd name="connsiteY3" fmla="*/ 107876 h 107876"/>
                <a:gd name="connsiteX4" fmla="*/ 0 w 162671"/>
                <a:gd name="connsiteY4" fmla="*/ 91537 h 10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1" h="107876">
                  <a:moveTo>
                    <a:pt x="0" y="91537"/>
                  </a:moveTo>
                  <a:lnTo>
                    <a:pt x="162672" y="0"/>
                  </a:lnTo>
                  <a:lnTo>
                    <a:pt x="162672" y="16356"/>
                  </a:lnTo>
                  <a:lnTo>
                    <a:pt x="0" y="107876"/>
                  </a:lnTo>
                  <a:lnTo>
                    <a:pt x="0" y="91537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917DBE7-6901-61F7-5A39-FC54982B3E1F}"/>
                </a:ext>
              </a:extLst>
            </p:cNvPr>
            <p:cNvSpPr/>
            <p:nvPr/>
          </p:nvSpPr>
          <p:spPr>
            <a:xfrm>
              <a:off x="7513455" y="3138901"/>
              <a:ext cx="199636" cy="128690"/>
            </a:xfrm>
            <a:custGeom>
              <a:avLst/>
              <a:gdLst>
                <a:gd name="connsiteX0" fmla="*/ 0 w 199636"/>
                <a:gd name="connsiteY0" fmla="*/ 112334 h 128690"/>
                <a:gd name="connsiteX1" fmla="*/ 199636 w 199636"/>
                <a:gd name="connsiteY1" fmla="*/ 0 h 128690"/>
                <a:gd name="connsiteX2" fmla="*/ 199636 w 199636"/>
                <a:gd name="connsiteY2" fmla="*/ 16339 h 128690"/>
                <a:gd name="connsiteX3" fmla="*/ 0 w 199636"/>
                <a:gd name="connsiteY3" fmla="*/ 128690 h 128690"/>
                <a:gd name="connsiteX4" fmla="*/ 0 w 199636"/>
                <a:gd name="connsiteY4" fmla="*/ 112334 h 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90">
                  <a:moveTo>
                    <a:pt x="0" y="112334"/>
                  </a:moveTo>
                  <a:lnTo>
                    <a:pt x="199636" y="0"/>
                  </a:lnTo>
                  <a:lnTo>
                    <a:pt x="199636" y="16339"/>
                  </a:lnTo>
                  <a:lnTo>
                    <a:pt x="0" y="128690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BF6FEC4-BE06-932D-1EB3-1C050C7CEDC7}"/>
                </a:ext>
              </a:extLst>
            </p:cNvPr>
            <p:cNvSpPr/>
            <p:nvPr/>
          </p:nvSpPr>
          <p:spPr>
            <a:xfrm>
              <a:off x="7518222" y="3256310"/>
              <a:ext cx="199636" cy="128673"/>
            </a:xfrm>
            <a:custGeom>
              <a:avLst/>
              <a:gdLst>
                <a:gd name="connsiteX0" fmla="*/ 0 w 199636"/>
                <a:gd name="connsiteY0" fmla="*/ 112334 h 128673"/>
                <a:gd name="connsiteX1" fmla="*/ 199636 w 199636"/>
                <a:gd name="connsiteY1" fmla="*/ 0 h 128673"/>
                <a:gd name="connsiteX2" fmla="*/ 199636 w 199636"/>
                <a:gd name="connsiteY2" fmla="*/ 16339 h 128673"/>
                <a:gd name="connsiteX3" fmla="*/ 0 w 199636"/>
                <a:gd name="connsiteY3" fmla="*/ 128673 h 128673"/>
                <a:gd name="connsiteX4" fmla="*/ 0 w 199636"/>
                <a:gd name="connsiteY4" fmla="*/ 112334 h 1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73">
                  <a:moveTo>
                    <a:pt x="0" y="112334"/>
                  </a:moveTo>
                  <a:lnTo>
                    <a:pt x="199636" y="0"/>
                  </a:lnTo>
                  <a:lnTo>
                    <a:pt x="199636" y="16339"/>
                  </a:lnTo>
                  <a:lnTo>
                    <a:pt x="0" y="128673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274F355-4A58-1B3A-D442-BBA47C9E121B}"/>
                </a:ext>
              </a:extLst>
            </p:cNvPr>
            <p:cNvSpPr/>
            <p:nvPr/>
          </p:nvSpPr>
          <p:spPr>
            <a:xfrm>
              <a:off x="7518222" y="3374182"/>
              <a:ext cx="199636" cy="128690"/>
            </a:xfrm>
            <a:custGeom>
              <a:avLst/>
              <a:gdLst>
                <a:gd name="connsiteX0" fmla="*/ 0 w 199636"/>
                <a:gd name="connsiteY0" fmla="*/ 112351 h 128690"/>
                <a:gd name="connsiteX1" fmla="*/ 199636 w 199636"/>
                <a:gd name="connsiteY1" fmla="*/ 0 h 128690"/>
                <a:gd name="connsiteX2" fmla="*/ 199636 w 199636"/>
                <a:gd name="connsiteY2" fmla="*/ 16356 h 128690"/>
                <a:gd name="connsiteX3" fmla="*/ 0 w 199636"/>
                <a:gd name="connsiteY3" fmla="*/ 128690 h 128690"/>
                <a:gd name="connsiteX4" fmla="*/ 0 w 199636"/>
                <a:gd name="connsiteY4" fmla="*/ 112351 h 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36" h="128690">
                  <a:moveTo>
                    <a:pt x="0" y="112351"/>
                  </a:moveTo>
                  <a:lnTo>
                    <a:pt x="199636" y="0"/>
                  </a:lnTo>
                  <a:lnTo>
                    <a:pt x="199636" y="16356"/>
                  </a:lnTo>
                  <a:lnTo>
                    <a:pt x="0" y="128690"/>
                  </a:lnTo>
                  <a:lnTo>
                    <a:pt x="0" y="112351"/>
                  </a:lnTo>
                  <a:close/>
                </a:path>
              </a:pathLst>
            </a:custGeom>
            <a:solidFill>
              <a:srgbClr val="70CB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AB42B93-11A9-4981-33D8-2EAA44EE437E}"/>
                </a:ext>
              </a:extLst>
            </p:cNvPr>
            <p:cNvSpPr/>
            <p:nvPr/>
          </p:nvSpPr>
          <p:spPr>
            <a:xfrm>
              <a:off x="7565201" y="2651057"/>
              <a:ext cx="227292" cy="209357"/>
            </a:xfrm>
            <a:custGeom>
              <a:avLst/>
              <a:gdLst>
                <a:gd name="connsiteX0" fmla="*/ 3187 w 227292"/>
                <a:gd name="connsiteY0" fmla="*/ 209358 h 209357"/>
                <a:gd name="connsiteX1" fmla="*/ 223380 w 227292"/>
                <a:gd name="connsiteY1" fmla="*/ 88468 h 209357"/>
                <a:gd name="connsiteX2" fmla="*/ 213299 w 227292"/>
                <a:gd name="connsiteY2" fmla="*/ 57813 h 209357"/>
                <a:gd name="connsiteX3" fmla="*/ 157183 w 227292"/>
                <a:gd name="connsiteY3" fmla="*/ 83462 h 209357"/>
                <a:gd name="connsiteX4" fmla="*/ 150600 w 227292"/>
                <a:gd name="connsiteY4" fmla="*/ 8813 h 209357"/>
                <a:gd name="connsiteX5" fmla="*/ 61600 w 227292"/>
                <a:gd name="connsiteY5" fmla="*/ 55893 h 209357"/>
                <a:gd name="connsiteX6" fmla="*/ 69144 w 227292"/>
                <a:gd name="connsiteY6" fmla="*/ 132085 h 209357"/>
                <a:gd name="connsiteX7" fmla="*/ 11982 w 227292"/>
                <a:gd name="connsiteY7" fmla="*/ 165124 h 209357"/>
                <a:gd name="connsiteX8" fmla="*/ 3187 w 227292"/>
                <a:gd name="connsiteY8" fmla="*/ 209358 h 209357"/>
                <a:gd name="connsiteX9" fmla="*/ 3187 w 227292"/>
                <a:gd name="connsiteY9" fmla="*/ 209358 h 20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292" h="209357">
                  <a:moveTo>
                    <a:pt x="3187" y="209358"/>
                  </a:moveTo>
                  <a:lnTo>
                    <a:pt x="223380" y="88468"/>
                  </a:lnTo>
                  <a:cubicBezTo>
                    <a:pt x="223380" y="88468"/>
                    <a:pt x="237045" y="49858"/>
                    <a:pt x="213299" y="57813"/>
                  </a:cubicBezTo>
                  <a:cubicBezTo>
                    <a:pt x="189553" y="65768"/>
                    <a:pt x="157183" y="83462"/>
                    <a:pt x="157183" y="83462"/>
                  </a:cubicBezTo>
                  <a:lnTo>
                    <a:pt x="150600" y="8813"/>
                  </a:lnTo>
                  <a:cubicBezTo>
                    <a:pt x="111698" y="-11779"/>
                    <a:pt x="81951" y="3635"/>
                    <a:pt x="61600" y="55893"/>
                  </a:cubicBezTo>
                  <a:lnTo>
                    <a:pt x="69144" y="132085"/>
                  </a:lnTo>
                  <a:lnTo>
                    <a:pt x="11982" y="165124"/>
                  </a:lnTo>
                  <a:cubicBezTo>
                    <a:pt x="11982" y="165106"/>
                    <a:pt x="-7460" y="174039"/>
                    <a:pt x="3187" y="209358"/>
                  </a:cubicBezTo>
                  <a:lnTo>
                    <a:pt x="3187" y="209358"/>
                  </a:lnTo>
                  <a:close/>
                </a:path>
              </a:pathLst>
            </a:custGeom>
            <a:solidFill>
              <a:srgbClr val="0098F8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1" name="图形 203">
              <a:extLst>
                <a:ext uri="{FF2B5EF4-FFF2-40B4-BE49-F238E27FC236}">
                  <a16:creationId xmlns:a16="http://schemas.microsoft.com/office/drawing/2014/main" id="{AFA488BC-EFAF-C213-ECD3-D19D0D66CAF0}"/>
                </a:ext>
              </a:extLst>
            </p:cNvPr>
            <p:cNvGrpSpPr/>
            <p:nvPr/>
          </p:nvGrpSpPr>
          <p:grpSpPr>
            <a:xfrm>
              <a:off x="8153838" y="4052044"/>
              <a:ext cx="708139" cy="1194766"/>
              <a:chOff x="8153838" y="4052044"/>
              <a:chExt cx="708139" cy="1194766"/>
            </a:xfrm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B1A498FE-5E9B-7608-B9EE-7F74CDC86104}"/>
                  </a:ext>
                </a:extLst>
              </p:cNvPr>
              <p:cNvSpPr/>
              <p:nvPr/>
            </p:nvSpPr>
            <p:spPr>
              <a:xfrm>
                <a:off x="8253571" y="4188655"/>
                <a:ext cx="608407" cy="915319"/>
              </a:xfrm>
              <a:custGeom>
                <a:avLst/>
                <a:gdLst>
                  <a:gd name="connsiteX0" fmla="*/ 2143 w 608407"/>
                  <a:gd name="connsiteY0" fmla="*/ 635154 h 915319"/>
                  <a:gd name="connsiteX1" fmla="*/ 481689 w 608407"/>
                  <a:gd name="connsiteY1" fmla="*/ 915320 h 915319"/>
                  <a:gd name="connsiteX2" fmla="*/ 602681 w 608407"/>
                  <a:gd name="connsiteY2" fmla="*/ 845249 h 915319"/>
                  <a:gd name="connsiteX3" fmla="*/ 608407 w 608407"/>
                  <a:gd name="connsiteY3" fmla="*/ 347323 h 915319"/>
                  <a:gd name="connsiteX4" fmla="*/ 0 w 608407"/>
                  <a:gd name="connsiteY4" fmla="*/ 0 h 915319"/>
                  <a:gd name="connsiteX5" fmla="*/ 2143 w 608407"/>
                  <a:gd name="connsiteY5" fmla="*/ 635154 h 915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407" h="915319">
                    <a:moveTo>
                      <a:pt x="2143" y="635154"/>
                    </a:moveTo>
                    <a:lnTo>
                      <a:pt x="481689" y="915320"/>
                    </a:lnTo>
                    <a:lnTo>
                      <a:pt x="602681" y="845249"/>
                    </a:lnTo>
                    <a:lnTo>
                      <a:pt x="608407" y="347323"/>
                    </a:lnTo>
                    <a:lnTo>
                      <a:pt x="0" y="0"/>
                    </a:lnTo>
                    <a:lnTo>
                      <a:pt x="2143" y="635154"/>
                    </a:lnTo>
                    <a:close/>
                  </a:path>
                </a:pathLst>
              </a:custGeom>
              <a:solidFill>
                <a:srgbClr val="84B2F7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B2784B10-F9B4-3743-A2F0-91462EC69882}"/>
                  </a:ext>
                </a:extLst>
              </p:cNvPr>
              <p:cNvSpPr/>
              <p:nvPr/>
            </p:nvSpPr>
            <p:spPr>
              <a:xfrm>
                <a:off x="8153838" y="4052044"/>
                <a:ext cx="592428" cy="1194766"/>
              </a:xfrm>
              <a:custGeom>
                <a:avLst/>
                <a:gdLst>
                  <a:gd name="connsiteX0" fmla="*/ 28495 w 592428"/>
                  <a:gd name="connsiteY0" fmla="*/ 0 h 1194766"/>
                  <a:gd name="connsiteX1" fmla="*/ 592428 w 592428"/>
                  <a:gd name="connsiteY1" fmla="*/ 355313 h 1194766"/>
                  <a:gd name="connsiteX2" fmla="*/ 585176 w 592428"/>
                  <a:gd name="connsiteY2" fmla="*/ 1194766 h 1194766"/>
                  <a:gd name="connsiteX3" fmla="*/ 0 w 592428"/>
                  <a:gd name="connsiteY3" fmla="*/ 920275 h 1194766"/>
                  <a:gd name="connsiteX4" fmla="*/ 28495 w 592428"/>
                  <a:gd name="connsiteY4" fmla="*/ 0 h 119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428" h="1194766">
                    <a:moveTo>
                      <a:pt x="28495" y="0"/>
                    </a:moveTo>
                    <a:lnTo>
                      <a:pt x="592428" y="355313"/>
                    </a:lnTo>
                    <a:lnTo>
                      <a:pt x="585176" y="1194766"/>
                    </a:lnTo>
                    <a:lnTo>
                      <a:pt x="0" y="920275"/>
                    </a:lnTo>
                    <a:lnTo>
                      <a:pt x="28495" y="0"/>
                    </a:lnTo>
                    <a:close/>
                  </a:path>
                </a:pathLst>
              </a:custGeom>
              <a:solidFill>
                <a:srgbClr val="6EA4F5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A1B00FB-6104-D807-D1BC-B5D67958B649}"/>
                </a:ext>
              </a:extLst>
            </p:cNvPr>
            <p:cNvSpPr/>
            <p:nvPr/>
          </p:nvSpPr>
          <p:spPr>
            <a:xfrm>
              <a:off x="8076789" y="3468342"/>
              <a:ext cx="2108817" cy="1153207"/>
            </a:xfrm>
            <a:custGeom>
              <a:avLst/>
              <a:gdLst>
                <a:gd name="connsiteX0" fmla="*/ 0 w 2108817"/>
                <a:gd name="connsiteY0" fmla="*/ 737938 h 1153207"/>
                <a:gd name="connsiteX1" fmla="*/ 712855 w 2108817"/>
                <a:gd name="connsiteY1" fmla="*/ 1153207 h 1153207"/>
                <a:gd name="connsiteX2" fmla="*/ 2108818 w 2108817"/>
                <a:gd name="connsiteY2" fmla="*/ 376813 h 1153207"/>
                <a:gd name="connsiteX3" fmla="*/ 1384407 w 2108817"/>
                <a:gd name="connsiteY3" fmla="*/ 0 h 1153207"/>
                <a:gd name="connsiteX4" fmla="*/ 0 w 2108817"/>
                <a:gd name="connsiteY4" fmla="*/ 704540 h 1153207"/>
                <a:gd name="connsiteX5" fmla="*/ 0 w 2108817"/>
                <a:gd name="connsiteY5" fmla="*/ 737938 h 115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817" h="1153207">
                  <a:moveTo>
                    <a:pt x="0" y="737938"/>
                  </a:moveTo>
                  <a:lnTo>
                    <a:pt x="712855" y="1153207"/>
                  </a:lnTo>
                  <a:lnTo>
                    <a:pt x="2108818" y="376813"/>
                  </a:lnTo>
                  <a:lnTo>
                    <a:pt x="1384407" y="0"/>
                  </a:lnTo>
                  <a:lnTo>
                    <a:pt x="0" y="704540"/>
                  </a:lnTo>
                  <a:lnTo>
                    <a:pt x="0" y="737938"/>
                  </a:lnTo>
                  <a:close/>
                </a:path>
              </a:pathLst>
            </a:custGeom>
            <a:solidFill>
              <a:srgbClr val="AED0FE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6D3FB58-6535-D637-D5B1-85D67A9A9DBB}"/>
                </a:ext>
              </a:extLst>
            </p:cNvPr>
            <p:cNvSpPr/>
            <p:nvPr/>
          </p:nvSpPr>
          <p:spPr>
            <a:xfrm>
              <a:off x="8076789" y="3435235"/>
              <a:ext cx="2108817" cy="1153223"/>
            </a:xfrm>
            <a:custGeom>
              <a:avLst/>
              <a:gdLst>
                <a:gd name="connsiteX0" fmla="*/ 0 w 2108817"/>
                <a:gd name="connsiteY0" fmla="*/ 737938 h 1153223"/>
                <a:gd name="connsiteX1" fmla="*/ 712855 w 2108817"/>
                <a:gd name="connsiteY1" fmla="*/ 1153224 h 1153223"/>
                <a:gd name="connsiteX2" fmla="*/ 2108818 w 2108817"/>
                <a:gd name="connsiteY2" fmla="*/ 376830 h 1153223"/>
                <a:gd name="connsiteX3" fmla="*/ 1384407 w 2108817"/>
                <a:gd name="connsiteY3" fmla="*/ 0 h 1153223"/>
                <a:gd name="connsiteX4" fmla="*/ 0 w 2108817"/>
                <a:gd name="connsiteY4" fmla="*/ 737938 h 115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8817" h="1153223">
                  <a:moveTo>
                    <a:pt x="0" y="737938"/>
                  </a:moveTo>
                  <a:lnTo>
                    <a:pt x="712855" y="1153224"/>
                  </a:lnTo>
                  <a:lnTo>
                    <a:pt x="2108818" y="376830"/>
                  </a:lnTo>
                  <a:lnTo>
                    <a:pt x="1384407" y="0"/>
                  </a:lnTo>
                  <a:lnTo>
                    <a:pt x="0" y="737938"/>
                  </a:lnTo>
                  <a:close/>
                </a:path>
              </a:pathLst>
            </a:custGeom>
            <a:solidFill>
              <a:srgbClr val="EDF3FC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E3AE5BA-FAC4-6ED5-769E-1F001475B501}"/>
                </a:ext>
              </a:extLst>
            </p:cNvPr>
            <p:cNvSpPr/>
            <p:nvPr/>
          </p:nvSpPr>
          <p:spPr>
            <a:xfrm>
              <a:off x="8746112" y="3892749"/>
              <a:ext cx="385076" cy="243064"/>
            </a:xfrm>
            <a:custGeom>
              <a:avLst/>
              <a:gdLst>
                <a:gd name="connsiteX0" fmla="*/ 215907 w 385076"/>
                <a:gd name="connsiteY0" fmla="*/ 243065 h 243064"/>
                <a:gd name="connsiteX1" fmla="*/ 385077 w 385076"/>
                <a:gd name="connsiteY1" fmla="*/ 137623 h 243064"/>
                <a:gd name="connsiteX2" fmla="*/ 159003 w 385076"/>
                <a:gd name="connsiteY2" fmla="*/ 0 h 243064"/>
                <a:gd name="connsiteX3" fmla="*/ 0 w 385076"/>
                <a:gd name="connsiteY3" fmla="*/ 107019 h 243064"/>
                <a:gd name="connsiteX4" fmla="*/ 215907 w 385076"/>
                <a:gd name="connsiteY4" fmla="*/ 243065 h 243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076" h="243064">
                  <a:moveTo>
                    <a:pt x="215907" y="243065"/>
                  </a:moveTo>
                  <a:lnTo>
                    <a:pt x="385077" y="137623"/>
                  </a:lnTo>
                  <a:lnTo>
                    <a:pt x="159003" y="0"/>
                  </a:lnTo>
                  <a:lnTo>
                    <a:pt x="0" y="107019"/>
                  </a:lnTo>
                  <a:lnTo>
                    <a:pt x="215907" y="243065"/>
                  </a:lnTo>
                  <a:close/>
                </a:path>
              </a:pathLst>
            </a:custGeom>
            <a:solidFill>
              <a:srgbClr val="FBF0EB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3FFE1CF-2DA6-1B2F-B4B0-6F74E0CE940E}"/>
                </a:ext>
              </a:extLst>
            </p:cNvPr>
            <p:cNvSpPr/>
            <p:nvPr/>
          </p:nvSpPr>
          <p:spPr>
            <a:xfrm>
              <a:off x="8718646" y="3835897"/>
              <a:ext cx="385076" cy="243081"/>
            </a:xfrm>
            <a:custGeom>
              <a:avLst/>
              <a:gdLst>
                <a:gd name="connsiteX0" fmla="*/ 215907 w 385076"/>
                <a:gd name="connsiteY0" fmla="*/ 243082 h 243081"/>
                <a:gd name="connsiteX1" fmla="*/ 385077 w 385076"/>
                <a:gd name="connsiteY1" fmla="*/ 137640 h 243081"/>
                <a:gd name="connsiteX2" fmla="*/ 159003 w 385076"/>
                <a:gd name="connsiteY2" fmla="*/ 0 h 243081"/>
                <a:gd name="connsiteX3" fmla="*/ 0 w 385076"/>
                <a:gd name="connsiteY3" fmla="*/ 107019 h 243081"/>
                <a:gd name="connsiteX4" fmla="*/ 215907 w 385076"/>
                <a:gd name="connsiteY4" fmla="*/ 243082 h 24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076" h="243081">
                  <a:moveTo>
                    <a:pt x="215907" y="243082"/>
                  </a:moveTo>
                  <a:lnTo>
                    <a:pt x="385077" y="137640"/>
                  </a:lnTo>
                  <a:lnTo>
                    <a:pt x="159003" y="0"/>
                  </a:lnTo>
                  <a:lnTo>
                    <a:pt x="0" y="107019"/>
                  </a:lnTo>
                  <a:lnTo>
                    <a:pt x="215907" y="243082"/>
                  </a:lnTo>
                  <a:close/>
                </a:path>
              </a:pathLst>
            </a:custGeom>
            <a:solidFill>
              <a:srgbClr val="FDF6F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8E4A5983-1A22-345E-BB8A-A6759230BAC2}"/>
                </a:ext>
              </a:extLst>
            </p:cNvPr>
            <p:cNvSpPr/>
            <p:nvPr/>
          </p:nvSpPr>
          <p:spPr>
            <a:xfrm>
              <a:off x="8577491" y="3837937"/>
              <a:ext cx="385094" cy="243064"/>
            </a:xfrm>
            <a:custGeom>
              <a:avLst/>
              <a:gdLst>
                <a:gd name="connsiteX0" fmla="*/ 215907 w 385094"/>
                <a:gd name="connsiteY0" fmla="*/ 243065 h 243064"/>
                <a:gd name="connsiteX1" fmla="*/ 385094 w 385094"/>
                <a:gd name="connsiteY1" fmla="*/ 137640 h 243064"/>
                <a:gd name="connsiteX2" fmla="*/ 159003 w 385094"/>
                <a:gd name="connsiteY2" fmla="*/ 0 h 243064"/>
                <a:gd name="connsiteX3" fmla="*/ 0 w 385094"/>
                <a:gd name="connsiteY3" fmla="*/ 107019 h 243064"/>
                <a:gd name="connsiteX4" fmla="*/ 215907 w 385094"/>
                <a:gd name="connsiteY4" fmla="*/ 243065 h 243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094" h="243064">
                  <a:moveTo>
                    <a:pt x="215907" y="243065"/>
                  </a:moveTo>
                  <a:lnTo>
                    <a:pt x="385094" y="137640"/>
                  </a:lnTo>
                  <a:lnTo>
                    <a:pt x="159003" y="0"/>
                  </a:lnTo>
                  <a:lnTo>
                    <a:pt x="0" y="107019"/>
                  </a:lnTo>
                  <a:lnTo>
                    <a:pt x="215907" y="243065"/>
                  </a:lnTo>
                  <a:close/>
                </a:path>
              </a:pathLst>
            </a:custGeom>
            <a:solidFill>
              <a:srgbClr val="FEFAF8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F240E4DB-1C81-E01F-E053-908934405A0E}"/>
                </a:ext>
              </a:extLst>
            </p:cNvPr>
            <p:cNvSpPr/>
            <p:nvPr/>
          </p:nvSpPr>
          <p:spPr>
            <a:xfrm>
              <a:off x="9466427" y="4647051"/>
              <a:ext cx="266423" cy="121024"/>
            </a:xfrm>
            <a:custGeom>
              <a:avLst/>
              <a:gdLst>
                <a:gd name="connsiteX0" fmla="*/ 260071 w 266423"/>
                <a:gd name="connsiteY0" fmla="*/ 45564 h 121024"/>
                <a:gd name="connsiteX1" fmla="*/ 255956 w 266423"/>
                <a:gd name="connsiteY1" fmla="*/ 106429 h 121024"/>
                <a:gd name="connsiteX2" fmla="*/ 160613 w 266423"/>
                <a:gd name="connsiteY2" fmla="*/ 109669 h 121024"/>
                <a:gd name="connsiteX3" fmla="*/ 10320 w 266423"/>
                <a:gd name="connsiteY3" fmla="*/ 57737 h 121024"/>
                <a:gd name="connsiteX4" fmla="*/ 49376 w 266423"/>
                <a:gd name="connsiteY4" fmla="*/ 4725 h 121024"/>
                <a:gd name="connsiteX5" fmla="*/ 147788 w 266423"/>
                <a:gd name="connsiteY5" fmla="*/ 10 h 121024"/>
                <a:gd name="connsiteX6" fmla="*/ 260071 w 266423"/>
                <a:gd name="connsiteY6" fmla="*/ 45564 h 121024"/>
                <a:gd name="connsiteX7" fmla="*/ 260071 w 266423"/>
                <a:gd name="connsiteY7" fmla="*/ 45564 h 12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423" h="121024">
                  <a:moveTo>
                    <a:pt x="260071" y="45564"/>
                  </a:moveTo>
                  <a:cubicBezTo>
                    <a:pt x="260071" y="45564"/>
                    <a:pt x="276804" y="84346"/>
                    <a:pt x="255956" y="106429"/>
                  </a:cubicBezTo>
                  <a:cubicBezTo>
                    <a:pt x="235090" y="128512"/>
                    <a:pt x="196000" y="122116"/>
                    <a:pt x="160613" y="109669"/>
                  </a:cubicBezTo>
                  <a:cubicBezTo>
                    <a:pt x="125225" y="97205"/>
                    <a:pt x="47764" y="90193"/>
                    <a:pt x="10320" y="57737"/>
                  </a:cubicBezTo>
                  <a:cubicBezTo>
                    <a:pt x="-27125" y="25264"/>
                    <a:pt x="49376" y="4725"/>
                    <a:pt x="49376" y="4725"/>
                  </a:cubicBezTo>
                  <a:cubicBezTo>
                    <a:pt x="49376" y="4725"/>
                    <a:pt x="114493" y="-247"/>
                    <a:pt x="147788" y="10"/>
                  </a:cubicBezTo>
                  <a:lnTo>
                    <a:pt x="260071" y="45564"/>
                  </a:lnTo>
                  <a:lnTo>
                    <a:pt x="260071" y="45564"/>
                  </a:lnTo>
                  <a:close/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D937696-8C0D-CBDB-1395-298850C47072}"/>
                </a:ext>
              </a:extLst>
            </p:cNvPr>
            <p:cNvSpPr/>
            <p:nvPr/>
          </p:nvSpPr>
          <p:spPr>
            <a:xfrm>
              <a:off x="9606431" y="4139298"/>
              <a:ext cx="330984" cy="564769"/>
            </a:xfrm>
            <a:custGeom>
              <a:avLst/>
              <a:gdLst>
                <a:gd name="connsiteX0" fmla="*/ 330984 w 330984"/>
                <a:gd name="connsiteY0" fmla="*/ 50745 h 564769"/>
                <a:gd name="connsiteX1" fmla="*/ 192881 w 330984"/>
                <a:gd name="connsiteY1" fmla="*/ 4762 h 564769"/>
                <a:gd name="connsiteX2" fmla="*/ 0 w 330984"/>
                <a:gd name="connsiteY2" fmla="*/ 511997 h 564769"/>
                <a:gd name="connsiteX3" fmla="*/ 121404 w 330984"/>
                <a:gd name="connsiteY3" fmla="*/ 551585 h 564769"/>
                <a:gd name="connsiteX4" fmla="*/ 330984 w 330984"/>
                <a:gd name="connsiteY4" fmla="*/ 50745 h 564769"/>
                <a:gd name="connsiteX5" fmla="*/ 330984 w 330984"/>
                <a:gd name="connsiteY5" fmla="*/ 50745 h 56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984" h="564769">
                  <a:moveTo>
                    <a:pt x="330984" y="50745"/>
                  </a:moveTo>
                  <a:cubicBezTo>
                    <a:pt x="330984" y="50745"/>
                    <a:pt x="226640" y="-18452"/>
                    <a:pt x="192881" y="4762"/>
                  </a:cubicBezTo>
                  <a:cubicBezTo>
                    <a:pt x="192881" y="4762"/>
                    <a:pt x="25375" y="461728"/>
                    <a:pt x="0" y="511997"/>
                  </a:cubicBezTo>
                  <a:cubicBezTo>
                    <a:pt x="0" y="511997"/>
                    <a:pt x="48126" y="596573"/>
                    <a:pt x="121404" y="551585"/>
                  </a:cubicBezTo>
                  <a:lnTo>
                    <a:pt x="330984" y="50745"/>
                  </a:lnTo>
                  <a:lnTo>
                    <a:pt x="330984" y="50745"/>
                  </a:lnTo>
                  <a:close/>
                </a:path>
              </a:pathLst>
            </a:custGeom>
            <a:solidFill>
              <a:srgbClr val="262625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3EDEA989-22A7-D9D8-229F-5195F17A2CF9}"/>
                </a:ext>
              </a:extLst>
            </p:cNvPr>
            <p:cNvSpPr/>
            <p:nvPr/>
          </p:nvSpPr>
          <p:spPr>
            <a:xfrm>
              <a:off x="9196268" y="4893278"/>
              <a:ext cx="273256" cy="122106"/>
            </a:xfrm>
            <a:custGeom>
              <a:avLst/>
              <a:gdLst>
                <a:gd name="connsiteX0" fmla="*/ 266677 w 273256"/>
                <a:gd name="connsiteY0" fmla="*/ 31378 h 122106"/>
                <a:gd name="connsiteX1" fmla="*/ 261499 w 273256"/>
                <a:gd name="connsiteY1" fmla="*/ 114943 h 122106"/>
                <a:gd name="connsiteX2" fmla="*/ 112646 w 273256"/>
                <a:gd name="connsiteY2" fmla="*/ 97386 h 122106"/>
                <a:gd name="connsiteX3" fmla="*/ 38 w 273256"/>
                <a:gd name="connsiteY3" fmla="*/ 40791 h 122106"/>
                <a:gd name="connsiteX4" fmla="*/ 22017 w 273256"/>
                <a:gd name="connsiteY4" fmla="*/ 140 h 122106"/>
                <a:gd name="connsiteX5" fmla="*/ 157394 w 273256"/>
                <a:gd name="connsiteY5" fmla="*/ 2437 h 122106"/>
                <a:gd name="connsiteX6" fmla="*/ 266677 w 273256"/>
                <a:gd name="connsiteY6" fmla="*/ 31378 h 122106"/>
                <a:gd name="connsiteX7" fmla="*/ 266677 w 273256"/>
                <a:gd name="connsiteY7" fmla="*/ 31378 h 12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256" h="122106">
                  <a:moveTo>
                    <a:pt x="266677" y="31378"/>
                  </a:moveTo>
                  <a:cubicBezTo>
                    <a:pt x="266677" y="31378"/>
                    <a:pt x="284490" y="96580"/>
                    <a:pt x="261499" y="114943"/>
                  </a:cubicBezTo>
                  <a:cubicBezTo>
                    <a:pt x="238508" y="133305"/>
                    <a:pt x="180695" y="112302"/>
                    <a:pt x="112646" y="97386"/>
                  </a:cubicBezTo>
                  <a:cubicBezTo>
                    <a:pt x="44597" y="82470"/>
                    <a:pt x="-1506" y="69371"/>
                    <a:pt x="38" y="40791"/>
                  </a:cubicBezTo>
                  <a:cubicBezTo>
                    <a:pt x="1581" y="12210"/>
                    <a:pt x="-305" y="-1558"/>
                    <a:pt x="22017" y="140"/>
                  </a:cubicBezTo>
                  <a:cubicBezTo>
                    <a:pt x="44323" y="1854"/>
                    <a:pt x="144656" y="10272"/>
                    <a:pt x="157394" y="2437"/>
                  </a:cubicBezTo>
                  <a:lnTo>
                    <a:pt x="266677" y="31378"/>
                  </a:lnTo>
                  <a:lnTo>
                    <a:pt x="266677" y="31378"/>
                  </a:lnTo>
                  <a:close/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09D8147B-39BD-9195-C167-056564CF23FF}"/>
                </a:ext>
              </a:extLst>
            </p:cNvPr>
            <p:cNvSpPr/>
            <p:nvPr/>
          </p:nvSpPr>
          <p:spPr>
            <a:xfrm>
              <a:off x="9338883" y="4283570"/>
              <a:ext cx="652299" cy="661905"/>
            </a:xfrm>
            <a:custGeom>
              <a:avLst/>
              <a:gdLst>
                <a:gd name="connsiteX0" fmla="*/ 561876 w 652299"/>
                <a:gd name="connsiteY0" fmla="*/ 0 h 661905"/>
                <a:gd name="connsiteX1" fmla="*/ 370075 w 652299"/>
                <a:gd name="connsiteY1" fmla="*/ 20608 h 661905"/>
                <a:gd name="connsiteX2" fmla="*/ 129719 w 652299"/>
                <a:gd name="connsiteY2" fmla="*/ 29815 h 661905"/>
                <a:gd name="connsiteX3" fmla="*/ 93166 w 652299"/>
                <a:gd name="connsiteY3" fmla="*/ 88880 h 661905"/>
                <a:gd name="connsiteX4" fmla="*/ 0 w 652299"/>
                <a:gd name="connsiteY4" fmla="*/ 613860 h 661905"/>
                <a:gd name="connsiteX5" fmla="*/ 125073 w 652299"/>
                <a:gd name="connsiteY5" fmla="*/ 651236 h 661905"/>
                <a:gd name="connsiteX6" fmla="*/ 228320 w 652299"/>
                <a:gd name="connsiteY6" fmla="*/ 220759 h 661905"/>
                <a:gd name="connsiteX7" fmla="*/ 598549 w 652299"/>
                <a:gd name="connsiteY7" fmla="*/ 288756 h 661905"/>
                <a:gd name="connsiteX8" fmla="*/ 652299 w 652299"/>
                <a:gd name="connsiteY8" fmla="*/ 157957 h 661905"/>
                <a:gd name="connsiteX9" fmla="*/ 561876 w 652299"/>
                <a:gd name="connsiteY9" fmla="*/ 0 h 661905"/>
                <a:gd name="connsiteX10" fmla="*/ 561876 w 652299"/>
                <a:gd name="connsiteY10" fmla="*/ 0 h 66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2299" h="661905">
                  <a:moveTo>
                    <a:pt x="561876" y="0"/>
                  </a:moveTo>
                  <a:cubicBezTo>
                    <a:pt x="561876" y="0"/>
                    <a:pt x="446679" y="22066"/>
                    <a:pt x="370075" y="20608"/>
                  </a:cubicBezTo>
                  <a:cubicBezTo>
                    <a:pt x="293471" y="19151"/>
                    <a:pt x="167610" y="13408"/>
                    <a:pt x="129719" y="29815"/>
                  </a:cubicBezTo>
                  <a:cubicBezTo>
                    <a:pt x="91846" y="46223"/>
                    <a:pt x="96287" y="67946"/>
                    <a:pt x="93166" y="88880"/>
                  </a:cubicBezTo>
                  <a:cubicBezTo>
                    <a:pt x="90046" y="109814"/>
                    <a:pt x="40068" y="335288"/>
                    <a:pt x="0" y="613860"/>
                  </a:cubicBezTo>
                  <a:cubicBezTo>
                    <a:pt x="0" y="613860"/>
                    <a:pt x="48555" y="689144"/>
                    <a:pt x="125073" y="651236"/>
                  </a:cubicBezTo>
                  <a:cubicBezTo>
                    <a:pt x="125073" y="651236"/>
                    <a:pt x="233772" y="262850"/>
                    <a:pt x="228320" y="220759"/>
                  </a:cubicBezTo>
                  <a:cubicBezTo>
                    <a:pt x="228320" y="220759"/>
                    <a:pt x="532164" y="293111"/>
                    <a:pt x="598549" y="288756"/>
                  </a:cubicBezTo>
                  <a:lnTo>
                    <a:pt x="652299" y="157957"/>
                  </a:lnTo>
                  <a:lnTo>
                    <a:pt x="561876" y="0"/>
                  </a:lnTo>
                  <a:lnTo>
                    <a:pt x="561876" y="0"/>
                  </a:lnTo>
                  <a:close/>
                </a:path>
              </a:pathLst>
            </a:custGeom>
            <a:solidFill>
              <a:srgbClr val="373635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3" name="图形 203">
              <a:extLst>
                <a:ext uri="{FF2B5EF4-FFF2-40B4-BE49-F238E27FC236}">
                  <a16:creationId xmlns:a16="http://schemas.microsoft.com/office/drawing/2014/main" id="{5DE19818-AC7B-1E70-7342-5BFE723A87AE}"/>
                </a:ext>
              </a:extLst>
            </p:cNvPr>
            <p:cNvGrpSpPr/>
            <p:nvPr/>
          </p:nvGrpSpPr>
          <p:grpSpPr>
            <a:xfrm>
              <a:off x="9916206" y="3443665"/>
              <a:ext cx="223229" cy="331126"/>
              <a:chOff x="9916206" y="3443665"/>
              <a:chExt cx="223229" cy="331126"/>
            </a:xfrm>
          </p:grpSpPr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08B2124A-A01A-5479-A2B6-1A13BB7ADEC7}"/>
                  </a:ext>
                </a:extLst>
              </p:cNvPr>
              <p:cNvSpPr/>
              <p:nvPr/>
            </p:nvSpPr>
            <p:spPr>
              <a:xfrm>
                <a:off x="9916206" y="3443665"/>
                <a:ext cx="223229" cy="331126"/>
              </a:xfrm>
              <a:custGeom>
                <a:avLst/>
                <a:gdLst>
                  <a:gd name="connsiteX0" fmla="*/ 13409 w 223229"/>
                  <a:gd name="connsiteY0" fmla="*/ 34947 h 331126"/>
                  <a:gd name="connsiteX1" fmla="*/ 17781 w 223229"/>
                  <a:gd name="connsiteY1" fmla="*/ 226028 h 331126"/>
                  <a:gd name="connsiteX2" fmla="*/ 64484 w 223229"/>
                  <a:gd name="connsiteY2" fmla="*/ 260695 h 331126"/>
                  <a:gd name="connsiteX3" fmla="*/ 75131 w 223229"/>
                  <a:gd name="connsiteY3" fmla="*/ 331127 h 331126"/>
                  <a:gd name="connsiteX4" fmla="*/ 223229 w 223229"/>
                  <a:gd name="connsiteY4" fmla="*/ 309644 h 331126"/>
                  <a:gd name="connsiteX5" fmla="*/ 196826 w 223229"/>
                  <a:gd name="connsiteY5" fmla="*/ 206517 h 331126"/>
                  <a:gd name="connsiteX6" fmla="*/ 13409 w 223229"/>
                  <a:gd name="connsiteY6" fmla="*/ 34947 h 331126"/>
                  <a:gd name="connsiteX7" fmla="*/ 13409 w 223229"/>
                  <a:gd name="connsiteY7" fmla="*/ 34947 h 33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29" h="331126">
                    <a:moveTo>
                      <a:pt x="13409" y="34947"/>
                    </a:moveTo>
                    <a:cubicBezTo>
                      <a:pt x="13409" y="34947"/>
                      <a:pt x="-19493" y="80793"/>
                      <a:pt x="17781" y="226028"/>
                    </a:cubicBezTo>
                    <a:cubicBezTo>
                      <a:pt x="26610" y="260438"/>
                      <a:pt x="42589" y="269936"/>
                      <a:pt x="64484" y="260695"/>
                    </a:cubicBezTo>
                    <a:lnTo>
                      <a:pt x="75131" y="331127"/>
                    </a:lnTo>
                    <a:lnTo>
                      <a:pt x="223229" y="309644"/>
                    </a:lnTo>
                    <a:lnTo>
                      <a:pt x="196826" y="206517"/>
                    </a:lnTo>
                    <a:cubicBezTo>
                      <a:pt x="196791" y="206534"/>
                      <a:pt x="291055" y="-101716"/>
                      <a:pt x="13409" y="34947"/>
                    </a:cubicBezTo>
                    <a:lnTo>
                      <a:pt x="13409" y="34947"/>
                    </a:lnTo>
                    <a:close/>
                  </a:path>
                </a:pathLst>
              </a:custGeom>
              <a:solidFill>
                <a:srgbClr val="F6C1C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4F00239-DCF8-0DC8-4C8F-C743CC2A09DD}"/>
                  </a:ext>
                </a:extLst>
              </p:cNvPr>
              <p:cNvSpPr/>
              <p:nvPr/>
            </p:nvSpPr>
            <p:spPr>
              <a:xfrm>
                <a:off x="9950892" y="3689035"/>
                <a:ext cx="59889" cy="82464"/>
              </a:xfrm>
              <a:custGeom>
                <a:avLst/>
                <a:gdLst>
                  <a:gd name="connsiteX0" fmla="*/ 27517 w 59889"/>
                  <a:gd name="connsiteY0" fmla="*/ 17074 h 82464"/>
                  <a:gd name="connsiteX1" fmla="*/ 33210 w 59889"/>
                  <a:gd name="connsiteY1" fmla="*/ 16045 h 82464"/>
                  <a:gd name="connsiteX2" fmla="*/ 46171 w 59889"/>
                  <a:gd name="connsiteY2" fmla="*/ 8278 h 82464"/>
                  <a:gd name="connsiteX3" fmla="*/ 59424 w 59889"/>
                  <a:gd name="connsiteY3" fmla="*/ 220 h 82464"/>
                  <a:gd name="connsiteX4" fmla="*/ 58773 w 59889"/>
                  <a:gd name="connsiteY4" fmla="*/ 6718 h 82464"/>
                  <a:gd name="connsiteX5" fmla="*/ 52224 w 59889"/>
                  <a:gd name="connsiteY5" fmla="*/ 27687 h 82464"/>
                  <a:gd name="connsiteX6" fmla="*/ 29746 w 59889"/>
                  <a:gd name="connsiteY6" fmla="*/ 74973 h 82464"/>
                  <a:gd name="connsiteX7" fmla="*/ 0 w 59889"/>
                  <a:gd name="connsiteY7" fmla="*/ 82465 h 8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889" h="82464">
                    <a:moveTo>
                      <a:pt x="27517" y="17074"/>
                    </a:moveTo>
                    <a:cubicBezTo>
                      <a:pt x="27895" y="16696"/>
                      <a:pt x="32352" y="16456"/>
                      <a:pt x="33210" y="16045"/>
                    </a:cubicBezTo>
                    <a:cubicBezTo>
                      <a:pt x="37736" y="13936"/>
                      <a:pt x="42022" y="11039"/>
                      <a:pt x="46171" y="8278"/>
                    </a:cubicBezTo>
                    <a:cubicBezTo>
                      <a:pt x="47594" y="7335"/>
                      <a:pt x="57950" y="-1494"/>
                      <a:pt x="59424" y="220"/>
                    </a:cubicBezTo>
                    <a:cubicBezTo>
                      <a:pt x="60624" y="1609"/>
                      <a:pt x="59167" y="5312"/>
                      <a:pt x="58773" y="6718"/>
                    </a:cubicBezTo>
                    <a:cubicBezTo>
                      <a:pt x="56818" y="13765"/>
                      <a:pt x="54384" y="20691"/>
                      <a:pt x="52224" y="27687"/>
                    </a:cubicBezTo>
                    <a:cubicBezTo>
                      <a:pt x="47389" y="43357"/>
                      <a:pt x="44800" y="65268"/>
                      <a:pt x="29746" y="74973"/>
                    </a:cubicBezTo>
                    <a:cubicBezTo>
                      <a:pt x="21277" y="80442"/>
                      <a:pt x="9773" y="81110"/>
                      <a:pt x="0" y="82465"/>
                    </a:cubicBezTo>
                  </a:path>
                </a:pathLst>
              </a:custGeom>
              <a:solidFill>
                <a:srgbClr val="F3A9AD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C9B5A0B-12F2-1A39-9FCA-BA8983CA2D4B}"/>
                </a:ext>
              </a:extLst>
            </p:cNvPr>
            <p:cNvSpPr/>
            <p:nvPr/>
          </p:nvSpPr>
          <p:spPr>
            <a:xfrm>
              <a:off x="9889045" y="3383261"/>
              <a:ext cx="268615" cy="262110"/>
            </a:xfrm>
            <a:custGeom>
              <a:avLst/>
              <a:gdLst>
                <a:gd name="connsiteX0" fmla="*/ 78666 w 268615"/>
                <a:gd name="connsiteY0" fmla="*/ 197055 h 262110"/>
                <a:gd name="connsiteX1" fmla="*/ 80072 w 268615"/>
                <a:gd name="connsiteY1" fmla="*/ 186031 h 262110"/>
                <a:gd name="connsiteX2" fmla="*/ 120380 w 268615"/>
                <a:gd name="connsiteY2" fmla="*/ 174441 h 262110"/>
                <a:gd name="connsiteX3" fmla="*/ 136856 w 268615"/>
                <a:gd name="connsiteY3" fmla="*/ 212606 h 262110"/>
                <a:gd name="connsiteX4" fmla="*/ 141554 w 268615"/>
                <a:gd name="connsiteY4" fmla="*/ 241804 h 262110"/>
                <a:gd name="connsiteX5" fmla="*/ 184896 w 268615"/>
                <a:gd name="connsiteY5" fmla="*/ 260920 h 262110"/>
                <a:gd name="connsiteX6" fmla="*/ 212757 w 268615"/>
                <a:gd name="connsiteY6" fmla="*/ 259703 h 262110"/>
                <a:gd name="connsiteX7" fmla="*/ 248984 w 268615"/>
                <a:gd name="connsiteY7" fmla="*/ 211062 h 262110"/>
                <a:gd name="connsiteX8" fmla="*/ 248864 w 268615"/>
                <a:gd name="connsiteY8" fmla="*/ 56432 h 262110"/>
                <a:gd name="connsiteX9" fmla="*/ 139274 w 268615"/>
                <a:gd name="connsiteY9" fmla="*/ 24851 h 262110"/>
                <a:gd name="connsiteX10" fmla="*/ 51405 w 268615"/>
                <a:gd name="connsiteY10" fmla="*/ 22587 h 262110"/>
                <a:gd name="connsiteX11" fmla="*/ 16224 w 268615"/>
                <a:gd name="connsiteY11" fmla="*/ 3951 h 262110"/>
                <a:gd name="connsiteX12" fmla="*/ 6348 w 268615"/>
                <a:gd name="connsiteY12" fmla="*/ 1293 h 262110"/>
                <a:gd name="connsiteX13" fmla="*/ 2234 w 268615"/>
                <a:gd name="connsiteY13" fmla="*/ 43984 h 262110"/>
                <a:gd name="connsiteX14" fmla="*/ 19104 w 268615"/>
                <a:gd name="connsiteY14" fmla="*/ 146615 h 262110"/>
                <a:gd name="connsiteX15" fmla="*/ 46982 w 268615"/>
                <a:gd name="connsiteY15" fmla="*/ 169229 h 262110"/>
                <a:gd name="connsiteX16" fmla="*/ 62961 w 268615"/>
                <a:gd name="connsiteY16" fmla="*/ 187076 h 262110"/>
                <a:gd name="connsiteX17" fmla="*/ 75700 w 268615"/>
                <a:gd name="connsiteY17" fmla="*/ 203124 h 26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8615" h="262110">
                  <a:moveTo>
                    <a:pt x="78666" y="197055"/>
                  </a:moveTo>
                  <a:cubicBezTo>
                    <a:pt x="77843" y="195015"/>
                    <a:pt x="79780" y="188157"/>
                    <a:pt x="80072" y="186031"/>
                  </a:cubicBezTo>
                  <a:cubicBezTo>
                    <a:pt x="83124" y="163091"/>
                    <a:pt x="104006" y="160039"/>
                    <a:pt x="120380" y="174441"/>
                  </a:cubicBezTo>
                  <a:cubicBezTo>
                    <a:pt x="131541" y="184248"/>
                    <a:pt x="135707" y="198204"/>
                    <a:pt x="136856" y="212606"/>
                  </a:cubicBezTo>
                  <a:cubicBezTo>
                    <a:pt x="137610" y="222104"/>
                    <a:pt x="136256" y="233351"/>
                    <a:pt x="141554" y="241804"/>
                  </a:cubicBezTo>
                  <a:cubicBezTo>
                    <a:pt x="149920" y="255160"/>
                    <a:pt x="170649" y="258486"/>
                    <a:pt x="184896" y="260920"/>
                  </a:cubicBezTo>
                  <a:cubicBezTo>
                    <a:pt x="193897" y="262463"/>
                    <a:pt x="204065" y="262926"/>
                    <a:pt x="212757" y="259703"/>
                  </a:cubicBezTo>
                  <a:cubicBezTo>
                    <a:pt x="232851" y="252227"/>
                    <a:pt x="241646" y="229339"/>
                    <a:pt x="248984" y="211062"/>
                  </a:cubicBezTo>
                  <a:cubicBezTo>
                    <a:pt x="266249" y="168011"/>
                    <a:pt x="282846" y="95419"/>
                    <a:pt x="248864" y="56432"/>
                  </a:cubicBezTo>
                  <a:cubicBezTo>
                    <a:pt x="223078" y="26857"/>
                    <a:pt x="175707" y="22210"/>
                    <a:pt x="139274" y="24851"/>
                  </a:cubicBezTo>
                  <a:cubicBezTo>
                    <a:pt x="109973" y="26977"/>
                    <a:pt x="80003" y="32069"/>
                    <a:pt x="51405" y="22587"/>
                  </a:cubicBezTo>
                  <a:cubicBezTo>
                    <a:pt x="38461" y="18301"/>
                    <a:pt x="27454" y="11495"/>
                    <a:pt x="16224" y="3951"/>
                  </a:cubicBezTo>
                  <a:cubicBezTo>
                    <a:pt x="14166" y="2562"/>
                    <a:pt x="8509" y="-2290"/>
                    <a:pt x="6348" y="1293"/>
                  </a:cubicBezTo>
                  <a:cubicBezTo>
                    <a:pt x="348" y="11272"/>
                    <a:pt x="3296" y="32703"/>
                    <a:pt x="2234" y="43984"/>
                  </a:cubicBezTo>
                  <a:cubicBezTo>
                    <a:pt x="-1024" y="78532"/>
                    <a:pt x="-4093" y="117434"/>
                    <a:pt x="19104" y="146615"/>
                  </a:cubicBezTo>
                  <a:cubicBezTo>
                    <a:pt x="26905" y="156421"/>
                    <a:pt x="37089" y="161908"/>
                    <a:pt x="46982" y="169229"/>
                  </a:cubicBezTo>
                  <a:cubicBezTo>
                    <a:pt x="53566" y="174115"/>
                    <a:pt x="59343" y="179601"/>
                    <a:pt x="62961" y="187076"/>
                  </a:cubicBezTo>
                  <a:cubicBezTo>
                    <a:pt x="66664" y="194757"/>
                    <a:pt x="65413" y="209382"/>
                    <a:pt x="75700" y="203124"/>
                  </a:cubicBezTo>
                </a:path>
              </a:pathLst>
            </a:custGeom>
            <a:solidFill>
              <a:srgbClr val="522A3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E4EFC11-F229-B154-5988-09998682D608}"/>
                </a:ext>
              </a:extLst>
            </p:cNvPr>
            <p:cNvSpPr/>
            <p:nvPr/>
          </p:nvSpPr>
          <p:spPr>
            <a:xfrm>
              <a:off x="9340149" y="4180231"/>
              <a:ext cx="185475" cy="111951"/>
            </a:xfrm>
            <a:custGeom>
              <a:avLst/>
              <a:gdLst>
                <a:gd name="connsiteX0" fmla="*/ 171230 w 185475"/>
                <a:gd name="connsiteY0" fmla="*/ 98298 h 111951"/>
                <a:gd name="connsiteX1" fmla="*/ 9330 w 185475"/>
                <a:gd name="connsiteY1" fmla="*/ 104315 h 111951"/>
                <a:gd name="connsiteX2" fmla="*/ 37088 w 185475"/>
                <a:gd name="connsiteY2" fmla="*/ 39559 h 111951"/>
                <a:gd name="connsiteX3" fmla="*/ 58450 w 185475"/>
                <a:gd name="connsiteY3" fmla="*/ 32563 h 111951"/>
                <a:gd name="connsiteX4" fmla="*/ 61194 w 185475"/>
                <a:gd name="connsiteY4" fmla="*/ 33387 h 111951"/>
                <a:gd name="connsiteX5" fmla="*/ 19325 w 185475"/>
                <a:gd name="connsiteY5" fmla="*/ 5372 h 111951"/>
                <a:gd name="connsiteX6" fmla="*/ 100884 w 185475"/>
                <a:gd name="connsiteY6" fmla="*/ 21625 h 111951"/>
                <a:gd name="connsiteX7" fmla="*/ 171333 w 185475"/>
                <a:gd name="connsiteY7" fmla="*/ 27780 h 111951"/>
                <a:gd name="connsiteX8" fmla="*/ 171230 w 185475"/>
                <a:gd name="connsiteY8" fmla="*/ 98298 h 111951"/>
                <a:gd name="connsiteX9" fmla="*/ 171230 w 185475"/>
                <a:gd name="connsiteY9" fmla="*/ 98298 h 11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475" h="111951">
                  <a:moveTo>
                    <a:pt x="171230" y="98298"/>
                  </a:moveTo>
                  <a:cubicBezTo>
                    <a:pt x="171230" y="98298"/>
                    <a:pt x="41134" y="124495"/>
                    <a:pt x="9330" y="104315"/>
                  </a:cubicBezTo>
                  <a:cubicBezTo>
                    <a:pt x="-14022" y="89502"/>
                    <a:pt x="10684" y="57441"/>
                    <a:pt x="37088" y="39559"/>
                  </a:cubicBezTo>
                  <a:cubicBezTo>
                    <a:pt x="46655" y="33078"/>
                    <a:pt x="46586" y="37604"/>
                    <a:pt x="58450" y="32563"/>
                  </a:cubicBezTo>
                  <a:cubicBezTo>
                    <a:pt x="103096" y="13653"/>
                    <a:pt x="61194" y="33387"/>
                    <a:pt x="61194" y="33387"/>
                  </a:cubicBezTo>
                  <a:cubicBezTo>
                    <a:pt x="61194" y="33387"/>
                    <a:pt x="12433" y="19739"/>
                    <a:pt x="19325" y="5372"/>
                  </a:cubicBezTo>
                  <a:cubicBezTo>
                    <a:pt x="26218" y="-8996"/>
                    <a:pt x="37568" y="8578"/>
                    <a:pt x="100884" y="21625"/>
                  </a:cubicBezTo>
                  <a:cubicBezTo>
                    <a:pt x="164201" y="34690"/>
                    <a:pt x="171333" y="27780"/>
                    <a:pt x="171333" y="27780"/>
                  </a:cubicBezTo>
                  <a:cubicBezTo>
                    <a:pt x="171333" y="27780"/>
                    <a:pt x="203223" y="82113"/>
                    <a:pt x="171230" y="98298"/>
                  </a:cubicBezTo>
                  <a:lnTo>
                    <a:pt x="171230" y="98298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8" name="图形 203">
              <a:extLst>
                <a:ext uri="{FF2B5EF4-FFF2-40B4-BE49-F238E27FC236}">
                  <a16:creationId xmlns:a16="http://schemas.microsoft.com/office/drawing/2014/main" id="{5D07EA11-203B-FA2B-D5FA-95F162452AB5}"/>
                </a:ext>
              </a:extLst>
            </p:cNvPr>
            <p:cNvGrpSpPr/>
            <p:nvPr/>
          </p:nvGrpSpPr>
          <p:grpSpPr>
            <a:xfrm>
              <a:off x="9742374" y="3702187"/>
              <a:ext cx="465142" cy="787907"/>
              <a:chOff x="9742374" y="3702187"/>
              <a:chExt cx="465142" cy="787907"/>
            </a:xfrm>
          </p:grpSpPr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475E1E6D-FBED-1B13-B946-BB0EDCE7C7A1}"/>
                  </a:ext>
                </a:extLst>
              </p:cNvPr>
              <p:cNvSpPr/>
              <p:nvPr/>
            </p:nvSpPr>
            <p:spPr>
              <a:xfrm>
                <a:off x="9879202" y="3702187"/>
                <a:ext cx="328313" cy="787907"/>
              </a:xfrm>
              <a:custGeom>
                <a:avLst/>
                <a:gdLst>
                  <a:gd name="connsiteX0" fmla="*/ 223920 w 328313"/>
                  <a:gd name="connsiteY0" fmla="*/ 47 h 787907"/>
                  <a:gd name="connsiteX1" fmla="*/ 317223 w 328313"/>
                  <a:gd name="connsiteY1" fmla="*/ 72244 h 787907"/>
                  <a:gd name="connsiteX2" fmla="*/ 327921 w 328313"/>
                  <a:gd name="connsiteY2" fmla="*/ 174789 h 787907"/>
                  <a:gd name="connsiteX3" fmla="*/ 111963 w 328313"/>
                  <a:gd name="connsiteY3" fmla="*/ 787877 h 787907"/>
                  <a:gd name="connsiteX4" fmla="*/ 1978 w 328313"/>
                  <a:gd name="connsiteY4" fmla="*/ 610494 h 787907"/>
                  <a:gd name="connsiteX5" fmla="*/ 8613 w 328313"/>
                  <a:gd name="connsiteY5" fmla="*/ 392239 h 787907"/>
                  <a:gd name="connsiteX6" fmla="*/ 5098 w 328313"/>
                  <a:gd name="connsiteY6" fmla="*/ 119890 h 787907"/>
                  <a:gd name="connsiteX7" fmla="*/ 223920 w 328313"/>
                  <a:gd name="connsiteY7" fmla="*/ 47 h 787907"/>
                  <a:gd name="connsiteX8" fmla="*/ 223920 w 328313"/>
                  <a:gd name="connsiteY8" fmla="*/ 47 h 78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313" h="787907">
                    <a:moveTo>
                      <a:pt x="223920" y="47"/>
                    </a:moveTo>
                    <a:cubicBezTo>
                      <a:pt x="223920" y="47"/>
                      <a:pt x="302975" y="-4359"/>
                      <a:pt x="317223" y="72244"/>
                    </a:cubicBezTo>
                    <a:cubicBezTo>
                      <a:pt x="331470" y="148848"/>
                      <a:pt x="327921" y="174789"/>
                      <a:pt x="327921" y="174789"/>
                    </a:cubicBezTo>
                    <a:cubicBezTo>
                      <a:pt x="327921" y="174789"/>
                      <a:pt x="199711" y="792900"/>
                      <a:pt x="111963" y="787877"/>
                    </a:cubicBezTo>
                    <a:cubicBezTo>
                      <a:pt x="111963" y="787877"/>
                      <a:pt x="-17396" y="760308"/>
                      <a:pt x="1978" y="610494"/>
                    </a:cubicBezTo>
                    <a:cubicBezTo>
                      <a:pt x="21352" y="460682"/>
                      <a:pt x="8613" y="392239"/>
                      <a:pt x="8613" y="392239"/>
                    </a:cubicBezTo>
                    <a:lnTo>
                      <a:pt x="5098" y="119890"/>
                    </a:lnTo>
                    <a:cubicBezTo>
                      <a:pt x="5115" y="119873"/>
                      <a:pt x="144127" y="-845"/>
                      <a:pt x="223920" y="47"/>
                    </a:cubicBezTo>
                    <a:lnTo>
                      <a:pt x="223920" y="47"/>
                    </a:lnTo>
                    <a:close/>
                  </a:path>
                </a:pathLst>
              </a:custGeom>
              <a:solidFill>
                <a:srgbClr val="B9D3F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350E2488-4B46-749A-F2A9-FF054A5C6CD3}"/>
                  </a:ext>
                </a:extLst>
              </p:cNvPr>
              <p:cNvSpPr/>
              <p:nvPr/>
            </p:nvSpPr>
            <p:spPr>
              <a:xfrm>
                <a:off x="9742374" y="3971255"/>
                <a:ext cx="206653" cy="507332"/>
              </a:xfrm>
              <a:custGeom>
                <a:avLst/>
                <a:gdLst>
                  <a:gd name="connsiteX0" fmla="*/ 138257 w 206653"/>
                  <a:gd name="connsiteY0" fmla="*/ 77805 h 507332"/>
                  <a:gd name="connsiteX1" fmla="*/ 178394 w 206653"/>
                  <a:gd name="connsiteY1" fmla="*/ 27862 h 507332"/>
                  <a:gd name="connsiteX2" fmla="*/ 189709 w 206653"/>
                  <a:gd name="connsiteY2" fmla="*/ 9637 h 507332"/>
                  <a:gd name="connsiteX3" fmla="*/ 195007 w 206653"/>
                  <a:gd name="connsiteY3" fmla="*/ 516 h 507332"/>
                  <a:gd name="connsiteX4" fmla="*/ 205260 w 206653"/>
                  <a:gd name="connsiteY4" fmla="*/ 114410 h 507332"/>
                  <a:gd name="connsiteX5" fmla="*/ 146693 w 206653"/>
                  <a:gd name="connsiteY5" fmla="*/ 454429 h 507332"/>
                  <a:gd name="connsiteX6" fmla="*/ 0 w 206653"/>
                  <a:gd name="connsiteY6" fmla="*/ 463259 h 50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653" h="507332">
                    <a:moveTo>
                      <a:pt x="138257" y="77805"/>
                    </a:moveTo>
                    <a:cubicBezTo>
                      <a:pt x="153174" y="62512"/>
                      <a:pt x="166752" y="46481"/>
                      <a:pt x="178394" y="27862"/>
                    </a:cubicBezTo>
                    <a:cubicBezTo>
                      <a:pt x="182183" y="21809"/>
                      <a:pt x="186040" y="15792"/>
                      <a:pt x="189709" y="9637"/>
                    </a:cubicBezTo>
                    <a:cubicBezTo>
                      <a:pt x="191510" y="6619"/>
                      <a:pt x="192881" y="-2211"/>
                      <a:pt x="195007" y="516"/>
                    </a:cubicBezTo>
                    <a:cubicBezTo>
                      <a:pt x="210986" y="21141"/>
                      <a:pt x="206186" y="87904"/>
                      <a:pt x="205260" y="114410"/>
                    </a:cubicBezTo>
                    <a:cubicBezTo>
                      <a:pt x="201608" y="219097"/>
                      <a:pt x="203340" y="366527"/>
                      <a:pt x="146693" y="454429"/>
                    </a:cubicBezTo>
                    <a:cubicBezTo>
                      <a:pt x="110534" y="510562"/>
                      <a:pt x="33964" y="534376"/>
                      <a:pt x="0" y="463259"/>
                    </a:cubicBezTo>
                  </a:path>
                </a:pathLst>
              </a:custGeom>
              <a:solidFill>
                <a:srgbClr val="A8C8F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A825B3D0-9059-4C69-4C9E-9BECD7C749A9}"/>
                </a:ext>
              </a:extLst>
            </p:cNvPr>
            <p:cNvSpPr/>
            <p:nvPr/>
          </p:nvSpPr>
          <p:spPr>
            <a:xfrm>
              <a:off x="9484684" y="3806422"/>
              <a:ext cx="481001" cy="479496"/>
            </a:xfrm>
            <a:custGeom>
              <a:avLst/>
              <a:gdLst>
                <a:gd name="connsiteX0" fmla="*/ 399633 w 481001"/>
                <a:gd name="connsiteY0" fmla="*/ 15639 h 479496"/>
                <a:gd name="connsiteX1" fmla="*/ 248962 w 481001"/>
                <a:gd name="connsiteY1" fmla="*/ 328947 h 479496"/>
                <a:gd name="connsiteX2" fmla="*/ 0 w 481001"/>
                <a:gd name="connsiteY2" fmla="*/ 393463 h 479496"/>
                <a:gd name="connsiteX3" fmla="*/ 5161 w 481001"/>
                <a:gd name="connsiteY3" fmla="*/ 479497 h 479496"/>
                <a:gd name="connsiteX4" fmla="*/ 270788 w 481001"/>
                <a:gd name="connsiteY4" fmla="*/ 457963 h 479496"/>
                <a:gd name="connsiteX5" fmla="*/ 463635 w 481001"/>
                <a:gd name="connsiteY5" fmla="*/ 162949 h 479496"/>
                <a:gd name="connsiteX6" fmla="*/ 399633 w 481001"/>
                <a:gd name="connsiteY6" fmla="*/ 15639 h 479496"/>
                <a:gd name="connsiteX7" fmla="*/ 399633 w 481001"/>
                <a:gd name="connsiteY7" fmla="*/ 15639 h 47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1001" h="479496">
                  <a:moveTo>
                    <a:pt x="399633" y="15639"/>
                  </a:moveTo>
                  <a:cubicBezTo>
                    <a:pt x="399633" y="15639"/>
                    <a:pt x="312948" y="74463"/>
                    <a:pt x="248962" y="328947"/>
                  </a:cubicBezTo>
                  <a:cubicBezTo>
                    <a:pt x="248962" y="328947"/>
                    <a:pt x="9464" y="398984"/>
                    <a:pt x="0" y="393463"/>
                  </a:cubicBezTo>
                  <a:cubicBezTo>
                    <a:pt x="0" y="393463"/>
                    <a:pt x="5452" y="442241"/>
                    <a:pt x="5161" y="479497"/>
                  </a:cubicBezTo>
                  <a:cubicBezTo>
                    <a:pt x="5161" y="479497"/>
                    <a:pt x="206117" y="475913"/>
                    <a:pt x="270788" y="457963"/>
                  </a:cubicBezTo>
                  <a:cubicBezTo>
                    <a:pt x="270788" y="457963"/>
                    <a:pt x="430340" y="317391"/>
                    <a:pt x="463635" y="162949"/>
                  </a:cubicBezTo>
                  <a:cubicBezTo>
                    <a:pt x="496914" y="8490"/>
                    <a:pt x="485890" y="-24497"/>
                    <a:pt x="399633" y="15639"/>
                  </a:cubicBezTo>
                  <a:lnTo>
                    <a:pt x="399633" y="15639"/>
                  </a:lnTo>
                  <a:close/>
                </a:path>
              </a:pathLst>
            </a:custGeom>
            <a:solidFill>
              <a:srgbClr val="B9D3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F7DB16B4-EB68-F249-24C4-CB7AE78CB0FE}"/>
                </a:ext>
              </a:extLst>
            </p:cNvPr>
            <p:cNvSpPr/>
            <p:nvPr/>
          </p:nvSpPr>
          <p:spPr>
            <a:xfrm>
              <a:off x="9682075" y="4861562"/>
              <a:ext cx="707368" cy="299917"/>
            </a:xfrm>
            <a:custGeom>
              <a:avLst/>
              <a:gdLst>
                <a:gd name="connsiteX0" fmla="*/ 353684 w 707368"/>
                <a:gd name="connsiteY0" fmla="*/ 0 h 299917"/>
                <a:gd name="connsiteX1" fmla="*/ 0 w 707368"/>
                <a:gd name="connsiteY1" fmla="*/ 149967 h 299917"/>
                <a:gd name="connsiteX2" fmla="*/ 353684 w 707368"/>
                <a:gd name="connsiteY2" fmla="*/ 299917 h 299917"/>
                <a:gd name="connsiteX3" fmla="*/ 707368 w 707368"/>
                <a:gd name="connsiteY3" fmla="*/ 149967 h 299917"/>
                <a:gd name="connsiteX4" fmla="*/ 353684 w 707368"/>
                <a:gd name="connsiteY4" fmla="*/ 0 h 299917"/>
                <a:gd name="connsiteX5" fmla="*/ 353684 w 707368"/>
                <a:gd name="connsiteY5" fmla="*/ 0 h 29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368" h="299917">
                  <a:moveTo>
                    <a:pt x="353684" y="0"/>
                  </a:moveTo>
                  <a:cubicBezTo>
                    <a:pt x="158471" y="0"/>
                    <a:pt x="0" y="67191"/>
                    <a:pt x="0" y="149967"/>
                  </a:cubicBezTo>
                  <a:cubicBezTo>
                    <a:pt x="0" y="232743"/>
                    <a:pt x="158488" y="299917"/>
                    <a:pt x="353684" y="299917"/>
                  </a:cubicBezTo>
                  <a:cubicBezTo>
                    <a:pt x="548880" y="299917"/>
                    <a:pt x="707368" y="232726"/>
                    <a:pt x="707368" y="149967"/>
                  </a:cubicBezTo>
                  <a:cubicBezTo>
                    <a:pt x="707368" y="67208"/>
                    <a:pt x="548897" y="0"/>
                    <a:pt x="353684" y="0"/>
                  </a:cubicBezTo>
                  <a:lnTo>
                    <a:pt x="353684" y="0"/>
                  </a:lnTo>
                  <a:close/>
                </a:path>
              </a:pathLst>
            </a:custGeom>
            <a:solidFill>
              <a:srgbClr val="0E56C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BF7F563E-FF3C-079A-00A3-7B124ED606FF}"/>
                </a:ext>
              </a:extLst>
            </p:cNvPr>
            <p:cNvSpPr/>
            <p:nvPr/>
          </p:nvSpPr>
          <p:spPr>
            <a:xfrm>
              <a:off x="9992040" y="4795451"/>
              <a:ext cx="88793" cy="216070"/>
            </a:xfrm>
            <a:custGeom>
              <a:avLst/>
              <a:gdLst>
                <a:gd name="connsiteX0" fmla="*/ 85793 w 88793"/>
                <a:gd name="connsiteY0" fmla="*/ 10270 h 216070"/>
                <a:gd name="connsiteX1" fmla="*/ 88794 w 88793"/>
                <a:gd name="connsiteY1" fmla="*/ 198642 h 216070"/>
                <a:gd name="connsiteX2" fmla="*/ 1131 w 88793"/>
                <a:gd name="connsiteY2" fmla="*/ 197922 h 216070"/>
                <a:gd name="connsiteX3" fmla="*/ 0 w 88793"/>
                <a:gd name="connsiteY3" fmla="*/ 0 h 216070"/>
                <a:gd name="connsiteX4" fmla="*/ 85793 w 88793"/>
                <a:gd name="connsiteY4" fmla="*/ 10270 h 216070"/>
                <a:gd name="connsiteX5" fmla="*/ 85793 w 88793"/>
                <a:gd name="connsiteY5" fmla="*/ 10270 h 21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793" h="216070">
                  <a:moveTo>
                    <a:pt x="85793" y="10270"/>
                  </a:moveTo>
                  <a:lnTo>
                    <a:pt x="88794" y="198642"/>
                  </a:lnTo>
                  <a:cubicBezTo>
                    <a:pt x="88794" y="198642"/>
                    <a:pt x="39142" y="238333"/>
                    <a:pt x="1131" y="197922"/>
                  </a:cubicBezTo>
                  <a:lnTo>
                    <a:pt x="0" y="0"/>
                  </a:lnTo>
                  <a:lnTo>
                    <a:pt x="85793" y="10270"/>
                  </a:lnTo>
                  <a:lnTo>
                    <a:pt x="85793" y="10270"/>
                  </a:lnTo>
                  <a:close/>
                </a:path>
              </a:pathLst>
            </a:custGeom>
            <a:solidFill>
              <a:srgbClr val="126BE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930D07E-2D8F-5870-BF5E-E7F0398F28E7}"/>
                </a:ext>
              </a:extLst>
            </p:cNvPr>
            <p:cNvSpPr/>
            <p:nvPr/>
          </p:nvSpPr>
          <p:spPr>
            <a:xfrm>
              <a:off x="9975323" y="4728928"/>
              <a:ext cx="120888" cy="100795"/>
            </a:xfrm>
            <a:custGeom>
              <a:avLst/>
              <a:gdLst>
                <a:gd name="connsiteX0" fmla="*/ 120838 w 120888"/>
                <a:gd name="connsiteY0" fmla="*/ 0 h 100795"/>
                <a:gd name="connsiteX1" fmla="*/ 120889 w 120888"/>
                <a:gd name="connsiteY1" fmla="*/ 80908 h 100795"/>
                <a:gd name="connsiteX2" fmla="*/ 1817 w 120888"/>
                <a:gd name="connsiteY2" fmla="*/ 84971 h 100795"/>
                <a:gd name="connsiteX3" fmla="*/ 0 w 120888"/>
                <a:gd name="connsiteY3" fmla="*/ 240 h 100795"/>
                <a:gd name="connsiteX4" fmla="*/ 120838 w 120888"/>
                <a:gd name="connsiteY4" fmla="*/ 0 h 100795"/>
                <a:gd name="connsiteX5" fmla="*/ 120838 w 120888"/>
                <a:gd name="connsiteY5" fmla="*/ 0 h 10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888" h="100795">
                  <a:moveTo>
                    <a:pt x="120838" y="0"/>
                  </a:moveTo>
                  <a:lnTo>
                    <a:pt x="120889" y="80908"/>
                  </a:lnTo>
                  <a:cubicBezTo>
                    <a:pt x="120889" y="80908"/>
                    <a:pt x="74941" y="122810"/>
                    <a:pt x="1817" y="84971"/>
                  </a:cubicBezTo>
                  <a:lnTo>
                    <a:pt x="0" y="240"/>
                  </a:lnTo>
                  <a:lnTo>
                    <a:pt x="120838" y="0"/>
                  </a:lnTo>
                  <a:lnTo>
                    <a:pt x="120838" y="0"/>
                  </a:lnTo>
                  <a:close/>
                </a:path>
              </a:pathLst>
            </a:custGeom>
            <a:solidFill>
              <a:srgbClr val="0E56C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5" name="图形 203">
              <a:extLst>
                <a:ext uri="{FF2B5EF4-FFF2-40B4-BE49-F238E27FC236}">
                  <a16:creationId xmlns:a16="http://schemas.microsoft.com/office/drawing/2014/main" id="{8C5CA4D1-9916-CDDA-B651-2AD3994FB547}"/>
                </a:ext>
              </a:extLst>
            </p:cNvPr>
            <p:cNvGrpSpPr/>
            <p:nvPr/>
          </p:nvGrpSpPr>
          <p:grpSpPr>
            <a:xfrm>
              <a:off x="9684917" y="3576682"/>
              <a:ext cx="881695" cy="1179277"/>
              <a:chOff x="9684917" y="3576682"/>
              <a:chExt cx="881695" cy="1179277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2D032AC8-353D-03DA-BC9B-681F2CC6D0F1}"/>
                  </a:ext>
                </a:extLst>
              </p:cNvPr>
              <p:cNvSpPr/>
              <p:nvPr/>
            </p:nvSpPr>
            <p:spPr>
              <a:xfrm>
                <a:off x="9684917" y="3708441"/>
                <a:ext cx="881695" cy="1047518"/>
              </a:xfrm>
              <a:custGeom>
                <a:avLst/>
                <a:gdLst>
                  <a:gd name="connsiteX0" fmla="*/ 813689 w 881695"/>
                  <a:gd name="connsiteY0" fmla="*/ 0 h 1047518"/>
                  <a:gd name="connsiteX1" fmla="*/ 444420 w 881695"/>
                  <a:gd name="connsiteY1" fmla="*/ 202911 h 1047518"/>
                  <a:gd name="connsiteX2" fmla="*/ 375857 w 881695"/>
                  <a:gd name="connsiteY2" fmla="*/ 567362 h 1047518"/>
                  <a:gd name="connsiteX3" fmla="*/ 243137 w 881695"/>
                  <a:gd name="connsiteY3" fmla="*/ 863440 h 1047518"/>
                  <a:gd name="connsiteX4" fmla="*/ 21 w 881695"/>
                  <a:gd name="connsiteY4" fmla="*/ 821674 h 1047518"/>
                  <a:gd name="connsiteX5" fmla="*/ 275936 w 881695"/>
                  <a:gd name="connsiteY5" fmla="*/ 1039501 h 1047518"/>
                  <a:gd name="connsiteX6" fmla="*/ 466297 w 881695"/>
                  <a:gd name="connsiteY6" fmla="*/ 1013424 h 1047518"/>
                  <a:gd name="connsiteX7" fmla="*/ 761791 w 881695"/>
                  <a:gd name="connsiteY7" fmla="*/ 832338 h 1047518"/>
                  <a:gd name="connsiteX8" fmla="*/ 848184 w 881695"/>
                  <a:gd name="connsiteY8" fmla="*/ 18208 h 1047518"/>
                  <a:gd name="connsiteX9" fmla="*/ 813689 w 881695"/>
                  <a:gd name="connsiteY9" fmla="*/ 0 h 1047518"/>
                  <a:gd name="connsiteX10" fmla="*/ 813689 w 881695"/>
                  <a:gd name="connsiteY10" fmla="*/ 0 h 1047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695" h="1047518">
                    <a:moveTo>
                      <a:pt x="813689" y="0"/>
                    </a:moveTo>
                    <a:cubicBezTo>
                      <a:pt x="813689" y="0"/>
                      <a:pt x="501769" y="56853"/>
                      <a:pt x="444420" y="202911"/>
                    </a:cubicBezTo>
                    <a:cubicBezTo>
                      <a:pt x="444420" y="202911"/>
                      <a:pt x="462302" y="451771"/>
                      <a:pt x="375857" y="567362"/>
                    </a:cubicBezTo>
                    <a:cubicBezTo>
                      <a:pt x="289429" y="682954"/>
                      <a:pt x="246515" y="831841"/>
                      <a:pt x="243137" y="863440"/>
                    </a:cubicBezTo>
                    <a:cubicBezTo>
                      <a:pt x="243137" y="863440"/>
                      <a:pt x="83449" y="844803"/>
                      <a:pt x="21" y="821674"/>
                    </a:cubicBezTo>
                    <a:cubicBezTo>
                      <a:pt x="21" y="821674"/>
                      <a:pt x="-7780" y="926499"/>
                      <a:pt x="275936" y="1039501"/>
                    </a:cubicBezTo>
                    <a:cubicBezTo>
                      <a:pt x="275936" y="1039501"/>
                      <a:pt x="362244" y="1069505"/>
                      <a:pt x="466297" y="1013424"/>
                    </a:cubicBezTo>
                    <a:cubicBezTo>
                      <a:pt x="570332" y="957343"/>
                      <a:pt x="731564" y="868377"/>
                      <a:pt x="761791" y="832338"/>
                    </a:cubicBezTo>
                    <a:cubicBezTo>
                      <a:pt x="792000" y="796299"/>
                      <a:pt x="949374" y="160666"/>
                      <a:pt x="848184" y="18208"/>
                    </a:cubicBezTo>
                    <a:lnTo>
                      <a:pt x="813689" y="0"/>
                    </a:lnTo>
                    <a:lnTo>
                      <a:pt x="813689" y="0"/>
                    </a:lnTo>
                    <a:close/>
                  </a:path>
                </a:pathLst>
              </a:custGeom>
              <a:solidFill>
                <a:srgbClr val="6EA4F5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AC15D929-DA49-98FD-E485-1AF5BA885DD5}"/>
                  </a:ext>
                </a:extLst>
              </p:cNvPr>
              <p:cNvSpPr/>
              <p:nvPr/>
            </p:nvSpPr>
            <p:spPr>
              <a:xfrm>
                <a:off x="9728827" y="3576682"/>
                <a:ext cx="809657" cy="1108079"/>
              </a:xfrm>
              <a:custGeom>
                <a:avLst/>
                <a:gdLst>
                  <a:gd name="connsiteX0" fmla="*/ 809658 w 809657"/>
                  <a:gd name="connsiteY0" fmla="*/ 149247 h 1108079"/>
                  <a:gd name="connsiteX1" fmla="*/ 451293 w 809657"/>
                  <a:gd name="connsiteY1" fmla="*/ 328738 h 1108079"/>
                  <a:gd name="connsiteX2" fmla="*/ 444092 w 809657"/>
                  <a:gd name="connsiteY2" fmla="*/ 472962 h 1108079"/>
                  <a:gd name="connsiteX3" fmla="*/ 395691 w 809657"/>
                  <a:gd name="connsiteY3" fmla="*/ 768079 h 1108079"/>
                  <a:gd name="connsiteX4" fmla="*/ 338256 w 809657"/>
                  <a:gd name="connsiteY4" fmla="*/ 901793 h 1108079"/>
                  <a:gd name="connsiteX5" fmla="*/ 172018 w 809657"/>
                  <a:gd name="connsiteY5" fmla="*/ 1101995 h 1108079"/>
                  <a:gd name="connsiteX6" fmla="*/ 45145 w 809657"/>
                  <a:gd name="connsiteY6" fmla="*/ 1010989 h 1108079"/>
                  <a:gd name="connsiteX7" fmla="*/ 149643 w 809657"/>
                  <a:gd name="connsiteY7" fmla="*/ 674861 h 1108079"/>
                  <a:gd name="connsiteX8" fmla="*/ 652729 w 809657"/>
                  <a:gd name="connsiteY8" fmla="*/ 0 h 110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657" h="1108079">
                    <a:moveTo>
                      <a:pt x="809658" y="149247"/>
                    </a:moveTo>
                    <a:cubicBezTo>
                      <a:pt x="660736" y="187206"/>
                      <a:pt x="557780" y="200733"/>
                      <a:pt x="451293" y="328738"/>
                    </a:cubicBezTo>
                    <a:cubicBezTo>
                      <a:pt x="430667" y="353530"/>
                      <a:pt x="444383" y="444552"/>
                      <a:pt x="444092" y="472962"/>
                    </a:cubicBezTo>
                    <a:cubicBezTo>
                      <a:pt x="443080" y="569780"/>
                      <a:pt x="432433" y="677245"/>
                      <a:pt x="395691" y="768079"/>
                    </a:cubicBezTo>
                    <a:cubicBezTo>
                      <a:pt x="377398" y="813273"/>
                      <a:pt x="354064" y="855415"/>
                      <a:pt x="338256" y="901793"/>
                    </a:cubicBezTo>
                    <a:cubicBezTo>
                      <a:pt x="310721" y="982563"/>
                      <a:pt x="297108" y="1141034"/>
                      <a:pt x="172018" y="1101995"/>
                    </a:cubicBezTo>
                    <a:cubicBezTo>
                      <a:pt x="121526" y="1086238"/>
                      <a:pt x="79023" y="1050662"/>
                      <a:pt x="45145" y="1010989"/>
                    </a:cubicBezTo>
                    <a:cubicBezTo>
                      <a:pt x="-78214" y="866422"/>
                      <a:pt x="83206" y="801271"/>
                      <a:pt x="149643" y="674861"/>
                    </a:cubicBezTo>
                    <a:cubicBezTo>
                      <a:pt x="264241" y="456811"/>
                      <a:pt x="461340" y="178737"/>
                      <a:pt x="652729" y="0"/>
                    </a:cubicBezTo>
                  </a:path>
                </a:pathLst>
              </a:custGeom>
              <a:solidFill>
                <a:srgbClr val="5192F3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784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图形 64">
            <a:extLst>
              <a:ext uri="{FF2B5EF4-FFF2-40B4-BE49-F238E27FC236}">
                <a16:creationId xmlns:a16="http://schemas.microsoft.com/office/drawing/2014/main" id="{76F64055-94EA-8EB6-8974-3938CAA5B145}"/>
              </a:ext>
            </a:extLst>
          </p:cNvPr>
          <p:cNvGrpSpPr/>
          <p:nvPr/>
        </p:nvGrpSpPr>
        <p:grpSpPr>
          <a:xfrm>
            <a:off x="677620" y="592579"/>
            <a:ext cx="5740686" cy="6291540"/>
            <a:chOff x="500286" y="2154477"/>
            <a:chExt cx="3754530" cy="4114800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22784AB-C377-B057-6AB4-B00E080631F9}"/>
                </a:ext>
              </a:extLst>
            </p:cNvPr>
            <p:cNvSpPr/>
            <p:nvPr/>
          </p:nvSpPr>
          <p:spPr>
            <a:xfrm>
              <a:off x="857488" y="3911818"/>
              <a:ext cx="30003" cy="30501"/>
            </a:xfrm>
            <a:custGeom>
              <a:avLst/>
              <a:gdLst>
                <a:gd name="connsiteX0" fmla="*/ 15002 w 30003"/>
                <a:gd name="connsiteY0" fmla="*/ 30501 h 30501"/>
                <a:gd name="connsiteX1" fmla="*/ 15002 w 30003"/>
                <a:gd name="connsiteY1" fmla="*/ 21 h 30501"/>
                <a:gd name="connsiteX2" fmla="*/ 15002 w 30003"/>
                <a:gd name="connsiteY2" fmla="*/ 30501 h 30501"/>
                <a:gd name="connsiteX3" fmla="*/ 15002 w 30003"/>
                <a:gd name="connsiteY3" fmla="*/ 30501 h 3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03" h="30501">
                  <a:moveTo>
                    <a:pt x="15002" y="30501"/>
                  </a:moveTo>
                  <a:cubicBezTo>
                    <a:pt x="35004" y="30501"/>
                    <a:pt x="35004" y="21"/>
                    <a:pt x="15002" y="21"/>
                  </a:cubicBezTo>
                  <a:cubicBezTo>
                    <a:pt x="-5001" y="-931"/>
                    <a:pt x="-5001" y="30501"/>
                    <a:pt x="15002" y="30501"/>
                  </a:cubicBezTo>
                  <a:lnTo>
                    <a:pt x="15002" y="30501"/>
                  </a:lnTo>
                  <a:close/>
                </a:path>
              </a:pathLst>
            </a:custGeom>
            <a:solidFill>
              <a:srgbClr val="D6E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4" name="图形 64">
              <a:extLst>
                <a:ext uri="{FF2B5EF4-FFF2-40B4-BE49-F238E27FC236}">
                  <a16:creationId xmlns:a16="http://schemas.microsoft.com/office/drawing/2014/main" id="{DA809B0B-CC64-5710-2167-86AF563A2723}"/>
                </a:ext>
              </a:extLst>
            </p:cNvPr>
            <p:cNvGrpSpPr/>
            <p:nvPr/>
          </p:nvGrpSpPr>
          <p:grpSpPr>
            <a:xfrm>
              <a:off x="2326957" y="2611677"/>
              <a:ext cx="1191577" cy="1187767"/>
              <a:chOff x="2326957" y="2611677"/>
              <a:chExt cx="1191577" cy="1187767"/>
            </a:xfrm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B5CA7A14-B7FD-9343-926E-DE728A887C45}"/>
                  </a:ext>
                </a:extLst>
              </p:cNvPr>
              <p:cNvSpPr/>
              <p:nvPr/>
            </p:nvSpPr>
            <p:spPr>
              <a:xfrm>
                <a:off x="2326957" y="2626917"/>
                <a:ext cx="455295" cy="551497"/>
              </a:xfrm>
              <a:custGeom>
                <a:avLst/>
                <a:gdLst>
                  <a:gd name="connsiteX0" fmla="*/ 455295 w 455295"/>
                  <a:gd name="connsiteY0" fmla="*/ 0 h 551497"/>
                  <a:gd name="connsiteX1" fmla="*/ 0 w 455295"/>
                  <a:gd name="connsiteY1" fmla="*/ 551498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295" h="551497">
                    <a:moveTo>
                      <a:pt x="455295" y="0"/>
                    </a:moveTo>
                    <a:lnTo>
                      <a:pt x="0" y="55149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02FB776-CC5C-F79B-958D-B00C5570F8ED}"/>
                  </a:ext>
                </a:extLst>
              </p:cNvPr>
              <p:cNvSpPr/>
              <p:nvPr/>
            </p:nvSpPr>
            <p:spPr>
              <a:xfrm>
                <a:off x="2350770" y="2611677"/>
                <a:ext cx="632459" cy="764857"/>
              </a:xfrm>
              <a:custGeom>
                <a:avLst/>
                <a:gdLst>
                  <a:gd name="connsiteX0" fmla="*/ 632460 w 632459"/>
                  <a:gd name="connsiteY0" fmla="*/ 0 h 764857"/>
                  <a:gd name="connsiteX1" fmla="*/ 0 w 632459"/>
                  <a:gd name="connsiteY1" fmla="*/ 764858 h 76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2459" h="764857">
                    <a:moveTo>
                      <a:pt x="632460" y="0"/>
                    </a:moveTo>
                    <a:lnTo>
                      <a:pt x="0" y="76485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AF667C5-D2CD-1651-0FE3-FD7EE4E46E4C}"/>
                  </a:ext>
                </a:extLst>
              </p:cNvPr>
              <p:cNvSpPr/>
              <p:nvPr/>
            </p:nvSpPr>
            <p:spPr>
              <a:xfrm>
                <a:off x="2410777" y="2645967"/>
                <a:ext cx="724852" cy="878205"/>
              </a:xfrm>
              <a:custGeom>
                <a:avLst/>
                <a:gdLst>
                  <a:gd name="connsiteX0" fmla="*/ 724853 w 724852"/>
                  <a:gd name="connsiteY0" fmla="*/ 0 h 878205"/>
                  <a:gd name="connsiteX1" fmla="*/ 0 w 724852"/>
                  <a:gd name="connsiteY1" fmla="*/ 878205 h 878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4852" h="878205">
                    <a:moveTo>
                      <a:pt x="724853" y="0"/>
                    </a:moveTo>
                    <a:lnTo>
                      <a:pt x="0" y="878205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7DAEA9F-E1F2-A1AB-4EA2-7241EF8AA326}"/>
                  </a:ext>
                </a:extLst>
              </p:cNvPr>
              <p:cNvSpPr/>
              <p:nvPr/>
            </p:nvSpPr>
            <p:spPr>
              <a:xfrm>
                <a:off x="3062287" y="3234612"/>
                <a:ext cx="456247" cy="551497"/>
              </a:xfrm>
              <a:custGeom>
                <a:avLst/>
                <a:gdLst>
                  <a:gd name="connsiteX0" fmla="*/ 456247 w 456247"/>
                  <a:gd name="connsiteY0" fmla="*/ 0 h 551497"/>
                  <a:gd name="connsiteX1" fmla="*/ 0 w 456247"/>
                  <a:gd name="connsiteY1" fmla="*/ 551498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6247" h="551497">
                    <a:moveTo>
                      <a:pt x="456247" y="0"/>
                    </a:moveTo>
                    <a:lnTo>
                      <a:pt x="0" y="55149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86A0685-DC3D-143B-E764-C1906DEE9749}"/>
                  </a:ext>
                </a:extLst>
              </p:cNvPr>
              <p:cNvSpPr/>
              <p:nvPr/>
            </p:nvSpPr>
            <p:spPr>
              <a:xfrm>
                <a:off x="3304222" y="3519409"/>
                <a:ext cx="143827" cy="174307"/>
              </a:xfrm>
              <a:custGeom>
                <a:avLst/>
                <a:gdLst>
                  <a:gd name="connsiteX0" fmla="*/ 143828 w 143827"/>
                  <a:gd name="connsiteY0" fmla="*/ 0 h 174307"/>
                  <a:gd name="connsiteX1" fmla="*/ 0 w 143827"/>
                  <a:gd name="connsiteY1" fmla="*/ 174308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174307">
                    <a:moveTo>
                      <a:pt x="143828" y="0"/>
                    </a:moveTo>
                    <a:lnTo>
                      <a:pt x="0" y="17430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99358D0A-C9B1-3D56-148A-B9B49C9D39F8}"/>
                  </a:ext>
                </a:extLst>
              </p:cNvPr>
              <p:cNvSpPr/>
              <p:nvPr/>
            </p:nvSpPr>
            <p:spPr>
              <a:xfrm>
                <a:off x="2379345" y="2756457"/>
                <a:ext cx="143827" cy="173355"/>
              </a:xfrm>
              <a:custGeom>
                <a:avLst/>
                <a:gdLst>
                  <a:gd name="connsiteX0" fmla="*/ 143827 w 143827"/>
                  <a:gd name="connsiteY0" fmla="*/ 0 h 173355"/>
                  <a:gd name="connsiteX1" fmla="*/ 0 w 143827"/>
                  <a:gd name="connsiteY1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173355">
                    <a:moveTo>
                      <a:pt x="143827" y="0"/>
                    </a:moveTo>
                    <a:lnTo>
                      <a:pt x="0" y="173355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06CD910-6F29-DDFC-D25A-4B5C63F99E0E}"/>
                  </a:ext>
                </a:extLst>
              </p:cNvPr>
              <p:cNvSpPr/>
              <p:nvPr/>
            </p:nvSpPr>
            <p:spPr>
              <a:xfrm>
                <a:off x="2863215" y="3034587"/>
                <a:ext cx="631507" cy="764857"/>
              </a:xfrm>
              <a:custGeom>
                <a:avLst/>
                <a:gdLst>
                  <a:gd name="connsiteX0" fmla="*/ 631507 w 631507"/>
                  <a:gd name="connsiteY0" fmla="*/ 0 h 764857"/>
                  <a:gd name="connsiteX1" fmla="*/ 0 w 631507"/>
                  <a:gd name="connsiteY1" fmla="*/ 764858 h 76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1507" h="764857">
                    <a:moveTo>
                      <a:pt x="631507" y="0"/>
                    </a:moveTo>
                    <a:lnTo>
                      <a:pt x="0" y="76485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1F194E4-67DA-7D2A-FD7D-7018E4383449}"/>
                  </a:ext>
                </a:extLst>
              </p:cNvPr>
              <p:cNvSpPr/>
              <p:nvPr/>
            </p:nvSpPr>
            <p:spPr>
              <a:xfrm>
                <a:off x="2707957" y="2891712"/>
                <a:ext cx="723900" cy="877252"/>
              </a:xfrm>
              <a:custGeom>
                <a:avLst/>
                <a:gdLst>
                  <a:gd name="connsiteX0" fmla="*/ 723900 w 723900"/>
                  <a:gd name="connsiteY0" fmla="*/ 0 h 877252"/>
                  <a:gd name="connsiteX1" fmla="*/ 0 w 723900"/>
                  <a:gd name="connsiteY1" fmla="*/ 877253 h 87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900" h="877252">
                    <a:moveTo>
                      <a:pt x="723900" y="0"/>
                    </a:moveTo>
                    <a:lnTo>
                      <a:pt x="0" y="87725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6EAD097D-8E62-EB54-B3CD-540E9B2D2EC5}"/>
                  </a:ext>
                </a:extLst>
              </p:cNvPr>
              <p:cNvSpPr/>
              <p:nvPr/>
            </p:nvSpPr>
            <p:spPr>
              <a:xfrm>
                <a:off x="2503170" y="2713594"/>
                <a:ext cx="762000" cy="922972"/>
              </a:xfrm>
              <a:custGeom>
                <a:avLst/>
                <a:gdLst>
                  <a:gd name="connsiteX0" fmla="*/ 762000 w 762000"/>
                  <a:gd name="connsiteY0" fmla="*/ 0 h 922972"/>
                  <a:gd name="connsiteX1" fmla="*/ 0 w 762000"/>
                  <a:gd name="connsiteY1" fmla="*/ 922973 h 92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0" h="922972">
                    <a:moveTo>
                      <a:pt x="762000" y="0"/>
                    </a:moveTo>
                    <a:lnTo>
                      <a:pt x="0" y="92297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4311600C-F92C-D83C-F1A6-7921E3B60BE9}"/>
                  </a:ext>
                </a:extLst>
              </p:cNvPr>
              <p:cNvSpPr/>
              <p:nvPr/>
            </p:nvSpPr>
            <p:spPr>
              <a:xfrm>
                <a:off x="2596515" y="2790747"/>
                <a:ext cx="762000" cy="922972"/>
              </a:xfrm>
              <a:custGeom>
                <a:avLst/>
                <a:gdLst>
                  <a:gd name="connsiteX0" fmla="*/ 762000 w 762000"/>
                  <a:gd name="connsiteY0" fmla="*/ 0 h 922972"/>
                  <a:gd name="connsiteX1" fmla="*/ 0 w 762000"/>
                  <a:gd name="connsiteY1" fmla="*/ 922973 h 92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0" h="922972">
                    <a:moveTo>
                      <a:pt x="762000" y="0"/>
                    </a:moveTo>
                    <a:lnTo>
                      <a:pt x="0" y="92297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64">
              <a:extLst>
                <a:ext uri="{FF2B5EF4-FFF2-40B4-BE49-F238E27FC236}">
                  <a16:creationId xmlns:a16="http://schemas.microsoft.com/office/drawing/2014/main" id="{20C54A79-3FA3-0E88-7A97-EA221A520FE0}"/>
                </a:ext>
              </a:extLst>
            </p:cNvPr>
            <p:cNvGrpSpPr/>
            <p:nvPr/>
          </p:nvGrpSpPr>
          <p:grpSpPr>
            <a:xfrm>
              <a:off x="628650" y="4358562"/>
              <a:ext cx="1191577" cy="1187767"/>
              <a:chOff x="628650" y="4358562"/>
              <a:chExt cx="1191577" cy="1187767"/>
            </a:xfrm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5AB12BD-ECFA-15C9-ED21-05BCEACF68A8}"/>
                  </a:ext>
                </a:extLst>
              </p:cNvPr>
              <p:cNvSpPr/>
              <p:nvPr/>
            </p:nvSpPr>
            <p:spPr>
              <a:xfrm>
                <a:off x="628650" y="4373802"/>
                <a:ext cx="455295" cy="551497"/>
              </a:xfrm>
              <a:custGeom>
                <a:avLst/>
                <a:gdLst>
                  <a:gd name="connsiteX0" fmla="*/ 455295 w 455295"/>
                  <a:gd name="connsiteY0" fmla="*/ 0 h 551497"/>
                  <a:gd name="connsiteX1" fmla="*/ 0 w 455295"/>
                  <a:gd name="connsiteY1" fmla="*/ 551497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295" h="551497">
                    <a:moveTo>
                      <a:pt x="455295" y="0"/>
                    </a:moveTo>
                    <a:lnTo>
                      <a:pt x="0" y="551497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2D029F5C-D2B5-EE74-970F-C893A5A760C3}"/>
                  </a:ext>
                </a:extLst>
              </p:cNvPr>
              <p:cNvSpPr/>
              <p:nvPr/>
            </p:nvSpPr>
            <p:spPr>
              <a:xfrm>
                <a:off x="652462" y="4358562"/>
                <a:ext cx="632460" cy="764857"/>
              </a:xfrm>
              <a:custGeom>
                <a:avLst/>
                <a:gdLst>
                  <a:gd name="connsiteX0" fmla="*/ 632460 w 632460"/>
                  <a:gd name="connsiteY0" fmla="*/ 0 h 764857"/>
                  <a:gd name="connsiteX1" fmla="*/ 0 w 632460"/>
                  <a:gd name="connsiteY1" fmla="*/ 764858 h 76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2460" h="764857">
                    <a:moveTo>
                      <a:pt x="632460" y="0"/>
                    </a:moveTo>
                    <a:lnTo>
                      <a:pt x="0" y="76485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95A8F19E-858A-A38B-C1B1-6B0FD4A4F44A}"/>
                  </a:ext>
                </a:extLst>
              </p:cNvPr>
              <p:cNvSpPr/>
              <p:nvPr/>
            </p:nvSpPr>
            <p:spPr>
              <a:xfrm>
                <a:off x="712470" y="4392852"/>
                <a:ext cx="724852" cy="877252"/>
              </a:xfrm>
              <a:custGeom>
                <a:avLst/>
                <a:gdLst>
                  <a:gd name="connsiteX0" fmla="*/ 724852 w 724852"/>
                  <a:gd name="connsiteY0" fmla="*/ 0 h 877252"/>
                  <a:gd name="connsiteX1" fmla="*/ 0 w 724852"/>
                  <a:gd name="connsiteY1" fmla="*/ 877253 h 87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4852" h="877252">
                    <a:moveTo>
                      <a:pt x="724852" y="0"/>
                    </a:moveTo>
                    <a:lnTo>
                      <a:pt x="0" y="87725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C7D7CB75-D036-B70F-697A-09431C71C532}"/>
                  </a:ext>
                </a:extLst>
              </p:cNvPr>
              <p:cNvSpPr/>
              <p:nvPr/>
            </p:nvSpPr>
            <p:spPr>
              <a:xfrm>
                <a:off x="1363980" y="4981497"/>
                <a:ext cx="456247" cy="551497"/>
              </a:xfrm>
              <a:custGeom>
                <a:avLst/>
                <a:gdLst>
                  <a:gd name="connsiteX0" fmla="*/ 456248 w 456247"/>
                  <a:gd name="connsiteY0" fmla="*/ 0 h 551497"/>
                  <a:gd name="connsiteX1" fmla="*/ 0 w 456247"/>
                  <a:gd name="connsiteY1" fmla="*/ 551498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6247" h="551497">
                    <a:moveTo>
                      <a:pt x="456248" y="0"/>
                    </a:moveTo>
                    <a:lnTo>
                      <a:pt x="0" y="55149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02D8C95-1F53-0741-36D6-E6536DC9CFFF}"/>
                  </a:ext>
                </a:extLst>
              </p:cNvPr>
              <p:cNvSpPr/>
              <p:nvPr/>
            </p:nvSpPr>
            <p:spPr>
              <a:xfrm>
                <a:off x="1605915" y="5266294"/>
                <a:ext cx="143827" cy="174307"/>
              </a:xfrm>
              <a:custGeom>
                <a:avLst/>
                <a:gdLst>
                  <a:gd name="connsiteX0" fmla="*/ 143827 w 143827"/>
                  <a:gd name="connsiteY0" fmla="*/ 0 h 174307"/>
                  <a:gd name="connsiteX1" fmla="*/ 0 w 143827"/>
                  <a:gd name="connsiteY1" fmla="*/ 174308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174307">
                    <a:moveTo>
                      <a:pt x="143827" y="0"/>
                    </a:moveTo>
                    <a:lnTo>
                      <a:pt x="0" y="17430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A67F919D-FC1D-9ECD-0754-41FDD9A3ABB2}"/>
                  </a:ext>
                </a:extLst>
              </p:cNvPr>
              <p:cNvSpPr/>
              <p:nvPr/>
            </p:nvSpPr>
            <p:spPr>
              <a:xfrm>
                <a:off x="681037" y="4503342"/>
                <a:ext cx="143827" cy="173354"/>
              </a:xfrm>
              <a:custGeom>
                <a:avLst/>
                <a:gdLst>
                  <a:gd name="connsiteX0" fmla="*/ 143827 w 143827"/>
                  <a:gd name="connsiteY0" fmla="*/ 0 h 173354"/>
                  <a:gd name="connsiteX1" fmla="*/ 0 w 143827"/>
                  <a:gd name="connsiteY1" fmla="*/ 17335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173354">
                    <a:moveTo>
                      <a:pt x="143827" y="0"/>
                    </a:moveTo>
                    <a:lnTo>
                      <a:pt x="0" y="173355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AD0DC13E-285F-18AA-8F2C-6A5ACEC55BF0}"/>
                  </a:ext>
                </a:extLst>
              </p:cNvPr>
              <p:cNvSpPr/>
              <p:nvPr/>
            </p:nvSpPr>
            <p:spPr>
              <a:xfrm>
                <a:off x="1164907" y="4781472"/>
                <a:ext cx="631507" cy="764857"/>
              </a:xfrm>
              <a:custGeom>
                <a:avLst/>
                <a:gdLst>
                  <a:gd name="connsiteX0" fmla="*/ 631508 w 631507"/>
                  <a:gd name="connsiteY0" fmla="*/ 0 h 764857"/>
                  <a:gd name="connsiteX1" fmla="*/ 0 w 631507"/>
                  <a:gd name="connsiteY1" fmla="*/ 764858 h 76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1507" h="764857">
                    <a:moveTo>
                      <a:pt x="631508" y="0"/>
                    </a:moveTo>
                    <a:lnTo>
                      <a:pt x="0" y="764858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2843995-57C4-D56E-2398-FDB4655A5EAC}"/>
                  </a:ext>
                </a:extLst>
              </p:cNvPr>
              <p:cNvSpPr/>
              <p:nvPr/>
            </p:nvSpPr>
            <p:spPr>
              <a:xfrm>
                <a:off x="1009650" y="4638597"/>
                <a:ext cx="723900" cy="877252"/>
              </a:xfrm>
              <a:custGeom>
                <a:avLst/>
                <a:gdLst>
                  <a:gd name="connsiteX0" fmla="*/ 723900 w 723900"/>
                  <a:gd name="connsiteY0" fmla="*/ 0 h 877252"/>
                  <a:gd name="connsiteX1" fmla="*/ 0 w 723900"/>
                  <a:gd name="connsiteY1" fmla="*/ 877252 h 87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900" h="877252">
                    <a:moveTo>
                      <a:pt x="723900" y="0"/>
                    </a:moveTo>
                    <a:lnTo>
                      <a:pt x="0" y="877252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CD3D0ED-6BE5-82AF-5C7B-4C07BDFE5F98}"/>
                  </a:ext>
                </a:extLst>
              </p:cNvPr>
              <p:cNvSpPr/>
              <p:nvPr/>
            </p:nvSpPr>
            <p:spPr>
              <a:xfrm>
                <a:off x="804862" y="4460479"/>
                <a:ext cx="762000" cy="922972"/>
              </a:xfrm>
              <a:custGeom>
                <a:avLst/>
                <a:gdLst>
                  <a:gd name="connsiteX0" fmla="*/ 762000 w 762000"/>
                  <a:gd name="connsiteY0" fmla="*/ 0 h 922972"/>
                  <a:gd name="connsiteX1" fmla="*/ 0 w 762000"/>
                  <a:gd name="connsiteY1" fmla="*/ 922973 h 92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0" h="922972">
                    <a:moveTo>
                      <a:pt x="762000" y="0"/>
                    </a:moveTo>
                    <a:lnTo>
                      <a:pt x="0" y="92297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C77FAAF7-9398-3239-6ED8-6C7ED5538430}"/>
                  </a:ext>
                </a:extLst>
              </p:cNvPr>
              <p:cNvSpPr/>
              <p:nvPr/>
            </p:nvSpPr>
            <p:spPr>
              <a:xfrm>
                <a:off x="898207" y="4537632"/>
                <a:ext cx="762000" cy="922972"/>
              </a:xfrm>
              <a:custGeom>
                <a:avLst/>
                <a:gdLst>
                  <a:gd name="connsiteX0" fmla="*/ 762000 w 762000"/>
                  <a:gd name="connsiteY0" fmla="*/ 0 h 922972"/>
                  <a:gd name="connsiteX1" fmla="*/ 0 w 762000"/>
                  <a:gd name="connsiteY1" fmla="*/ 922973 h 92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0" h="922972">
                    <a:moveTo>
                      <a:pt x="762000" y="0"/>
                    </a:moveTo>
                    <a:lnTo>
                      <a:pt x="0" y="922973"/>
                    </a:lnTo>
                  </a:path>
                </a:pathLst>
              </a:custGeom>
              <a:ln w="10311" cap="flat">
                <a:solidFill>
                  <a:srgbClr val="BFD3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16AEEDB-32E2-4F5C-E45B-7195D09B30DC}"/>
                </a:ext>
              </a:extLst>
            </p:cNvPr>
            <p:cNvSpPr/>
            <p:nvPr/>
          </p:nvSpPr>
          <p:spPr>
            <a:xfrm>
              <a:off x="1852612" y="2518331"/>
              <a:ext cx="399469" cy="638462"/>
            </a:xfrm>
            <a:custGeom>
              <a:avLst/>
              <a:gdLst>
                <a:gd name="connsiteX0" fmla="*/ 0 w 399469"/>
                <a:gd name="connsiteY0" fmla="*/ 0 h 638462"/>
                <a:gd name="connsiteX1" fmla="*/ 293370 w 399469"/>
                <a:gd name="connsiteY1" fmla="*/ 112395 h 638462"/>
                <a:gd name="connsiteX2" fmla="*/ 392430 w 399469"/>
                <a:gd name="connsiteY2" fmla="*/ 456248 h 638462"/>
                <a:gd name="connsiteX3" fmla="*/ 147638 w 399469"/>
                <a:gd name="connsiteY3" fmla="*/ 635318 h 638462"/>
                <a:gd name="connsiteX4" fmla="*/ 0 w 399469"/>
                <a:gd name="connsiteY4" fmla="*/ 0 h 63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469" h="638462">
                  <a:moveTo>
                    <a:pt x="0" y="0"/>
                  </a:moveTo>
                  <a:cubicBezTo>
                    <a:pt x="0" y="0"/>
                    <a:pt x="215265" y="4763"/>
                    <a:pt x="293370" y="112395"/>
                  </a:cubicBezTo>
                  <a:cubicBezTo>
                    <a:pt x="371475" y="220028"/>
                    <a:pt x="322897" y="196215"/>
                    <a:pt x="392430" y="456248"/>
                  </a:cubicBezTo>
                  <a:cubicBezTo>
                    <a:pt x="447675" y="662940"/>
                    <a:pt x="160020" y="640080"/>
                    <a:pt x="147638" y="635318"/>
                  </a:cubicBezTo>
                  <a:cubicBezTo>
                    <a:pt x="135255" y="63150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CE394FA-0EEB-9E7A-B132-9D20FC630CC7}"/>
                </a:ext>
              </a:extLst>
            </p:cNvPr>
            <p:cNvSpPr/>
            <p:nvPr/>
          </p:nvSpPr>
          <p:spPr>
            <a:xfrm>
              <a:off x="1117437" y="4368086"/>
              <a:ext cx="464665" cy="927734"/>
            </a:xfrm>
            <a:custGeom>
              <a:avLst/>
              <a:gdLst>
                <a:gd name="connsiteX0" fmla="*/ 64615 w 464665"/>
                <a:gd name="connsiteY0" fmla="*/ 0 h 927734"/>
                <a:gd name="connsiteX1" fmla="*/ 9370 w 464665"/>
                <a:gd name="connsiteY1" fmla="*/ 234315 h 927734"/>
                <a:gd name="connsiteX2" fmla="*/ 51280 w 464665"/>
                <a:gd name="connsiteY2" fmla="*/ 501968 h 927734"/>
                <a:gd name="connsiteX3" fmla="*/ 306550 w 464665"/>
                <a:gd name="connsiteY3" fmla="*/ 927735 h 927734"/>
                <a:gd name="connsiteX4" fmla="*/ 464665 w 464665"/>
                <a:gd name="connsiteY4" fmla="*/ 707708 h 927734"/>
                <a:gd name="connsiteX5" fmla="*/ 226540 w 464665"/>
                <a:gd name="connsiteY5" fmla="*/ 355283 h 927734"/>
                <a:gd name="connsiteX6" fmla="*/ 459903 w 464665"/>
                <a:gd name="connsiteY6" fmla="*/ 49530 h 927734"/>
                <a:gd name="connsiteX7" fmla="*/ 64615 w 464665"/>
                <a:gd name="connsiteY7" fmla="*/ 0 h 92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4665" h="927734">
                  <a:moveTo>
                    <a:pt x="64615" y="0"/>
                  </a:moveTo>
                  <a:lnTo>
                    <a:pt x="9370" y="234315"/>
                  </a:lnTo>
                  <a:cubicBezTo>
                    <a:pt x="-11585" y="325755"/>
                    <a:pt x="2702" y="421005"/>
                    <a:pt x="51280" y="501968"/>
                  </a:cubicBezTo>
                  <a:lnTo>
                    <a:pt x="306550" y="927735"/>
                  </a:lnTo>
                  <a:lnTo>
                    <a:pt x="464665" y="707708"/>
                  </a:lnTo>
                  <a:lnTo>
                    <a:pt x="226540" y="355283"/>
                  </a:lnTo>
                  <a:lnTo>
                    <a:pt x="459903" y="49530"/>
                  </a:lnTo>
                  <a:lnTo>
                    <a:pt x="64615" y="0"/>
                  </a:ln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E8890FC-3DEB-455A-6E30-503F52E3643D}"/>
                </a:ext>
              </a:extLst>
            </p:cNvPr>
            <p:cNvSpPr/>
            <p:nvPr/>
          </p:nvSpPr>
          <p:spPr>
            <a:xfrm>
              <a:off x="3205162" y="2654539"/>
              <a:ext cx="1049655" cy="641032"/>
            </a:xfrm>
            <a:custGeom>
              <a:avLst/>
              <a:gdLst>
                <a:gd name="connsiteX0" fmla="*/ 982980 w 1049655"/>
                <a:gd name="connsiteY0" fmla="*/ 641033 h 641032"/>
                <a:gd name="connsiteX1" fmla="*/ 66675 w 1049655"/>
                <a:gd name="connsiteY1" fmla="*/ 641033 h 641032"/>
                <a:gd name="connsiteX2" fmla="*/ 0 w 1049655"/>
                <a:gd name="connsiteY2" fmla="*/ 574358 h 641032"/>
                <a:gd name="connsiteX3" fmla="*/ 0 w 1049655"/>
                <a:gd name="connsiteY3" fmla="*/ 66675 h 641032"/>
                <a:gd name="connsiteX4" fmla="*/ 66675 w 1049655"/>
                <a:gd name="connsiteY4" fmla="*/ 0 h 641032"/>
                <a:gd name="connsiteX5" fmla="*/ 982980 w 1049655"/>
                <a:gd name="connsiteY5" fmla="*/ 0 h 641032"/>
                <a:gd name="connsiteX6" fmla="*/ 1049655 w 1049655"/>
                <a:gd name="connsiteY6" fmla="*/ 66675 h 641032"/>
                <a:gd name="connsiteX7" fmla="*/ 1049655 w 1049655"/>
                <a:gd name="connsiteY7" fmla="*/ 574358 h 641032"/>
                <a:gd name="connsiteX8" fmla="*/ 982980 w 1049655"/>
                <a:gd name="connsiteY8" fmla="*/ 641033 h 64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9655" h="641032">
                  <a:moveTo>
                    <a:pt x="982980" y="641033"/>
                  </a:moveTo>
                  <a:lnTo>
                    <a:pt x="66675" y="641033"/>
                  </a:lnTo>
                  <a:cubicBezTo>
                    <a:pt x="30480" y="641033"/>
                    <a:pt x="0" y="611505"/>
                    <a:pt x="0" y="574358"/>
                  </a:cubicBezTo>
                  <a:lnTo>
                    <a:pt x="0" y="66675"/>
                  </a:lnTo>
                  <a:cubicBezTo>
                    <a:pt x="0" y="30480"/>
                    <a:pt x="29528" y="0"/>
                    <a:pt x="66675" y="0"/>
                  </a:cubicBezTo>
                  <a:lnTo>
                    <a:pt x="982980" y="0"/>
                  </a:lnTo>
                  <a:cubicBezTo>
                    <a:pt x="1019175" y="0"/>
                    <a:pt x="1049655" y="29527"/>
                    <a:pt x="1049655" y="66675"/>
                  </a:cubicBezTo>
                  <a:lnTo>
                    <a:pt x="1049655" y="574358"/>
                  </a:lnTo>
                  <a:cubicBezTo>
                    <a:pt x="1049655" y="610553"/>
                    <a:pt x="1020128" y="641033"/>
                    <a:pt x="982980" y="641033"/>
                  </a:cubicBezTo>
                  <a:close/>
                </a:path>
              </a:pathLst>
            </a:custGeom>
            <a:solidFill>
              <a:srgbClr val="E6ED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5DDAF5A-86A0-AB06-3150-B61AB32B71E8}"/>
                </a:ext>
              </a:extLst>
            </p:cNvPr>
            <p:cNvSpPr/>
            <p:nvPr/>
          </p:nvSpPr>
          <p:spPr>
            <a:xfrm>
              <a:off x="3204209" y="3518456"/>
              <a:ext cx="863917" cy="352425"/>
            </a:xfrm>
            <a:custGeom>
              <a:avLst/>
              <a:gdLst>
                <a:gd name="connsiteX0" fmla="*/ 819150 w 863917"/>
                <a:gd name="connsiteY0" fmla="*/ 352425 h 352425"/>
                <a:gd name="connsiteX1" fmla="*/ 44768 w 863917"/>
                <a:gd name="connsiteY1" fmla="*/ 352425 h 352425"/>
                <a:gd name="connsiteX2" fmla="*/ 0 w 863917"/>
                <a:gd name="connsiteY2" fmla="*/ 307658 h 352425"/>
                <a:gd name="connsiteX3" fmla="*/ 0 w 863917"/>
                <a:gd name="connsiteY3" fmla="*/ 44767 h 352425"/>
                <a:gd name="connsiteX4" fmla="*/ 44768 w 863917"/>
                <a:gd name="connsiteY4" fmla="*/ 0 h 352425"/>
                <a:gd name="connsiteX5" fmla="*/ 819150 w 863917"/>
                <a:gd name="connsiteY5" fmla="*/ 0 h 352425"/>
                <a:gd name="connsiteX6" fmla="*/ 863918 w 863917"/>
                <a:gd name="connsiteY6" fmla="*/ 44767 h 352425"/>
                <a:gd name="connsiteX7" fmla="*/ 863918 w 863917"/>
                <a:gd name="connsiteY7" fmla="*/ 307658 h 352425"/>
                <a:gd name="connsiteX8" fmla="*/ 819150 w 863917"/>
                <a:gd name="connsiteY8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917" h="352425">
                  <a:moveTo>
                    <a:pt x="819150" y="352425"/>
                  </a:moveTo>
                  <a:lnTo>
                    <a:pt x="44768" y="352425"/>
                  </a:lnTo>
                  <a:cubicBezTo>
                    <a:pt x="20003" y="352425"/>
                    <a:pt x="0" y="332423"/>
                    <a:pt x="0" y="307658"/>
                  </a:cubicBezTo>
                  <a:lnTo>
                    <a:pt x="0" y="44767"/>
                  </a:lnTo>
                  <a:cubicBezTo>
                    <a:pt x="0" y="20003"/>
                    <a:pt x="20003" y="0"/>
                    <a:pt x="44768" y="0"/>
                  </a:cubicBezTo>
                  <a:lnTo>
                    <a:pt x="819150" y="0"/>
                  </a:lnTo>
                  <a:cubicBezTo>
                    <a:pt x="843915" y="0"/>
                    <a:pt x="863918" y="20003"/>
                    <a:pt x="863918" y="44767"/>
                  </a:cubicBezTo>
                  <a:lnTo>
                    <a:pt x="863918" y="307658"/>
                  </a:lnTo>
                  <a:cubicBezTo>
                    <a:pt x="863918" y="332423"/>
                    <a:pt x="843915" y="352425"/>
                    <a:pt x="819150" y="352425"/>
                  </a:cubicBezTo>
                  <a:close/>
                </a:path>
              </a:pathLst>
            </a:custGeom>
            <a:solidFill>
              <a:srgbClr val="E6ED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8408A40-0FA0-5D3A-D294-0C368AD34DD5}"/>
                </a:ext>
              </a:extLst>
            </p:cNvPr>
            <p:cNvSpPr/>
            <p:nvPr/>
          </p:nvSpPr>
          <p:spPr>
            <a:xfrm>
              <a:off x="2901315" y="3373677"/>
              <a:ext cx="1068704" cy="401002"/>
            </a:xfrm>
            <a:custGeom>
              <a:avLst/>
              <a:gdLst>
                <a:gd name="connsiteX0" fmla="*/ 1015365 w 1068704"/>
                <a:gd name="connsiteY0" fmla="*/ 401003 h 401002"/>
                <a:gd name="connsiteX1" fmla="*/ 53340 w 1068704"/>
                <a:gd name="connsiteY1" fmla="*/ 401003 h 401002"/>
                <a:gd name="connsiteX2" fmla="*/ 0 w 1068704"/>
                <a:gd name="connsiteY2" fmla="*/ 347663 h 401002"/>
                <a:gd name="connsiteX3" fmla="*/ 0 w 1068704"/>
                <a:gd name="connsiteY3" fmla="*/ 53340 h 401002"/>
                <a:gd name="connsiteX4" fmla="*/ 53340 w 1068704"/>
                <a:gd name="connsiteY4" fmla="*/ 0 h 401002"/>
                <a:gd name="connsiteX5" fmla="*/ 1015365 w 1068704"/>
                <a:gd name="connsiteY5" fmla="*/ 0 h 401002"/>
                <a:gd name="connsiteX6" fmla="*/ 1068705 w 1068704"/>
                <a:gd name="connsiteY6" fmla="*/ 53340 h 401002"/>
                <a:gd name="connsiteX7" fmla="*/ 1068705 w 1068704"/>
                <a:gd name="connsiteY7" fmla="*/ 347663 h 401002"/>
                <a:gd name="connsiteX8" fmla="*/ 1015365 w 1068704"/>
                <a:gd name="connsiteY8" fmla="*/ 401003 h 40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8704" h="401002">
                  <a:moveTo>
                    <a:pt x="1015365" y="401003"/>
                  </a:moveTo>
                  <a:lnTo>
                    <a:pt x="53340" y="401003"/>
                  </a:lnTo>
                  <a:cubicBezTo>
                    <a:pt x="23813" y="401003"/>
                    <a:pt x="0" y="377190"/>
                    <a:pt x="0" y="347663"/>
                  </a:cubicBezTo>
                  <a:lnTo>
                    <a:pt x="0" y="53340"/>
                  </a:lnTo>
                  <a:cubicBezTo>
                    <a:pt x="0" y="23813"/>
                    <a:pt x="23813" y="0"/>
                    <a:pt x="53340" y="0"/>
                  </a:cubicBezTo>
                  <a:lnTo>
                    <a:pt x="1015365" y="0"/>
                  </a:lnTo>
                  <a:cubicBezTo>
                    <a:pt x="1044892" y="0"/>
                    <a:pt x="1068705" y="23813"/>
                    <a:pt x="1068705" y="53340"/>
                  </a:cubicBezTo>
                  <a:lnTo>
                    <a:pt x="1068705" y="347663"/>
                  </a:lnTo>
                  <a:cubicBezTo>
                    <a:pt x="1068705" y="377190"/>
                    <a:pt x="1044892" y="401003"/>
                    <a:pt x="1015365" y="401003"/>
                  </a:cubicBezTo>
                  <a:close/>
                </a:path>
              </a:pathLst>
            </a:custGeom>
            <a:solidFill>
              <a:srgbClr val="A1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347C646-D4A5-9ACD-95F7-DA2844F53905}"/>
                </a:ext>
              </a:extLst>
            </p:cNvPr>
            <p:cNvSpPr/>
            <p:nvPr/>
          </p:nvSpPr>
          <p:spPr>
            <a:xfrm>
              <a:off x="2869882" y="2462134"/>
              <a:ext cx="1271587" cy="776287"/>
            </a:xfrm>
            <a:custGeom>
              <a:avLst/>
              <a:gdLst>
                <a:gd name="connsiteX0" fmla="*/ 1191578 w 1271587"/>
                <a:gd name="connsiteY0" fmla="*/ 776288 h 776287"/>
                <a:gd name="connsiteX1" fmla="*/ 80963 w 1271587"/>
                <a:gd name="connsiteY1" fmla="*/ 776288 h 776287"/>
                <a:gd name="connsiteX2" fmla="*/ 0 w 1271587"/>
                <a:gd name="connsiteY2" fmla="*/ 695325 h 776287"/>
                <a:gd name="connsiteX3" fmla="*/ 0 w 1271587"/>
                <a:gd name="connsiteY3" fmla="*/ 80963 h 776287"/>
                <a:gd name="connsiteX4" fmla="*/ 80963 w 1271587"/>
                <a:gd name="connsiteY4" fmla="*/ 0 h 776287"/>
                <a:gd name="connsiteX5" fmla="*/ 1190625 w 1271587"/>
                <a:gd name="connsiteY5" fmla="*/ 0 h 776287"/>
                <a:gd name="connsiteX6" fmla="*/ 1271588 w 1271587"/>
                <a:gd name="connsiteY6" fmla="*/ 80963 h 776287"/>
                <a:gd name="connsiteX7" fmla="*/ 1271588 w 1271587"/>
                <a:gd name="connsiteY7" fmla="*/ 695325 h 776287"/>
                <a:gd name="connsiteX8" fmla="*/ 1191578 w 1271587"/>
                <a:gd name="connsiteY8" fmla="*/ 776288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1587" h="776287">
                  <a:moveTo>
                    <a:pt x="1191578" y="776288"/>
                  </a:moveTo>
                  <a:lnTo>
                    <a:pt x="80963" y="776288"/>
                  </a:lnTo>
                  <a:cubicBezTo>
                    <a:pt x="36195" y="776288"/>
                    <a:pt x="0" y="740093"/>
                    <a:pt x="0" y="695325"/>
                  </a:cubicBezTo>
                  <a:lnTo>
                    <a:pt x="0" y="80963"/>
                  </a:lnTo>
                  <a:cubicBezTo>
                    <a:pt x="0" y="36195"/>
                    <a:pt x="36195" y="0"/>
                    <a:pt x="80963" y="0"/>
                  </a:cubicBezTo>
                  <a:lnTo>
                    <a:pt x="1190625" y="0"/>
                  </a:lnTo>
                  <a:cubicBezTo>
                    <a:pt x="1235393" y="0"/>
                    <a:pt x="1271588" y="36195"/>
                    <a:pt x="1271588" y="80963"/>
                  </a:cubicBezTo>
                  <a:lnTo>
                    <a:pt x="1271588" y="695325"/>
                  </a:lnTo>
                  <a:cubicBezTo>
                    <a:pt x="1271588" y="740093"/>
                    <a:pt x="1235393" y="776288"/>
                    <a:pt x="1191578" y="776288"/>
                  </a:cubicBezTo>
                  <a:close/>
                </a:path>
              </a:pathLst>
            </a:custGeom>
            <a:solidFill>
              <a:srgbClr val="A1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73420C0-0D21-A758-90BC-FCC7BAA6CF25}"/>
                </a:ext>
              </a:extLst>
            </p:cNvPr>
            <p:cNvSpPr/>
            <p:nvPr/>
          </p:nvSpPr>
          <p:spPr>
            <a:xfrm rot="-3813016">
              <a:off x="2960517" y="2656125"/>
              <a:ext cx="415278" cy="415278"/>
            </a:xfrm>
            <a:custGeom>
              <a:avLst/>
              <a:gdLst>
                <a:gd name="connsiteX0" fmla="*/ 415278 w 415278"/>
                <a:gd name="connsiteY0" fmla="*/ 207639 h 415278"/>
                <a:gd name="connsiteX1" fmla="*/ 207639 w 415278"/>
                <a:gd name="connsiteY1" fmla="*/ 415278 h 415278"/>
                <a:gd name="connsiteX2" fmla="*/ 0 w 415278"/>
                <a:gd name="connsiteY2" fmla="*/ 207639 h 415278"/>
                <a:gd name="connsiteX3" fmla="*/ 207639 w 415278"/>
                <a:gd name="connsiteY3" fmla="*/ 0 h 415278"/>
                <a:gd name="connsiteX4" fmla="*/ 415278 w 415278"/>
                <a:gd name="connsiteY4" fmla="*/ 207639 h 41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278" h="415278">
                  <a:moveTo>
                    <a:pt x="415278" y="207639"/>
                  </a:moveTo>
                  <a:cubicBezTo>
                    <a:pt x="415278" y="322315"/>
                    <a:pt x="322315" y="415278"/>
                    <a:pt x="207639" y="415278"/>
                  </a:cubicBezTo>
                  <a:cubicBezTo>
                    <a:pt x="92963" y="415278"/>
                    <a:pt x="0" y="322315"/>
                    <a:pt x="0" y="207639"/>
                  </a:cubicBezTo>
                  <a:cubicBezTo>
                    <a:pt x="0" y="92963"/>
                    <a:pt x="92963" y="0"/>
                    <a:pt x="207639" y="0"/>
                  </a:cubicBezTo>
                  <a:cubicBezTo>
                    <a:pt x="322315" y="0"/>
                    <a:pt x="415278" y="92963"/>
                    <a:pt x="415278" y="2076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F16C821-49FB-1450-B7E2-892D338EAE97}"/>
                </a:ext>
              </a:extLst>
            </p:cNvPr>
            <p:cNvSpPr/>
            <p:nvPr/>
          </p:nvSpPr>
          <p:spPr>
            <a:xfrm>
              <a:off x="3014713" y="3441699"/>
              <a:ext cx="304947" cy="265352"/>
            </a:xfrm>
            <a:custGeom>
              <a:avLst/>
              <a:gdLst>
                <a:gd name="connsiteX0" fmla="*/ 223787 w 304947"/>
                <a:gd name="connsiteY0" fmla="*/ 3415 h 265352"/>
                <a:gd name="connsiteX1" fmla="*/ 160922 w 304947"/>
                <a:gd name="connsiteY1" fmla="*/ 51992 h 265352"/>
                <a:gd name="connsiteX2" fmla="*/ 143777 w 304947"/>
                <a:gd name="connsiteY2" fmla="*/ 51992 h 265352"/>
                <a:gd name="connsiteX3" fmla="*/ 79959 w 304947"/>
                <a:gd name="connsiteY3" fmla="*/ 2462 h 265352"/>
                <a:gd name="connsiteX4" fmla="*/ 3759 w 304947"/>
                <a:gd name="connsiteY4" fmla="*/ 94855 h 265352"/>
                <a:gd name="connsiteX5" fmla="*/ 152349 w 304947"/>
                <a:gd name="connsiteY5" fmla="*/ 265352 h 265352"/>
                <a:gd name="connsiteX6" fmla="*/ 155207 w 304947"/>
                <a:gd name="connsiteY6" fmla="*/ 265352 h 265352"/>
                <a:gd name="connsiteX7" fmla="*/ 300940 w 304947"/>
                <a:gd name="connsiteY7" fmla="*/ 96760 h 265352"/>
                <a:gd name="connsiteX8" fmla="*/ 223787 w 304947"/>
                <a:gd name="connsiteY8" fmla="*/ 3415 h 26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47" h="265352">
                  <a:moveTo>
                    <a:pt x="223787" y="3415"/>
                  </a:moveTo>
                  <a:cubicBezTo>
                    <a:pt x="194259" y="11987"/>
                    <a:pt x="175209" y="33895"/>
                    <a:pt x="160922" y="51992"/>
                  </a:cubicBezTo>
                  <a:cubicBezTo>
                    <a:pt x="157112" y="57707"/>
                    <a:pt x="148540" y="57707"/>
                    <a:pt x="143777" y="51992"/>
                  </a:cubicBezTo>
                  <a:cubicBezTo>
                    <a:pt x="129490" y="31990"/>
                    <a:pt x="108534" y="8177"/>
                    <a:pt x="79959" y="2462"/>
                  </a:cubicBezTo>
                  <a:cubicBezTo>
                    <a:pt x="25667" y="-8015"/>
                    <a:pt x="-12433" y="40562"/>
                    <a:pt x="3759" y="94855"/>
                  </a:cubicBezTo>
                  <a:cubicBezTo>
                    <a:pt x="20905" y="161530"/>
                    <a:pt x="152349" y="265352"/>
                    <a:pt x="152349" y="265352"/>
                  </a:cubicBezTo>
                  <a:lnTo>
                    <a:pt x="155207" y="265352"/>
                  </a:lnTo>
                  <a:cubicBezTo>
                    <a:pt x="155207" y="265352"/>
                    <a:pt x="284747" y="163435"/>
                    <a:pt x="300940" y="96760"/>
                  </a:cubicBezTo>
                  <a:cubicBezTo>
                    <a:pt x="317132" y="42467"/>
                    <a:pt x="282842" y="-14683"/>
                    <a:pt x="223787" y="3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ADC1AA25-C440-227D-15AD-A0A5F394E212}"/>
                </a:ext>
              </a:extLst>
            </p:cNvPr>
            <p:cNvSpPr/>
            <p:nvPr/>
          </p:nvSpPr>
          <p:spPr>
            <a:xfrm>
              <a:off x="3083242" y="3520361"/>
              <a:ext cx="170497" cy="109537"/>
            </a:xfrm>
            <a:custGeom>
              <a:avLst/>
              <a:gdLst>
                <a:gd name="connsiteX0" fmla="*/ 101917 w 170497"/>
                <a:gd name="connsiteY0" fmla="*/ 109538 h 109537"/>
                <a:gd name="connsiteX1" fmla="*/ 101917 w 170497"/>
                <a:gd name="connsiteY1" fmla="*/ 109538 h 109537"/>
                <a:gd name="connsiteX2" fmla="*/ 91440 w 170497"/>
                <a:gd name="connsiteY2" fmla="*/ 101918 h 109537"/>
                <a:gd name="connsiteX3" fmla="*/ 67627 w 170497"/>
                <a:gd name="connsiteY3" fmla="*/ 37148 h 109537"/>
                <a:gd name="connsiteX4" fmla="*/ 56197 w 170497"/>
                <a:gd name="connsiteY4" fmla="*/ 67628 h 109537"/>
                <a:gd name="connsiteX5" fmla="*/ 45720 w 170497"/>
                <a:gd name="connsiteY5" fmla="*/ 75248 h 109537"/>
                <a:gd name="connsiteX6" fmla="*/ 4763 w 170497"/>
                <a:gd name="connsiteY6" fmla="*/ 75248 h 109537"/>
                <a:gd name="connsiteX7" fmla="*/ 0 w 170497"/>
                <a:gd name="connsiteY7" fmla="*/ 70485 h 109537"/>
                <a:gd name="connsiteX8" fmla="*/ 0 w 170497"/>
                <a:gd name="connsiteY8" fmla="*/ 70485 h 109537"/>
                <a:gd name="connsiteX9" fmla="*/ 15240 w 170497"/>
                <a:gd name="connsiteY9" fmla="*/ 55245 h 109537"/>
                <a:gd name="connsiteX10" fmla="*/ 39052 w 170497"/>
                <a:gd name="connsiteY10" fmla="*/ 55245 h 109537"/>
                <a:gd name="connsiteX11" fmla="*/ 57150 w 170497"/>
                <a:gd name="connsiteY11" fmla="*/ 7620 h 109537"/>
                <a:gd name="connsiteX12" fmla="*/ 67627 w 170497"/>
                <a:gd name="connsiteY12" fmla="*/ 0 h 109537"/>
                <a:gd name="connsiteX13" fmla="*/ 67627 w 170497"/>
                <a:gd name="connsiteY13" fmla="*/ 0 h 109537"/>
                <a:gd name="connsiteX14" fmla="*/ 78105 w 170497"/>
                <a:gd name="connsiteY14" fmla="*/ 7620 h 109537"/>
                <a:gd name="connsiteX15" fmla="*/ 101917 w 170497"/>
                <a:gd name="connsiteY15" fmla="*/ 73343 h 109537"/>
                <a:gd name="connsiteX16" fmla="*/ 111442 w 170497"/>
                <a:gd name="connsiteY16" fmla="*/ 51435 h 109537"/>
                <a:gd name="connsiteX17" fmla="*/ 121920 w 170497"/>
                <a:gd name="connsiteY17" fmla="*/ 44768 h 109537"/>
                <a:gd name="connsiteX18" fmla="*/ 165735 w 170497"/>
                <a:gd name="connsiteY18" fmla="*/ 44768 h 109537"/>
                <a:gd name="connsiteX19" fmla="*/ 170497 w 170497"/>
                <a:gd name="connsiteY19" fmla="*/ 49530 h 109537"/>
                <a:gd name="connsiteX20" fmla="*/ 170497 w 170497"/>
                <a:gd name="connsiteY20" fmla="*/ 49530 h 109537"/>
                <a:gd name="connsiteX21" fmla="*/ 155257 w 170497"/>
                <a:gd name="connsiteY21" fmla="*/ 64770 h 109537"/>
                <a:gd name="connsiteX22" fmla="*/ 127635 w 170497"/>
                <a:gd name="connsiteY22" fmla="*/ 64770 h 109537"/>
                <a:gd name="connsiteX23" fmla="*/ 111442 w 170497"/>
                <a:gd name="connsiteY23" fmla="*/ 102870 h 109537"/>
                <a:gd name="connsiteX24" fmla="*/ 101917 w 170497"/>
                <a:gd name="connsiteY24" fmla="*/ 109538 h 109537"/>
                <a:gd name="connsiteX25" fmla="*/ 37147 w 170497"/>
                <a:gd name="connsiteY25" fmla="*/ 60008 h 109537"/>
                <a:gd name="connsiteX26" fmla="*/ 37147 w 170497"/>
                <a:gd name="connsiteY26" fmla="*/ 60008 h 109537"/>
                <a:gd name="connsiteX27" fmla="*/ 37147 w 170497"/>
                <a:gd name="connsiteY27" fmla="*/ 60008 h 109537"/>
                <a:gd name="connsiteX28" fmla="*/ 130492 w 170497"/>
                <a:gd name="connsiteY28" fmla="*/ 59055 h 109537"/>
                <a:gd name="connsiteX29" fmla="*/ 130492 w 170497"/>
                <a:gd name="connsiteY29" fmla="*/ 59055 h 109537"/>
                <a:gd name="connsiteX30" fmla="*/ 130492 w 170497"/>
                <a:gd name="connsiteY30" fmla="*/ 59055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70497" h="109537">
                  <a:moveTo>
                    <a:pt x="101917" y="109538"/>
                  </a:moveTo>
                  <a:cubicBezTo>
                    <a:pt x="101917" y="109538"/>
                    <a:pt x="101917" y="109538"/>
                    <a:pt x="101917" y="109538"/>
                  </a:cubicBezTo>
                  <a:cubicBezTo>
                    <a:pt x="97155" y="109538"/>
                    <a:pt x="92392" y="106680"/>
                    <a:pt x="91440" y="101918"/>
                  </a:cubicBezTo>
                  <a:lnTo>
                    <a:pt x="67627" y="37148"/>
                  </a:lnTo>
                  <a:lnTo>
                    <a:pt x="56197" y="67628"/>
                  </a:lnTo>
                  <a:cubicBezTo>
                    <a:pt x="54292" y="72390"/>
                    <a:pt x="50482" y="75248"/>
                    <a:pt x="45720" y="75248"/>
                  </a:cubicBezTo>
                  <a:lnTo>
                    <a:pt x="4763" y="75248"/>
                  </a:lnTo>
                  <a:cubicBezTo>
                    <a:pt x="1905" y="75248"/>
                    <a:pt x="0" y="73343"/>
                    <a:pt x="0" y="70485"/>
                  </a:cubicBezTo>
                  <a:lnTo>
                    <a:pt x="0" y="70485"/>
                  </a:lnTo>
                  <a:cubicBezTo>
                    <a:pt x="0" y="63818"/>
                    <a:pt x="8572" y="55245"/>
                    <a:pt x="15240" y="55245"/>
                  </a:cubicBezTo>
                  <a:lnTo>
                    <a:pt x="39052" y="55245"/>
                  </a:lnTo>
                  <a:lnTo>
                    <a:pt x="57150" y="7620"/>
                  </a:lnTo>
                  <a:cubicBezTo>
                    <a:pt x="59055" y="2858"/>
                    <a:pt x="62865" y="0"/>
                    <a:pt x="67627" y="0"/>
                  </a:cubicBezTo>
                  <a:cubicBezTo>
                    <a:pt x="67627" y="0"/>
                    <a:pt x="67627" y="0"/>
                    <a:pt x="67627" y="0"/>
                  </a:cubicBezTo>
                  <a:cubicBezTo>
                    <a:pt x="72390" y="0"/>
                    <a:pt x="76200" y="2858"/>
                    <a:pt x="78105" y="7620"/>
                  </a:cubicBezTo>
                  <a:lnTo>
                    <a:pt x="101917" y="73343"/>
                  </a:lnTo>
                  <a:lnTo>
                    <a:pt x="111442" y="51435"/>
                  </a:lnTo>
                  <a:cubicBezTo>
                    <a:pt x="113347" y="47625"/>
                    <a:pt x="117157" y="44768"/>
                    <a:pt x="121920" y="44768"/>
                  </a:cubicBezTo>
                  <a:lnTo>
                    <a:pt x="165735" y="44768"/>
                  </a:lnTo>
                  <a:cubicBezTo>
                    <a:pt x="168592" y="44768"/>
                    <a:pt x="170497" y="46673"/>
                    <a:pt x="170497" y="49530"/>
                  </a:cubicBezTo>
                  <a:lnTo>
                    <a:pt x="170497" y="49530"/>
                  </a:lnTo>
                  <a:cubicBezTo>
                    <a:pt x="170497" y="56198"/>
                    <a:pt x="161925" y="64770"/>
                    <a:pt x="155257" y="64770"/>
                  </a:cubicBezTo>
                  <a:lnTo>
                    <a:pt x="127635" y="64770"/>
                  </a:lnTo>
                  <a:lnTo>
                    <a:pt x="111442" y="102870"/>
                  </a:lnTo>
                  <a:cubicBezTo>
                    <a:pt x="110490" y="106680"/>
                    <a:pt x="106680" y="109538"/>
                    <a:pt x="101917" y="109538"/>
                  </a:cubicBezTo>
                  <a:close/>
                  <a:moveTo>
                    <a:pt x="37147" y="60008"/>
                  </a:moveTo>
                  <a:cubicBezTo>
                    <a:pt x="37147" y="60008"/>
                    <a:pt x="37147" y="60008"/>
                    <a:pt x="37147" y="60008"/>
                  </a:cubicBezTo>
                  <a:lnTo>
                    <a:pt x="37147" y="60008"/>
                  </a:lnTo>
                  <a:close/>
                  <a:moveTo>
                    <a:pt x="130492" y="59055"/>
                  </a:moveTo>
                  <a:lnTo>
                    <a:pt x="130492" y="59055"/>
                  </a:lnTo>
                  <a:cubicBezTo>
                    <a:pt x="130492" y="59055"/>
                    <a:pt x="130492" y="59055"/>
                    <a:pt x="130492" y="59055"/>
                  </a:cubicBezTo>
                  <a:close/>
                </a:path>
              </a:pathLst>
            </a:custGeom>
            <a:solidFill>
              <a:srgbClr val="307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B52821F-C62D-C932-3C38-8DD7993F48AE}"/>
                </a:ext>
              </a:extLst>
            </p:cNvPr>
            <p:cNvSpPr/>
            <p:nvPr/>
          </p:nvSpPr>
          <p:spPr>
            <a:xfrm>
              <a:off x="2465070" y="2154477"/>
              <a:ext cx="586740" cy="586740"/>
            </a:xfrm>
            <a:custGeom>
              <a:avLst/>
              <a:gdLst>
                <a:gd name="connsiteX0" fmla="*/ 586740 w 586740"/>
                <a:gd name="connsiteY0" fmla="*/ 293370 h 586740"/>
                <a:gd name="connsiteX1" fmla="*/ 293370 w 586740"/>
                <a:gd name="connsiteY1" fmla="*/ 586740 h 586740"/>
                <a:gd name="connsiteX2" fmla="*/ 0 w 586740"/>
                <a:gd name="connsiteY2" fmla="*/ 293370 h 586740"/>
                <a:gd name="connsiteX3" fmla="*/ 293370 w 586740"/>
                <a:gd name="connsiteY3" fmla="*/ 0 h 586740"/>
                <a:gd name="connsiteX4" fmla="*/ 586740 w 586740"/>
                <a:gd name="connsiteY4" fmla="*/ 293370 h 58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740" h="586740">
                  <a:moveTo>
                    <a:pt x="586740" y="293370"/>
                  </a:moveTo>
                  <a:cubicBezTo>
                    <a:pt x="586740" y="455394"/>
                    <a:pt x="455394" y="586740"/>
                    <a:pt x="293370" y="586740"/>
                  </a:cubicBezTo>
                  <a:cubicBezTo>
                    <a:pt x="131346" y="586740"/>
                    <a:pt x="0" y="455394"/>
                    <a:pt x="0" y="293370"/>
                  </a:cubicBezTo>
                  <a:cubicBezTo>
                    <a:pt x="0" y="131346"/>
                    <a:pt x="131347" y="0"/>
                    <a:pt x="293370" y="0"/>
                  </a:cubicBezTo>
                  <a:cubicBezTo>
                    <a:pt x="455394" y="0"/>
                    <a:pt x="586740" y="131346"/>
                    <a:pt x="586740" y="293370"/>
                  </a:cubicBezTo>
                  <a:close/>
                </a:path>
              </a:pathLst>
            </a:custGeom>
            <a:solidFill>
              <a:srgbClr val="FF65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0FBE487-67B7-D4AF-1936-4D5C0F97CB93}"/>
                </a:ext>
              </a:extLst>
            </p:cNvPr>
            <p:cNvSpPr/>
            <p:nvPr/>
          </p:nvSpPr>
          <p:spPr>
            <a:xfrm>
              <a:off x="2698432" y="2280206"/>
              <a:ext cx="120015" cy="335280"/>
            </a:xfrm>
            <a:custGeom>
              <a:avLst/>
              <a:gdLst>
                <a:gd name="connsiteX0" fmla="*/ 60008 w 120015"/>
                <a:gd name="connsiteY0" fmla="*/ 335280 h 335280"/>
                <a:gd name="connsiteX1" fmla="*/ 60008 w 120015"/>
                <a:gd name="connsiteY1" fmla="*/ 335280 h 335280"/>
                <a:gd name="connsiteX2" fmla="*/ 0 w 120015"/>
                <a:gd name="connsiteY2" fmla="*/ 275273 h 335280"/>
                <a:gd name="connsiteX3" fmla="*/ 0 w 120015"/>
                <a:gd name="connsiteY3" fmla="*/ 60008 h 335280"/>
                <a:gd name="connsiteX4" fmla="*/ 60008 w 120015"/>
                <a:gd name="connsiteY4" fmla="*/ 0 h 335280"/>
                <a:gd name="connsiteX5" fmla="*/ 60008 w 120015"/>
                <a:gd name="connsiteY5" fmla="*/ 0 h 335280"/>
                <a:gd name="connsiteX6" fmla="*/ 120015 w 120015"/>
                <a:gd name="connsiteY6" fmla="*/ 60008 h 335280"/>
                <a:gd name="connsiteX7" fmla="*/ 120015 w 120015"/>
                <a:gd name="connsiteY7" fmla="*/ 276225 h 335280"/>
                <a:gd name="connsiteX8" fmla="*/ 60008 w 120015"/>
                <a:gd name="connsiteY8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15" h="335280">
                  <a:moveTo>
                    <a:pt x="60008" y="335280"/>
                  </a:moveTo>
                  <a:lnTo>
                    <a:pt x="60008" y="335280"/>
                  </a:lnTo>
                  <a:cubicBezTo>
                    <a:pt x="27623" y="335280"/>
                    <a:pt x="0" y="308610"/>
                    <a:pt x="0" y="275273"/>
                  </a:cubicBezTo>
                  <a:lnTo>
                    <a:pt x="0" y="60008"/>
                  </a:lnTo>
                  <a:cubicBezTo>
                    <a:pt x="0" y="27623"/>
                    <a:pt x="26670" y="0"/>
                    <a:pt x="60008" y="0"/>
                  </a:cubicBezTo>
                  <a:lnTo>
                    <a:pt x="60008" y="0"/>
                  </a:lnTo>
                  <a:cubicBezTo>
                    <a:pt x="92393" y="0"/>
                    <a:pt x="120015" y="26670"/>
                    <a:pt x="120015" y="60008"/>
                  </a:cubicBezTo>
                  <a:lnTo>
                    <a:pt x="120015" y="276225"/>
                  </a:lnTo>
                  <a:cubicBezTo>
                    <a:pt x="120015" y="308610"/>
                    <a:pt x="93345" y="335280"/>
                    <a:pt x="60008" y="3352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52DE401-65F1-2D38-EEA7-0610554F3874}"/>
                </a:ext>
              </a:extLst>
            </p:cNvPr>
            <p:cNvSpPr/>
            <p:nvPr/>
          </p:nvSpPr>
          <p:spPr>
            <a:xfrm>
              <a:off x="3375659" y="3541317"/>
              <a:ext cx="522922" cy="78104"/>
            </a:xfrm>
            <a:custGeom>
              <a:avLst/>
              <a:gdLst>
                <a:gd name="connsiteX0" fmla="*/ 0 w 522922"/>
                <a:gd name="connsiteY0" fmla="*/ 39052 h 78104"/>
                <a:gd name="connsiteX1" fmla="*/ 0 w 522922"/>
                <a:gd name="connsiteY1" fmla="*/ 39052 h 78104"/>
                <a:gd name="connsiteX2" fmla="*/ 39053 w 522922"/>
                <a:gd name="connsiteY2" fmla="*/ 0 h 78104"/>
                <a:gd name="connsiteX3" fmla="*/ 483870 w 522922"/>
                <a:gd name="connsiteY3" fmla="*/ 0 h 78104"/>
                <a:gd name="connsiteX4" fmla="*/ 522922 w 522922"/>
                <a:gd name="connsiteY4" fmla="*/ 39052 h 78104"/>
                <a:gd name="connsiteX5" fmla="*/ 522922 w 522922"/>
                <a:gd name="connsiteY5" fmla="*/ 39052 h 78104"/>
                <a:gd name="connsiteX6" fmla="*/ 483870 w 522922"/>
                <a:gd name="connsiteY6" fmla="*/ 78105 h 78104"/>
                <a:gd name="connsiteX7" fmla="*/ 39053 w 522922"/>
                <a:gd name="connsiteY7" fmla="*/ 78105 h 78104"/>
                <a:gd name="connsiteX8" fmla="*/ 0 w 522922"/>
                <a:gd name="connsiteY8" fmla="*/ 39052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922" h="78104">
                  <a:moveTo>
                    <a:pt x="0" y="39052"/>
                  </a:moveTo>
                  <a:lnTo>
                    <a:pt x="0" y="39052"/>
                  </a:lnTo>
                  <a:cubicBezTo>
                    <a:pt x="0" y="18097"/>
                    <a:pt x="17145" y="0"/>
                    <a:pt x="39053" y="0"/>
                  </a:cubicBezTo>
                  <a:lnTo>
                    <a:pt x="483870" y="0"/>
                  </a:lnTo>
                  <a:cubicBezTo>
                    <a:pt x="504825" y="0"/>
                    <a:pt x="522922" y="17145"/>
                    <a:pt x="522922" y="39052"/>
                  </a:cubicBezTo>
                  <a:lnTo>
                    <a:pt x="522922" y="39052"/>
                  </a:lnTo>
                  <a:cubicBezTo>
                    <a:pt x="522922" y="60007"/>
                    <a:pt x="505778" y="78105"/>
                    <a:pt x="483870" y="78105"/>
                  </a:cubicBezTo>
                  <a:lnTo>
                    <a:pt x="39053" y="78105"/>
                  </a:lnTo>
                  <a:cubicBezTo>
                    <a:pt x="17145" y="78105"/>
                    <a:pt x="0" y="60960"/>
                    <a:pt x="0" y="390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5D27E5A-185C-06E0-EA52-3C22A44A8F9B}"/>
                </a:ext>
              </a:extLst>
            </p:cNvPr>
            <p:cNvSpPr/>
            <p:nvPr/>
          </p:nvSpPr>
          <p:spPr>
            <a:xfrm>
              <a:off x="3429000" y="2913619"/>
              <a:ext cx="522922" cy="78104"/>
            </a:xfrm>
            <a:custGeom>
              <a:avLst/>
              <a:gdLst>
                <a:gd name="connsiteX0" fmla="*/ 0 w 522922"/>
                <a:gd name="connsiteY0" fmla="*/ 39053 h 78104"/>
                <a:gd name="connsiteX1" fmla="*/ 0 w 522922"/>
                <a:gd name="connsiteY1" fmla="*/ 39053 h 78104"/>
                <a:gd name="connsiteX2" fmla="*/ 39053 w 522922"/>
                <a:gd name="connsiteY2" fmla="*/ 0 h 78104"/>
                <a:gd name="connsiteX3" fmla="*/ 483870 w 522922"/>
                <a:gd name="connsiteY3" fmla="*/ 0 h 78104"/>
                <a:gd name="connsiteX4" fmla="*/ 522922 w 522922"/>
                <a:gd name="connsiteY4" fmla="*/ 39053 h 78104"/>
                <a:gd name="connsiteX5" fmla="*/ 522922 w 522922"/>
                <a:gd name="connsiteY5" fmla="*/ 39053 h 78104"/>
                <a:gd name="connsiteX6" fmla="*/ 483870 w 522922"/>
                <a:gd name="connsiteY6" fmla="*/ 78105 h 78104"/>
                <a:gd name="connsiteX7" fmla="*/ 39053 w 522922"/>
                <a:gd name="connsiteY7" fmla="*/ 78105 h 78104"/>
                <a:gd name="connsiteX8" fmla="*/ 0 w 522922"/>
                <a:gd name="connsiteY8" fmla="*/ 39053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922" h="78104">
                  <a:moveTo>
                    <a:pt x="0" y="39053"/>
                  </a:moveTo>
                  <a:lnTo>
                    <a:pt x="0" y="39053"/>
                  </a:lnTo>
                  <a:cubicBezTo>
                    <a:pt x="0" y="18098"/>
                    <a:pt x="17145" y="0"/>
                    <a:pt x="39053" y="0"/>
                  </a:cubicBezTo>
                  <a:lnTo>
                    <a:pt x="483870" y="0"/>
                  </a:lnTo>
                  <a:cubicBezTo>
                    <a:pt x="504825" y="0"/>
                    <a:pt x="522922" y="17145"/>
                    <a:pt x="522922" y="39053"/>
                  </a:cubicBezTo>
                  <a:lnTo>
                    <a:pt x="522922" y="39053"/>
                  </a:lnTo>
                  <a:cubicBezTo>
                    <a:pt x="522922" y="60008"/>
                    <a:pt x="505778" y="78105"/>
                    <a:pt x="483870" y="78105"/>
                  </a:cubicBezTo>
                  <a:lnTo>
                    <a:pt x="39053" y="78105"/>
                  </a:lnTo>
                  <a:cubicBezTo>
                    <a:pt x="17145" y="78105"/>
                    <a:pt x="0" y="60008"/>
                    <a:pt x="0" y="39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BFD0C8C-F553-AA46-28CA-52A5D3DD04E2}"/>
                </a:ext>
              </a:extLst>
            </p:cNvPr>
            <p:cNvSpPr/>
            <p:nvPr/>
          </p:nvSpPr>
          <p:spPr>
            <a:xfrm>
              <a:off x="3429000" y="2743122"/>
              <a:ext cx="641032" cy="78104"/>
            </a:xfrm>
            <a:custGeom>
              <a:avLst/>
              <a:gdLst>
                <a:gd name="connsiteX0" fmla="*/ 0 w 641032"/>
                <a:gd name="connsiteY0" fmla="*/ 39052 h 78104"/>
                <a:gd name="connsiteX1" fmla="*/ 0 w 641032"/>
                <a:gd name="connsiteY1" fmla="*/ 39052 h 78104"/>
                <a:gd name="connsiteX2" fmla="*/ 39053 w 641032"/>
                <a:gd name="connsiteY2" fmla="*/ 0 h 78104"/>
                <a:gd name="connsiteX3" fmla="*/ 601980 w 641032"/>
                <a:gd name="connsiteY3" fmla="*/ 0 h 78104"/>
                <a:gd name="connsiteX4" fmla="*/ 641032 w 641032"/>
                <a:gd name="connsiteY4" fmla="*/ 39052 h 78104"/>
                <a:gd name="connsiteX5" fmla="*/ 641032 w 641032"/>
                <a:gd name="connsiteY5" fmla="*/ 39052 h 78104"/>
                <a:gd name="connsiteX6" fmla="*/ 601980 w 641032"/>
                <a:gd name="connsiteY6" fmla="*/ 78105 h 78104"/>
                <a:gd name="connsiteX7" fmla="*/ 38100 w 641032"/>
                <a:gd name="connsiteY7" fmla="*/ 78105 h 78104"/>
                <a:gd name="connsiteX8" fmla="*/ 0 w 641032"/>
                <a:gd name="connsiteY8" fmla="*/ 39052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1032" h="78104">
                  <a:moveTo>
                    <a:pt x="0" y="39052"/>
                  </a:moveTo>
                  <a:lnTo>
                    <a:pt x="0" y="39052"/>
                  </a:lnTo>
                  <a:cubicBezTo>
                    <a:pt x="0" y="18097"/>
                    <a:pt x="17145" y="0"/>
                    <a:pt x="39053" y="0"/>
                  </a:cubicBezTo>
                  <a:lnTo>
                    <a:pt x="601980" y="0"/>
                  </a:lnTo>
                  <a:cubicBezTo>
                    <a:pt x="622935" y="0"/>
                    <a:pt x="641032" y="17145"/>
                    <a:pt x="641032" y="39052"/>
                  </a:cubicBezTo>
                  <a:lnTo>
                    <a:pt x="641032" y="39052"/>
                  </a:lnTo>
                  <a:cubicBezTo>
                    <a:pt x="641032" y="60008"/>
                    <a:pt x="623888" y="78105"/>
                    <a:pt x="601980" y="78105"/>
                  </a:cubicBezTo>
                  <a:lnTo>
                    <a:pt x="38100" y="78105"/>
                  </a:lnTo>
                  <a:cubicBezTo>
                    <a:pt x="17145" y="78105"/>
                    <a:pt x="0" y="60960"/>
                    <a:pt x="0" y="390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C4A0BAAE-70B1-C791-0376-65348826CDC4}"/>
                </a:ext>
              </a:extLst>
            </p:cNvPr>
            <p:cNvSpPr/>
            <p:nvPr/>
          </p:nvSpPr>
          <p:spPr>
            <a:xfrm>
              <a:off x="2590800" y="2387839"/>
              <a:ext cx="336232" cy="120014"/>
            </a:xfrm>
            <a:custGeom>
              <a:avLst/>
              <a:gdLst>
                <a:gd name="connsiteX0" fmla="*/ 0 w 336232"/>
                <a:gd name="connsiteY0" fmla="*/ 60008 h 120014"/>
                <a:gd name="connsiteX1" fmla="*/ 0 w 336232"/>
                <a:gd name="connsiteY1" fmla="*/ 60008 h 120014"/>
                <a:gd name="connsiteX2" fmla="*/ 60007 w 336232"/>
                <a:gd name="connsiteY2" fmla="*/ 0 h 120014"/>
                <a:gd name="connsiteX3" fmla="*/ 276225 w 336232"/>
                <a:gd name="connsiteY3" fmla="*/ 0 h 120014"/>
                <a:gd name="connsiteX4" fmla="*/ 336232 w 336232"/>
                <a:gd name="connsiteY4" fmla="*/ 60008 h 120014"/>
                <a:gd name="connsiteX5" fmla="*/ 336232 w 336232"/>
                <a:gd name="connsiteY5" fmla="*/ 60008 h 120014"/>
                <a:gd name="connsiteX6" fmla="*/ 276225 w 336232"/>
                <a:gd name="connsiteY6" fmla="*/ 120015 h 120014"/>
                <a:gd name="connsiteX7" fmla="*/ 60007 w 336232"/>
                <a:gd name="connsiteY7" fmla="*/ 120015 h 120014"/>
                <a:gd name="connsiteX8" fmla="*/ 0 w 336232"/>
                <a:gd name="connsiteY8" fmla="*/ 60008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232" h="120014">
                  <a:moveTo>
                    <a:pt x="0" y="60008"/>
                  </a:moveTo>
                  <a:lnTo>
                    <a:pt x="0" y="60008"/>
                  </a:lnTo>
                  <a:cubicBezTo>
                    <a:pt x="0" y="27623"/>
                    <a:pt x="26670" y="0"/>
                    <a:pt x="60007" y="0"/>
                  </a:cubicBezTo>
                  <a:lnTo>
                    <a:pt x="276225" y="0"/>
                  </a:lnTo>
                  <a:cubicBezTo>
                    <a:pt x="308610" y="0"/>
                    <a:pt x="336232" y="26670"/>
                    <a:pt x="336232" y="60008"/>
                  </a:cubicBezTo>
                  <a:lnTo>
                    <a:pt x="336232" y="60008"/>
                  </a:lnTo>
                  <a:cubicBezTo>
                    <a:pt x="336232" y="92392"/>
                    <a:pt x="309563" y="120015"/>
                    <a:pt x="276225" y="120015"/>
                  </a:cubicBezTo>
                  <a:lnTo>
                    <a:pt x="60007" y="120015"/>
                  </a:lnTo>
                  <a:cubicBezTo>
                    <a:pt x="27622" y="120015"/>
                    <a:pt x="0" y="93345"/>
                    <a:pt x="0" y="600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C2B4337-802F-99C0-8DFE-46E5004761EB}"/>
                </a:ext>
              </a:extLst>
            </p:cNvPr>
            <p:cNvSpPr/>
            <p:nvPr/>
          </p:nvSpPr>
          <p:spPr>
            <a:xfrm>
              <a:off x="3050767" y="2729786"/>
              <a:ext cx="211835" cy="229552"/>
            </a:xfrm>
            <a:custGeom>
              <a:avLst/>
              <a:gdLst>
                <a:gd name="connsiteX0" fmla="*/ 211545 w 211835"/>
                <a:gd name="connsiteY0" fmla="*/ 207645 h 229552"/>
                <a:gd name="connsiteX1" fmla="*/ 177255 w 211835"/>
                <a:gd name="connsiteY1" fmla="*/ 155258 h 229552"/>
                <a:gd name="connsiteX2" fmla="*/ 161062 w 211835"/>
                <a:gd name="connsiteY2" fmla="*/ 148590 h 229552"/>
                <a:gd name="connsiteX3" fmla="*/ 151537 w 211835"/>
                <a:gd name="connsiteY3" fmla="*/ 144780 h 229552"/>
                <a:gd name="connsiteX4" fmla="*/ 151537 w 211835"/>
                <a:gd name="connsiteY4" fmla="*/ 144780 h 229552"/>
                <a:gd name="connsiteX5" fmla="*/ 151537 w 211835"/>
                <a:gd name="connsiteY5" fmla="*/ 144780 h 229552"/>
                <a:gd name="connsiteX6" fmla="*/ 143917 w 211835"/>
                <a:gd name="connsiteY6" fmla="*/ 141923 h 229552"/>
                <a:gd name="connsiteX7" fmla="*/ 142965 w 211835"/>
                <a:gd name="connsiteY7" fmla="*/ 141923 h 229552"/>
                <a:gd name="connsiteX8" fmla="*/ 142965 w 211835"/>
                <a:gd name="connsiteY8" fmla="*/ 141923 h 229552"/>
                <a:gd name="connsiteX9" fmla="*/ 139155 w 211835"/>
                <a:gd name="connsiteY9" fmla="*/ 140970 h 229552"/>
                <a:gd name="connsiteX10" fmla="*/ 139155 w 211835"/>
                <a:gd name="connsiteY10" fmla="*/ 140970 h 229552"/>
                <a:gd name="connsiteX11" fmla="*/ 135345 w 211835"/>
                <a:gd name="connsiteY11" fmla="*/ 138113 h 229552"/>
                <a:gd name="connsiteX12" fmla="*/ 133440 w 211835"/>
                <a:gd name="connsiteY12" fmla="*/ 136208 h 229552"/>
                <a:gd name="connsiteX13" fmla="*/ 133440 w 211835"/>
                <a:gd name="connsiteY13" fmla="*/ 134303 h 229552"/>
                <a:gd name="connsiteX14" fmla="*/ 134392 w 211835"/>
                <a:gd name="connsiteY14" fmla="*/ 119063 h 229552"/>
                <a:gd name="connsiteX15" fmla="*/ 134392 w 211835"/>
                <a:gd name="connsiteY15" fmla="*/ 119063 h 229552"/>
                <a:gd name="connsiteX16" fmla="*/ 142012 w 211835"/>
                <a:gd name="connsiteY16" fmla="*/ 108585 h 229552"/>
                <a:gd name="connsiteX17" fmla="*/ 144870 w 211835"/>
                <a:gd name="connsiteY17" fmla="*/ 99060 h 229552"/>
                <a:gd name="connsiteX18" fmla="*/ 156300 w 211835"/>
                <a:gd name="connsiteY18" fmla="*/ 80963 h 229552"/>
                <a:gd name="connsiteX19" fmla="*/ 149632 w 211835"/>
                <a:gd name="connsiteY19" fmla="*/ 60960 h 229552"/>
                <a:gd name="connsiteX20" fmla="*/ 150585 w 211835"/>
                <a:gd name="connsiteY20" fmla="*/ 59055 h 229552"/>
                <a:gd name="connsiteX21" fmla="*/ 152490 w 211835"/>
                <a:gd name="connsiteY21" fmla="*/ 44768 h 229552"/>
                <a:gd name="connsiteX22" fmla="*/ 149632 w 211835"/>
                <a:gd name="connsiteY22" fmla="*/ 31433 h 229552"/>
                <a:gd name="connsiteX23" fmla="*/ 145822 w 211835"/>
                <a:gd name="connsiteY23" fmla="*/ 28575 h 229552"/>
                <a:gd name="connsiteX24" fmla="*/ 146775 w 211835"/>
                <a:gd name="connsiteY24" fmla="*/ 24765 h 229552"/>
                <a:gd name="connsiteX25" fmla="*/ 127725 w 211835"/>
                <a:gd name="connsiteY25" fmla="*/ 3810 h 229552"/>
                <a:gd name="connsiteX26" fmla="*/ 105817 w 211835"/>
                <a:gd name="connsiteY26" fmla="*/ 0 h 229552"/>
                <a:gd name="connsiteX27" fmla="*/ 83910 w 211835"/>
                <a:gd name="connsiteY27" fmla="*/ 3810 h 229552"/>
                <a:gd name="connsiteX28" fmla="*/ 64860 w 211835"/>
                <a:gd name="connsiteY28" fmla="*/ 24765 h 229552"/>
                <a:gd name="connsiteX29" fmla="*/ 65812 w 211835"/>
                <a:gd name="connsiteY29" fmla="*/ 28575 h 229552"/>
                <a:gd name="connsiteX30" fmla="*/ 62002 w 211835"/>
                <a:gd name="connsiteY30" fmla="*/ 31433 h 229552"/>
                <a:gd name="connsiteX31" fmla="*/ 59145 w 211835"/>
                <a:gd name="connsiteY31" fmla="*/ 44768 h 229552"/>
                <a:gd name="connsiteX32" fmla="*/ 61050 w 211835"/>
                <a:gd name="connsiteY32" fmla="*/ 59055 h 229552"/>
                <a:gd name="connsiteX33" fmla="*/ 62002 w 211835"/>
                <a:gd name="connsiteY33" fmla="*/ 60960 h 229552"/>
                <a:gd name="connsiteX34" fmla="*/ 55335 w 211835"/>
                <a:gd name="connsiteY34" fmla="*/ 80963 h 229552"/>
                <a:gd name="connsiteX35" fmla="*/ 66765 w 211835"/>
                <a:gd name="connsiteY35" fmla="*/ 99060 h 229552"/>
                <a:gd name="connsiteX36" fmla="*/ 69622 w 211835"/>
                <a:gd name="connsiteY36" fmla="*/ 108585 h 229552"/>
                <a:gd name="connsiteX37" fmla="*/ 77242 w 211835"/>
                <a:gd name="connsiteY37" fmla="*/ 119063 h 229552"/>
                <a:gd name="connsiteX38" fmla="*/ 77242 w 211835"/>
                <a:gd name="connsiteY38" fmla="*/ 119063 h 229552"/>
                <a:gd name="connsiteX39" fmla="*/ 78195 w 211835"/>
                <a:gd name="connsiteY39" fmla="*/ 134303 h 229552"/>
                <a:gd name="connsiteX40" fmla="*/ 78195 w 211835"/>
                <a:gd name="connsiteY40" fmla="*/ 136208 h 229552"/>
                <a:gd name="connsiteX41" fmla="*/ 76290 w 211835"/>
                <a:gd name="connsiteY41" fmla="*/ 138113 h 229552"/>
                <a:gd name="connsiteX42" fmla="*/ 72480 w 211835"/>
                <a:gd name="connsiteY42" fmla="*/ 140970 h 229552"/>
                <a:gd name="connsiteX43" fmla="*/ 72480 w 211835"/>
                <a:gd name="connsiteY43" fmla="*/ 140970 h 229552"/>
                <a:gd name="connsiteX44" fmla="*/ 68670 w 211835"/>
                <a:gd name="connsiteY44" fmla="*/ 141923 h 229552"/>
                <a:gd name="connsiteX45" fmla="*/ 68670 w 211835"/>
                <a:gd name="connsiteY45" fmla="*/ 141923 h 229552"/>
                <a:gd name="connsiteX46" fmla="*/ 67717 w 211835"/>
                <a:gd name="connsiteY46" fmla="*/ 141923 h 229552"/>
                <a:gd name="connsiteX47" fmla="*/ 60097 w 211835"/>
                <a:gd name="connsiteY47" fmla="*/ 144780 h 229552"/>
                <a:gd name="connsiteX48" fmla="*/ 60097 w 211835"/>
                <a:gd name="connsiteY48" fmla="*/ 144780 h 229552"/>
                <a:gd name="connsiteX49" fmla="*/ 60097 w 211835"/>
                <a:gd name="connsiteY49" fmla="*/ 144780 h 229552"/>
                <a:gd name="connsiteX50" fmla="*/ 50572 w 211835"/>
                <a:gd name="connsiteY50" fmla="*/ 148590 h 229552"/>
                <a:gd name="connsiteX51" fmla="*/ 34380 w 211835"/>
                <a:gd name="connsiteY51" fmla="*/ 155258 h 229552"/>
                <a:gd name="connsiteX52" fmla="*/ 90 w 211835"/>
                <a:gd name="connsiteY52" fmla="*/ 207645 h 229552"/>
                <a:gd name="connsiteX53" fmla="*/ 18187 w 211835"/>
                <a:gd name="connsiteY53" fmla="*/ 228600 h 229552"/>
                <a:gd name="connsiteX54" fmla="*/ 105817 w 211835"/>
                <a:gd name="connsiteY54" fmla="*/ 229553 h 229552"/>
                <a:gd name="connsiteX55" fmla="*/ 193447 w 211835"/>
                <a:gd name="connsiteY55" fmla="*/ 228600 h 229552"/>
                <a:gd name="connsiteX56" fmla="*/ 211545 w 211835"/>
                <a:gd name="connsiteY56" fmla="*/ 207645 h 22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11835" h="229552">
                  <a:moveTo>
                    <a:pt x="211545" y="207645"/>
                  </a:moveTo>
                  <a:cubicBezTo>
                    <a:pt x="208687" y="180975"/>
                    <a:pt x="190590" y="161925"/>
                    <a:pt x="177255" y="155258"/>
                  </a:cubicBezTo>
                  <a:cubicBezTo>
                    <a:pt x="171540" y="152400"/>
                    <a:pt x="165825" y="151448"/>
                    <a:pt x="161062" y="148590"/>
                  </a:cubicBezTo>
                  <a:cubicBezTo>
                    <a:pt x="158205" y="147638"/>
                    <a:pt x="155347" y="145733"/>
                    <a:pt x="151537" y="144780"/>
                  </a:cubicBezTo>
                  <a:lnTo>
                    <a:pt x="151537" y="144780"/>
                  </a:lnTo>
                  <a:lnTo>
                    <a:pt x="151537" y="144780"/>
                  </a:lnTo>
                  <a:cubicBezTo>
                    <a:pt x="148680" y="143828"/>
                    <a:pt x="146775" y="142875"/>
                    <a:pt x="143917" y="141923"/>
                  </a:cubicBezTo>
                  <a:lnTo>
                    <a:pt x="142965" y="141923"/>
                  </a:lnTo>
                  <a:lnTo>
                    <a:pt x="142965" y="141923"/>
                  </a:lnTo>
                  <a:lnTo>
                    <a:pt x="139155" y="140970"/>
                  </a:lnTo>
                  <a:cubicBezTo>
                    <a:pt x="139155" y="140970"/>
                    <a:pt x="139155" y="140970"/>
                    <a:pt x="139155" y="140970"/>
                  </a:cubicBezTo>
                  <a:cubicBezTo>
                    <a:pt x="138202" y="140018"/>
                    <a:pt x="136297" y="139065"/>
                    <a:pt x="135345" y="138113"/>
                  </a:cubicBezTo>
                  <a:cubicBezTo>
                    <a:pt x="135345" y="138113"/>
                    <a:pt x="133440" y="136208"/>
                    <a:pt x="133440" y="136208"/>
                  </a:cubicBezTo>
                  <a:cubicBezTo>
                    <a:pt x="133440" y="135255"/>
                    <a:pt x="133440" y="135255"/>
                    <a:pt x="133440" y="134303"/>
                  </a:cubicBezTo>
                  <a:cubicBezTo>
                    <a:pt x="133440" y="129540"/>
                    <a:pt x="133440" y="123825"/>
                    <a:pt x="134392" y="119063"/>
                  </a:cubicBezTo>
                  <a:cubicBezTo>
                    <a:pt x="134392" y="119063"/>
                    <a:pt x="134392" y="119063"/>
                    <a:pt x="134392" y="119063"/>
                  </a:cubicBezTo>
                  <a:cubicBezTo>
                    <a:pt x="137250" y="116205"/>
                    <a:pt x="140107" y="113348"/>
                    <a:pt x="142012" y="108585"/>
                  </a:cubicBezTo>
                  <a:cubicBezTo>
                    <a:pt x="142965" y="105728"/>
                    <a:pt x="143917" y="102870"/>
                    <a:pt x="144870" y="99060"/>
                  </a:cubicBezTo>
                  <a:cubicBezTo>
                    <a:pt x="153442" y="98108"/>
                    <a:pt x="155347" y="88583"/>
                    <a:pt x="156300" y="80963"/>
                  </a:cubicBezTo>
                  <a:cubicBezTo>
                    <a:pt x="157252" y="75248"/>
                    <a:pt x="159157" y="60960"/>
                    <a:pt x="149632" y="60960"/>
                  </a:cubicBezTo>
                  <a:cubicBezTo>
                    <a:pt x="149632" y="60008"/>
                    <a:pt x="149632" y="59055"/>
                    <a:pt x="150585" y="59055"/>
                  </a:cubicBezTo>
                  <a:cubicBezTo>
                    <a:pt x="151537" y="54293"/>
                    <a:pt x="152490" y="49530"/>
                    <a:pt x="152490" y="44768"/>
                  </a:cubicBezTo>
                  <a:cubicBezTo>
                    <a:pt x="152490" y="40005"/>
                    <a:pt x="151537" y="35243"/>
                    <a:pt x="149632" y="31433"/>
                  </a:cubicBezTo>
                  <a:cubicBezTo>
                    <a:pt x="148680" y="30480"/>
                    <a:pt x="147727" y="28575"/>
                    <a:pt x="145822" y="28575"/>
                  </a:cubicBezTo>
                  <a:cubicBezTo>
                    <a:pt x="146775" y="27623"/>
                    <a:pt x="146775" y="25718"/>
                    <a:pt x="146775" y="24765"/>
                  </a:cubicBezTo>
                  <a:cubicBezTo>
                    <a:pt x="146775" y="13335"/>
                    <a:pt x="135345" y="6668"/>
                    <a:pt x="127725" y="3810"/>
                  </a:cubicBezTo>
                  <a:cubicBezTo>
                    <a:pt x="121057" y="953"/>
                    <a:pt x="113437" y="0"/>
                    <a:pt x="105817" y="0"/>
                  </a:cubicBezTo>
                  <a:cubicBezTo>
                    <a:pt x="98197" y="0"/>
                    <a:pt x="91530" y="1905"/>
                    <a:pt x="83910" y="3810"/>
                  </a:cubicBezTo>
                  <a:cubicBezTo>
                    <a:pt x="76290" y="6668"/>
                    <a:pt x="64860" y="12383"/>
                    <a:pt x="64860" y="24765"/>
                  </a:cubicBezTo>
                  <a:cubicBezTo>
                    <a:pt x="64860" y="26670"/>
                    <a:pt x="64860" y="27623"/>
                    <a:pt x="65812" y="28575"/>
                  </a:cubicBezTo>
                  <a:cubicBezTo>
                    <a:pt x="63907" y="28575"/>
                    <a:pt x="62955" y="30480"/>
                    <a:pt x="62002" y="31433"/>
                  </a:cubicBezTo>
                  <a:cubicBezTo>
                    <a:pt x="60097" y="35243"/>
                    <a:pt x="59145" y="40005"/>
                    <a:pt x="59145" y="44768"/>
                  </a:cubicBezTo>
                  <a:cubicBezTo>
                    <a:pt x="59145" y="49530"/>
                    <a:pt x="60097" y="54293"/>
                    <a:pt x="61050" y="59055"/>
                  </a:cubicBezTo>
                  <a:cubicBezTo>
                    <a:pt x="61050" y="60008"/>
                    <a:pt x="61050" y="60960"/>
                    <a:pt x="62002" y="60960"/>
                  </a:cubicBezTo>
                  <a:cubicBezTo>
                    <a:pt x="53430" y="60960"/>
                    <a:pt x="54382" y="75248"/>
                    <a:pt x="55335" y="80963"/>
                  </a:cubicBezTo>
                  <a:cubicBezTo>
                    <a:pt x="56287" y="87630"/>
                    <a:pt x="59145" y="98108"/>
                    <a:pt x="66765" y="99060"/>
                  </a:cubicBezTo>
                  <a:cubicBezTo>
                    <a:pt x="67717" y="101918"/>
                    <a:pt x="67717" y="105728"/>
                    <a:pt x="69622" y="108585"/>
                  </a:cubicBezTo>
                  <a:cubicBezTo>
                    <a:pt x="71527" y="112395"/>
                    <a:pt x="74385" y="116205"/>
                    <a:pt x="77242" y="119063"/>
                  </a:cubicBezTo>
                  <a:cubicBezTo>
                    <a:pt x="77242" y="119063"/>
                    <a:pt x="77242" y="119063"/>
                    <a:pt x="77242" y="119063"/>
                  </a:cubicBezTo>
                  <a:cubicBezTo>
                    <a:pt x="77242" y="123825"/>
                    <a:pt x="77242" y="129540"/>
                    <a:pt x="78195" y="134303"/>
                  </a:cubicBezTo>
                  <a:cubicBezTo>
                    <a:pt x="78195" y="134303"/>
                    <a:pt x="78195" y="135255"/>
                    <a:pt x="78195" y="136208"/>
                  </a:cubicBezTo>
                  <a:cubicBezTo>
                    <a:pt x="78195" y="136208"/>
                    <a:pt x="76290" y="137160"/>
                    <a:pt x="76290" y="138113"/>
                  </a:cubicBezTo>
                  <a:cubicBezTo>
                    <a:pt x="75337" y="139065"/>
                    <a:pt x="73432" y="140018"/>
                    <a:pt x="72480" y="140970"/>
                  </a:cubicBezTo>
                  <a:cubicBezTo>
                    <a:pt x="72480" y="140970"/>
                    <a:pt x="72480" y="140970"/>
                    <a:pt x="72480" y="140970"/>
                  </a:cubicBezTo>
                  <a:lnTo>
                    <a:pt x="68670" y="141923"/>
                  </a:lnTo>
                  <a:lnTo>
                    <a:pt x="68670" y="141923"/>
                  </a:lnTo>
                  <a:lnTo>
                    <a:pt x="67717" y="141923"/>
                  </a:lnTo>
                  <a:cubicBezTo>
                    <a:pt x="65812" y="142875"/>
                    <a:pt x="62955" y="143828"/>
                    <a:pt x="60097" y="144780"/>
                  </a:cubicBezTo>
                  <a:lnTo>
                    <a:pt x="60097" y="144780"/>
                  </a:lnTo>
                  <a:lnTo>
                    <a:pt x="60097" y="144780"/>
                  </a:lnTo>
                  <a:cubicBezTo>
                    <a:pt x="57240" y="145733"/>
                    <a:pt x="54382" y="147638"/>
                    <a:pt x="50572" y="148590"/>
                  </a:cubicBezTo>
                  <a:cubicBezTo>
                    <a:pt x="44857" y="151448"/>
                    <a:pt x="39142" y="152400"/>
                    <a:pt x="34380" y="155258"/>
                  </a:cubicBezTo>
                  <a:cubicBezTo>
                    <a:pt x="21045" y="161925"/>
                    <a:pt x="2947" y="180023"/>
                    <a:pt x="90" y="207645"/>
                  </a:cubicBezTo>
                  <a:cubicBezTo>
                    <a:pt x="-863" y="220028"/>
                    <a:pt x="5805" y="228600"/>
                    <a:pt x="18187" y="228600"/>
                  </a:cubicBezTo>
                  <a:lnTo>
                    <a:pt x="105817" y="229553"/>
                  </a:lnTo>
                  <a:lnTo>
                    <a:pt x="193447" y="228600"/>
                  </a:lnTo>
                  <a:cubicBezTo>
                    <a:pt x="205830" y="228600"/>
                    <a:pt x="213450" y="220980"/>
                    <a:pt x="211545" y="207645"/>
                  </a:cubicBezTo>
                  <a:close/>
                </a:path>
              </a:pathLst>
            </a:custGeom>
            <a:solidFill>
              <a:srgbClr val="307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C9A771A-8A12-E323-5781-B4D8BA628A09}"/>
                </a:ext>
              </a:extLst>
            </p:cNvPr>
            <p:cNvSpPr/>
            <p:nvPr/>
          </p:nvSpPr>
          <p:spPr>
            <a:xfrm>
              <a:off x="1210256" y="4850052"/>
              <a:ext cx="1075743" cy="1419225"/>
            </a:xfrm>
            <a:custGeom>
              <a:avLst/>
              <a:gdLst>
                <a:gd name="connsiteX0" fmla="*/ 308981 w 1075743"/>
                <a:gd name="connsiteY0" fmla="*/ 0 h 1419225"/>
                <a:gd name="connsiteX1" fmla="*/ 13706 w 1075743"/>
                <a:gd name="connsiteY1" fmla="*/ 665797 h 1419225"/>
                <a:gd name="connsiteX2" fmla="*/ 45138 w 1075743"/>
                <a:gd name="connsiteY2" fmla="*/ 1419225 h 1419225"/>
                <a:gd name="connsiteX3" fmla="*/ 1075743 w 1075743"/>
                <a:gd name="connsiteY3" fmla="*/ 1419225 h 1419225"/>
                <a:gd name="connsiteX4" fmla="*/ 1047168 w 1075743"/>
                <a:gd name="connsiteY4" fmla="*/ 135255 h 1419225"/>
                <a:gd name="connsiteX5" fmla="*/ 308981 w 1075743"/>
                <a:gd name="connsiteY5" fmla="*/ 0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5743" h="1419225">
                  <a:moveTo>
                    <a:pt x="308981" y="0"/>
                  </a:moveTo>
                  <a:cubicBezTo>
                    <a:pt x="308981" y="0"/>
                    <a:pt x="57521" y="288607"/>
                    <a:pt x="13706" y="665797"/>
                  </a:cubicBezTo>
                  <a:cubicBezTo>
                    <a:pt x="-30109" y="1042035"/>
                    <a:pt x="45138" y="1419225"/>
                    <a:pt x="45138" y="1419225"/>
                  </a:cubicBezTo>
                  <a:lnTo>
                    <a:pt x="1075743" y="1419225"/>
                  </a:lnTo>
                  <a:lnTo>
                    <a:pt x="1047168" y="135255"/>
                  </a:lnTo>
                  <a:lnTo>
                    <a:pt x="308981" y="0"/>
                  </a:lnTo>
                  <a:close/>
                </a:path>
              </a:pathLst>
            </a:custGeom>
            <a:solidFill>
              <a:srgbClr val="CFD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9537565-A5FF-112E-A7DB-CDF581FDBD2F}"/>
                </a:ext>
              </a:extLst>
            </p:cNvPr>
            <p:cNvSpPr/>
            <p:nvPr/>
          </p:nvSpPr>
          <p:spPr>
            <a:xfrm>
              <a:off x="1961861" y="4828144"/>
              <a:ext cx="324138" cy="1441132"/>
            </a:xfrm>
            <a:custGeom>
              <a:avLst/>
              <a:gdLst>
                <a:gd name="connsiteX0" fmla="*/ 221268 w 324138"/>
                <a:gd name="connsiteY0" fmla="*/ 0 h 1441132"/>
                <a:gd name="connsiteX1" fmla="*/ 68868 w 324138"/>
                <a:gd name="connsiteY1" fmla="*/ 838200 h 1441132"/>
                <a:gd name="connsiteX2" fmla="*/ 28863 w 324138"/>
                <a:gd name="connsiteY2" fmla="*/ 1441132 h 1441132"/>
                <a:gd name="connsiteX3" fmla="*/ 324138 w 324138"/>
                <a:gd name="connsiteY3" fmla="*/ 1441132 h 1441132"/>
                <a:gd name="connsiteX4" fmla="*/ 295563 w 324138"/>
                <a:gd name="connsiteY4" fmla="*/ 157163 h 1441132"/>
                <a:gd name="connsiteX5" fmla="*/ 221268 w 324138"/>
                <a:gd name="connsiteY5" fmla="*/ 0 h 144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138" h="1441132">
                  <a:moveTo>
                    <a:pt x="221268" y="0"/>
                  </a:moveTo>
                  <a:cubicBezTo>
                    <a:pt x="-87342" y="351472"/>
                    <a:pt x="101253" y="567690"/>
                    <a:pt x="68868" y="838200"/>
                  </a:cubicBezTo>
                  <a:cubicBezTo>
                    <a:pt x="24101" y="1203960"/>
                    <a:pt x="-36859" y="1149667"/>
                    <a:pt x="28863" y="1441132"/>
                  </a:cubicBezTo>
                  <a:lnTo>
                    <a:pt x="324138" y="1441132"/>
                  </a:lnTo>
                  <a:lnTo>
                    <a:pt x="295563" y="157163"/>
                  </a:lnTo>
                  <a:lnTo>
                    <a:pt x="221268" y="0"/>
                  </a:lnTo>
                  <a:close/>
                </a:path>
              </a:pathLst>
            </a:custGeom>
            <a:solidFill>
              <a:srgbClr val="E6E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B810231-3ADF-0459-E2E2-A3C9FEAF0ED2}"/>
                </a:ext>
              </a:extLst>
            </p:cNvPr>
            <p:cNvSpPr/>
            <p:nvPr/>
          </p:nvSpPr>
          <p:spPr>
            <a:xfrm>
              <a:off x="1382004" y="2811702"/>
              <a:ext cx="487083" cy="579706"/>
            </a:xfrm>
            <a:custGeom>
              <a:avLst/>
              <a:gdLst>
                <a:gd name="connsiteX0" fmla="*/ 73 w 487083"/>
                <a:gd name="connsiteY0" fmla="*/ 225742 h 579706"/>
                <a:gd name="connsiteX1" fmla="*/ 381073 w 487083"/>
                <a:gd name="connsiteY1" fmla="*/ 569595 h 579706"/>
                <a:gd name="connsiteX2" fmla="*/ 380120 w 487083"/>
                <a:gd name="connsiteY2" fmla="*/ 0 h 579706"/>
                <a:gd name="connsiteX3" fmla="*/ 73 w 487083"/>
                <a:gd name="connsiteY3" fmla="*/ 225742 h 57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083" h="579706">
                  <a:moveTo>
                    <a:pt x="73" y="225742"/>
                  </a:moveTo>
                  <a:cubicBezTo>
                    <a:pt x="-3737" y="228600"/>
                    <a:pt x="141995" y="649605"/>
                    <a:pt x="381073" y="569595"/>
                  </a:cubicBezTo>
                  <a:cubicBezTo>
                    <a:pt x="620150" y="488633"/>
                    <a:pt x="380120" y="0"/>
                    <a:pt x="380120" y="0"/>
                  </a:cubicBezTo>
                  <a:lnTo>
                    <a:pt x="73" y="225742"/>
                  </a:ln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3EBF7AD-E5A9-CAE0-4FE4-6D98118B0A81}"/>
                </a:ext>
              </a:extLst>
            </p:cNvPr>
            <p:cNvSpPr/>
            <p:nvPr/>
          </p:nvSpPr>
          <p:spPr>
            <a:xfrm>
              <a:off x="1223893" y="3533694"/>
              <a:ext cx="448696" cy="788672"/>
            </a:xfrm>
            <a:custGeom>
              <a:avLst/>
              <a:gdLst>
                <a:gd name="connsiteX0" fmla="*/ 448696 w 448696"/>
                <a:gd name="connsiteY0" fmla="*/ 215267 h 788672"/>
                <a:gd name="connsiteX1" fmla="*/ 389641 w 448696"/>
                <a:gd name="connsiteY1" fmla="*/ 788672 h 788672"/>
                <a:gd name="connsiteX2" fmla="*/ 9594 w 448696"/>
                <a:gd name="connsiteY2" fmla="*/ 687707 h 788672"/>
                <a:gd name="connsiteX3" fmla="*/ 397261 w 448696"/>
                <a:gd name="connsiteY3" fmla="*/ 2 h 788672"/>
                <a:gd name="connsiteX4" fmla="*/ 448696 w 448696"/>
                <a:gd name="connsiteY4" fmla="*/ 215267 h 78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96" h="788672">
                  <a:moveTo>
                    <a:pt x="448696" y="215267"/>
                  </a:moveTo>
                  <a:lnTo>
                    <a:pt x="389641" y="788672"/>
                  </a:lnTo>
                  <a:cubicBezTo>
                    <a:pt x="389641" y="788672"/>
                    <a:pt x="11499" y="700090"/>
                    <a:pt x="9594" y="687707"/>
                  </a:cubicBezTo>
                  <a:cubicBezTo>
                    <a:pt x="-72321" y="-6665"/>
                    <a:pt x="397261" y="2"/>
                    <a:pt x="397261" y="2"/>
                  </a:cubicBezTo>
                  <a:lnTo>
                    <a:pt x="448696" y="215267"/>
                  </a:lnTo>
                  <a:close/>
                </a:path>
              </a:pathLst>
            </a:custGeom>
            <a:solidFill>
              <a:srgbClr val="82A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9792658-C9FE-7FD8-735A-C222F5CBF1E4}"/>
                </a:ext>
              </a:extLst>
            </p:cNvPr>
            <p:cNvSpPr/>
            <p:nvPr/>
          </p:nvSpPr>
          <p:spPr>
            <a:xfrm>
              <a:off x="1648645" y="3099356"/>
              <a:ext cx="313504" cy="607017"/>
            </a:xfrm>
            <a:custGeom>
              <a:avLst/>
              <a:gdLst>
                <a:gd name="connsiteX0" fmla="*/ 313504 w 313504"/>
                <a:gd name="connsiteY0" fmla="*/ 154305 h 607017"/>
                <a:gd name="connsiteX1" fmla="*/ 277309 w 313504"/>
                <a:gd name="connsiteY1" fmla="*/ 501967 h 607017"/>
                <a:gd name="connsiteX2" fmla="*/ 207776 w 313504"/>
                <a:gd name="connsiteY2" fmla="*/ 597218 h 607017"/>
                <a:gd name="connsiteX3" fmla="*/ 90619 w 313504"/>
                <a:gd name="connsiteY3" fmla="*/ 582930 h 607017"/>
                <a:gd name="connsiteX4" fmla="*/ 59187 w 313504"/>
                <a:gd name="connsiteY4" fmla="*/ 559118 h 607017"/>
                <a:gd name="connsiteX5" fmla="*/ 2989 w 313504"/>
                <a:gd name="connsiteY5" fmla="*/ 409575 h 607017"/>
                <a:gd name="connsiteX6" fmla="*/ 88714 w 313504"/>
                <a:gd name="connsiteY6" fmla="*/ 0 h 607017"/>
                <a:gd name="connsiteX7" fmla="*/ 313504 w 313504"/>
                <a:gd name="connsiteY7" fmla="*/ 154305 h 607017"/>
                <a:gd name="connsiteX8" fmla="*/ 313504 w 313504"/>
                <a:gd name="connsiteY8" fmla="*/ 154305 h 6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504" h="607017">
                  <a:moveTo>
                    <a:pt x="313504" y="154305"/>
                  </a:moveTo>
                  <a:cubicBezTo>
                    <a:pt x="313504" y="154305"/>
                    <a:pt x="293501" y="344805"/>
                    <a:pt x="277309" y="501967"/>
                  </a:cubicBezTo>
                  <a:cubicBezTo>
                    <a:pt x="272547" y="543878"/>
                    <a:pt x="245876" y="580073"/>
                    <a:pt x="207776" y="597218"/>
                  </a:cubicBezTo>
                  <a:cubicBezTo>
                    <a:pt x="168724" y="614363"/>
                    <a:pt x="123957" y="608648"/>
                    <a:pt x="90619" y="582930"/>
                  </a:cubicBezTo>
                  <a:cubicBezTo>
                    <a:pt x="79189" y="574358"/>
                    <a:pt x="68712" y="566738"/>
                    <a:pt x="59187" y="559118"/>
                  </a:cubicBezTo>
                  <a:cubicBezTo>
                    <a:pt x="13467" y="523875"/>
                    <a:pt x="-8441" y="465773"/>
                    <a:pt x="2989" y="409575"/>
                  </a:cubicBezTo>
                  <a:cubicBezTo>
                    <a:pt x="33469" y="264795"/>
                    <a:pt x="88714" y="0"/>
                    <a:pt x="88714" y="0"/>
                  </a:cubicBezTo>
                  <a:lnTo>
                    <a:pt x="313504" y="154305"/>
                  </a:lnTo>
                  <a:lnTo>
                    <a:pt x="313504" y="154305"/>
                  </a:ln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E86115B-D327-AFDF-4E01-B006FF99EE8A}"/>
                </a:ext>
              </a:extLst>
            </p:cNvPr>
            <p:cNvSpPr/>
            <p:nvPr/>
          </p:nvSpPr>
          <p:spPr>
            <a:xfrm>
              <a:off x="1830704" y="3311764"/>
              <a:ext cx="121920" cy="117157"/>
            </a:xfrm>
            <a:custGeom>
              <a:avLst/>
              <a:gdLst>
                <a:gd name="connsiteX0" fmla="*/ 121920 w 121920"/>
                <a:gd name="connsiteY0" fmla="*/ 40005 h 117157"/>
                <a:gd name="connsiteX1" fmla="*/ 0 w 121920"/>
                <a:gd name="connsiteY1" fmla="*/ 0 h 117157"/>
                <a:gd name="connsiteX2" fmla="*/ 113348 w 121920"/>
                <a:gd name="connsiteY2" fmla="*/ 117158 h 117157"/>
                <a:gd name="connsiteX3" fmla="*/ 121920 w 121920"/>
                <a:gd name="connsiteY3" fmla="*/ 40005 h 11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" h="117157">
                  <a:moveTo>
                    <a:pt x="121920" y="40005"/>
                  </a:moveTo>
                  <a:cubicBezTo>
                    <a:pt x="121920" y="40005"/>
                    <a:pt x="59055" y="48578"/>
                    <a:pt x="0" y="0"/>
                  </a:cubicBezTo>
                  <a:cubicBezTo>
                    <a:pt x="0" y="0"/>
                    <a:pt x="61913" y="98108"/>
                    <a:pt x="113348" y="117158"/>
                  </a:cubicBezTo>
                  <a:lnTo>
                    <a:pt x="121920" y="40005"/>
                  </a:lnTo>
                  <a:close/>
                </a:path>
              </a:pathLst>
            </a:custGeom>
            <a:solidFill>
              <a:srgbClr val="E09F9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00C8165-0FFF-DDED-2BA6-D1E308BF706B}"/>
                </a:ext>
              </a:extLst>
            </p:cNvPr>
            <p:cNvSpPr/>
            <p:nvPr/>
          </p:nvSpPr>
          <p:spPr>
            <a:xfrm>
              <a:off x="1561329" y="2648282"/>
              <a:ext cx="635344" cy="703185"/>
            </a:xfrm>
            <a:custGeom>
              <a:avLst/>
              <a:gdLst>
                <a:gd name="connsiteX0" fmla="*/ 2676 w 635344"/>
                <a:gd name="connsiteY0" fmla="*/ 224380 h 703185"/>
                <a:gd name="connsiteX1" fmla="*/ 116976 w 635344"/>
                <a:gd name="connsiteY1" fmla="*/ 54835 h 703185"/>
                <a:gd name="connsiteX2" fmla="*/ 389391 w 635344"/>
                <a:gd name="connsiteY2" fmla="*/ 2447 h 703185"/>
                <a:gd name="connsiteX3" fmla="*/ 558936 w 635344"/>
                <a:gd name="connsiteY3" fmla="*/ 116747 h 703185"/>
                <a:gd name="connsiteX4" fmla="*/ 635136 w 635344"/>
                <a:gd name="connsiteY4" fmla="*/ 509177 h 703185"/>
                <a:gd name="connsiteX5" fmla="*/ 513216 w 635344"/>
                <a:gd name="connsiteY5" fmla="*/ 691105 h 703185"/>
                <a:gd name="connsiteX6" fmla="*/ 84591 w 635344"/>
                <a:gd name="connsiteY6" fmla="*/ 587282 h 703185"/>
                <a:gd name="connsiteX7" fmla="*/ 2676 w 635344"/>
                <a:gd name="connsiteY7" fmla="*/ 224380 h 703185"/>
                <a:gd name="connsiteX8" fmla="*/ 2676 w 635344"/>
                <a:gd name="connsiteY8" fmla="*/ 224380 h 70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344" h="703185">
                  <a:moveTo>
                    <a:pt x="2676" y="224380"/>
                  </a:moveTo>
                  <a:cubicBezTo>
                    <a:pt x="-12564" y="146275"/>
                    <a:pt x="38871" y="70075"/>
                    <a:pt x="116976" y="54835"/>
                  </a:cubicBezTo>
                  <a:cubicBezTo>
                    <a:pt x="200796" y="38642"/>
                    <a:pt x="306523" y="18640"/>
                    <a:pt x="389391" y="2447"/>
                  </a:cubicBezTo>
                  <a:cubicBezTo>
                    <a:pt x="467496" y="-12793"/>
                    <a:pt x="522741" y="45310"/>
                    <a:pt x="558936" y="116747"/>
                  </a:cubicBezTo>
                  <a:cubicBezTo>
                    <a:pt x="602751" y="204377"/>
                    <a:pt x="627516" y="373922"/>
                    <a:pt x="635136" y="509177"/>
                  </a:cubicBezTo>
                  <a:cubicBezTo>
                    <a:pt x="638946" y="589187"/>
                    <a:pt x="590368" y="668245"/>
                    <a:pt x="513216" y="691105"/>
                  </a:cubicBezTo>
                  <a:cubicBezTo>
                    <a:pt x="379866" y="731110"/>
                    <a:pt x="99831" y="665387"/>
                    <a:pt x="84591" y="587282"/>
                  </a:cubicBezTo>
                  <a:cubicBezTo>
                    <a:pt x="61731" y="472030"/>
                    <a:pt x="24583" y="339632"/>
                    <a:pt x="2676" y="224380"/>
                  </a:cubicBezTo>
                  <a:lnTo>
                    <a:pt x="2676" y="224380"/>
                  </a:ln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46FAB6A-D1EB-2FD7-5E8A-8D1CBFAF6164}"/>
                </a:ext>
              </a:extLst>
            </p:cNvPr>
            <p:cNvSpPr/>
            <p:nvPr/>
          </p:nvSpPr>
          <p:spPr>
            <a:xfrm>
              <a:off x="1285896" y="2518224"/>
              <a:ext cx="791379" cy="588916"/>
            </a:xfrm>
            <a:custGeom>
              <a:avLst/>
              <a:gdLst>
                <a:gd name="connsiteX0" fmla="*/ 42841 w 791379"/>
                <a:gd name="connsiteY0" fmla="*/ 304908 h 588916"/>
                <a:gd name="connsiteX1" fmla="*/ 790553 w 791379"/>
                <a:gd name="connsiteY1" fmla="*/ 104883 h 588916"/>
                <a:gd name="connsiteX2" fmla="*/ 113326 w 791379"/>
                <a:gd name="connsiteY2" fmla="*/ 588753 h 588916"/>
                <a:gd name="connsiteX3" fmla="*/ 42841 w 791379"/>
                <a:gd name="connsiteY3" fmla="*/ 304908 h 58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379" h="588916">
                  <a:moveTo>
                    <a:pt x="42841" y="304908"/>
                  </a:moveTo>
                  <a:cubicBezTo>
                    <a:pt x="42841" y="304908"/>
                    <a:pt x="379073" y="-217062"/>
                    <a:pt x="790553" y="104883"/>
                  </a:cubicBezTo>
                  <a:cubicBezTo>
                    <a:pt x="790553" y="104883"/>
                    <a:pt x="842941" y="599230"/>
                    <a:pt x="113326" y="588753"/>
                  </a:cubicBezTo>
                  <a:cubicBezTo>
                    <a:pt x="-90509" y="585895"/>
                    <a:pt x="42841" y="304908"/>
                    <a:pt x="42841" y="304908"/>
                  </a:cubicBez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8A52184-50E3-BDF0-204C-BFD49CD51ADB}"/>
                </a:ext>
              </a:extLst>
            </p:cNvPr>
            <p:cNvSpPr/>
            <p:nvPr/>
          </p:nvSpPr>
          <p:spPr>
            <a:xfrm>
              <a:off x="1957387" y="3719434"/>
              <a:ext cx="1611630" cy="740615"/>
            </a:xfrm>
            <a:custGeom>
              <a:avLst/>
              <a:gdLst>
                <a:gd name="connsiteX0" fmla="*/ 24765 w 1611630"/>
                <a:gd name="connsiteY0" fmla="*/ 264795 h 740615"/>
                <a:gd name="connsiteX1" fmla="*/ 0 w 1611630"/>
                <a:gd name="connsiteY1" fmla="*/ 0 h 740615"/>
                <a:gd name="connsiteX2" fmla="*/ 842963 w 1611630"/>
                <a:gd name="connsiteY2" fmla="*/ 469583 h 740615"/>
                <a:gd name="connsiteX3" fmla="*/ 1478280 w 1611630"/>
                <a:gd name="connsiteY3" fmla="*/ 329565 h 740615"/>
                <a:gd name="connsiteX4" fmla="*/ 1611630 w 1611630"/>
                <a:gd name="connsiteY4" fmla="*/ 441960 h 740615"/>
                <a:gd name="connsiteX5" fmla="*/ 972503 w 1611630"/>
                <a:gd name="connsiteY5" fmla="*/ 721043 h 740615"/>
                <a:gd name="connsiteX6" fmla="*/ 740093 w 1611630"/>
                <a:gd name="connsiteY6" fmla="*/ 713423 h 740615"/>
                <a:gd name="connsiteX7" fmla="*/ 287655 w 1611630"/>
                <a:gd name="connsiteY7" fmla="*/ 502920 h 740615"/>
                <a:gd name="connsiteX8" fmla="*/ 24765 w 1611630"/>
                <a:gd name="connsiteY8" fmla="*/ 264795 h 740615"/>
                <a:gd name="connsiteX9" fmla="*/ 24765 w 1611630"/>
                <a:gd name="connsiteY9" fmla="*/ 264795 h 7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1630" h="740615">
                  <a:moveTo>
                    <a:pt x="24765" y="264795"/>
                  </a:moveTo>
                  <a:lnTo>
                    <a:pt x="0" y="0"/>
                  </a:lnTo>
                  <a:lnTo>
                    <a:pt x="842963" y="469583"/>
                  </a:lnTo>
                  <a:lnTo>
                    <a:pt x="1478280" y="329565"/>
                  </a:lnTo>
                  <a:lnTo>
                    <a:pt x="1611630" y="441960"/>
                  </a:lnTo>
                  <a:cubicBezTo>
                    <a:pt x="1611630" y="441960"/>
                    <a:pt x="1215390" y="627698"/>
                    <a:pt x="972503" y="721043"/>
                  </a:cubicBezTo>
                  <a:cubicBezTo>
                    <a:pt x="897255" y="749618"/>
                    <a:pt x="813435" y="746760"/>
                    <a:pt x="740093" y="713423"/>
                  </a:cubicBezTo>
                  <a:cubicBezTo>
                    <a:pt x="574357" y="636270"/>
                    <a:pt x="287655" y="502920"/>
                    <a:pt x="287655" y="502920"/>
                  </a:cubicBezTo>
                  <a:lnTo>
                    <a:pt x="24765" y="264795"/>
                  </a:lnTo>
                  <a:lnTo>
                    <a:pt x="24765" y="264795"/>
                  </a:ln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1D5994F-B57C-85BD-C767-BB8AD7042F3C}"/>
                </a:ext>
              </a:extLst>
            </p:cNvPr>
            <p:cNvSpPr/>
            <p:nvPr/>
          </p:nvSpPr>
          <p:spPr>
            <a:xfrm>
              <a:off x="1391869" y="3508931"/>
              <a:ext cx="1129753" cy="1559982"/>
            </a:xfrm>
            <a:custGeom>
              <a:avLst/>
              <a:gdLst>
                <a:gd name="connsiteX0" fmla="*/ 959853 w 1129753"/>
                <a:gd name="connsiteY0" fmla="*/ 848677 h 1559982"/>
                <a:gd name="connsiteX1" fmla="*/ 988428 w 1129753"/>
                <a:gd name="connsiteY1" fmla="*/ 865823 h 1559982"/>
                <a:gd name="connsiteX2" fmla="*/ 1129398 w 1129753"/>
                <a:gd name="connsiteY2" fmla="*/ 499110 h 1559982"/>
                <a:gd name="connsiteX3" fmla="*/ 656006 w 1129753"/>
                <a:gd name="connsiteY3" fmla="*/ 140017 h 1559982"/>
                <a:gd name="connsiteX4" fmla="*/ 547421 w 1129753"/>
                <a:gd name="connsiteY4" fmla="*/ 98108 h 1559982"/>
                <a:gd name="connsiteX5" fmla="*/ 261671 w 1129753"/>
                <a:gd name="connsiteY5" fmla="*/ 37148 h 1559982"/>
                <a:gd name="connsiteX6" fmla="*/ 258813 w 1129753"/>
                <a:gd name="connsiteY6" fmla="*/ 0 h 1559982"/>
                <a:gd name="connsiteX7" fmla="*/ 129273 w 1129753"/>
                <a:gd name="connsiteY7" fmla="*/ 38100 h 1559982"/>
                <a:gd name="connsiteX8" fmla="*/ 21640 w 1129753"/>
                <a:gd name="connsiteY8" fmla="*/ 174308 h 1559982"/>
                <a:gd name="connsiteX9" fmla="*/ 65456 w 1129753"/>
                <a:gd name="connsiteY9" fmla="*/ 855345 h 1559982"/>
                <a:gd name="connsiteX10" fmla="*/ 78790 w 1129753"/>
                <a:gd name="connsiteY10" fmla="*/ 1404938 h 1559982"/>
                <a:gd name="connsiteX11" fmla="*/ 851268 w 1129753"/>
                <a:gd name="connsiteY11" fmla="*/ 1449705 h 1559982"/>
                <a:gd name="connsiteX12" fmla="*/ 923658 w 1129753"/>
                <a:gd name="connsiteY12" fmla="*/ 1160145 h 1559982"/>
                <a:gd name="connsiteX13" fmla="*/ 959853 w 1129753"/>
                <a:gd name="connsiteY13" fmla="*/ 848677 h 15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9753" h="1559982">
                  <a:moveTo>
                    <a:pt x="959853" y="848677"/>
                  </a:moveTo>
                  <a:lnTo>
                    <a:pt x="988428" y="865823"/>
                  </a:lnTo>
                  <a:cubicBezTo>
                    <a:pt x="988428" y="865823"/>
                    <a:pt x="1137971" y="508635"/>
                    <a:pt x="1129398" y="499110"/>
                  </a:cubicBezTo>
                  <a:cubicBezTo>
                    <a:pt x="934136" y="280035"/>
                    <a:pt x="777926" y="179070"/>
                    <a:pt x="656006" y="140017"/>
                  </a:cubicBezTo>
                  <a:cubicBezTo>
                    <a:pt x="618858" y="128588"/>
                    <a:pt x="582663" y="114300"/>
                    <a:pt x="547421" y="98108"/>
                  </a:cubicBezTo>
                  <a:cubicBezTo>
                    <a:pt x="452171" y="54292"/>
                    <a:pt x="310248" y="84773"/>
                    <a:pt x="261671" y="37148"/>
                  </a:cubicBezTo>
                  <a:cubicBezTo>
                    <a:pt x="249288" y="24765"/>
                    <a:pt x="258813" y="0"/>
                    <a:pt x="258813" y="0"/>
                  </a:cubicBezTo>
                  <a:lnTo>
                    <a:pt x="129273" y="38100"/>
                  </a:lnTo>
                  <a:cubicBezTo>
                    <a:pt x="129273" y="38100"/>
                    <a:pt x="34023" y="79058"/>
                    <a:pt x="21640" y="174308"/>
                  </a:cubicBezTo>
                  <a:cubicBezTo>
                    <a:pt x="-17412" y="469583"/>
                    <a:pt x="-4077" y="561023"/>
                    <a:pt x="65456" y="855345"/>
                  </a:cubicBezTo>
                  <a:cubicBezTo>
                    <a:pt x="90221" y="962977"/>
                    <a:pt x="110223" y="1318260"/>
                    <a:pt x="78790" y="1404938"/>
                  </a:cubicBezTo>
                  <a:cubicBezTo>
                    <a:pt x="-6935" y="1647825"/>
                    <a:pt x="842696" y="1559243"/>
                    <a:pt x="851268" y="1449705"/>
                  </a:cubicBezTo>
                  <a:cubicBezTo>
                    <a:pt x="851268" y="1449705"/>
                    <a:pt x="912228" y="1295400"/>
                    <a:pt x="923658" y="1160145"/>
                  </a:cubicBezTo>
                  <a:cubicBezTo>
                    <a:pt x="933183" y="1053465"/>
                    <a:pt x="948423" y="942023"/>
                    <a:pt x="959853" y="848677"/>
                  </a:cubicBezTo>
                  <a:close/>
                </a:path>
              </a:pathLst>
            </a:custGeom>
            <a:solidFill>
              <a:srgbClr val="CFD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E8C95C1-E4D0-3E37-A5C3-95E63BA5FC1C}"/>
                </a:ext>
              </a:extLst>
            </p:cNvPr>
            <p:cNvSpPr/>
            <p:nvPr/>
          </p:nvSpPr>
          <p:spPr>
            <a:xfrm>
              <a:off x="3400373" y="3809746"/>
              <a:ext cx="380942" cy="382277"/>
            </a:xfrm>
            <a:custGeom>
              <a:avLst/>
              <a:gdLst>
                <a:gd name="connsiteX0" fmla="*/ 168644 w 380942"/>
                <a:gd name="connsiteY0" fmla="*/ 351649 h 382277"/>
                <a:gd name="connsiteX1" fmla="*/ 325806 w 380942"/>
                <a:gd name="connsiteY1" fmla="*/ 186866 h 382277"/>
                <a:gd name="connsiteX2" fmla="*/ 301041 w 380942"/>
                <a:gd name="connsiteY2" fmla="*/ 3033 h 382277"/>
                <a:gd name="connsiteX3" fmla="*/ 195314 w 380942"/>
                <a:gd name="connsiteY3" fmla="*/ 20178 h 382277"/>
                <a:gd name="connsiteX4" fmla="*/ 91491 w 380942"/>
                <a:gd name="connsiteY4" fmla="*/ 152576 h 382277"/>
                <a:gd name="connsiteX5" fmla="*/ 17196 w 380942"/>
                <a:gd name="connsiteY5" fmla="*/ 353553 h 382277"/>
                <a:gd name="connsiteX6" fmla="*/ 168644 w 380942"/>
                <a:gd name="connsiteY6" fmla="*/ 351649 h 38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0942" h="382277">
                  <a:moveTo>
                    <a:pt x="168644" y="351649"/>
                  </a:moveTo>
                  <a:cubicBezTo>
                    <a:pt x="168644" y="351649"/>
                    <a:pt x="250558" y="268781"/>
                    <a:pt x="325806" y="186866"/>
                  </a:cubicBezTo>
                  <a:cubicBezTo>
                    <a:pt x="408674" y="97331"/>
                    <a:pt x="396291" y="46848"/>
                    <a:pt x="301041" y="3033"/>
                  </a:cubicBezTo>
                  <a:cubicBezTo>
                    <a:pt x="274371" y="-9349"/>
                    <a:pt x="195314" y="20178"/>
                    <a:pt x="195314" y="20178"/>
                  </a:cubicBezTo>
                  <a:lnTo>
                    <a:pt x="91491" y="152576"/>
                  </a:lnTo>
                  <a:cubicBezTo>
                    <a:pt x="91491" y="152576"/>
                    <a:pt x="-47574" y="286878"/>
                    <a:pt x="17196" y="353553"/>
                  </a:cubicBezTo>
                  <a:cubicBezTo>
                    <a:pt x="81014" y="419276"/>
                    <a:pt x="168644" y="351649"/>
                    <a:pt x="168644" y="351649"/>
                  </a:cubicBez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2D18281-8D67-EB32-30B3-C5D2A751562A}"/>
                </a:ext>
              </a:extLst>
            </p:cNvPr>
            <p:cNvSpPr/>
            <p:nvPr/>
          </p:nvSpPr>
          <p:spPr>
            <a:xfrm>
              <a:off x="3595687" y="3693659"/>
              <a:ext cx="220130" cy="224847"/>
            </a:xfrm>
            <a:custGeom>
              <a:avLst/>
              <a:gdLst>
                <a:gd name="connsiteX0" fmla="*/ 113347 w 220130"/>
                <a:gd name="connsiteY0" fmla="*/ 153410 h 224847"/>
                <a:gd name="connsiteX1" fmla="*/ 217170 w 220130"/>
                <a:gd name="connsiteY1" fmla="*/ 10535 h 224847"/>
                <a:gd name="connsiteX2" fmla="*/ 0 w 220130"/>
                <a:gd name="connsiteY2" fmla="*/ 135312 h 224847"/>
                <a:gd name="connsiteX3" fmla="*/ 58103 w 220130"/>
                <a:gd name="connsiteY3" fmla="*/ 224847 h 224847"/>
                <a:gd name="connsiteX4" fmla="*/ 113347 w 220130"/>
                <a:gd name="connsiteY4" fmla="*/ 153410 h 22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30" h="224847">
                  <a:moveTo>
                    <a:pt x="113347" y="153410"/>
                  </a:moveTo>
                  <a:cubicBezTo>
                    <a:pt x="113347" y="153410"/>
                    <a:pt x="240982" y="66732"/>
                    <a:pt x="217170" y="10535"/>
                  </a:cubicBezTo>
                  <a:cubicBezTo>
                    <a:pt x="194310" y="-44710"/>
                    <a:pt x="0" y="135312"/>
                    <a:pt x="0" y="135312"/>
                  </a:cubicBezTo>
                  <a:lnTo>
                    <a:pt x="58103" y="224847"/>
                  </a:lnTo>
                  <a:lnTo>
                    <a:pt x="113347" y="153410"/>
                  </a:ln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1625AFB-31AF-18BA-797F-1E99A90C32CF}"/>
                </a:ext>
              </a:extLst>
            </p:cNvPr>
            <p:cNvSpPr/>
            <p:nvPr/>
          </p:nvSpPr>
          <p:spPr>
            <a:xfrm>
              <a:off x="1557337" y="2741620"/>
              <a:ext cx="340356" cy="653011"/>
            </a:xfrm>
            <a:custGeom>
              <a:avLst/>
              <a:gdLst>
                <a:gd name="connsiteX0" fmla="*/ 118110 w 340356"/>
                <a:gd name="connsiteY0" fmla="*/ 653012 h 653011"/>
                <a:gd name="connsiteX1" fmla="*/ 320992 w 340356"/>
                <a:gd name="connsiteY1" fmla="*/ 166284 h 653011"/>
                <a:gd name="connsiteX2" fmla="*/ 0 w 340356"/>
                <a:gd name="connsiteY2" fmla="*/ 358689 h 653011"/>
                <a:gd name="connsiteX3" fmla="*/ 118110 w 340356"/>
                <a:gd name="connsiteY3" fmla="*/ 653012 h 65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356" h="653011">
                  <a:moveTo>
                    <a:pt x="118110" y="653012"/>
                  </a:moveTo>
                  <a:cubicBezTo>
                    <a:pt x="118110" y="653012"/>
                    <a:pt x="418147" y="631104"/>
                    <a:pt x="320992" y="166284"/>
                  </a:cubicBezTo>
                  <a:cubicBezTo>
                    <a:pt x="223838" y="-298536"/>
                    <a:pt x="0" y="358689"/>
                    <a:pt x="0" y="358689"/>
                  </a:cubicBezTo>
                  <a:lnTo>
                    <a:pt x="118110" y="653012"/>
                  </a:ln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E887E9AE-229C-B6C0-0730-085038541AA8}"/>
                </a:ext>
              </a:extLst>
            </p:cNvPr>
            <p:cNvSpPr/>
            <p:nvPr/>
          </p:nvSpPr>
          <p:spPr>
            <a:xfrm>
              <a:off x="1750682" y="2980281"/>
              <a:ext cx="235293" cy="235293"/>
            </a:xfrm>
            <a:custGeom>
              <a:avLst/>
              <a:gdLst>
                <a:gd name="connsiteX0" fmla="*/ 235280 w 235293"/>
                <a:gd name="connsiteY0" fmla="*/ 116218 h 235293"/>
                <a:gd name="connsiteX1" fmla="*/ 119075 w 235293"/>
                <a:gd name="connsiteY1" fmla="*/ 235280 h 235293"/>
                <a:gd name="connsiteX2" fmla="*/ 13 w 235293"/>
                <a:gd name="connsiteY2" fmla="*/ 119075 h 235293"/>
                <a:gd name="connsiteX3" fmla="*/ 116218 w 235293"/>
                <a:gd name="connsiteY3" fmla="*/ 13 h 235293"/>
                <a:gd name="connsiteX4" fmla="*/ 235280 w 235293"/>
                <a:gd name="connsiteY4" fmla="*/ 116218 h 23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293" h="235293">
                  <a:moveTo>
                    <a:pt x="235280" y="116218"/>
                  </a:moveTo>
                  <a:cubicBezTo>
                    <a:pt x="236233" y="180988"/>
                    <a:pt x="183845" y="234328"/>
                    <a:pt x="119075" y="235280"/>
                  </a:cubicBezTo>
                  <a:cubicBezTo>
                    <a:pt x="54305" y="236233"/>
                    <a:pt x="965" y="183845"/>
                    <a:pt x="13" y="119075"/>
                  </a:cubicBezTo>
                  <a:cubicBezTo>
                    <a:pt x="-940" y="54305"/>
                    <a:pt x="51448" y="965"/>
                    <a:pt x="116218" y="13"/>
                  </a:cubicBezTo>
                  <a:cubicBezTo>
                    <a:pt x="181940" y="-940"/>
                    <a:pt x="235280" y="51448"/>
                    <a:pt x="235280" y="116218"/>
                  </a:cubicBezTo>
                  <a:close/>
                </a:path>
              </a:pathLst>
            </a:custGeom>
            <a:solidFill>
              <a:srgbClr val="F5B8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6A29ED4-3477-BA57-1ACE-3DB5EAFF7DD2}"/>
                </a:ext>
              </a:extLst>
            </p:cNvPr>
            <p:cNvSpPr/>
            <p:nvPr/>
          </p:nvSpPr>
          <p:spPr>
            <a:xfrm>
              <a:off x="2043112" y="4218544"/>
              <a:ext cx="308609" cy="825817"/>
            </a:xfrm>
            <a:custGeom>
              <a:avLst/>
              <a:gdLst>
                <a:gd name="connsiteX0" fmla="*/ 308610 w 308609"/>
                <a:gd name="connsiteY0" fmla="*/ 139065 h 825817"/>
                <a:gd name="connsiteX1" fmla="*/ 273367 w 308609"/>
                <a:gd name="connsiteY1" fmla="*/ 448627 h 825817"/>
                <a:gd name="connsiteX2" fmla="*/ 214313 w 308609"/>
                <a:gd name="connsiteY2" fmla="*/ 765810 h 825817"/>
                <a:gd name="connsiteX3" fmla="*/ 0 w 308609"/>
                <a:gd name="connsiteY3" fmla="*/ 825817 h 825817"/>
                <a:gd name="connsiteX4" fmla="*/ 103822 w 308609"/>
                <a:gd name="connsiteY4" fmla="*/ 446722 h 825817"/>
                <a:gd name="connsiteX5" fmla="*/ 110490 w 308609"/>
                <a:gd name="connsiteY5" fmla="*/ 0 h 825817"/>
                <a:gd name="connsiteX6" fmla="*/ 308610 w 308609"/>
                <a:gd name="connsiteY6" fmla="*/ 139065 h 82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609" h="825817">
                  <a:moveTo>
                    <a:pt x="308610" y="139065"/>
                  </a:moveTo>
                  <a:cubicBezTo>
                    <a:pt x="297180" y="232410"/>
                    <a:pt x="281940" y="343852"/>
                    <a:pt x="273367" y="448627"/>
                  </a:cubicBezTo>
                  <a:cubicBezTo>
                    <a:pt x="261938" y="584835"/>
                    <a:pt x="214313" y="765810"/>
                    <a:pt x="214313" y="765810"/>
                  </a:cubicBezTo>
                  <a:cubicBezTo>
                    <a:pt x="211455" y="802005"/>
                    <a:pt x="135255" y="813435"/>
                    <a:pt x="0" y="825817"/>
                  </a:cubicBezTo>
                  <a:cubicBezTo>
                    <a:pt x="26670" y="701992"/>
                    <a:pt x="154305" y="703897"/>
                    <a:pt x="103822" y="446722"/>
                  </a:cubicBezTo>
                  <a:cubicBezTo>
                    <a:pt x="79058" y="321945"/>
                    <a:pt x="115253" y="180022"/>
                    <a:pt x="110490" y="0"/>
                  </a:cubicBezTo>
                  <a:lnTo>
                    <a:pt x="308610" y="139065"/>
                  </a:lnTo>
                  <a:close/>
                </a:path>
              </a:pathLst>
            </a:custGeom>
            <a:solidFill>
              <a:srgbClr val="E6E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D2A4F0A-AAAD-D704-DBE7-9CCC201CB269}"/>
                </a:ext>
              </a:extLst>
            </p:cNvPr>
            <p:cNvSpPr/>
            <p:nvPr/>
          </p:nvSpPr>
          <p:spPr>
            <a:xfrm>
              <a:off x="1538287" y="3504169"/>
              <a:ext cx="585787" cy="171759"/>
            </a:xfrm>
            <a:custGeom>
              <a:avLst/>
              <a:gdLst>
                <a:gd name="connsiteX0" fmla="*/ 585788 w 585787"/>
                <a:gd name="connsiteY0" fmla="*/ 160020 h 171759"/>
                <a:gd name="connsiteX1" fmla="*/ 478155 w 585787"/>
                <a:gd name="connsiteY1" fmla="*/ 75248 h 171759"/>
                <a:gd name="connsiteX2" fmla="*/ 0 w 585787"/>
                <a:gd name="connsiteY2" fmla="*/ 0 h 171759"/>
                <a:gd name="connsiteX3" fmla="*/ 265747 w 585787"/>
                <a:gd name="connsiteY3" fmla="*/ 165735 h 171759"/>
                <a:gd name="connsiteX4" fmla="*/ 585788 w 585787"/>
                <a:gd name="connsiteY4" fmla="*/ 160020 h 17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787" h="171759">
                  <a:moveTo>
                    <a:pt x="585788" y="160020"/>
                  </a:moveTo>
                  <a:lnTo>
                    <a:pt x="478155" y="75248"/>
                  </a:lnTo>
                  <a:lnTo>
                    <a:pt x="0" y="0"/>
                  </a:lnTo>
                  <a:cubicBezTo>
                    <a:pt x="0" y="0"/>
                    <a:pt x="56197" y="209550"/>
                    <a:pt x="265747" y="165735"/>
                  </a:cubicBezTo>
                  <a:cubicBezTo>
                    <a:pt x="386715" y="140017"/>
                    <a:pt x="585788" y="160020"/>
                    <a:pt x="585788" y="16002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E2BC38F-DB8D-E8F3-A046-464A8CD39FE7}"/>
                </a:ext>
              </a:extLst>
            </p:cNvPr>
            <p:cNvSpPr/>
            <p:nvPr/>
          </p:nvSpPr>
          <p:spPr>
            <a:xfrm>
              <a:off x="739399" y="2765438"/>
              <a:ext cx="856219" cy="1880399"/>
            </a:xfrm>
            <a:custGeom>
              <a:avLst/>
              <a:gdLst>
                <a:gd name="connsiteX0" fmla="*/ 774123 w 856219"/>
                <a:gd name="connsiteY0" fmla="*/ 224381 h 1880399"/>
                <a:gd name="connsiteX1" fmla="*/ 524568 w 856219"/>
                <a:gd name="connsiteY1" fmla="*/ 19593 h 1880399"/>
                <a:gd name="connsiteX2" fmla="*/ 366453 w 856219"/>
                <a:gd name="connsiteY2" fmla="*/ 263433 h 1880399"/>
                <a:gd name="connsiteX3" fmla="*/ 131185 w 856219"/>
                <a:gd name="connsiteY3" fmla="*/ 986381 h 1880399"/>
                <a:gd name="connsiteX4" fmla="*/ 150235 w 856219"/>
                <a:gd name="connsiteY4" fmla="*/ 1746476 h 1880399"/>
                <a:gd name="connsiteX5" fmla="*/ 793173 w 856219"/>
                <a:gd name="connsiteY5" fmla="*/ 1406433 h 1880399"/>
                <a:gd name="connsiteX6" fmla="*/ 717925 w 856219"/>
                <a:gd name="connsiteY6" fmla="*/ 934946 h 1880399"/>
                <a:gd name="connsiteX7" fmla="*/ 766503 w 856219"/>
                <a:gd name="connsiteY7" fmla="*/ 456791 h 1880399"/>
                <a:gd name="connsiteX8" fmla="*/ 774123 w 856219"/>
                <a:gd name="connsiteY8" fmla="*/ 224381 h 188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219" h="1880399">
                  <a:moveTo>
                    <a:pt x="774123" y="224381"/>
                  </a:moveTo>
                  <a:cubicBezTo>
                    <a:pt x="813175" y="76743"/>
                    <a:pt x="659823" y="-49939"/>
                    <a:pt x="524568" y="19593"/>
                  </a:cubicBezTo>
                  <a:cubicBezTo>
                    <a:pt x="442653" y="61503"/>
                    <a:pt x="371215" y="134846"/>
                    <a:pt x="366453" y="263433"/>
                  </a:cubicBezTo>
                  <a:cubicBezTo>
                    <a:pt x="355023" y="567281"/>
                    <a:pt x="-39312" y="633956"/>
                    <a:pt x="131185" y="986381"/>
                  </a:cubicBezTo>
                  <a:cubicBezTo>
                    <a:pt x="275013" y="1281656"/>
                    <a:pt x="-242195" y="1336901"/>
                    <a:pt x="150235" y="1746476"/>
                  </a:cubicBezTo>
                  <a:cubicBezTo>
                    <a:pt x="508375" y="2120808"/>
                    <a:pt x="899853" y="1613126"/>
                    <a:pt x="793173" y="1406433"/>
                  </a:cubicBezTo>
                  <a:cubicBezTo>
                    <a:pt x="686493" y="1198788"/>
                    <a:pt x="581718" y="1072106"/>
                    <a:pt x="717925" y="934946"/>
                  </a:cubicBezTo>
                  <a:cubicBezTo>
                    <a:pt x="925570" y="725396"/>
                    <a:pt x="862705" y="595856"/>
                    <a:pt x="766503" y="456791"/>
                  </a:cubicBezTo>
                  <a:cubicBezTo>
                    <a:pt x="721735" y="392021"/>
                    <a:pt x="751263" y="313916"/>
                    <a:pt x="774123" y="224381"/>
                  </a:cubicBez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F3873E6-F2B2-E85F-608E-76F78016F4ED}"/>
                </a:ext>
              </a:extLst>
            </p:cNvPr>
            <p:cNvSpPr/>
            <p:nvPr/>
          </p:nvSpPr>
          <p:spPr>
            <a:xfrm>
              <a:off x="889595" y="2975531"/>
              <a:ext cx="255698" cy="533400"/>
            </a:xfrm>
            <a:custGeom>
              <a:avLst/>
              <a:gdLst>
                <a:gd name="connsiteX0" fmla="*/ 236260 w 255698"/>
                <a:gd name="connsiteY0" fmla="*/ 0 h 533400"/>
                <a:gd name="connsiteX1" fmla="*/ 54332 w 255698"/>
                <a:gd name="connsiteY1" fmla="*/ 251460 h 533400"/>
                <a:gd name="connsiteX2" fmla="*/ 16232 w 255698"/>
                <a:gd name="connsiteY2" fmla="*/ 533400 h 533400"/>
                <a:gd name="connsiteX3" fmla="*/ 31472 w 255698"/>
                <a:gd name="connsiteY3" fmla="*/ 427673 h 533400"/>
                <a:gd name="connsiteX4" fmla="*/ 58142 w 255698"/>
                <a:gd name="connsiteY4" fmla="*/ 294323 h 533400"/>
                <a:gd name="connsiteX5" fmla="*/ 243880 w 255698"/>
                <a:gd name="connsiteY5" fmla="*/ 112395 h 533400"/>
                <a:gd name="connsiteX6" fmla="*/ 236260 w 255698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698" h="533400">
                  <a:moveTo>
                    <a:pt x="236260" y="0"/>
                  </a:moveTo>
                  <a:cubicBezTo>
                    <a:pt x="236260" y="0"/>
                    <a:pt x="147677" y="186690"/>
                    <a:pt x="54332" y="251460"/>
                  </a:cubicBezTo>
                  <a:cubicBezTo>
                    <a:pt x="-39013" y="315278"/>
                    <a:pt x="16232" y="533400"/>
                    <a:pt x="16232" y="533400"/>
                  </a:cubicBezTo>
                  <a:lnTo>
                    <a:pt x="31472" y="427673"/>
                  </a:lnTo>
                  <a:cubicBezTo>
                    <a:pt x="31472" y="427673"/>
                    <a:pt x="11470" y="338138"/>
                    <a:pt x="58142" y="294323"/>
                  </a:cubicBezTo>
                  <a:cubicBezTo>
                    <a:pt x="104815" y="250508"/>
                    <a:pt x="215305" y="192405"/>
                    <a:pt x="243880" y="112395"/>
                  </a:cubicBezTo>
                  <a:cubicBezTo>
                    <a:pt x="274360" y="31433"/>
                    <a:pt x="236260" y="0"/>
                    <a:pt x="236260" y="0"/>
                  </a:cubicBez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4683FAA-7635-BE2B-E6D8-B65E91EEEBE9}"/>
                </a:ext>
              </a:extLst>
            </p:cNvPr>
            <p:cNvSpPr/>
            <p:nvPr/>
          </p:nvSpPr>
          <p:spPr>
            <a:xfrm>
              <a:off x="1724025" y="2648869"/>
              <a:ext cx="238032" cy="512569"/>
            </a:xfrm>
            <a:custGeom>
              <a:avLst/>
              <a:gdLst>
                <a:gd name="connsiteX0" fmla="*/ 0 w 238032"/>
                <a:gd name="connsiteY0" fmla="*/ 127590 h 512569"/>
                <a:gd name="connsiteX1" fmla="*/ 177165 w 238032"/>
                <a:gd name="connsiteY1" fmla="*/ 350475 h 512569"/>
                <a:gd name="connsiteX2" fmla="*/ 151447 w 238032"/>
                <a:gd name="connsiteY2" fmla="*/ 506685 h 512569"/>
                <a:gd name="connsiteX3" fmla="*/ 213360 w 238032"/>
                <a:gd name="connsiteY3" fmla="*/ 229508 h 512569"/>
                <a:gd name="connsiteX4" fmla="*/ 105728 w 238032"/>
                <a:gd name="connsiteY4" fmla="*/ 15195 h 512569"/>
                <a:gd name="connsiteX5" fmla="*/ 0 w 238032"/>
                <a:gd name="connsiteY5" fmla="*/ 127590 h 5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032" h="512569">
                  <a:moveTo>
                    <a:pt x="0" y="127590"/>
                  </a:moveTo>
                  <a:cubicBezTo>
                    <a:pt x="0" y="127590"/>
                    <a:pt x="68580" y="64725"/>
                    <a:pt x="177165" y="350475"/>
                  </a:cubicBezTo>
                  <a:cubicBezTo>
                    <a:pt x="206692" y="428580"/>
                    <a:pt x="85725" y="460013"/>
                    <a:pt x="151447" y="506685"/>
                  </a:cubicBezTo>
                  <a:cubicBezTo>
                    <a:pt x="217170" y="553358"/>
                    <a:pt x="271463" y="309518"/>
                    <a:pt x="213360" y="229508"/>
                  </a:cubicBezTo>
                  <a:cubicBezTo>
                    <a:pt x="155258" y="149498"/>
                    <a:pt x="106680" y="82823"/>
                    <a:pt x="105728" y="15195"/>
                  </a:cubicBezTo>
                  <a:cubicBezTo>
                    <a:pt x="104775" y="-52432"/>
                    <a:pt x="0" y="127590"/>
                    <a:pt x="0" y="127590"/>
                  </a:cubicBezTo>
                  <a:close/>
                </a:path>
              </a:pathLst>
            </a:custGeom>
            <a:solidFill>
              <a:srgbClr val="1425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79A3CFE-4422-CA4C-B415-17A1ED296268}"/>
                </a:ext>
              </a:extLst>
            </p:cNvPr>
            <p:cNvSpPr/>
            <p:nvPr/>
          </p:nvSpPr>
          <p:spPr>
            <a:xfrm>
              <a:off x="500286" y="3562496"/>
              <a:ext cx="266251" cy="266690"/>
            </a:xfrm>
            <a:custGeom>
              <a:avLst/>
              <a:gdLst>
                <a:gd name="connsiteX0" fmla="*/ 185513 w 266251"/>
                <a:gd name="connsiteY0" fmla="*/ 265523 h 266690"/>
                <a:gd name="connsiteX1" fmla="*/ 15016 w 266251"/>
                <a:gd name="connsiteY1" fmla="*/ 212183 h 266690"/>
                <a:gd name="connsiteX2" fmla="*/ 728 w 266251"/>
                <a:gd name="connsiteY2" fmla="*/ 185513 h 266690"/>
                <a:gd name="connsiteX3" fmla="*/ 54068 w 266251"/>
                <a:gd name="connsiteY3" fmla="*/ 15016 h 266690"/>
                <a:gd name="connsiteX4" fmla="*/ 80738 w 266251"/>
                <a:gd name="connsiteY4" fmla="*/ 728 h 266690"/>
                <a:gd name="connsiteX5" fmla="*/ 251236 w 266251"/>
                <a:gd name="connsiteY5" fmla="*/ 54068 h 266690"/>
                <a:gd name="connsiteX6" fmla="*/ 265523 w 266251"/>
                <a:gd name="connsiteY6" fmla="*/ 80738 h 266690"/>
                <a:gd name="connsiteX7" fmla="*/ 212183 w 266251"/>
                <a:gd name="connsiteY7" fmla="*/ 251236 h 266690"/>
                <a:gd name="connsiteX8" fmla="*/ 185513 w 266251"/>
                <a:gd name="connsiteY8" fmla="*/ 265523 h 266690"/>
                <a:gd name="connsiteX9" fmla="*/ 48353 w 266251"/>
                <a:gd name="connsiteY9" fmla="*/ 178846 h 266690"/>
                <a:gd name="connsiteX10" fmla="*/ 178846 w 266251"/>
                <a:gd name="connsiteY10" fmla="*/ 219803 h 266690"/>
                <a:gd name="connsiteX11" fmla="*/ 219803 w 266251"/>
                <a:gd name="connsiteY11" fmla="*/ 89311 h 266690"/>
                <a:gd name="connsiteX12" fmla="*/ 89311 w 266251"/>
                <a:gd name="connsiteY12" fmla="*/ 48353 h 266690"/>
                <a:gd name="connsiteX13" fmla="*/ 48353 w 266251"/>
                <a:gd name="connsiteY13" fmla="*/ 178846 h 26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251" h="266690">
                  <a:moveTo>
                    <a:pt x="185513" y="265523"/>
                  </a:moveTo>
                  <a:lnTo>
                    <a:pt x="15016" y="212183"/>
                  </a:lnTo>
                  <a:cubicBezTo>
                    <a:pt x="3586" y="208373"/>
                    <a:pt x="-2129" y="196943"/>
                    <a:pt x="728" y="185513"/>
                  </a:cubicBezTo>
                  <a:lnTo>
                    <a:pt x="54068" y="15016"/>
                  </a:lnTo>
                  <a:cubicBezTo>
                    <a:pt x="57878" y="3586"/>
                    <a:pt x="69308" y="-2129"/>
                    <a:pt x="80738" y="728"/>
                  </a:cubicBezTo>
                  <a:lnTo>
                    <a:pt x="251236" y="54068"/>
                  </a:lnTo>
                  <a:cubicBezTo>
                    <a:pt x="262666" y="57878"/>
                    <a:pt x="268381" y="69308"/>
                    <a:pt x="265523" y="80738"/>
                  </a:cubicBezTo>
                  <a:lnTo>
                    <a:pt x="212183" y="251236"/>
                  </a:lnTo>
                  <a:cubicBezTo>
                    <a:pt x="208373" y="263618"/>
                    <a:pt x="196943" y="269333"/>
                    <a:pt x="185513" y="265523"/>
                  </a:cubicBezTo>
                  <a:close/>
                  <a:moveTo>
                    <a:pt x="48353" y="178846"/>
                  </a:moveTo>
                  <a:lnTo>
                    <a:pt x="178846" y="219803"/>
                  </a:lnTo>
                  <a:lnTo>
                    <a:pt x="219803" y="89311"/>
                  </a:lnTo>
                  <a:lnTo>
                    <a:pt x="89311" y="48353"/>
                  </a:lnTo>
                  <a:lnTo>
                    <a:pt x="48353" y="178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D3DCD9-2F2B-2773-A4E5-65A5134F46D4}"/>
                </a:ext>
              </a:extLst>
            </p:cNvPr>
            <p:cNvSpPr/>
            <p:nvPr/>
          </p:nvSpPr>
          <p:spPr>
            <a:xfrm>
              <a:off x="714375" y="5033884"/>
              <a:ext cx="236220" cy="236220"/>
            </a:xfrm>
            <a:custGeom>
              <a:avLst/>
              <a:gdLst>
                <a:gd name="connsiteX0" fmla="*/ 118110 w 236220"/>
                <a:gd name="connsiteY0" fmla="*/ 236220 h 236220"/>
                <a:gd name="connsiteX1" fmla="*/ 0 w 236220"/>
                <a:gd name="connsiteY1" fmla="*/ 118110 h 236220"/>
                <a:gd name="connsiteX2" fmla="*/ 118110 w 236220"/>
                <a:gd name="connsiteY2" fmla="*/ 0 h 236220"/>
                <a:gd name="connsiteX3" fmla="*/ 236220 w 236220"/>
                <a:gd name="connsiteY3" fmla="*/ 118110 h 236220"/>
                <a:gd name="connsiteX4" fmla="*/ 118110 w 236220"/>
                <a:gd name="connsiteY4" fmla="*/ 236220 h 236220"/>
                <a:gd name="connsiteX5" fmla="*/ 118110 w 236220"/>
                <a:gd name="connsiteY5" fmla="*/ 49530 h 236220"/>
                <a:gd name="connsiteX6" fmla="*/ 48577 w 236220"/>
                <a:gd name="connsiteY6" fmla="*/ 119063 h 236220"/>
                <a:gd name="connsiteX7" fmla="*/ 118110 w 236220"/>
                <a:gd name="connsiteY7" fmla="*/ 188595 h 236220"/>
                <a:gd name="connsiteX8" fmla="*/ 187642 w 236220"/>
                <a:gd name="connsiteY8" fmla="*/ 119063 h 236220"/>
                <a:gd name="connsiteX9" fmla="*/ 118110 w 236220"/>
                <a:gd name="connsiteY9" fmla="*/ 49530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220" h="236220">
                  <a:moveTo>
                    <a:pt x="118110" y="236220"/>
                  </a:moveTo>
                  <a:cubicBezTo>
                    <a:pt x="53340" y="236220"/>
                    <a:pt x="0" y="182880"/>
                    <a:pt x="0" y="118110"/>
                  </a:cubicBezTo>
                  <a:cubicBezTo>
                    <a:pt x="0" y="53340"/>
                    <a:pt x="53340" y="0"/>
                    <a:pt x="118110" y="0"/>
                  </a:cubicBezTo>
                  <a:cubicBezTo>
                    <a:pt x="182880" y="0"/>
                    <a:pt x="236220" y="53340"/>
                    <a:pt x="236220" y="118110"/>
                  </a:cubicBezTo>
                  <a:cubicBezTo>
                    <a:pt x="236220" y="183833"/>
                    <a:pt x="182880" y="236220"/>
                    <a:pt x="118110" y="236220"/>
                  </a:cubicBezTo>
                  <a:close/>
                  <a:moveTo>
                    <a:pt x="118110" y="49530"/>
                  </a:moveTo>
                  <a:cubicBezTo>
                    <a:pt x="80010" y="49530"/>
                    <a:pt x="48577" y="80963"/>
                    <a:pt x="48577" y="119063"/>
                  </a:cubicBezTo>
                  <a:cubicBezTo>
                    <a:pt x="48577" y="157163"/>
                    <a:pt x="80010" y="188595"/>
                    <a:pt x="118110" y="188595"/>
                  </a:cubicBezTo>
                  <a:cubicBezTo>
                    <a:pt x="156210" y="188595"/>
                    <a:pt x="187642" y="157163"/>
                    <a:pt x="187642" y="119063"/>
                  </a:cubicBezTo>
                  <a:cubicBezTo>
                    <a:pt x="186690" y="80010"/>
                    <a:pt x="156210" y="49530"/>
                    <a:pt x="118110" y="495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CD5F2B5-D4EF-B543-3F46-DAC4C700C6DC}"/>
                </a:ext>
              </a:extLst>
            </p:cNvPr>
            <p:cNvSpPr/>
            <p:nvPr/>
          </p:nvSpPr>
          <p:spPr>
            <a:xfrm>
              <a:off x="3710940" y="5146279"/>
              <a:ext cx="291465" cy="291465"/>
            </a:xfrm>
            <a:custGeom>
              <a:avLst/>
              <a:gdLst>
                <a:gd name="connsiteX0" fmla="*/ 145732 w 291465"/>
                <a:gd name="connsiteY0" fmla="*/ 291465 h 291465"/>
                <a:gd name="connsiteX1" fmla="*/ 0 w 291465"/>
                <a:gd name="connsiteY1" fmla="*/ 145732 h 291465"/>
                <a:gd name="connsiteX2" fmla="*/ 145732 w 291465"/>
                <a:gd name="connsiteY2" fmla="*/ 0 h 291465"/>
                <a:gd name="connsiteX3" fmla="*/ 291465 w 291465"/>
                <a:gd name="connsiteY3" fmla="*/ 145732 h 291465"/>
                <a:gd name="connsiteX4" fmla="*/ 145732 w 291465"/>
                <a:gd name="connsiteY4" fmla="*/ 291465 h 291465"/>
                <a:gd name="connsiteX5" fmla="*/ 145732 w 291465"/>
                <a:gd name="connsiteY5" fmla="*/ 60960 h 291465"/>
                <a:gd name="connsiteX6" fmla="*/ 60007 w 291465"/>
                <a:gd name="connsiteY6" fmla="*/ 145732 h 291465"/>
                <a:gd name="connsiteX7" fmla="*/ 145732 w 291465"/>
                <a:gd name="connsiteY7" fmla="*/ 231457 h 291465"/>
                <a:gd name="connsiteX8" fmla="*/ 230505 w 291465"/>
                <a:gd name="connsiteY8" fmla="*/ 145732 h 291465"/>
                <a:gd name="connsiteX9" fmla="*/ 145732 w 291465"/>
                <a:gd name="connsiteY9" fmla="*/ 60960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5" h="291465">
                  <a:moveTo>
                    <a:pt x="145732" y="291465"/>
                  </a:moveTo>
                  <a:cubicBezTo>
                    <a:pt x="65722" y="291465"/>
                    <a:pt x="0" y="225742"/>
                    <a:pt x="0" y="145732"/>
                  </a:cubicBezTo>
                  <a:cubicBezTo>
                    <a:pt x="0" y="65722"/>
                    <a:pt x="65722" y="0"/>
                    <a:pt x="145732" y="0"/>
                  </a:cubicBezTo>
                  <a:cubicBezTo>
                    <a:pt x="225742" y="0"/>
                    <a:pt x="291465" y="65722"/>
                    <a:pt x="291465" y="145732"/>
                  </a:cubicBezTo>
                  <a:cubicBezTo>
                    <a:pt x="291465" y="226695"/>
                    <a:pt x="226695" y="291465"/>
                    <a:pt x="145732" y="291465"/>
                  </a:cubicBezTo>
                  <a:close/>
                  <a:moveTo>
                    <a:pt x="145732" y="60960"/>
                  </a:moveTo>
                  <a:cubicBezTo>
                    <a:pt x="99060" y="60960"/>
                    <a:pt x="60007" y="99060"/>
                    <a:pt x="60007" y="145732"/>
                  </a:cubicBezTo>
                  <a:cubicBezTo>
                    <a:pt x="60007" y="192405"/>
                    <a:pt x="98107" y="231457"/>
                    <a:pt x="145732" y="231457"/>
                  </a:cubicBezTo>
                  <a:cubicBezTo>
                    <a:pt x="192405" y="231457"/>
                    <a:pt x="230505" y="193357"/>
                    <a:pt x="230505" y="145732"/>
                  </a:cubicBezTo>
                  <a:cubicBezTo>
                    <a:pt x="231457" y="99060"/>
                    <a:pt x="192405" y="60960"/>
                    <a:pt x="145732" y="609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34CADDB8-CC80-3652-E5B0-972014AAF643}"/>
                </a:ext>
              </a:extLst>
            </p:cNvPr>
            <p:cNvSpPr/>
            <p:nvPr/>
          </p:nvSpPr>
          <p:spPr>
            <a:xfrm>
              <a:off x="2348865" y="5076746"/>
              <a:ext cx="688657" cy="9525"/>
            </a:xfrm>
            <a:custGeom>
              <a:avLst/>
              <a:gdLst>
                <a:gd name="connsiteX0" fmla="*/ 0 w 688657"/>
                <a:gd name="connsiteY0" fmla="*/ 0 h 9525"/>
                <a:gd name="connsiteX1" fmla="*/ 688657 w 68865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8657" h="9525">
                  <a:moveTo>
                    <a:pt x="0" y="0"/>
                  </a:moveTo>
                  <a:cubicBezTo>
                    <a:pt x="33338" y="0"/>
                    <a:pt x="688657" y="0"/>
                    <a:pt x="688657" y="0"/>
                  </a:cubicBezTo>
                </a:path>
              </a:pathLst>
            </a:custGeom>
            <a:noFill/>
            <a:ln w="901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20E3DE5-48F8-0435-6B6A-B4C9939EA32D}"/>
                </a:ext>
              </a:extLst>
            </p:cNvPr>
            <p:cNvSpPr/>
            <p:nvPr/>
          </p:nvSpPr>
          <p:spPr>
            <a:xfrm>
              <a:off x="610552" y="5630149"/>
              <a:ext cx="457200" cy="9525"/>
            </a:xfrm>
            <a:custGeom>
              <a:avLst/>
              <a:gdLst>
                <a:gd name="connsiteX0" fmla="*/ 0 w 457200"/>
                <a:gd name="connsiteY0" fmla="*/ 0 h 9525"/>
                <a:gd name="connsiteX1" fmla="*/ 457200 w 457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200" h="9525">
                  <a:moveTo>
                    <a:pt x="0" y="0"/>
                  </a:moveTo>
                  <a:cubicBezTo>
                    <a:pt x="33338" y="0"/>
                    <a:pt x="457200" y="0"/>
                    <a:pt x="457200" y="0"/>
                  </a:cubicBezTo>
                </a:path>
              </a:pathLst>
            </a:custGeom>
            <a:noFill/>
            <a:ln w="901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3A5B05E-6059-9E9C-FC22-4975E545484F}"/>
                </a:ext>
              </a:extLst>
            </p:cNvPr>
            <p:cNvSpPr/>
            <p:nvPr/>
          </p:nvSpPr>
          <p:spPr>
            <a:xfrm>
              <a:off x="3464242" y="5685394"/>
              <a:ext cx="457200" cy="9525"/>
            </a:xfrm>
            <a:custGeom>
              <a:avLst/>
              <a:gdLst>
                <a:gd name="connsiteX0" fmla="*/ 0 w 457200"/>
                <a:gd name="connsiteY0" fmla="*/ 0 h 9525"/>
                <a:gd name="connsiteX1" fmla="*/ 457200 w 457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200" h="9525">
                  <a:moveTo>
                    <a:pt x="0" y="0"/>
                  </a:moveTo>
                  <a:cubicBezTo>
                    <a:pt x="33338" y="0"/>
                    <a:pt x="457200" y="0"/>
                    <a:pt x="457200" y="0"/>
                  </a:cubicBezTo>
                </a:path>
              </a:pathLst>
            </a:custGeom>
            <a:noFill/>
            <a:ln w="901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E566C2C-DC96-F701-52D5-FCF467954AEB}"/>
                </a:ext>
              </a:extLst>
            </p:cNvPr>
            <p:cNvSpPr/>
            <p:nvPr/>
          </p:nvSpPr>
          <p:spPr>
            <a:xfrm>
              <a:off x="531494" y="3282236"/>
              <a:ext cx="457200" cy="9525"/>
            </a:xfrm>
            <a:custGeom>
              <a:avLst/>
              <a:gdLst>
                <a:gd name="connsiteX0" fmla="*/ 0 w 457200"/>
                <a:gd name="connsiteY0" fmla="*/ 0 h 9525"/>
                <a:gd name="connsiteX1" fmla="*/ 457200 w 457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200" h="9525">
                  <a:moveTo>
                    <a:pt x="0" y="0"/>
                  </a:moveTo>
                  <a:cubicBezTo>
                    <a:pt x="33338" y="0"/>
                    <a:pt x="457200" y="0"/>
                    <a:pt x="457200" y="0"/>
                  </a:cubicBezTo>
                </a:path>
              </a:pathLst>
            </a:custGeom>
            <a:noFill/>
            <a:ln w="901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44DD4B4F-0D77-6EA3-308E-30BCB85A31DB}"/>
                </a:ext>
              </a:extLst>
            </p:cNvPr>
            <p:cNvSpPr/>
            <p:nvPr/>
          </p:nvSpPr>
          <p:spPr>
            <a:xfrm>
              <a:off x="597217" y="4777661"/>
              <a:ext cx="85724" cy="85725"/>
            </a:xfrm>
            <a:custGeom>
              <a:avLst/>
              <a:gdLst>
                <a:gd name="connsiteX0" fmla="*/ 85725 w 85724"/>
                <a:gd name="connsiteY0" fmla="*/ 42863 h 85725"/>
                <a:gd name="connsiteX1" fmla="*/ 42862 w 85724"/>
                <a:gd name="connsiteY1" fmla="*/ 85725 h 85725"/>
                <a:gd name="connsiteX2" fmla="*/ 0 w 85724"/>
                <a:gd name="connsiteY2" fmla="*/ 42863 h 85725"/>
                <a:gd name="connsiteX3" fmla="*/ 42862 w 85724"/>
                <a:gd name="connsiteY3" fmla="*/ 0 h 85725"/>
                <a:gd name="connsiteX4" fmla="*/ 85725 w 85724"/>
                <a:gd name="connsiteY4" fmla="*/ 4286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4" h="85725">
                  <a:moveTo>
                    <a:pt x="85725" y="42863"/>
                  </a:moveTo>
                  <a:cubicBezTo>
                    <a:pt x="85725" y="66675"/>
                    <a:pt x="66675" y="85725"/>
                    <a:pt x="42862" y="85725"/>
                  </a:cubicBezTo>
                  <a:cubicBezTo>
                    <a:pt x="19050" y="85725"/>
                    <a:pt x="0" y="66675"/>
                    <a:pt x="0" y="42863"/>
                  </a:cubicBezTo>
                  <a:cubicBezTo>
                    <a:pt x="0" y="19050"/>
                    <a:pt x="19050" y="0"/>
                    <a:pt x="42862" y="0"/>
                  </a:cubicBezTo>
                  <a:cubicBezTo>
                    <a:pt x="66675" y="0"/>
                    <a:pt x="85725" y="19050"/>
                    <a:pt x="85725" y="42863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87E064C-9B0B-33A4-31AD-0F9F5E2657D7}"/>
                </a:ext>
              </a:extLst>
            </p:cNvPr>
            <p:cNvSpPr/>
            <p:nvPr/>
          </p:nvSpPr>
          <p:spPr>
            <a:xfrm>
              <a:off x="2396490" y="4727146"/>
              <a:ext cx="85725" cy="85757"/>
            </a:xfrm>
            <a:custGeom>
              <a:avLst/>
              <a:gdLst>
                <a:gd name="connsiteX0" fmla="*/ 85725 w 85725"/>
                <a:gd name="connsiteY0" fmla="*/ 42895 h 85757"/>
                <a:gd name="connsiteX1" fmla="*/ 42863 w 85725"/>
                <a:gd name="connsiteY1" fmla="*/ 85758 h 85757"/>
                <a:gd name="connsiteX2" fmla="*/ 0 w 85725"/>
                <a:gd name="connsiteY2" fmla="*/ 42895 h 85757"/>
                <a:gd name="connsiteX3" fmla="*/ 42863 w 85725"/>
                <a:gd name="connsiteY3" fmla="*/ 33 h 85757"/>
                <a:gd name="connsiteX4" fmla="*/ 85725 w 85725"/>
                <a:gd name="connsiteY4" fmla="*/ 42895 h 8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57">
                  <a:moveTo>
                    <a:pt x="85725" y="42895"/>
                  </a:moveTo>
                  <a:cubicBezTo>
                    <a:pt x="85725" y="66708"/>
                    <a:pt x="66675" y="85758"/>
                    <a:pt x="42863" y="85758"/>
                  </a:cubicBezTo>
                  <a:cubicBezTo>
                    <a:pt x="19050" y="85758"/>
                    <a:pt x="0" y="66708"/>
                    <a:pt x="0" y="42895"/>
                  </a:cubicBezTo>
                  <a:cubicBezTo>
                    <a:pt x="0" y="19083"/>
                    <a:pt x="19050" y="33"/>
                    <a:pt x="42863" y="33"/>
                  </a:cubicBezTo>
                  <a:cubicBezTo>
                    <a:pt x="65722" y="-920"/>
                    <a:pt x="85725" y="19083"/>
                    <a:pt x="85725" y="42895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B2F980D-B23B-4459-CEC0-5B2D70F8DF43}"/>
                </a:ext>
              </a:extLst>
            </p:cNvPr>
            <p:cNvSpPr/>
            <p:nvPr/>
          </p:nvSpPr>
          <p:spPr>
            <a:xfrm>
              <a:off x="4048125" y="4555729"/>
              <a:ext cx="85725" cy="85725"/>
            </a:xfrm>
            <a:custGeom>
              <a:avLst/>
              <a:gdLst>
                <a:gd name="connsiteX0" fmla="*/ 85725 w 85725"/>
                <a:gd name="connsiteY0" fmla="*/ 42863 h 85725"/>
                <a:gd name="connsiteX1" fmla="*/ 42863 w 85725"/>
                <a:gd name="connsiteY1" fmla="*/ 85725 h 85725"/>
                <a:gd name="connsiteX2" fmla="*/ 0 w 85725"/>
                <a:gd name="connsiteY2" fmla="*/ 42863 h 85725"/>
                <a:gd name="connsiteX3" fmla="*/ 42863 w 85725"/>
                <a:gd name="connsiteY3" fmla="*/ 0 h 85725"/>
                <a:gd name="connsiteX4" fmla="*/ 85725 w 85725"/>
                <a:gd name="connsiteY4" fmla="*/ 4286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725" y="42863"/>
                  </a:moveTo>
                  <a:cubicBezTo>
                    <a:pt x="85725" y="66675"/>
                    <a:pt x="66675" y="85725"/>
                    <a:pt x="42863" y="85725"/>
                  </a:cubicBezTo>
                  <a:cubicBezTo>
                    <a:pt x="19050" y="85725"/>
                    <a:pt x="0" y="66675"/>
                    <a:pt x="0" y="42863"/>
                  </a:cubicBezTo>
                  <a:cubicBezTo>
                    <a:pt x="0" y="19050"/>
                    <a:pt x="19050" y="0"/>
                    <a:pt x="42863" y="0"/>
                  </a:cubicBezTo>
                  <a:cubicBezTo>
                    <a:pt x="66675" y="0"/>
                    <a:pt x="85725" y="19050"/>
                    <a:pt x="85725" y="42863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B3E7E079-4BFE-C20F-A861-624E4733E8E4}"/>
                </a:ext>
              </a:extLst>
            </p:cNvPr>
            <p:cNvSpPr/>
            <p:nvPr/>
          </p:nvSpPr>
          <p:spPr>
            <a:xfrm>
              <a:off x="4034790" y="5511086"/>
              <a:ext cx="85725" cy="85725"/>
            </a:xfrm>
            <a:custGeom>
              <a:avLst/>
              <a:gdLst>
                <a:gd name="connsiteX0" fmla="*/ 85725 w 85725"/>
                <a:gd name="connsiteY0" fmla="*/ 42863 h 85725"/>
                <a:gd name="connsiteX1" fmla="*/ 42863 w 85725"/>
                <a:gd name="connsiteY1" fmla="*/ 85725 h 85725"/>
                <a:gd name="connsiteX2" fmla="*/ 0 w 85725"/>
                <a:gd name="connsiteY2" fmla="*/ 42863 h 85725"/>
                <a:gd name="connsiteX3" fmla="*/ 42863 w 85725"/>
                <a:gd name="connsiteY3" fmla="*/ 0 h 85725"/>
                <a:gd name="connsiteX4" fmla="*/ 85725 w 85725"/>
                <a:gd name="connsiteY4" fmla="*/ 4286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725" y="42863"/>
                  </a:moveTo>
                  <a:cubicBezTo>
                    <a:pt x="85725" y="66675"/>
                    <a:pt x="66675" y="85725"/>
                    <a:pt x="42863" y="85725"/>
                  </a:cubicBezTo>
                  <a:cubicBezTo>
                    <a:pt x="19050" y="85725"/>
                    <a:pt x="0" y="66675"/>
                    <a:pt x="0" y="42863"/>
                  </a:cubicBezTo>
                  <a:cubicBezTo>
                    <a:pt x="0" y="19050"/>
                    <a:pt x="19050" y="0"/>
                    <a:pt x="42863" y="0"/>
                  </a:cubicBezTo>
                  <a:cubicBezTo>
                    <a:pt x="66675" y="0"/>
                    <a:pt x="85725" y="19050"/>
                    <a:pt x="85725" y="42863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10D8711D-849F-0626-E18A-9531801E0649}"/>
                </a:ext>
              </a:extLst>
            </p:cNvPr>
            <p:cNvSpPr/>
            <p:nvPr/>
          </p:nvSpPr>
          <p:spPr>
            <a:xfrm>
              <a:off x="505777" y="2785984"/>
              <a:ext cx="85725" cy="85725"/>
            </a:xfrm>
            <a:custGeom>
              <a:avLst/>
              <a:gdLst>
                <a:gd name="connsiteX0" fmla="*/ 85725 w 85725"/>
                <a:gd name="connsiteY0" fmla="*/ 42863 h 85725"/>
                <a:gd name="connsiteX1" fmla="*/ 42863 w 85725"/>
                <a:gd name="connsiteY1" fmla="*/ 85725 h 85725"/>
                <a:gd name="connsiteX2" fmla="*/ 0 w 85725"/>
                <a:gd name="connsiteY2" fmla="*/ 42863 h 85725"/>
                <a:gd name="connsiteX3" fmla="*/ 42863 w 85725"/>
                <a:gd name="connsiteY3" fmla="*/ 0 h 85725"/>
                <a:gd name="connsiteX4" fmla="*/ 85725 w 85725"/>
                <a:gd name="connsiteY4" fmla="*/ 4286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725" y="42863"/>
                  </a:moveTo>
                  <a:cubicBezTo>
                    <a:pt x="85725" y="66675"/>
                    <a:pt x="66675" y="85725"/>
                    <a:pt x="42863" y="85725"/>
                  </a:cubicBezTo>
                  <a:cubicBezTo>
                    <a:pt x="19050" y="85725"/>
                    <a:pt x="0" y="66675"/>
                    <a:pt x="0" y="42863"/>
                  </a:cubicBezTo>
                  <a:cubicBezTo>
                    <a:pt x="0" y="19050"/>
                    <a:pt x="19050" y="0"/>
                    <a:pt x="42863" y="0"/>
                  </a:cubicBezTo>
                  <a:cubicBezTo>
                    <a:pt x="66675" y="0"/>
                    <a:pt x="85725" y="19050"/>
                    <a:pt x="85725" y="42863"/>
                  </a:cubicBezTo>
                  <a:close/>
                </a:path>
              </a:pathLst>
            </a:custGeom>
            <a:solidFill>
              <a:srgbClr val="FFFFFF">
                <a:alpha val="2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8AC7B820-6695-9670-4191-7A544D0B34DF}"/>
              </a:ext>
            </a:extLst>
          </p:cNvPr>
          <p:cNvGrpSpPr/>
          <p:nvPr/>
        </p:nvGrpSpPr>
        <p:grpSpPr>
          <a:xfrm>
            <a:off x="6514375" y="2050777"/>
            <a:ext cx="5684734" cy="4833343"/>
            <a:chOff x="5943095" y="1584413"/>
            <a:chExt cx="6218683" cy="5287323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561D2D2-7744-7829-600D-A05F94D7AF11}"/>
                </a:ext>
              </a:extLst>
            </p:cNvPr>
            <p:cNvSpPr/>
            <p:nvPr/>
          </p:nvSpPr>
          <p:spPr>
            <a:xfrm>
              <a:off x="9712054" y="2997141"/>
              <a:ext cx="2179499" cy="2731334"/>
            </a:xfrm>
            <a:custGeom>
              <a:avLst/>
              <a:gdLst>
                <a:gd name="connsiteX0" fmla="*/ 1857665 w 2179499"/>
                <a:gd name="connsiteY0" fmla="*/ 2730314 h 2731334"/>
                <a:gd name="connsiteX1" fmla="*/ 102092 w 2179499"/>
                <a:gd name="connsiteY1" fmla="*/ 2503655 h 2731334"/>
                <a:gd name="connsiteX2" fmla="*/ 440 w 2179499"/>
                <a:gd name="connsiteY2" fmla="*/ 2380023 h 2731334"/>
                <a:gd name="connsiteX3" fmla="*/ 174898 w 2179499"/>
                <a:gd name="connsiteY3" fmla="*/ 386803 h 2731334"/>
                <a:gd name="connsiteX4" fmla="*/ 551288 w 2179499"/>
                <a:gd name="connsiteY4" fmla="*/ 796 h 2731334"/>
                <a:gd name="connsiteX5" fmla="*/ 1771123 w 2179499"/>
                <a:gd name="connsiteY5" fmla="*/ 178002 h 2731334"/>
                <a:gd name="connsiteX6" fmla="*/ 2176361 w 2179499"/>
                <a:gd name="connsiteY6" fmla="*/ 717861 h 2731334"/>
                <a:gd name="connsiteX7" fmla="*/ 1977176 w 2179499"/>
                <a:gd name="connsiteY7" fmla="*/ 2635529 h 2731334"/>
                <a:gd name="connsiteX8" fmla="*/ 1857665 w 2179499"/>
                <a:gd name="connsiteY8" fmla="*/ 2730314 h 273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9499" h="2731334">
                  <a:moveTo>
                    <a:pt x="1857665" y="2730314"/>
                  </a:moveTo>
                  <a:lnTo>
                    <a:pt x="102092" y="2503655"/>
                  </a:lnTo>
                  <a:cubicBezTo>
                    <a:pt x="41650" y="2495413"/>
                    <a:pt x="-5055" y="2440466"/>
                    <a:pt x="440" y="2380023"/>
                  </a:cubicBezTo>
                  <a:lnTo>
                    <a:pt x="174898" y="386803"/>
                  </a:lnTo>
                  <a:cubicBezTo>
                    <a:pt x="174898" y="43381"/>
                    <a:pt x="490846" y="-7446"/>
                    <a:pt x="551288" y="796"/>
                  </a:cubicBezTo>
                  <a:lnTo>
                    <a:pt x="1771123" y="178002"/>
                  </a:lnTo>
                  <a:cubicBezTo>
                    <a:pt x="2220319" y="199981"/>
                    <a:pt x="2181855" y="657419"/>
                    <a:pt x="2176361" y="717861"/>
                  </a:cubicBezTo>
                  <a:lnTo>
                    <a:pt x="1977176" y="2635529"/>
                  </a:lnTo>
                  <a:cubicBezTo>
                    <a:pt x="1973055" y="2695972"/>
                    <a:pt x="1918108" y="2738556"/>
                    <a:pt x="1857665" y="2730314"/>
                  </a:cubicBezTo>
                  <a:close/>
                </a:path>
              </a:pathLst>
            </a:custGeom>
            <a:solidFill>
              <a:srgbClr val="17388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F9472E-146F-C320-4516-22AEC094FAA1}"/>
                </a:ext>
              </a:extLst>
            </p:cNvPr>
            <p:cNvSpPr/>
            <p:nvPr/>
          </p:nvSpPr>
          <p:spPr>
            <a:xfrm>
              <a:off x="10330155" y="2683543"/>
              <a:ext cx="204495" cy="435279"/>
            </a:xfrm>
            <a:custGeom>
              <a:avLst/>
              <a:gdLst>
                <a:gd name="connsiteX0" fmla="*/ 48576 w 204495"/>
                <a:gd name="connsiteY0" fmla="*/ 435279 h 435279"/>
                <a:gd name="connsiteX1" fmla="*/ 194187 w 204495"/>
                <a:gd name="connsiteY1" fmla="*/ 105594 h 435279"/>
                <a:gd name="connsiteX2" fmla="*/ 48576 w 204495"/>
                <a:gd name="connsiteY2" fmla="*/ 435279 h 4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495" h="435279">
                  <a:moveTo>
                    <a:pt x="48576" y="435279"/>
                  </a:moveTo>
                  <a:cubicBezTo>
                    <a:pt x="48576" y="435279"/>
                    <a:pt x="251882" y="347363"/>
                    <a:pt x="194187" y="105594"/>
                  </a:cubicBezTo>
                  <a:cubicBezTo>
                    <a:pt x="137866" y="-137549"/>
                    <a:pt x="-101155" y="67131"/>
                    <a:pt x="48576" y="435279"/>
                  </a:cubicBezTo>
                  <a:close/>
                </a:path>
              </a:pathLst>
            </a:custGeom>
            <a:solidFill>
              <a:srgbClr val="14258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5D4EAE1-8AEB-2B96-DBED-3B2BC4F63170}"/>
                </a:ext>
              </a:extLst>
            </p:cNvPr>
            <p:cNvSpPr/>
            <p:nvPr/>
          </p:nvSpPr>
          <p:spPr>
            <a:xfrm>
              <a:off x="9300343" y="3513722"/>
              <a:ext cx="659457" cy="1171416"/>
            </a:xfrm>
            <a:custGeom>
              <a:avLst/>
              <a:gdLst>
                <a:gd name="connsiteX0" fmla="*/ 633315 w 659457"/>
                <a:gd name="connsiteY0" fmla="*/ 274086 h 1171416"/>
                <a:gd name="connsiteX1" fmla="*/ 222582 w 659457"/>
                <a:gd name="connsiteY1" fmla="*/ 1140883 h 1171416"/>
                <a:gd name="connsiteX2" fmla="*/ 122303 w 659457"/>
                <a:gd name="connsiteY2" fmla="*/ 1160114 h 1171416"/>
                <a:gd name="connsiteX3" fmla="*/ 96203 w 659457"/>
                <a:gd name="connsiteY3" fmla="*/ 1147751 h 1171416"/>
                <a:gd name="connsiteX4" fmla="*/ 4165 w 659457"/>
                <a:gd name="connsiteY4" fmla="*/ 981535 h 1171416"/>
                <a:gd name="connsiteX5" fmla="*/ 285771 w 659457"/>
                <a:gd name="connsiteY5" fmla="*/ 188917 h 1171416"/>
                <a:gd name="connsiteX6" fmla="*/ 603093 w 659457"/>
                <a:gd name="connsiteY6" fmla="*/ 36438 h 1171416"/>
                <a:gd name="connsiteX7" fmla="*/ 633315 w 659457"/>
                <a:gd name="connsiteY7" fmla="*/ 274086 h 117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457" h="1171416">
                  <a:moveTo>
                    <a:pt x="633315" y="274086"/>
                  </a:moveTo>
                  <a:lnTo>
                    <a:pt x="222582" y="1140883"/>
                  </a:lnTo>
                  <a:cubicBezTo>
                    <a:pt x="207471" y="1172477"/>
                    <a:pt x="164887" y="1180719"/>
                    <a:pt x="122303" y="1160114"/>
                  </a:cubicBezTo>
                  <a:lnTo>
                    <a:pt x="96203" y="1147751"/>
                  </a:lnTo>
                  <a:cubicBezTo>
                    <a:pt x="27518" y="1113409"/>
                    <a:pt x="-13692" y="1036482"/>
                    <a:pt x="4165" y="981535"/>
                  </a:cubicBezTo>
                  <a:lnTo>
                    <a:pt x="285771" y="188917"/>
                  </a:lnTo>
                  <a:cubicBezTo>
                    <a:pt x="285771" y="188917"/>
                    <a:pt x="395666" y="-99557"/>
                    <a:pt x="603093" y="36438"/>
                  </a:cubicBezTo>
                  <a:cubicBezTo>
                    <a:pt x="708867" y="103748"/>
                    <a:pt x="633315" y="274086"/>
                    <a:pt x="633315" y="274086"/>
                  </a:cubicBez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0998E5-CAAA-D070-11EB-995FBA112BF8}"/>
                </a:ext>
              </a:extLst>
            </p:cNvPr>
            <p:cNvSpPr/>
            <p:nvPr/>
          </p:nvSpPr>
          <p:spPr>
            <a:xfrm>
              <a:off x="9581201" y="3335865"/>
              <a:ext cx="1422558" cy="1740467"/>
            </a:xfrm>
            <a:custGeom>
              <a:avLst/>
              <a:gdLst>
                <a:gd name="connsiteX0" fmla="*/ 603841 w 1422558"/>
                <a:gd name="connsiteY0" fmla="*/ 1740462 h 1740467"/>
                <a:gd name="connsiteX1" fmla="*/ 87334 w 1422558"/>
                <a:gd name="connsiteY1" fmla="*/ 1670404 h 1740467"/>
                <a:gd name="connsiteX2" fmla="*/ 6287 w 1422558"/>
                <a:gd name="connsiteY2" fmla="*/ 394248 h 1740467"/>
                <a:gd name="connsiteX3" fmla="*/ 6287 w 1422558"/>
                <a:gd name="connsiteY3" fmla="*/ 394248 h 1740467"/>
                <a:gd name="connsiteX4" fmla="*/ 351083 w 1422558"/>
                <a:gd name="connsiteY4" fmla="*/ 71432 h 1740467"/>
                <a:gd name="connsiteX5" fmla="*/ 684888 w 1422558"/>
                <a:gd name="connsiteY5" fmla="*/ 0 h 1740467"/>
                <a:gd name="connsiteX6" fmla="*/ 1178043 w 1422558"/>
                <a:gd name="connsiteY6" fmla="*/ 164843 h 1740467"/>
                <a:gd name="connsiteX7" fmla="*/ 1382722 w 1422558"/>
                <a:gd name="connsiteY7" fmla="*/ 631896 h 1740467"/>
                <a:gd name="connsiteX8" fmla="*/ 1422559 w 1422558"/>
                <a:gd name="connsiteY8" fmla="*/ 516507 h 1740467"/>
                <a:gd name="connsiteX9" fmla="*/ 603841 w 1422558"/>
                <a:gd name="connsiteY9" fmla="*/ 1740462 h 174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2558" h="1740467">
                  <a:moveTo>
                    <a:pt x="603841" y="1740462"/>
                  </a:moveTo>
                  <a:lnTo>
                    <a:pt x="87334" y="1670404"/>
                  </a:lnTo>
                  <a:cubicBezTo>
                    <a:pt x="-33550" y="1667657"/>
                    <a:pt x="6287" y="537112"/>
                    <a:pt x="6287" y="394248"/>
                  </a:cubicBezTo>
                  <a:lnTo>
                    <a:pt x="6287" y="394248"/>
                  </a:lnTo>
                  <a:cubicBezTo>
                    <a:pt x="6287" y="251385"/>
                    <a:pt x="212340" y="119511"/>
                    <a:pt x="351083" y="71432"/>
                  </a:cubicBezTo>
                  <a:lnTo>
                    <a:pt x="684888" y="0"/>
                  </a:lnTo>
                  <a:lnTo>
                    <a:pt x="1178043" y="164843"/>
                  </a:lnTo>
                  <a:cubicBezTo>
                    <a:pt x="1270080" y="190943"/>
                    <a:pt x="1382722" y="489033"/>
                    <a:pt x="1382722" y="631896"/>
                  </a:cubicBezTo>
                  <a:lnTo>
                    <a:pt x="1422559" y="516507"/>
                  </a:lnTo>
                  <a:cubicBezTo>
                    <a:pt x="1422559" y="657996"/>
                    <a:pt x="724726" y="1743210"/>
                    <a:pt x="603841" y="1740462"/>
                  </a:cubicBezTo>
                  <a:close/>
                </a:path>
              </a:pathLst>
            </a:custGeom>
            <a:solidFill>
              <a:srgbClr val="385BD6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BAE5AE4-21F9-C5C8-635F-9F7D6F8EA64E}"/>
                </a:ext>
              </a:extLst>
            </p:cNvPr>
            <p:cNvSpPr/>
            <p:nvPr/>
          </p:nvSpPr>
          <p:spPr>
            <a:xfrm>
              <a:off x="5943095" y="4738400"/>
              <a:ext cx="6218683" cy="1600346"/>
            </a:xfrm>
            <a:custGeom>
              <a:avLst/>
              <a:gdLst>
                <a:gd name="connsiteX0" fmla="*/ 4160900 w 6218683"/>
                <a:gd name="connsiteY0" fmla="*/ 1600346 h 1600346"/>
                <a:gd name="connsiteX1" fmla="*/ 0 w 6218683"/>
                <a:gd name="connsiteY1" fmla="*/ 800860 h 1600346"/>
                <a:gd name="connsiteX2" fmla="*/ 2144326 w 6218683"/>
                <a:gd name="connsiteY2" fmla="*/ 0 h 1600346"/>
                <a:gd name="connsiteX3" fmla="*/ 6218684 w 6218683"/>
                <a:gd name="connsiteY3" fmla="*/ 641512 h 1600346"/>
                <a:gd name="connsiteX4" fmla="*/ 6215937 w 6218683"/>
                <a:gd name="connsiteY4" fmla="*/ 785749 h 160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8683" h="1600346">
                  <a:moveTo>
                    <a:pt x="4160900" y="1600346"/>
                  </a:moveTo>
                  <a:lnTo>
                    <a:pt x="0" y="800860"/>
                  </a:lnTo>
                  <a:lnTo>
                    <a:pt x="2144326" y="0"/>
                  </a:lnTo>
                  <a:lnTo>
                    <a:pt x="6218684" y="641512"/>
                  </a:lnTo>
                  <a:lnTo>
                    <a:pt x="6215937" y="785749"/>
                  </a:lnTo>
                  <a:close/>
                </a:path>
              </a:pathLst>
            </a:custGeom>
            <a:solidFill>
              <a:srgbClr val="C2D5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094039B-D559-A87D-5920-79804455AFCA}"/>
                </a:ext>
              </a:extLst>
            </p:cNvPr>
            <p:cNvSpPr/>
            <p:nvPr/>
          </p:nvSpPr>
          <p:spPr>
            <a:xfrm>
              <a:off x="7848659" y="5204995"/>
              <a:ext cx="2055501" cy="447364"/>
            </a:xfrm>
            <a:custGeom>
              <a:avLst/>
              <a:gdLst>
                <a:gd name="connsiteX0" fmla="*/ 2054777 w 2055501"/>
                <a:gd name="connsiteY0" fmla="*/ 151564 h 447364"/>
                <a:gd name="connsiteX1" fmla="*/ 1021764 w 2055501"/>
                <a:gd name="connsiteY1" fmla="*/ 7327 h 447364"/>
                <a:gd name="connsiteX2" fmla="*/ 799227 w 2055501"/>
                <a:gd name="connsiteY2" fmla="*/ 11447 h 447364"/>
                <a:gd name="connsiteX3" fmla="*/ 296457 w 2055501"/>
                <a:gd name="connsiteY3" fmla="*/ 144695 h 447364"/>
                <a:gd name="connsiteX4" fmla="*/ 268983 w 2055501"/>
                <a:gd name="connsiteY4" fmla="*/ 157058 h 447364"/>
                <a:gd name="connsiteX5" fmla="*/ 32709 w 2055501"/>
                <a:gd name="connsiteY5" fmla="*/ 220248 h 447364"/>
                <a:gd name="connsiteX6" fmla="*/ 62930 w 2055501"/>
                <a:gd name="connsiteY6" fmla="*/ 266953 h 447364"/>
                <a:gd name="connsiteX7" fmla="*/ 1098690 w 2055501"/>
                <a:gd name="connsiteY7" fmla="*/ 440038 h 447364"/>
                <a:gd name="connsiteX8" fmla="*/ 1321228 w 2055501"/>
                <a:gd name="connsiteY8" fmla="*/ 435917 h 447364"/>
                <a:gd name="connsiteX9" fmla="*/ 2013567 w 2055501"/>
                <a:gd name="connsiteY9" fmla="*/ 244974 h 447364"/>
                <a:gd name="connsiteX10" fmla="*/ 2054777 w 2055501"/>
                <a:gd name="connsiteY10" fmla="*/ 151564 h 4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5501" h="447364">
                  <a:moveTo>
                    <a:pt x="2054777" y="151564"/>
                  </a:moveTo>
                  <a:lnTo>
                    <a:pt x="1021764" y="7327"/>
                  </a:lnTo>
                  <a:cubicBezTo>
                    <a:pt x="951706" y="-3663"/>
                    <a:pt x="852800" y="-2289"/>
                    <a:pt x="799227" y="11447"/>
                  </a:cubicBezTo>
                  <a:lnTo>
                    <a:pt x="296457" y="144695"/>
                  </a:lnTo>
                  <a:cubicBezTo>
                    <a:pt x="282720" y="148816"/>
                    <a:pt x="273104" y="152937"/>
                    <a:pt x="268983" y="157058"/>
                  </a:cubicBezTo>
                  <a:lnTo>
                    <a:pt x="32709" y="220248"/>
                  </a:lnTo>
                  <a:cubicBezTo>
                    <a:pt x="-20865" y="233985"/>
                    <a:pt x="-7128" y="255964"/>
                    <a:pt x="62930" y="266953"/>
                  </a:cubicBezTo>
                  <a:lnTo>
                    <a:pt x="1098690" y="440038"/>
                  </a:lnTo>
                  <a:cubicBezTo>
                    <a:pt x="1168749" y="451027"/>
                    <a:pt x="1267654" y="449654"/>
                    <a:pt x="1321228" y="435917"/>
                  </a:cubicBezTo>
                  <a:lnTo>
                    <a:pt x="2013567" y="244974"/>
                  </a:lnTo>
                  <a:cubicBezTo>
                    <a:pt x="2064393" y="232611"/>
                    <a:pt x="2054777" y="151564"/>
                    <a:pt x="2054777" y="151564"/>
                  </a:cubicBezTo>
                  <a:close/>
                </a:path>
              </a:pathLst>
            </a:custGeom>
            <a:solidFill>
              <a:srgbClr val="C0CAE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291B52F-8891-5475-5150-C417BC90A04D}"/>
                </a:ext>
              </a:extLst>
            </p:cNvPr>
            <p:cNvSpPr/>
            <p:nvPr/>
          </p:nvSpPr>
          <p:spPr>
            <a:xfrm>
              <a:off x="7782722" y="5150048"/>
              <a:ext cx="2120736" cy="447364"/>
            </a:xfrm>
            <a:custGeom>
              <a:avLst/>
              <a:gdLst>
                <a:gd name="connsiteX0" fmla="*/ 2057524 w 2120736"/>
                <a:gd name="connsiteY0" fmla="*/ 180411 h 447364"/>
                <a:gd name="connsiteX1" fmla="*/ 1021764 w 2120736"/>
                <a:gd name="connsiteY1" fmla="*/ 7327 h 447364"/>
                <a:gd name="connsiteX2" fmla="*/ 799227 w 2120736"/>
                <a:gd name="connsiteY2" fmla="*/ 11447 h 447364"/>
                <a:gd name="connsiteX3" fmla="*/ 296457 w 2120736"/>
                <a:gd name="connsiteY3" fmla="*/ 144695 h 447364"/>
                <a:gd name="connsiteX4" fmla="*/ 268983 w 2120736"/>
                <a:gd name="connsiteY4" fmla="*/ 157058 h 447364"/>
                <a:gd name="connsiteX5" fmla="*/ 32709 w 2120736"/>
                <a:gd name="connsiteY5" fmla="*/ 220248 h 447364"/>
                <a:gd name="connsiteX6" fmla="*/ 62930 w 2120736"/>
                <a:gd name="connsiteY6" fmla="*/ 266953 h 447364"/>
                <a:gd name="connsiteX7" fmla="*/ 1098691 w 2120736"/>
                <a:gd name="connsiteY7" fmla="*/ 440038 h 447364"/>
                <a:gd name="connsiteX8" fmla="*/ 1321228 w 2120736"/>
                <a:gd name="connsiteY8" fmla="*/ 435917 h 447364"/>
                <a:gd name="connsiteX9" fmla="*/ 2089120 w 2120736"/>
                <a:gd name="connsiteY9" fmla="*/ 227117 h 447364"/>
                <a:gd name="connsiteX10" fmla="*/ 2057524 w 2120736"/>
                <a:gd name="connsiteY10" fmla="*/ 180411 h 4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0736" h="447364">
                  <a:moveTo>
                    <a:pt x="2057524" y="180411"/>
                  </a:moveTo>
                  <a:lnTo>
                    <a:pt x="1021764" y="7327"/>
                  </a:lnTo>
                  <a:cubicBezTo>
                    <a:pt x="951706" y="-3663"/>
                    <a:pt x="852801" y="-2289"/>
                    <a:pt x="799227" y="11447"/>
                  </a:cubicBezTo>
                  <a:lnTo>
                    <a:pt x="296457" y="144695"/>
                  </a:lnTo>
                  <a:cubicBezTo>
                    <a:pt x="282720" y="148816"/>
                    <a:pt x="273104" y="152937"/>
                    <a:pt x="268983" y="157058"/>
                  </a:cubicBezTo>
                  <a:lnTo>
                    <a:pt x="32709" y="220248"/>
                  </a:lnTo>
                  <a:cubicBezTo>
                    <a:pt x="-20865" y="233985"/>
                    <a:pt x="-7128" y="255964"/>
                    <a:pt x="62930" y="266953"/>
                  </a:cubicBezTo>
                  <a:lnTo>
                    <a:pt x="1098691" y="440038"/>
                  </a:lnTo>
                  <a:cubicBezTo>
                    <a:pt x="1168749" y="451027"/>
                    <a:pt x="1267654" y="449654"/>
                    <a:pt x="1321228" y="435917"/>
                  </a:cubicBezTo>
                  <a:lnTo>
                    <a:pt x="2089120" y="227117"/>
                  </a:lnTo>
                  <a:cubicBezTo>
                    <a:pt x="2141320" y="212006"/>
                    <a:pt x="2127583" y="191401"/>
                    <a:pt x="2057524" y="180411"/>
                  </a:cubicBezTo>
                  <a:close/>
                </a:path>
              </a:pathLst>
            </a:custGeom>
            <a:solidFill>
              <a:srgbClr val="FFFF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07DAFED-A53F-04DC-263E-1D2A4CB32FC8}"/>
                </a:ext>
              </a:extLst>
            </p:cNvPr>
            <p:cNvSpPr/>
            <p:nvPr/>
          </p:nvSpPr>
          <p:spPr>
            <a:xfrm>
              <a:off x="10360025" y="3652802"/>
              <a:ext cx="685098" cy="1177992"/>
            </a:xfrm>
            <a:custGeom>
              <a:avLst/>
              <a:gdLst>
                <a:gd name="connsiteX0" fmla="*/ 676703 w 685098"/>
                <a:gd name="connsiteY0" fmla="*/ 310838 h 1177992"/>
                <a:gd name="connsiteX1" fmla="*/ 213771 w 685098"/>
                <a:gd name="connsiteY1" fmla="*/ 1150161 h 1177992"/>
                <a:gd name="connsiteX2" fmla="*/ 112117 w 685098"/>
                <a:gd name="connsiteY2" fmla="*/ 1162524 h 1177992"/>
                <a:gd name="connsiteX3" fmla="*/ 87391 w 685098"/>
                <a:gd name="connsiteY3" fmla="*/ 1147414 h 1177992"/>
                <a:gd name="connsiteX4" fmla="*/ 6344 w 685098"/>
                <a:gd name="connsiteY4" fmla="*/ 975703 h 1177992"/>
                <a:gd name="connsiteX5" fmla="*/ 356634 w 685098"/>
                <a:gd name="connsiteY5" fmla="*/ 154238 h 1177992"/>
                <a:gd name="connsiteX6" fmla="*/ 662966 w 685098"/>
                <a:gd name="connsiteY6" fmla="*/ 70443 h 1177992"/>
                <a:gd name="connsiteX7" fmla="*/ 676703 w 685098"/>
                <a:gd name="connsiteY7" fmla="*/ 310838 h 117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098" h="1177992">
                  <a:moveTo>
                    <a:pt x="676703" y="310838"/>
                  </a:moveTo>
                  <a:lnTo>
                    <a:pt x="213771" y="1150161"/>
                  </a:lnTo>
                  <a:cubicBezTo>
                    <a:pt x="195912" y="1181756"/>
                    <a:pt x="153328" y="1187251"/>
                    <a:pt x="112117" y="1162524"/>
                  </a:cubicBezTo>
                  <a:lnTo>
                    <a:pt x="87391" y="1147414"/>
                  </a:lnTo>
                  <a:cubicBezTo>
                    <a:pt x="21454" y="1108950"/>
                    <a:pt x="-15635" y="1030651"/>
                    <a:pt x="6344" y="975703"/>
                  </a:cubicBezTo>
                  <a:lnTo>
                    <a:pt x="356634" y="154238"/>
                  </a:lnTo>
                  <a:cubicBezTo>
                    <a:pt x="356634" y="154238"/>
                    <a:pt x="377239" y="-127368"/>
                    <a:pt x="662966" y="70443"/>
                  </a:cubicBezTo>
                  <a:cubicBezTo>
                    <a:pt x="702803" y="97916"/>
                    <a:pt x="676703" y="310838"/>
                    <a:pt x="676703" y="310838"/>
                  </a:cubicBez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0EDCE85-9CA5-BDA4-10B8-786F332BDC25}"/>
                </a:ext>
              </a:extLst>
            </p:cNvPr>
            <p:cNvSpPr/>
            <p:nvPr/>
          </p:nvSpPr>
          <p:spPr>
            <a:xfrm>
              <a:off x="8447327" y="4388109"/>
              <a:ext cx="1083839" cy="723933"/>
            </a:xfrm>
            <a:custGeom>
              <a:avLst/>
              <a:gdLst>
                <a:gd name="connsiteX0" fmla="*/ 1083839 w 1083839"/>
                <a:gd name="connsiteY0" fmla="*/ 262374 h 723933"/>
                <a:gd name="connsiteX1" fmla="*/ 201932 w 1083839"/>
                <a:gd name="connsiteY1" fmla="*/ 723933 h 723933"/>
                <a:gd name="connsiteX2" fmla="*/ 0 w 1083839"/>
                <a:gd name="connsiteY2" fmla="*/ 657996 h 723933"/>
                <a:gd name="connsiteX3" fmla="*/ 897018 w 1083839"/>
                <a:gd name="connsiteY3" fmla="*/ 0 h 723933"/>
                <a:gd name="connsiteX4" fmla="*/ 1083839 w 1083839"/>
                <a:gd name="connsiteY4" fmla="*/ 262374 h 72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39" h="723933">
                  <a:moveTo>
                    <a:pt x="1083839" y="262374"/>
                  </a:moveTo>
                  <a:cubicBezTo>
                    <a:pt x="932734" y="494528"/>
                    <a:pt x="201932" y="723933"/>
                    <a:pt x="201932" y="723933"/>
                  </a:cubicBezTo>
                  <a:lnTo>
                    <a:pt x="0" y="657996"/>
                  </a:lnTo>
                  <a:lnTo>
                    <a:pt x="897018" y="0"/>
                  </a:lnTo>
                  <a:lnTo>
                    <a:pt x="1083839" y="262374"/>
                  </a:ln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7B6BEED-45BA-8A6F-F9C5-DF1B47B84FB7}"/>
                </a:ext>
              </a:extLst>
            </p:cNvPr>
            <p:cNvSpPr/>
            <p:nvPr/>
          </p:nvSpPr>
          <p:spPr>
            <a:xfrm>
              <a:off x="9965252" y="2832397"/>
              <a:ext cx="496774" cy="759198"/>
            </a:xfrm>
            <a:custGeom>
              <a:avLst/>
              <a:gdLst>
                <a:gd name="connsiteX0" fmla="*/ 359906 w 496774"/>
                <a:gd name="connsiteY0" fmla="*/ 731499 h 759198"/>
                <a:gd name="connsiteX1" fmla="*/ 351664 w 496774"/>
                <a:gd name="connsiteY1" fmla="*/ 717762 h 759198"/>
                <a:gd name="connsiteX2" fmla="*/ 0 w 496774"/>
                <a:gd name="connsiteY2" fmla="*/ 655946 h 759198"/>
                <a:gd name="connsiteX3" fmla="*/ 35716 w 496774"/>
                <a:gd name="connsiteY3" fmla="*/ 166914 h 759198"/>
                <a:gd name="connsiteX4" fmla="*/ 153853 w 496774"/>
                <a:gd name="connsiteY4" fmla="*/ 3445 h 759198"/>
                <a:gd name="connsiteX5" fmla="*/ 178579 w 496774"/>
                <a:gd name="connsiteY5" fmla="*/ 697 h 759198"/>
                <a:gd name="connsiteX6" fmla="*/ 414854 w 496774"/>
                <a:gd name="connsiteY6" fmla="*/ 139440 h 759198"/>
                <a:gd name="connsiteX7" fmla="*/ 495901 w 496774"/>
                <a:gd name="connsiteY7" fmla="*/ 721883 h 759198"/>
                <a:gd name="connsiteX8" fmla="*/ 359906 w 496774"/>
                <a:gd name="connsiteY8" fmla="*/ 731499 h 75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774" h="759198">
                  <a:moveTo>
                    <a:pt x="359906" y="731499"/>
                  </a:moveTo>
                  <a:lnTo>
                    <a:pt x="351664" y="717762"/>
                  </a:lnTo>
                  <a:cubicBezTo>
                    <a:pt x="277485" y="726004"/>
                    <a:pt x="9616" y="736994"/>
                    <a:pt x="0" y="655946"/>
                  </a:cubicBezTo>
                  <a:cubicBezTo>
                    <a:pt x="138743" y="602373"/>
                    <a:pt x="85169" y="429288"/>
                    <a:pt x="35716" y="166914"/>
                  </a:cubicBezTo>
                  <a:cubicBezTo>
                    <a:pt x="26100" y="85866"/>
                    <a:pt x="79674" y="11687"/>
                    <a:pt x="153853" y="3445"/>
                  </a:cubicBezTo>
                  <a:lnTo>
                    <a:pt x="178579" y="697"/>
                  </a:lnTo>
                  <a:cubicBezTo>
                    <a:pt x="252758" y="-7545"/>
                    <a:pt x="405238" y="58392"/>
                    <a:pt x="414854" y="139440"/>
                  </a:cubicBezTo>
                  <a:cubicBezTo>
                    <a:pt x="458812" y="341372"/>
                    <a:pt x="468428" y="526820"/>
                    <a:pt x="495901" y="721883"/>
                  </a:cubicBezTo>
                  <a:cubicBezTo>
                    <a:pt x="505517" y="804305"/>
                    <a:pt x="434085" y="723257"/>
                    <a:pt x="359906" y="731499"/>
                  </a:cubicBez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F9583D5-8D81-3A71-0C58-C55CA5E476B3}"/>
                </a:ext>
              </a:extLst>
            </p:cNvPr>
            <p:cNvSpPr/>
            <p:nvPr/>
          </p:nvSpPr>
          <p:spPr>
            <a:xfrm>
              <a:off x="10050421" y="3105085"/>
              <a:ext cx="266495" cy="270616"/>
            </a:xfrm>
            <a:custGeom>
              <a:avLst/>
              <a:gdLst>
                <a:gd name="connsiteX0" fmla="*/ 0 w 266495"/>
                <a:gd name="connsiteY0" fmla="*/ 186821 h 270616"/>
                <a:gd name="connsiteX1" fmla="*/ 5495 w 266495"/>
                <a:gd name="connsiteY1" fmla="*/ 270616 h 270616"/>
                <a:gd name="connsiteX2" fmla="*/ 225285 w 266495"/>
                <a:gd name="connsiteY2" fmla="*/ 57695 h 270616"/>
                <a:gd name="connsiteX3" fmla="*/ 266495 w 266495"/>
                <a:gd name="connsiteY3" fmla="*/ 0 h 270616"/>
                <a:gd name="connsiteX4" fmla="*/ 0 w 266495"/>
                <a:gd name="connsiteY4" fmla="*/ 186821 h 270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95" h="270616">
                  <a:moveTo>
                    <a:pt x="0" y="186821"/>
                  </a:moveTo>
                  <a:lnTo>
                    <a:pt x="5495" y="270616"/>
                  </a:lnTo>
                  <a:cubicBezTo>
                    <a:pt x="63190" y="244516"/>
                    <a:pt x="160721" y="186821"/>
                    <a:pt x="225285" y="57695"/>
                  </a:cubicBezTo>
                  <a:lnTo>
                    <a:pt x="266495" y="0"/>
                  </a:lnTo>
                  <a:lnTo>
                    <a:pt x="0" y="186821"/>
                  </a:lnTo>
                  <a:close/>
                </a:path>
              </a:pathLst>
            </a:custGeom>
            <a:solidFill>
              <a:srgbClr val="D67474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0C4F6B0-332A-2016-05FF-E6ACE19BB797}"/>
                </a:ext>
              </a:extLst>
            </p:cNvPr>
            <p:cNvSpPr/>
            <p:nvPr/>
          </p:nvSpPr>
          <p:spPr>
            <a:xfrm>
              <a:off x="9901568" y="3339398"/>
              <a:ext cx="268363" cy="312414"/>
            </a:xfrm>
            <a:custGeom>
              <a:avLst/>
              <a:gdLst>
                <a:gd name="connsiteX0" fmla="*/ 113137 w 268363"/>
                <a:gd name="connsiteY0" fmla="*/ 3335 h 312414"/>
                <a:gd name="connsiteX1" fmla="*/ 15605 w 268363"/>
                <a:gd name="connsiteY1" fmla="*/ 65150 h 312414"/>
                <a:gd name="connsiteX2" fmla="*/ 49947 w 268363"/>
                <a:gd name="connsiteY2" fmla="*/ 312414 h 312414"/>
                <a:gd name="connsiteX3" fmla="*/ 268364 w 268363"/>
                <a:gd name="connsiteY3" fmla="*/ 212135 h 312414"/>
                <a:gd name="connsiteX4" fmla="*/ 151600 w 268363"/>
                <a:gd name="connsiteY4" fmla="*/ 25313 h 312414"/>
                <a:gd name="connsiteX5" fmla="*/ 113137 w 268363"/>
                <a:gd name="connsiteY5" fmla="*/ 3335 h 3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363" h="312414">
                  <a:moveTo>
                    <a:pt x="113137" y="3335"/>
                  </a:moveTo>
                  <a:lnTo>
                    <a:pt x="15605" y="65150"/>
                  </a:lnTo>
                  <a:cubicBezTo>
                    <a:pt x="15605" y="65150"/>
                    <a:pt x="-36595" y="238235"/>
                    <a:pt x="49947" y="312414"/>
                  </a:cubicBezTo>
                  <a:lnTo>
                    <a:pt x="268364" y="212135"/>
                  </a:lnTo>
                  <a:cubicBezTo>
                    <a:pt x="268364" y="212135"/>
                    <a:pt x="139237" y="161309"/>
                    <a:pt x="151600" y="25313"/>
                  </a:cubicBezTo>
                  <a:cubicBezTo>
                    <a:pt x="152974" y="6082"/>
                    <a:pt x="132369" y="-6281"/>
                    <a:pt x="113137" y="3335"/>
                  </a:cubicBezTo>
                  <a:close/>
                </a:path>
              </a:pathLst>
            </a:custGeom>
            <a:solidFill>
              <a:srgbClr val="4A74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454873C-6A64-730D-7FC8-E74A0F9E51E1}"/>
                </a:ext>
              </a:extLst>
            </p:cNvPr>
            <p:cNvSpPr/>
            <p:nvPr/>
          </p:nvSpPr>
          <p:spPr>
            <a:xfrm>
              <a:off x="10147953" y="3305467"/>
              <a:ext cx="435458" cy="401293"/>
            </a:xfrm>
            <a:custGeom>
              <a:avLst/>
              <a:gdLst>
                <a:gd name="connsiteX0" fmla="*/ 348917 w 435458"/>
                <a:gd name="connsiteY0" fmla="*/ 13913 h 401293"/>
                <a:gd name="connsiteX1" fmla="*/ 435459 w 435458"/>
                <a:gd name="connsiteY1" fmla="*/ 104577 h 401293"/>
                <a:gd name="connsiteX2" fmla="*/ 182700 w 435458"/>
                <a:gd name="connsiteY2" fmla="*/ 401293 h 401293"/>
                <a:gd name="connsiteX3" fmla="*/ 0 w 435458"/>
                <a:gd name="connsiteY3" fmla="*/ 252935 h 401293"/>
                <a:gd name="connsiteX4" fmla="*/ 287101 w 435458"/>
                <a:gd name="connsiteY4" fmla="*/ 13913 h 401293"/>
                <a:gd name="connsiteX5" fmla="*/ 348917 w 435458"/>
                <a:gd name="connsiteY5" fmla="*/ 13913 h 4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458" h="401293">
                  <a:moveTo>
                    <a:pt x="348917" y="13913"/>
                  </a:moveTo>
                  <a:lnTo>
                    <a:pt x="435459" y="104577"/>
                  </a:lnTo>
                  <a:cubicBezTo>
                    <a:pt x="435459" y="104577"/>
                    <a:pt x="317322" y="328488"/>
                    <a:pt x="182700" y="401293"/>
                  </a:cubicBezTo>
                  <a:lnTo>
                    <a:pt x="0" y="252935"/>
                  </a:lnTo>
                  <a:cubicBezTo>
                    <a:pt x="0" y="252935"/>
                    <a:pt x="203306" y="149908"/>
                    <a:pt x="287101" y="13913"/>
                  </a:cubicBezTo>
                  <a:cubicBezTo>
                    <a:pt x="299464" y="-5318"/>
                    <a:pt x="333806" y="-3945"/>
                    <a:pt x="348917" y="13913"/>
                  </a:cubicBezTo>
                  <a:close/>
                </a:path>
              </a:pathLst>
            </a:custGeom>
            <a:solidFill>
              <a:srgbClr val="4A74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79C2F0F-E892-AE3C-025C-52DAF8008312}"/>
                </a:ext>
              </a:extLst>
            </p:cNvPr>
            <p:cNvSpPr/>
            <p:nvPr/>
          </p:nvSpPr>
          <p:spPr>
            <a:xfrm>
              <a:off x="9646316" y="2349557"/>
              <a:ext cx="335420" cy="502569"/>
            </a:xfrm>
            <a:custGeom>
              <a:avLst/>
              <a:gdLst>
                <a:gd name="connsiteX0" fmla="*/ 291462 w 335420"/>
                <a:gd name="connsiteY0" fmla="*/ 0 h 502569"/>
                <a:gd name="connsiteX1" fmla="*/ 9856 w 335420"/>
                <a:gd name="connsiteY1" fmla="*/ 313201 h 502569"/>
                <a:gd name="connsiteX2" fmla="*/ 335421 w 335420"/>
                <a:gd name="connsiteY2" fmla="*/ 483538 h 502569"/>
                <a:gd name="connsiteX3" fmla="*/ 291462 w 335420"/>
                <a:gd name="connsiteY3" fmla="*/ 0 h 50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420" h="502569">
                  <a:moveTo>
                    <a:pt x="291462" y="0"/>
                  </a:moveTo>
                  <a:cubicBezTo>
                    <a:pt x="291462" y="0"/>
                    <a:pt x="-62949" y="16484"/>
                    <a:pt x="9856" y="313201"/>
                  </a:cubicBezTo>
                  <a:cubicBezTo>
                    <a:pt x="77167" y="586565"/>
                    <a:pt x="335421" y="483538"/>
                    <a:pt x="335421" y="483538"/>
                  </a:cubicBezTo>
                  <a:lnTo>
                    <a:pt x="291462" y="0"/>
                  </a:lnTo>
                  <a:close/>
                </a:path>
              </a:pathLst>
            </a:custGeom>
            <a:solidFill>
              <a:srgbClr val="14258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59DA3D8-A114-14F0-7BFE-D0C825F3D18B}"/>
                </a:ext>
              </a:extLst>
            </p:cNvPr>
            <p:cNvSpPr/>
            <p:nvPr/>
          </p:nvSpPr>
          <p:spPr>
            <a:xfrm>
              <a:off x="9771403" y="2402979"/>
              <a:ext cx="658155" cy="904240"/>
            </a:xfrm>
            <a:custGeom>
              <a:avLst/>
              <a:gdLst>
                <a:gd name="connsiteX0" fmla="*/ 7028 w 658155"/>
                <a:gd name="connsiteY0" fmla="*/ 610069 h 904240"/>
                <a:gd name="connsiteX1" fmla="*/ 159 w 658155"/>
                <a:gd name="connsiteY1" fmla="*/ 262526 h 904240"/>
                <a:gd name="connsiteX2" fmla="*/ 309239 w 658155"/>
                <a:gd name="connsiteY2" fmla="*/ 19383 h 904240"/>
                <a:gd name="connsiteX3" fmla="*/ 324350 w 658155"/>
                <a:gd name="connsiteY3" fmla="*/ 152 h 904240"/>
                <a:gd name="connsiteX4" fmla="*/ 658156 w 658155"/>
                <a:gd name="connsiteY4" fmla="*/ 269394 h 904240"/>
                <a:gd name="connsiteX5" fmla="*/ 593592 w 658155"/>
                <a:gd name="connsiteY5" fmla="*/ 630674 h 904240"/>
                <a:gd name="connsiteX6" fmla="*/ 7028 w 658155"/>
                <a:gd name="connsiteY6" fmla="*/ 610069 h 90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155" h="904240">
                  <a:moveTo>
                    <a:pt x="7028" y="610069"/>
                  </a:moveTo>
                  <a:lnTo>
                    <a:pt x="159" y="262526"/>
                  </a:lnTo>
                  <a:cubicBezTo>
                    <a:pt x="-5335" y="68836"/>
                    <a:pt x="132033" y="23504"/>
                    <a:pt x="309239" y="19383"/>
                  </a:cubicBezTo>
                  <a:lnTo>
                    <a:pt x="324350" y="152"/>
                  </a:lnTo>
                  <a:cubicBezTo>
                    <a:pt x="500182" y="-3970"/>
                    <a:pt x="654035" y="75704"/>
                    <a:pt x="658156" y="269394"/>
                  </a:cubicBezTo>
                  <a:lnTo>
                    <a:pt x="593592" y="630674"/>
                  </a:lnTo>
                  <a:cubicBezTo>
                    <a:pt x="596340" y="785901"/>
                    <a:pt x="60602" y="1170533"/>
                    <a:pt x="7028" y="610069"/>
                  </a:cubicBez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E28F804-F867-C102-3194-8C2B73D64AB4}"/>
                </a:ext>
              </a:extLst>
            </p:cNvPr>
            <p:cNvSpPr/>
            <p:nvPr/>
          </p:nvSpPr>
          <p:spPr>
            <a:xfrm>
              <a:off x="10084763" y="2865976"/>
              <a:ext cx="48079" cy="67484"/>
            </a:xfrm>
            <a:custGeom>
              <a:avLst/>
              <a:gdLst>
                <a:gd name="connsiteX0" fmla="*/ 0 w 48079"/>
                <a:gd name="connsiteY0" fmla="*/ 34429 h 67484"/>
                <a:gd name="connsiteX1" fmla="*/ 24726 w 48079"/>
                <a:gd name="connsiteY1" fmla="*/ 67398 h 67484"/>
                <a:gd name="connsiteX2" fmla="*/ 48079 w 48079"/>
                <a:gd name="connsiteY2" fmla="*/ 33055 h 67484"/>
                <a:gd name="connsiteX3" fmla="*/ 23352 w 48079"/>
                <a:gd name="connsiteY3" fmla="*/ 87 h 67484"/>
                <a:gd name="connsiteX4" fmla="*/ 0 w 48079"/>
                <a:gd name="connsiteY4" fmla="*/ 34429 h 6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79" h="67484">
                  <a:moveTo>
                    <a:pt x="0" y="34429"/>
                  </a:moveTo>
                  <a:cubicBezTo>
                    <a:pt x="0" y="53661"/>
                    <a:pt x="12363" y="68771"/>
                    <a:pt x="24726" y="67398"/>
                  </a:cubicBezTo>
                  <a:cubicBezTo>
                    <a:pt x="38463" y="67398"/>
                    <a:pt x="48079" y="50913"/>
                    <a:pt x="48079" y="33055"/>
                  </a:cubicBezTo>
                  <a:cubicBezTo>
                    <a:pt x="48079" y="13824"/>
                    <a:pt x="35716" y="-1287"/>
                    <a:pt x="23352" y="87"/>
                  </a:cubicBezTo>
                  <a:cubicBezTo>
                    <a:pt x="9616" y="87"/>
                    <a:pt x="0" y="15197"/>
                    <a:pt x="0" y="34429"/>
                  </a:cubicBezTo>
                  <a:close/>
                </a:path>
              </a:pathLst>
            </a:custGeom>
            <a:solidFill>
              <a:srgbClr val="12217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18F08D8-466B-8AD8-5C86-E399E6161C12}"/>
                </a:ext>
              </a:extLst>
            </p:cNvPr>
            <p:cNvSpPr/>
            <p:nvPr/>
          </p:nvSpPr>
          <p:spPr>
            <a:xfrm>
              <a:off x="9845741" y="2864690"/>
              <a:ext cx="30396" cy="65937"/>
            </a:xfrm>
            <a:custGeom>
              <a:avLst/>
              <a:gdLst>
                <a:gd name="connsiteX0" fmla="*/ 0 w 30396"/>
                <a:gd name="connsiteY0" fmla="*/ 32968 h 65937"/>
                <a:gd name="connsiteX1" fmla="*/ 16484 w 30396"/>
                <a:gd name="connsiteY1" fmla="*/ 65937 h 65937"/>
                <a:gd name="connsiteX2" fmla="*/ 30221 w 30396"/>
                <a:gd name="connsiteY2" fmla="*/ 32968 h 65937"/>
                <a:gd name="connsiteX3" fmla="*/ 13737 w 30396"/>
                <a:gd name="connsiteY3" fmla="*/ 0 h 65937"/>
                <a:gd name="connsiteX4" fmla="*/ 0 w 30396"/>
                <a:gd name="connsiteY4" fmla="*/ 32968 h 6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96" h="65937">
                  <a:moveTo>
                    <a:pt x="0" y="32968"/>
                  </a:moveTo>
                  <a:cubicBezTo>
                    <a:pt x="0" y="50826"/>
                    <a:pt x="8242" y="65937"/>
                    <a:pt x="16484" y="65937"/>
                  </a:cubicBezTo>
                  <a:cubicBezTo>
                    <a:pt x="24726" y="65937"/>
                    <a:pt x="31595" y="50826"/>
                    <a:pt x="30221" y="32968"/>
                  </a:cubicBezTo>
                  <a:cubicBezTo>
                    <a:pt x="30221" y="15110"/>
                    <a:pt x="21979" y="0"/>
                    <a:pt x="13737" y="0"/>
                  </a:cubicBezTo>
                  <a:cubicBezTo>
                    <a:pt x="5495" y="0"/>
                    <a:pt x="0" y="15110"/>
                    <a:pt x="0" y="32968"/>
                  </a:cubicBezTo>
                  <a:close/>
                </a:path>
              </a:pathLst>
            </a:custGeom>
            <a:solidFill>
              <a:srgbClr val="12217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CC29D4A-12F4-4A00-72FC-8F011ED7F043}"/>
                </a:ext>
              </a:extLst>
            </p:cNvPr>
            <p:cNvSpPr/>
            <p:nvPr/>
          </p:nvSpPr>
          <p:spPr>
            <a:xfrm>
              <a:off x="10047130" y="2751486"/>
              <a:ext cx="126761" cy="33706"/>
            </a:xfrm>
            <a:custGeom>
              <a:avLst/>
              <a:gdLst>
                <a:gd name="connsiteX0" fmla="*/ 118681 w 126761"/>
                <a:gd name="connsiteY0" fmla="*/ 30783 h 33706"/>
                <a:gd name="connsiteX1" fmla="*/ 22523 w 126761"/>
                <a:gd name="connsiteY1" fmla="*/ 33530 h 33706"/>
                <a:gd name="connsiteX2" fmla="*/ 19775 w 126761"/>
                <a:gd name="connsiteY2" fmla="*/ 3309 h 33706"/>
                <a:gd name="connsiteX3" fmla="*/ 121428 w 126761"/>
                <a:gd name="connsiteY3" fmla="*/ 12925 h 33706"/>
                <a:gd name="connsiteX4" fmla="*/ 118681 w 126761"/>
                <a:gd name="connsiteY4" fmla="*/ 30783 h 3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761" h="33706">
                  <a:moveTo>
                    <a:pt x="118681" y="30783"/>
                  </a:moveTo>
                  <a:cubicBezTo>
                    <a:pt x="92581" y="26661"/>
                    <a:pt x="48622" y="30783"/>
                    <a:pt x="22523" y="33530"/>
                  </a:cubicBezTo>
                  <a:cubicBezTo>
                    <a:pt x="-6325" y="36277"/>
                    <a:pt x="-7699" y="6056"/>
                    <a:pt x="19775" y="3309"/>
                  </a:cubicBezTo>
                  <a:cubicBezTo>
                    <a:pt x="67854" y="-3560"/>
                    <a:pt x="87086" y="561"/>
                    <a:pt x="121428" y="12925"/>
                  </a:cubicBezTo>
                  <a:cubicBezTo>
                    <a:pt x="128297" y="14298"/>
                    <a:pt x="129670" y="32156"/>
                    <a:pt x="118681" y="30783"/>
                  </a:cubicBezTo>
                  <a:close/>
                </a:path>
              </a:pathLst>
            </a:custGeom>
            <a:solidFill>
              <a:srgbClr val="12217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D008DDD-E705-B8E2-E77D-8B04D783191A}"/>
                </a:ext>
              </a:extLst>
            </p:cNvPr>
            <p:cNvSpPr/>
            <p:nvPr/>
          </p:nvSpPr>
          <p:spPr>
            <a:xfrm>
              <a:off x="9810756" y="2755187"/>
              <a:ext cx="85988" cy="32862"/>
            </a:xfrm>
            <a:custGeom>
              <a:avLst/>
              <a:gdLst>
                <a:gd name="connsiteX0" fmla="*/ 6138 w 85988"/>
                <a:gd name="connsiteY0" fmla="*/ 32576 h 32862"/>
                <a:gd name="connsiteX1" fmla="*/ 72075 w 85988"/>
                <a:gd name="connsiteY1" fmla="*/ 32576 h 32862"/>
                <a:gd name="connsiteX2" fmla="*/ 72075 w 85988"/>
                <a:gd name="connsiteY2" fmla="*/ 2355 h 32862"/>
                <a:gd name="connsiteX3" fmla="*/ 3390 w 85988"/>
                <a:gd name="connsiteY3" fmla="*/ 14718 h 32862"/>
                <a:gd name="connsiteX4" fmla="*/ 6138 w 85988"/>
                <a:gd name="connsiteY4" fmla="*/ 32576 h 3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988" h="32862">
                  <a:moveTo>
                    <a:pt x="6138" y="32576"/>
                  </a:moveTo>
                  <a:cubicBezTo>
                    <a:pt x="23996" y="28455"/>
                    <a:pt x="54217" y="31202"/>
                    <a:pt x="72075" y="32576"/>
                  </a:cubicBezTo>
                  <a:cubicBezTo>
                    <a:pt x="91306" y="35323"/>
                    <a:pt x="89933" y="5102"/>
                    <a:pt x="72075" y="2355"/>
                  </a:cubicBezTo>
                  <a:cubicBezTo>
                    <a:pt x="39106" y="-3140"/>
                    <a:pt x="26743" y="981"/>
                    <a:pt x="3390" y="14718"/>
                  </a:cubicBezTo>
                  <a:cubicBezTo>
                    <a:pt x="-2104" y="17466"/>
                    <a:pt x="-730" y="35323"/>
                    <a:pt x="6138" y="32576"/>
                  </a:cubicBezTo>
                  <a:close/>
                </a:path>
              </a:pathLst>
            </a:custGeom>
            <a:solidFill>
              <a:srgbClr val="12217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63DDEB8-2F87-9178-F1AE-D77DAD1EC7AB}"/>
                </a:ext>
              </a:extLst>
            </p:cNvPr>
            <p:cNvSpPr/>
            <p:nvPr/>
          </p:nvSpPr>
          <p:spPr>
            <a:xfrm>
              <a:off x="10338787" y="2764133"/>
              <a:ext cx="138767" cy="212102"/>
            </a:xfrm>
            <a:custGeom>
              <a:avLst/>
              <a:gdLst>
                <a:gd name="connsiteX0" fmla="*/ 133355 w 138767"/>
                <a:gd name="connsiteY0" fmla="*/ 132151 h 212102"/>
                <a:gd name="connsiteX1" fmla="*/ 42692 w 138767"/>
                <a:gd name="connsiteY1" fmla="*/ 209078 h 212102"/>
                <a:gd name="connsiteX2" fmla="*/ 5602 w 138767"/>
                <a:gd name="connsiteY2" fmla="*/ 79951 h 212102"/>
                <a:gd name="connsiteX3" fmla="*/ 96266 w 138767"/>
                <a:gd name="connsiteY3" fmla="*/ 3025 h 212102"/>
                <a:gd name="connsiteX4" fmla="*/ 133355 w 138767"/>
                <a:gd name="connsiteY4" fmla="*/ 132151 h 2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767" h="212102">
                  <a:moveTo>
                    <a:pt x="133355" y="132151"/>
                  </a:moveTo>
                  <a:cubicBezTo>
                    <a:pt x="118245" y="188472"/>
                    <a:pt x="78408" y="222815"/>
                    <a:pt x="42692" y="209078"/>
                  </a:cubicBezTo>
                  <a:cubicBezTo>
                    <a:pt x="6976" y="193967"/>
                    <a:pt x="-9508" y="136272"/>
                    <a:pt x="5602" y="79951"/>
                  </a:cubicBezTo>
                  <a:cubicBezTo>
                    <a:pt x="20713" y="23630"/>
                    <a:pt x="60550" y="-10712"/>
                    <a:pt x="96266" y="3025"/>
                  </a:cubicBezTo>
                  <a:cubicBezTo>
                    <a:pt x="130608" y="16761"/>
                    <a:pt x="148466" y="74456"/>
                    <a:pt x="133355" y="132151"/>
                  </a:cubicBez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672BA0-FB41-5A77-435D-F2C242ADB641}"/>
                </a:ext>
              </a:extLst>
            </p:cNvPr>
            <p:cNvSpPr/>
            <p:nvPr/>
          </p:nvSpPr>
          <p:spPr>
            <a:xfrm>
              <a:off x="9936135" y="2904257"/>
              <a:ext cx="63725" cy="150001"/>
            </a:xfrm>
            <a:custGeom>
              <a:avLst/>
              <a:gdLst>
                <a:gd name="connsiteX0" fmla="*/ 55217 w 63725"/>
                <a:gd name="connsiteY0" fmla="*/ 150001 h 150001"/>
                <a:gd name="connsiteX1" fmla="*/ 7138 w 63725"/>
                <a:gd name="connsiteY1" fmla="*/ 130770 h 150001"/>
                <a:gd name="connsiteX2" fmla="*/ 1643 w 63725"/>
                <a:gd name="connsiteY2" fmla="*/ 95054 h 150001"/>
                <a:gd name="connsiteX3" fmla="*/ 19501 w 63725"/>
                <a:gd name="connsiteY3" fmla="*/ 7138 h 150001"/>
                <a:gd name="connsiteX4" fmla="*/ 29117 w 63725"/>
                <a:gd name="connsiteY4" fmla="*/ 269 h 150001"/>
                <a:gd name="connsiteX5" fmla="*/ 35985 w 63725"/>
                <a:gd name="connsiteY5" fmla="*/ 9885 h 150001"/>
                <a:gd name="connsiteX6" fmla="*/ 18127 w 63725"/>
                <a:gd name="connsiteY6" fmla="*/ 100549 h 150001"/>
                <a:gd name="connsiteX7" fmla="*/ 20875 w 63725"/>
                <a:gd name="connsiteY7" fmla="*/ 121154 h 150001"/>
                <a:gd name="connsiteX8" fmla="*/ 55217 w 63725"/>
                <a:gd name="connsiteY8" fmla="*/ 133517 h 150001"/>
                <a:gd name="connsiteX9" fmla="*/ 55217 w 63725"/>
                <a:gd name="connsiteY9" fmla="*/ 133517 h 150001"/>
                <a:gd name="connsiteX10" fmla="*/ 63459 w 63725"/>
                <a:gd name="connsiteY10" fmla="*/ 141759 h 150001"/>
                <a:gd name="connsiteX11" fmla="*/ 55217 w 63725"/>
                <a:gd name="connsiteY11" fmla="*/ 150001 h 150001"/>
                <a:gd name="connsiteX12" fmla="*/ 55217 w 63725"/>
                <a:gd name="connsiteY12" fmla="*/ 150001 h 15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725" h="150001">
                  <a:moveTo>
                    <a:pt x="55217" y="150001"/>
                  </a:moveTo>
                  <a:cubicBezTo>
                    <a:pt x="27743" y="150001"/>
                    <a:pt x="14006" y="139012"/>
                    <a:pt x="7138" y="130770"/>
                  </a:cubicBezTo>
                  <a:cubicBezTo>
                    <a:pt x="-1104" y="118407"/>
                    <a:pt x="-1104" y="104670"/>
                    <a:pt x="1643" y="95054"/>
                  </a:cubicBezTo>
                  <a:cubicBezTo>
                    <a:pt x="5764" y="84064"/>
                    <a:pt x="15380" y="27743"/>
                    <a:pt x="19501" y="7138"/>
                  </a:cubicBezTo>
                  <a:cubicBezTo>
                    <a:pt x="20875" y="3017"/>
                    <a:pt x="24996" y="-1104"/>
                    <a:pt x="29117" y="269"/>
                  </a:cubicBezTo>
                  <a:cubicBezTo>
                    <a:pt x="33238" y="1643"/>
                    <a:pt x="37359" y="5764"/>
                    <a:pt x="35985" y="9885"/>
                  </a:cubicBezTo>
                  <a:cubicBezTo>
                    <a:pt x="34611" y="18127"/>
                    <a:pt x="22248" y="85438"/>
                    <a:pt x="18127" y="100549"/>
                  </a:cubicBezTo>
                  <a:cubicBezTo>
                    <a:pt x="16754" y="106043"/>
                    <a:pt x="16754" y="114286"/>
                    <a:pt x="20875" y="121154"/>
                  </a:cubicBezTo>
                  <a:cubicBezTo>
                    <a:pt x="26370" y="129396"/>
                    <a:pt x="38733" y="133517"/>
                    <a:pt x="55217" y="133517"/>
                  </a:cubicBezTo>
                  <a:cubicBezTo>
                    <a:pt x="55217" y="133517"/>
                    <a:pt x="55217" y="133517"/>
                    <a:pt x="55217" y="133517"/>
                  </a:cubicBezTo>
                  <a:cubicBezTo>
                    <a:pt x="59338" y="133517"/>
                    <a:pt x="63459" y="137638"/>
                    <a:pt x="63459" y="141759"/>
                  </a:cubicBezTo>
                  <a:cubicBezTo>
                    <a:pt x="64833" y="147254"/>
                    <a:pt x="60712" y="150001"/>
                    <a:pt x="55217" y="150001"/>
                  </a:cubicBezTo>
                  <a:cubicBezTo>
                    <a:pt x="56590" y="150001"/>
                    <a:pt x="55217" y="150001"/>
                    <a:pt x="55217" y="150001"/>
                  </a:cubicBezTo>
                  <a:close/>
                </a:path>
              </a:pathLst>
            </a:custGeom>
            <a:solidFill>
              <a:srgbClr val="D67474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10ADD1E-B70D-0A04-1065-D18437353FC7}"/>
                </a:ext>
              </a:extLst>
            </p:cNvPr>
            <p:cNvSpPr/>
            <p:nvPr/>
          </p:nvSpPr>
          <p:spPr>
            <a:xfrm>
              <a:off x="9904186" y="2263618"/>
              <a:ext cx="649150" cy="550192"/>
            </a:xfrm>
            <a:custGeom>
              <a:avLst/>
              <a:gdLst>
                <a:gd name="connsiteX0" fmla="*/ 647631 w 649150"/>
                <a:gd name="connsiteY0" fmla="*/ 544750 h 550192"/>
                <a:gd name="connsiteX1" fmla="*/ 3371 w 649150"/>
                <a:gd name="connsiteY1" fmla="*/ 150502 h 550192"/>
                <a:gd name="connsiteX2" fmla="*/ 647631 w 649150"/>
                <a:gd name="connsiteY2" fmla="*/ 544750 h 55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150" h="550192">
                  <a:moveTo>
                    <a:pt x="647631" y="544750"/>
                  </a:moveTo>
                  <a:cubicBezTo>
                    <a:pt x="647631" y="544750"/>
                    <a:pt x="-54324" y="627171"/>
                    <a:pt x="3371" y="150502"/>
                  </a:cubicBezTo>
                  <a:cubicBezTo>
                    <a:pt x="30845" y="-80278"/>
                    <a:pt x="684720" y="-113246"/>
                    <a:pt x="647631" y="544750"/>
                  </a:cubicBezTo>
                  <a:close/>
                </a:path>
              </a:pathLst>
            </a:custGeom>
            <a:solidFill>
              <a:srgbClr val="14258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03E6B06-BF17-538A-BC03-54F162121C1A}"/>
                </a:ext>
              </a:extLst>
            </p:cNvPr>
            <p:cNvSpPr/>
            <p:nvPr/>
          </p:nvSpPr>
          <p:spPr>
            <a:xfrm>
              <a:off x="9896567" y="3105085"/>
              <a:ext cx="175832" cy="81572"/>
            </a:xfrm>
            <a:custGeom>
              <a:avLst/>
              <a:gdLst>
                <a:gd name="connsiteX0" fmla="*/ 0 w 175832"/>
                <a:gd name="connsiteY0" fmla="*/ 0 h 81572"/>
                <a:gd name="connsiteX1" fmla="*/ 175832 w 175832"/>
                <a:gd name="connsiteY1" fmla="*/ 1374 h 81572"/>
                <a:gd name="connsiteX2" fmla="*/ 67311 w 175832"/>
                <a:gd name="connsiteY2" fmla="*/ 81047 h 81572"/>
                <a:gd name="connsiteX3" fmla="*/ 0 w 175832"/>
                <a:gd name="connsiteY3" fmla="*/ 0 h 8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832" h="81572">
                  <a:moveTo>
                    <a:pt x="0" y="0"/>
                  </a:moveTo>
                  <a:lnTo>
                    <a:pt x="175832" y="1374"/>
                  </a:lnTo>
                  <a:cubicBezTo>
                    <a:pt x="152479" y="78300"/>
                    <a:pt x="101653" y="83795"/>
                    <a:pt x="67311" y="81047"/>
                  </a:cubicBezTo>
                  <a:cubicBezTo>
                    <a:pt x="15111" y="769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3A50630-4107-1C6C-4422-10FEA99F0A6D}"/>
                </a:ext>
              </a:extLst>
            </p:cNvPr>
            <p:cNvSpPr/>
            <p:nvPr/>
          </p:nvSpPr>
          <p:spPr>
            <a:xfrm>
              <a:off x="8830586" y="3466365"/>
              <a:ext cx="924491" cy="1583861"/>
            </a:xfrm>
            <a:custGeom>
              <a:avLst/>
              <a:gdLst>
                <a:gd name="connsiteX0" fmla="*/ 851686 w 924491"/>
                <a:gd name="connsiteY0" fmla="*/ 0 h 1583861"/>
                <a:gd name="connsiteX1" fmla="*/ 439580 w 924491"/>
                <a:gd name="connsiteY1" fmla="*/ 976692 h 1583861"/>
                <a:gd name="connsiteX2" fmla="*/ 0 w 924491"/>
                <a:gd name="connsiteY2" fmla="*/ 1236319 h 1583861"/>
                <a:gd name="connsiteX3" fmla="*/ 120885 w 924491"/>
                <a:gd name="connsiteY3" fmla="*/ 1583862 h 1583861"/>
                <a:gd name="connsiteX4" fmla="*/ 700580 w 924491"/>
                <a:gd name="connsiteY4" fmla="*/ 1251430 h 1583861"/>
                <a:gd name="connsiteX5" fmla="*/ 924492 w 924491"/>
                <a:gd name="connsiteY5" fmla="*/ 614038 h 1583861"/>
                <a:gd name="connsiteX6" fmla="*/ 851686 w 924491"/>
                <a:gd name="connsiteY6" fmla="*/ 0 h 158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491" h="1583861">
                  <a:moveTo>
                    <a:pt x="851686" y="0"/>
                  </a:moveTo>
                  <a:cubicBezTo>
                    <a:pt x="851686" y="0"/>
                    <a:pt x="527496" y="39837"/>
                    <a:pt x="439580" y="976692"/>
                  </a:cubicBezTo>
                  <a:lnTo>
                    <a:pt x="0" y="1236319"/>
                  </a:lnTo>
                  <a:cubicBezTo>
                    <a:pt x="134621" y="1318740"/>
                    <a:pt x="192316" y="1428635"/>
                    <a:pt x="120885" y="1583862"/>
                  </a:cubicBezTo>
                  <a:cubicBezTo>
                    <a:pt x="120885" y="1583862"/>
                    <a:pt x="625028" y="1380556"/>
                    <a:pt x="700580" y="1251430"/>
                  </a:cubicBezTo>
                  <a:cubicBezTo>
                    <a:pt x="776133" y="1120929"/>
                    <a:pt x="924492" y="614038"/>
                    <a:pt x="924492" y="614038"/>
                  </a:cubicBezTo>
                  <a:lnTo>
                    <a:pt x="851686" y="0"/>
                  </a:lnTo>
                  <a:close/>
                </a:path>
              </a:pathLst>
            </a:custGeom>
            <a:solidFill>
              <a:srgbClr val="E6EE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B3D3C6F-4AD8-4066-F64F-016F6516C21B}"/>
                </a:ext>
              </a:extLst>
            </p:cNvPr>
            <p:cNvSpPr/>
            <p:nvPr/>
          </p:nvSpPr>
          <p:spPr>
            <a:xfrm>
              <a:off x="9478966" y="3405923"/>
              <a:ext cx="438206" cy="1589356"/>
            </a:xfrm>
            <a:custGeom>
              <a:avLst/>
              <a:gdLst>
                <a:gd name="connsiteX0" fmla="*/ 203306 w 438206"/>
                <a:gd name="connsiteY0" fmla="*/ 60442 h 1589356"/>
                <a:gd name="connsiteX1" fmla="*/ 438206 w 438206"/>
                <a:gd name="connsiteY1" fmla="*/ 0 h 1589356"/>
                <a:gd name="connsiteX2" fmla="*/ 206053 w 438206"/>
                <a:gd name="connsiteY2" fmla="*/ 1589357 h 1589356"/>
                <a:gd name="connsiteX3" fmla="*/ 0 w 438206"/>
                <a:gd name="connsiteY3" fmla="*/ 1550893 h 1589356"/>
                <a:gd name="connsiteX4" fmla="*/ 85169 w 438206"/>
                <a:gd name="connsiteY4" fmla="*/ 469801 h 1589356"/>
                <a:gd name="connsiteX5" fmla="*/ 203306 w 438206"/>
                <a:gd name="connsiteY5" fmla="*/ 60442 h 158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206" h="1589356">
                  <a:moveTo>
                    <a:pt x="203306" y="60442"/>
                  </a:moveTo>
                  <a:cubicBezTo>
                    <a:pt x="203306" y="60442"/>
                    <a:pt x="282980" y="48079"/>
                    <a:pt x="438206" y="0"/>
                  </a:cubicBezTo>
                  <a:cubicBezTo>
                    <a:pt x="380512" y="93411"/>
                    <a:pt x="177206" y="1173129"/>
                    <a:pt x="206053" y="1589357"/>
                  </a:cubicBezTo>
                  <a:lnTo>
                    <a:pt x="0" y="1550893"/>
                  </a:lnTo>
                  <a:lnTo>
                    <a:pt x="85169" y="469801"/>
                  </a:lnTo>
                  <a:lnTo>
                    <a:pt x="203306" y="60442"/>
                  </a:lnTo>
                  <a:close/>
                </a:path>
              </a:pathLst>
            </a:custGeom>
            <a:solidFill>
              <a:srgbClr val="E6EE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808C993-9A0B-52BC-DBC0-9D92A099233E}"/>
                </a:ext>
              </a:extLst>
            </p:cNvPr>
            <p:cNvSpPr/>
            <p:nvPr/>
          </p:nvSpPr>
          <p:spPr>
            <a:xfrm>
              <a:off x="10150504" y="3411417"/>
              <a:ext cx="921670" cy="1766562"/>
            </a:xfrm>
            <a:custGeom>
              <a:avLst/>
              <a:gdLst>
                <a:gd name="connsiteX0" fmla="*/ 448018 w 921670"/>
                <a:gd name="connsiteY0" fmla="*/ 0 h 1766562"/>
                <a:gd name="connsiteX1" fmla="*/ 78497 w 921670"/>
                <a:gd name="connsiteY1" fmla="*/ 685470 h 1766562"/>
                <a:gd name="connsiteX2" fmla="*/ 1570 w 921670"/>
                <a:gd name="connsiteY2" fmla="*/ 1655294 h 1766562"/>
                <a:gd name="connsiteX3" fmla="*/ 733745 w 921670"/>
                <a:gd name="connsiteY3" fmla="*/ 1766562 h 1766562"/>
                <a:gd name="connsiteX4" fmla="*/ 920567 w 921670"/>
                <a:gd name="connsiteY4" fmla="*/ 453317 h 1766562"/>
                <a:gd name="connsiteX5" fmla="*/ 919193 w 921670"/>
                <a:gd name="connsiteY5" fmla="*/ 436833 h 1766562"/>
                <a:gd name="connsiteX6" fmla="*/ 636214 w 921670"/>
                <a:gd name="connsiteY6" fmla="*/ 89290 h 1766562"/>
                <a:gd name="connsiteX7" fmla="*/ 448018 w 921670"/>
                <a:gd name="connsiteY7" fmla="*/ 0 h 17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1670" h="1766562">
                  <a:moveTo>
                    <a:pt x="448018" y="0"/>
                  </a:moveTo>
                  <a:cubicBezTo>
                    <a:pt x="448018" y="0"/>
                    <a:pt x="217239" y="46705"/>
                    <a:pt x="78497" y="685470"/>
                  </a:cubicBezTo>
                  <a:cubicBezTo>
                    <a:pt x="-17662" y="1127798"/>
                    <a:pt x="1570" y="1655294"/>
                    <a:pt x="1570" y="1655294"/>
                  </a:cubicBezTo>
                  <a:lnTo>
                    <a:pt x="733745" y="1766562"/>
                  </a:lnTo>
                  <a:cubicBezTo>
                    <a:pt x="733745" y="1766562"/>
                    <a:pt x="938425" y="763770"/>
                    <a:pt x="920567" y="453317"/>
                  </a:cubicBezTo>
                  <a:cubicBezTo>
                    <a:pt x="920567" y="447822"/>
                    <a:pt x="919193" y="442327"/>
                    <a:pt x="919193" y="436833"/>
                  </a:cubicBezTo>
                  <a:cubicBezTo>
                    <a:pt x="902709" y="247264"/>
                    <a:pt x="875235" y="192316"/>
                    <a:pt x="636214" y="89290"/>
                  </a:cubicBezTo>
                  <a:lnTo>
                    <a:pt x="448018" y="0"/>
                  </a:lnTo>
                  <a:close/>
                </a:path>
              </a:pathLst>
            </a:custGeom>
            <a:solidFill>
              <a:srgbClr val="E6EE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8068C08-272C-BBEF-623B-99550FEDDB87}"/>
                </a:ext>
              </a:extLst>
            </p:cNvPr>
            <p:cNvSpPr/>
            <p:nvPr/>
          </p:nvSpPr>
          <p:spPr>
            <a:xfrm>
              <a:off x="10094378" y="3622965"/>
              <a:ext cx="60442" cy="60442"/>
            </a:xfrm>
            <a:custGeom>
              <a:avLst/>
              <a:gdLst>
                <a:gd name="connsiteX0" fmla="*/ 60443 w 60442"/>
                <a:gd name="connsiteY0" fmla="*/ 30221 h 60442"/>
                <a:gd name="connsiteX1" fmla="*/ 30221 w 60442"/>
                <a:gd name="connsiteY1" fmla="*/ 60442 h 60442"/>
                <a:gd name="connsiteX2" fmla="*/ 0 w 60442"/>
                <a:gd name="connsiteY2" fmla="*/ 30221 h 60442"/>
                <a:gd name="connsiteX3" fmla="*/ 30221 w 60442"/>
                <a:gd name="connsiteY3" fmla="*/ 0 h 60442"/>
                <a:gd name="connsiteX4" fmla="*/ 60443 w 60442"/>
                <a:gd name="connsiteY4" fmla="*/ 30221 h 6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42" h="60442">
                  <a:moveTo>
                    <a:pt x="60443" y="30221"/>
                  </a:moveTo>
                  <a:cubicBezTo>
                    <a:pt x="60443" y="46705"/>
                    <a:pt x="46706" y="60442"/>
                    <a:pt x="30221" y="60442"/>
                  </a:cubicBezTo>
                  <a:cubicBezTo>
                    <a:pt x="13737" y="60442"/>
                    <a:pt x="0" y="46705"/>
                    <a:pt x="0" y="30221"/>
                  </a:cubicBezTo>
                  <a:cubicBezTo>
                    <a:pt x="0" y="13737"/>
                    <a:pt x="13737" y="0"/>
                    <a:pt x="30221" y="0"/>
                  </a:cubicBezTo>
                  <a:cubicBezTo>
                    <a:pt x="46706" y="0"/>
                    <a:pt x="60443" y="13737"/>
                    <a:pt x="60443" y="30221"/>
                  </a:cubicBezTo>
                  <a:close/>
                </a:path>
              </a:pathLst>
            </a:custGeom>
            <a:solidFill>
              <a:srgbClr val="183180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0FDC1D9-877E-AC46-9250-685E84C5C89D}"/>
                </a:ext>
              </a:extLst>
            </p:cNvPr>
            <p:cNvSpPr/>
            <p:nvPr/>
          </p:nvSpPr>
          <p:spPr>
            <a:xfrm>
              <a:off x="10064157" y="3728739"/>
              <a:ext cx="60442" cy="60442"/>
            </a:xfrm>
            <a:custGeom>
              <a:avLst/>
              <a:gdLst>
                <a:gd name="connsiteX0" fmla="*/ 60442 w 60442"/>
                <a:gd name="connsiteY0" fmla="*/ 30221 h 60442"/>
                <a:gd name="connsiteX1" fmla="*/ 30221 w 60442"/>
                <a:gd name="connsiteY1" fmla="*/ 60442 h 60442"/>
                <a:gd name="connsiteX2" fmla="*/ 0 w 60442"/>
                <a:gd name="connsiteY2" fmla="*/ 30221 h 60442"/>
                <a:gd name="connsiteX3" fmla="*/ 30221 w 60442"/>
                <a:gd name="connsiteY3" fmla="*/ 0 h 60442"/>
                <a:gd name="connsiteX4" fmla="*/ 60442 w 60442"/>
                <a:gd name="connsiteY4" fmla="*/ 30221 h 6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42" h="60442">
                  <a:moveTo>
                    <a:pt x="60442" y="30221"/>
                  </a:moveTo>
                  <a:cubicBezTo>
                    <a:pt x="60442" y="46705"/>
                    <a:pt x="46705" y="60442"/>
                    <a:pt x="30221" y="60442"/>
                  </a:cubicBezTo>
                  <a:cubicBezTo>
                    <a:pt x="13737" y="60442"/>
                    <a:pt x="0" y="46705"/>
                    <a:pt x="0" y="30221"/>
                  </a:cubicBezTo>
                  <a:cubicBezTo>
                    <a:pt x="0" y="13737"/>
                    <a:pt x="13737" y="0"/>
                    <a:pt x="30221" y="0"/>
                  </a:cubicBezTo>
                  <a:cubicBezTo>
                    <a:pt x="46705" y="0"/>
                    <a:pt x="60442" y="13737"/>
                    <a:pt x="60442" y="30221"/>
                  </a:cubicBezTo>
                  <a:close/>
                </a:path>
              </a:pathLst>
            </a:custGeom>
            <a:solidFill>
              <a:srgbClr val="183180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30A93D7-2B4D-DCB6-CAA2-70B438E49672}"/>
                </a:ext>
              </a:extLst>
            </p:cNvPr>
            <p:cNvSpPr/>
            <p:nvPr/>
          </p:nvSpPr>
          <p:spPr>
            <a:xfrm>
              <a:off x="5943095" y="5539259"/>
              <a:ext cx="4160899" cy="1332476"/>
            </a:xfrm>
            <a:custGeom>
              <a:avLst/>
              <a:gdLst>
                <a:gd name="connsiteX0" fmla="*/ 0 w 4160899"/>
                <a:gd name="connsiteY0" fmla="*/ 0 h 1332476"/>
                <a:gd name="connsiteX1" fmla="*/ 27474 w 4160899"/>
                <a:gd name="connsiteY1" fmla="*/ 1329729 h 1332476"/>
                <a:gd name="connsiteX2" fmla="*/ 4159526 w 4160899"/>
                <a:gd name="connsiteY2" fmla="*/ 1332477 h 1332476"/>
                <a:gd name="connsiteX3" fmla="*/ 4160900 w 4160899"/>
                <a:gd name="connsiteY3" fmla="*/ 799486 h 133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899" h="1332476">
                  <a:moveTo>
                    <a:pt x="0" y="0"/>
                  </a:moveTo>
                  <a:lnTo>
                    <a:pt x="27474" y="1329729"/>
                  </a:lnTo>
                  <a:lnTo>
                    <a:pt x="4159526" y="1332477"/>
                  </a:lnTo>
                  <a:lnTo>
                    <a:pt x="4160900" y="799486"/>
                  </a:lnTo>
                  <a:close/>
                </a:path>
              </a:pathLst>
            </a:custGeom>
            <a:solidFill>
              <a:srgbClr val="99B2E8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B44D45E-E107-115C-579A-14184BB461FE}"/>
                </a:ext>
              </a:extLst>
            </p:cNvPr>
            <p:cNvSpPr/>
            <p:nvPr/>
          </p:nvSpPr>
          <p:spPr>
            <a:xfrm>
              <a:off x="10102621" y="5531017"/>
              <a:ext cx="2059157" cy="1340719"/>
            </a:xfrm>
            <a:custGeom>
              <a:avLst/>
              <a:gdLst>
                <a:gd name="connsiteX0" fmla="*/ 0 w 2059157"/>
                <a:gd name="connsiteY0" fmla="*/ 1340719 h 1340719"/>
                <a:gd name="connsiteX1" fmla="*/ 1908052 w 2059157"/>
                <a:gd name="connsiteY1" fmla="*/ 1337972 h 1340719"/>
                <a:gd name="connsiteX2" fmla="*/ 2059158 w 2059157"/>
                <a:gd name="connsiteY2" fmla="*/ 1186866 h 1340719"/>
                <a:gd name="connsiteX3" fmla="*/ 2059158 w 2059157"/>
                <a:gd name="connsiteY3" fmla="*/ 0 h 1340719"/>
                <a:gd name="connsiteX4" fmla="*/ 1374 w 2059157"/>
                <a:gd name="connsiteY4" fmla="*/ 807729 h 1340719"/>
                <a:gd name="connsiteX5" fmla="*/ 0 w 2059157"/>
                <a:gd name="connsiteY5" fmla="*/ 1340719 h 134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9157" h="1340719">
                  <a:moveTo>
                    <a:pt x="0" y="1340719"/>
                  </a:moveTo>
                  <a:lnTo>
                    <a:pt x="1908052" y="1337972"/>
                  </a:lnTo>
                  <a:cubicBezTo>
                    <a:pt x="1991847" y="1337972"/>
                    <a:pt x="2059158" y="1270661"/>
                    <a:pt x="2059158" y="1186866"/>
                  </a:cubicBezTo>
                  <a:lnTo>
                    <a:pt x="2059158" y="0"/>
                  </a:lnTo>
                  <a:lnTo>
                    <a:pt x="1374" y="807729"/>
                  </a:lnTo>
                  <a:lnTo>
                    <a:pt x="0" y="1340719"/>
                  </a:lnTo>
                  <a:close/>
                </a:path>
              </a:pathLst>
            </a:custGeom>
            <a:solidFill>
              <a:srgbClr val="8EA3D4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F84F7F0-27BE-27B1-95CA-8861DDD84A4B}"/>
                </a:ext>
              </a:extLst>
            </p:cNvPr>
            <p:cNvSpPr/>
            <p:nvPr/>
          </p:nvSpPr>
          <p:spPr>
            <a:xfrm>
              <a:off x="9738307" y="4995279"/>
              <a:ext cx="243608" cy="304781"/>
            </a:xfrm>
            <a:custGeom>
              <a:avLst/>
              <a:gdLst>
                <a:gd name="connsiteX0" fmla="*/ 31882 w 243608"/>
                <a:gd name="connsiteY0" fmla="*/ 0 h 304781"/>
                <a:gd name="connsiteX1" fmla="*/ 14024 w 243608"/>
                <a:gd name="connsiteY1" fmla="*/ 137369 h 304781"/>
                <a:gd name="connsiteX2" fmla="*/ 209087 w 243608"/>
                <a:gd name="connsiteY2" fmla="*/ 299464 h 304781"/>
                <a:gd name="connsiteX3" fmla="*/ 166503 w 243608"/>
                <a:gd name="connsiteY3" fmla="*/ 0 h 304781"/>
                <a:gd name="connsiteX4" fmla="*/ 31882 w 243608"/>
                <a:gd name="connsiteY4" fmla="*/ 0 h 30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08" h="304781">
                  <a:moveTo>
                    <a:pt x="31882" y="0"/>
                  </a:moveTo>
                  <a:cubicBezTo>
                    <a:pt x="31882" y="0"/>
                    <a:pt x="-25813" y="65937"/>
                    <a:pt x="14024" y="137369"/>
                  </a:cubicBezTo>
                  <a:cubicBezTo>
                    <a:pt x="67597" y="234901"/>
                    <a:pt x="112929" y="328311"/>
                    <a:pt x="209087" y="299464"/>
                  </a:cubicBezTo>
                  <a:cubicBezTo>
                    <a:pt x="306619" y="269243"/>
                    <a:pt x="166503" y="0"/>
                    <a:pt x="166503" y="0"/>
                  </a:cubicBezTo>
                  <a:lnTo>
                    <a:pt x="31882" y="0"/>
                  </a:lnTo>
                  <a:close/>
                </a:path>
              </a:pathLst>
            </a:custGeom>
            <a:solidFill>
              <a:srgbClr val="C9E4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" name="图形 62">
              <a:extLst>
                <a:ext uri="{FF2B5EF4-FFF2-40B4-BE49-F238E27FC236}">
                  <a16:creationId xmlns:a16="http://schemas.microsoft.com/office/drawing/2014/main" id="{B2416CE2-22CC-A6FF-50CB-2C6AFCDFA9F9}"/>
                </a:ext>
              </a:extLst>
            </p:cNvPr>
            <p:cNvGrpSpPr/>
            <p:nvPr/>
          </p:nvGrpSpPr>
          <p:grpSpPr>
            <a:xfrm>
              <a:off x="9021801" y="5081742"/>
              <a:ext cx="686989" cy="413476"/>
              <a:chOff x="9021801" y="5081742"/>
              <a:chExt cx="686989" cy="413476"/>
            </a:xfrm>
            <a:solidFill>
              <a:srgbClr val="F59493"/>
            </a:solidFill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F3CA1B8-E901-92BF-33E4-E0CCE220FEFC}"/>
                  </a:ext>
                </a:extLst>
              </p:cNvPr>
              <p:cNvSpPr/>
              <p:nvPr/>
            </p:nvSpPr>
            <p:spPr>
              <a:xfrm>
                <a:off x="9021801" y="5081742"/>
                <a:ext cx="686989" cy="413476"/>
              </a:xfrm>
              <a:custGeom>
                <a:avLst/>
                <a:gdLst>
                  <a:gd name="connsiteX0" fmla="*/ 567060 w 686989"/>
                  <a:gd name="connsiteY0" fmla="*/ 1453 h 413476"/>
                  <a:gd name="connsiteX1" fmla="*/ 264849 w 686989"/>
                  <a:gd name="connsiteY1" fmla="*/ 48159 h 413476"/>
                  <a:gd name="connsiteX2" fmla="*/ 238749 w 686989"/>
                  <a:gd name="connsiteY2" fmla="*/ 59148 h 413476"/>
                  <a:gd name="connsiteX3" fmla="*/ 9343 w 686989"/>
                  <a:gd name="connsiteY3" fmla="*/ 239101 h 413476"/>
                  <a:gd name="connsiteX4" fmla="*/ 39564 w 686989"/>
                  <a:gd name="connsiteY4" fmla="*/ 274817 h 413476"/>
                  <a:gd name="connsiteX5" fmla="*/ 23080 w 686989"/>
                  <a:gd name="connsiteY5" fmla="*/ 353117 h 413476"/>
                  <a:gd name="connsiteX6" fmla="*/ 29949 w 686989"/>
                  <a:gd name="connsiteY6" fmla="*/ 370975 h 413476"/>
                  <a:gd name="connsiteX7" fmla="*/ 109623 w 686989"/>
                  <a:gd name="connsiteY7" fmla="*/ 408064 h 413476"/>
                  <a:gd name="connsiteX8" fmla="*/ 418702 w 686989"/>
                  <a:gd name="connsiteY8" fmla="*/ 278938 h 413476"/>
                  <a:gd name="connsiteX9" fmla="*/ 648108 w 686989"/>
                  <a:gd name="connsiteY9" fmla="*/ 204759 h 413476"/>
                  <a:gd name="connsiteX10" fmla="*/ 679703 w 686989"/>
                  <a:gd name="connsiteY10" fmla="*/ 71511 h 413476"/>
                  <a:gd name="connsiteX11" fmla="*/ 678329 w 686989"/>
                  <a:gd name="connsiteY11" fmla="*/ 67390 h 413476"/>
                  <a:gd name="connsiteX12" fmla="*/ 567060 w 686989"/>
                  <a:gd name="connsiteY12" fmla="*/ 1453 h 41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6989" h="413476">
                    <a:moveTo>
                      <a:pt x="567060" y="1453"/>
                    </a:moveTo>
                    <a:lnTo>
                      <a:pt x="264849" y="48159"/>
                    </a:lnTo>
                    <a:cubicBezTo>
                      <a:pt x="255233" y="49532"/>
                      <a:pt x="245618" y="53653"/>
                      <a:pt x="238749" y="59148"/>
                    </a:cubicBezTo>
                    <a:cubicBezTo>
                      <a:pt x="205781" y="83874"/>
                      <a:pt x="110996" y="159427"/>
                      <a:pt x="9343" y="239101"/>
                    </a:cubicBezTo>
                    <a:cubicBezTo>
                      <a:pt x="-3020" y="248717"/>
                      <a:pt x="-11262" y="303664"/>
                      <a:pt x="39564" y="274817"/>
                    </a:cubicBezTo>
                    <a:cubicBezTo>
                      <a:pt x="39564" y="274817"/>
                      <a:pt x="5222" y="303664"/>
                      <a:pt x="23080" y="353117"/>
                    </a:cubicBezTo>
                    <a:cubicBezTo>
                      <a:pt x="25828" y="358612"/>
                      <a:pt x="27201" y="365480"/>
                      <a:pt x="29949" y="370975"/>
                    </a:cubicBezTo>
                    <a:cubicBezTo>
                      <a:pt x="42312" y="405317"/>
                      <a:pt x="79401" y="423175"/>
                      <a:pt x="109623" y="408064"/>
                    </a:cubicBezTo>
                    <a:cubicBezTo>
                      <a:pt x="201659" y="362733"/>
                      <a:pt x="381613" y="276190"/>
                      <a:pt x="418702" y="278938"/>
                    </a:cubicBezTo>
                    <a:cubicBezTo>
                      <a:pt x="532718" y="288554"/>
                      <a:pt x="630250" y="217122"/>
                      <a:pt x="648108" y="204759"/>
                    </a:cubicBezTo>
                    <a:cubicBezTo>
                      <a:pt x="648108" y="204759"/>
                      <a:pt x="707177" y="141569"/>
                      <a:pt x="679703" y="71511"/>
                    </a:cubicBezTo>
                    <a:lnTo>
                      <a:pt x="678329" y="67390"/>
                    </a:lnTo>
                    <a:cubicBezTo>
                      <a:pt x="657724" y="20685"/>
                      <a:pt x="611019" y="-6789"/>
                      <a:pt x="567060" y="1453"/>
                    </a:cubicBezTo>
                    <a:close/>
                  </a:path>
                </a:pathLst>
              </a:custGeom>
              <a:solidFill>
                <a:srgbClr val="F59493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464CF72-9E76-ACDB-79AC-BE37B2584C87}"/>
                  </a:ext>
                </a:extLst>
              </p:cNvPr>
              <p:cNvSpPr/>
              <p:nvPr/>
            </p:nvSpPr>
            <p:spPr>
              <a:xfrm>
                <a:off x="9059992" y="5184848"/>
                <a:ext cx="251384" cy="171710"/>
              </a:xfrm>
              <a:custGeom>
                <a:avLst/>
                <a:gdLst>
                  <a:gd name="connsiteX0" fmla="*/ 251385 w 251384"/>
                  <a:gd name="connsiteY0" fmla="*/ 0 h 171710"/>
                  <a:gd name="connsiteX1" fmla="*/ 0 w 251384"/>
                  <a:gd name="connsiteY1" fmla="*/ 171711 h 17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1384" h="171710">
                    <a:moveTo>
                      <a:pt x="251385" y="0"/>
                    </a:moveTo>
                    <a:lnTo>
                      <a:pt x="0" y="171711"/>
                    </a:lnTo>
                  </a:path>
                </a:pathLst>
              </a:custGeom>
              <a:ln w="11393" cap="rnd">
                <a:solidFill>
                  <a:srgbClr val="E38A7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BF6CA92-4F56-CE93-2901-D485A5E295D7}"/>
                  </a:ext>
                </a:extLst>
              </p:cNvPr>
              <p:cNvSpPr/>
              <p:nvPr/>
            </p:nvSpPr>
            <p:spPr>
              <a:xfrm>
                <a:off x="9047629" y="5268643"/>
                <a:ext cx="252758" cy="171710"/>
              </a:xfrm>
              <a:custGeom>
                <a:avLst/>
                <a:gdLst>
                  <a:gd name="connsiteX0" fmla="*/ 252759 w 252758"/>
                  <a:gd name="connsiteY0" fmla="*/ 0 h 171710"/>
                  <a:gd name="connsiteX1" fmla="*/ 0 w 252758"/>
                  <a:gd name="connsiteY1" fmla="*/ 171711 h 17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758" h="171710">
                    <a:moveTo>
                      <a:pt x="252759" y="0"/>
                    </a:moveTo>
                    <a:lnTo>
                      <a:pt x="0" y="171711"/>
                    </a:lnTo>
                  </a:path>
                </a:pathLst>
              </a:custGeom>
              <a:ln w="11393" cap="rnd">
                <a:solidFill>
                  <a:srgbClr val="E38A7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87C7946-E6AA-CE25-F1B8-D37F13EE6A8F}"/>
                  </a:ext>
                </a:extLst>
              </p:cNvPr>
              <p:cNvSpPr/>
              <p:nvPr/>
            </p:nvSpPr>
            <p:spPr>
              <a:xfrm>
                <a:off x="9084718" y="5337327"/>
                <a:ext cx="230779" cy="137368"/>
              </a:xfrm>
              <a:custGeom>
                <a:avLst/>
                <a:gdLst>
                  <a:gd name="connsiteX0" fmla="*/ 230780 w 230779"/>
                  <a:gd name="connsiteY0" fmla="*/ 0 h 137368"/>
                  <a:gd name="connsiteX1" fmla="*/ 0 w 230779"/>
                  <a:gd name="connsiteY1" fmla="*/ 137369 h 13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779" h="137368">
                    <a:moveTo>
                      <a:pt x="230780" y="0"/>
                    </a:moveTo>
                    <a:lnTo>
                      <a:pt x="0" y="137369"/>
                    </a:lnTo>
                  </a:path>
                </a:pathLst>
              </a:custGeom>
              <a:ln w="11393" cap="rnd">
                <a:solidFill>
                  <a:srgbClr val="E38A7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91EC504-88E6-431C-E666-8D92732BC9EB}"/>
                </a:ext>
              </a:extLst>
            </p:cNvPr>
            <p:cNvSpPr/>
            <p:nvPr/>
          </p:nvSpPr>
          <p:spPr>
            <a:xfrm>
              <a:off x="9494077" y="4835931"/>
              <a:ext cx="1063234" cy="465680"/>
            </a:xfrm>
            <a:custGeom>
              <a:avLst/>
              <a:gdLst>
                <a:gd name="connsiteX0" fmla="*/ 1063234 w 1063234"/>
                <a:gd name="connsiteY0" fmla="*/ 148359 h 465680"/>
                <a:gd name="connsiteX1" fmla="*/ 130500 w 1063234"/>
                <a:gd name="connsiteY1" fmla="*/ 465680 h 465680"/>
                <a:gd name="connsiteX2" fmla="*/ 0 w 1063234"/>
                <a:gd name="connsiteY2" fmla="*/ 295343 h 465680"/>
                <a:gd name="connsiteX3" fmla="*/ 785749 w 1063234"/>
                <a:gd name="connsiteY3" fmla="*/ 0 h 465680"/>
                <a:gd name="connsiteX4" fmla="*/ 1063234 w 1063234"/>
                <a:gd name="connsiteY4" fmla="*/ 148359 h 46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34" h="465680">
                  <a:moveTo>
                    <a:pt x="1063234" y="148359"/>
                  </a:moveTo>
                  <a:cubicBezTo>
                    <a:pt x="862676" y="347543"/>
                    <a:pt x="130500" y="465680"/>
                    <a:pt x="130500" y="465680"/>
                  </a:cubicBezTo>
                  <a:lnTo>
                    <a:pt x="0" y="295343"/>
                  </a:lnTo>
                  <a:lnTo>
                    <a:pt x="785749" y="0"/>
                  </a:lnTo>
                  <a:lnTo>
                    <a:pt x="1063234" y="148359"/>
                  </a:lnTo>
                  <a:close/>
                </a:path>
              </a:pathLst>
            </a:custGeom>
            <a:solidFill>
              <a:srgbClr val="F59493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88A6164-0B79-CF1F-97D3-8A5E60422837}"/>
                </a:ext>
              </a:extLst>
            </p:cNvPr>
            <p:cNvSpPr/>
            <p:nvPr/>
          </p:nvSpPr>
          <p:spPr>
            <a:xfrm>
              <a:off x="9770188" y="3559775"/>
              <a:ext cx="1310684" cy="1734967"/>
            </a:xfrm>
            <a:custGeom>
              <a:avLst/>
              <a:gdLst>
                <a:gd name="connsiteX0" fmla="*/ 1087960 w 1310684"/>
                <a:gd name="connsiteY0" fmla="*/ 0 h 1734967"/>
                <a:gd name="connsiteX1" fmla="*/ 668986 w 1310684"/>
                <a:gd name="connsiteY1" fmla="*/ 1123677 h 1734967"/>
                <a:gd name="connsiteX2" fmla="*/ 0 w 1310684"/>
                <a:gd name="connsiteY2" fmla="*/ 1435504 h 1734967"/>
                <a:gd name="connsiteX3" fmla="*/ 178579 w 1310684"/>
                <a:gd name="connsiteY3" fmla="*/ 1734968 h 1734967"/>
                <a:gd name="connsiteX4" fmla="*/ 913502 w 1310684"/>
                <a:gd name="connsiteY4" fmla="*/ 1442372 h 1734967"/>
                <a:gd name="connsiteX5" fmla="*/ 1226703 w 1310684"/>
                <a:gd name="connsiteY5" fmla="*/ 710197 h 1734967"/>
                <a:gd name="connsiteX6" fmla="*/ 1300882 w 1310684"/>
                <a:gd name="connsiteY6" fmla="*/ 208801 h 1734967"/>
                <a:gd name="connsiteX7" fmla="*/ 1087960 w 1310684"/>
                <a:gd name="connsiteY7" fmla="*/ 0 h 173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0684" h="1734967">
                  <a:moveTo>
                    <a:pt x="1087960" y="0"/>
                  </a:moveTo>
                  <a:lnTo>
                    <a:pt x="668986" y="1123677"/>
                  </a:lnTo>
                  <a:lnTo>
                    <a:pt x="0" y="1435504"/>
                  </a:lnTo>
                  <a:cubicBezTo>
                    <a:pt x="0" y="1435504"/>
                    <a:pt x="251385" y="1478088"/>
                    <a:pt x="178579" y="1734968"/>
                  </a:cubicBezTo>
                  <a:cubicBezTo>
                    <a:pt x="178579" y="1734968"/>
                    <a:pt x="840697" y="1501441"/>
                    <a:pt x="913502" y="1442372"/>
                  </a:cubicBezTo>
                  <a:cubicBezTo>
                    <a:pt x="986308" y="1383304"/>
                    <a:pt x="1226703" y="710197"/>
                    <a:pt x="1226703" y="710197"/>
                  </a:cubicBezTo>
                  <a:cubicBezTo>
                    <a:pt x="1226703" y="710197"/>
                    <a:pt x="1344840" y="340675"/>
                    <a:pt x="1300882" y="208801"/>
                  </a:cubicBezTo>
                  <a:cubicBezTo>
                    <a:pt x="1300882" y="210174"/>
                    <a:pt x="1273408" y="41211"/>
                    <a:pt x="1087960" y="0"/>
                  </a:cubicBezTo>
                  <a:close/>
                </a:path>
              </a:pathLst>
            </a:custGeom>
            <a:solidFill>
              <a:srgbClr val="E6EE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BB37989-35FC-A5BB-9E4C-4E532BEDABB2}"/>
                </a:ext>
              </a:extLst>
            </p:cNvPr>
            <p:cNvSpPr/>
            <p:nvPr/>
          </p:nvSpPr>
          <p:spPr>
            <a:xfrm>
              <a:off x="9770188" y="4070787"/>
              <a:ext cx="848938" cy="924491"/>
            </a:xfrm>
            <a:custGeom>
              <a:avLst/>
              <a:gdLst>
                <a:gd name="connsiteX0" fmla="*/ 848939 w 848938"/>
                <a:gd name="connsiteY0" fmla="*/ 0 h 924491"/>
                <a:gd name="connsiteX1" fmla="*/ 848939 w 848938"/>
                <a:gd name="connsiteY1" fmla="*/ 60442 h 924491"/>
                <a:gd name="connsiteX2" fmla="*/ 671733 w 848938"/>
                <a:gd name="connsiteY2" fmla="*/ 598928 h 924491"/>
                <a:gd name="connsiteX3" fmla="*/ 0 w 848938"/>
                <a:gd name="connsiteY3" fmla="*/ 924492 h 92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938" h="924491">
                  <a:moveTo>
                    <a:pt x="848939" y="0"/>
                  </a:moveTo>
                  <a:lnTo>
                    <a:pt x="848939" y="60442"/>
                  </a:lnTo>
                  <a:lnTo>
                    <a:pt x="671733" y="598928"/>
                  </a:lnTo>
                  <a:lnTo>
                    <a:pt x="0" y="924492"/>
                  </a:lnTo>
                </a:path>
              </a:pathLst>
            </a:custGeom>
            <a:noFill/>
            <a:ln w="13735" cap="rnd">
              <a:solidFill>
                <a:srgbClr val="9EB9D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FC2F0C3-CBB0-5EB4-ECFE-3DBEB1E70EF4}"/>
                </a:ext>
              </a:extLst>
            </p:cNvPr>
            <p:cNvSpPr/>
            <p:nvPr/>
          </p:nvSpPr>
          <p:spPr>
            <a:xfrm>
              <a:off x="9495451" y="3962266"/>
              <a:ext cx="49452" cy="788496"/>
            </a:xfrm>
            <a:custGeom>
              <a:avLst/>
              <a:gdLst>
                <a:gd name="connsiteX0" fmla="*/ 0 w 49452"/>
                <a:gd name="connsiteY0" fmla="*/ 788497 h 788496"/>
                <a:gd name="connsiteX1" fmla="*/ 49452 w 49452"/>
                <a:gd name="connsiteY1" fmla="*/ 105774 h 788496"/>
                <a:gd name="connsiteX2" fmla="*/ 13737 w 49452"/>
                <a:gd name="connsiteY2" fmla="*/ 0 h 7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52" h="788496">
                  <a:moveTo>
                    <a:pt x="0" y="788497"/>
                  </a:moveTo>
                  <a:lnTo>
                    <a:pt x="49452" y="105774"/>
                  </a:lnTo>
                  <a:lnTo>
                    <a:pt x="13737" y="0"/>
                  </a:lnTo>
                </a:path>
              </a:pathLst>
            </a:custGeom>
            <a:noFill/>
            <a:ln w="13735" cap="rnd">
              <a:solidFill>
                <a:srgbClr val="9EB9D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图形 62">
              <a:extLst>
                <a:ext uri="{FF2B5EF4-FFF2-40B4-BE49-F238E27FC236}">
                  <a16:creationId xmlns:a16="http://schemas.microsoft.com/office/drawing/2014/main" id="{05D30473-9E6E-EF8D-7B30-65374001798F}"/>
                </a:ext>
              </a:extLst>
            </p:cNvPr>
            <p:cNvGrpSpPr/>
            <p:nvPr/>
          </p:nvGrpSpPr>
          <p:grpSpPr>
            <a:xfrm>
              <a:off x="7285225" y="4336707"/>
              <a:ext cx="1785717" cy="1316800"/>
              <a:chOff x="7285225" y="4336707"/>
              <a:chExt cx="1785717" cy="1316800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5D20166-1A31-4B23-4433-9B31F41D8F0F}"/>
                  </a:ext>
                </a:extLst>
              </p:cNvPr>
              <p:cNvSpPr/>
              <p:nvPr/>
            </p:nvSpPr>
            <p:spPr>
              <a:xfrm>
                <a:off x="7341547" y="4346323"/>
                <a:ext cx="1729396" cy="1307185"/>
              </a:xfrm>
              <a:custGeom>
                <a:avLst/>
                <a:gdLst>
                  <a:gd name="connsiteX0" fmla="*/ 1633276 w 1729396"/>
                  <a:gd name="connsiteY0" fmla="*/ 1305579 h 1307185"/>
                  <a:gd name="connsiteX1" fmla="*/ 483500 w 1729396"/>
                  <a:gd name="connsiteY1" fmla="*/ 1120131 h 1307185"/>
                  <a:gd name="connsiteX2" fmla="*/ 289810 w 1729396"/>
                  <a:gd name="connsiteY2" fmla="*/ 942925 h 1307185"/>
                  <a:gd name="connsiteX3" fmla="*/ 9578 w 1729396"/>
                  <a:gd name="connsiteY3" fmla="*/ 133823 h 1307185"/>
                  <a:gd name="connsiteX4" fmla="*/ 96120 w 1729396"/>
                  <a:gd name="connsiteY4" fmla="*/ 1949 h 1307185"/>
                  <a:gd name="connsiteX5" fmla="*/ 1245897 w 1729396"/>
                  <a:gd name="connsiteY5" fmla="*/ 187397 h 1307185"/>
                  <a:gd name="connsiteX6" fmla="*/ 1439587 w 1729396"/>
                  <a:gd name="connsiteY6" fmla="*/ 364603 h 1307185"/>
                  <a:gd name="connsiteX7" fmla="*/ 1719819 w 1729396"/>
                  <a:gd name="connsiteY7" fmla="*/ 1173705 h 1307185"/>
                  <a:gd name="connsiteX8" fmla="*/ 1633276 w 1729396"/>
                  <a:gd name="connsiteY8" fmla="*/ 1305579 h 130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9396" h="1307185">
                    <a:moveTo>
                      <a:pt x="1633276" y="1305579"/>
                    </a:moveTo>
                    <a:lnTo>
                      <a:pt x="483500" y="1120131"/>
                    </a:lnTo>
                    <a:cubicBezTo>
                      <a:pt x="406573" y="1107768"/>
                      <a:pt x="320031" y="1028094"/>
                      <a:pt x="289810" y="942925"/>
                    </a:cubicBezTo>
                    <a:lnTo>
                      <a:pt x="9578" y="133823"/>
                    </a:lnTo>
                    <a:cubicBezTo>
                      <a:pt x="-19270" y="48655"/>
                      <a:pt x="19194" y="-11788"/>
                      <a:pt x="96120" y="1949"/>
                    </a:cubicBezTo>
                    <a:lnTo>
                      <a:pt x="1245897" y="187397"/>
                    </a:lnTo>
                    <a:cubicBezTo>
                      <a:pt x="1322823" y="199760"/>
                      <a:pt x="1409365" y="279434"/>
                      <a:pt x="1439587" y="364603"/>
                    </a:cubicBezTo>
                    <a:lnTo>
                      <a:pt x="1719819" y="1173705"/>
                    </a:lnTo>
                    <a:cubicBezTo>
                      <a:pt x="1748666" y="1257500"/>
                      <a:pt x="1710203" y="1317942"/>
                      <a:pt x="1633276" y="13055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A2F3274-3421-A0B5-FB20-AEFB39FA8F6C}"/>
                  </a:ext>
                </a:extLst>
              </p:cNvPr>
              <p:cNvSpPr/>
              <p:nvPr/>
            </p:nvSpPr>
            <p:spPr>
              <a:xfrm>
                <a:off x="7285225" y="4336707"/>
                <a:ext cx="1729381" cy="1307214"/>
              </a:xfrm>
              <a:custGeom>
                <a:avLst/>
                <a:gdLst>
                  <a:gd name="connsiteX0" fmla="*/ 1631903 w 1729381"/>
                  <a:gd name="connsiteY0" fmla="*/ 1305579 h 1307214"/>
                  <a:gd name="connsiteX1" fmla="*/ 483500 w 1729381"/>
                  <a:gd name="connsiteY1" fmla="*/ 1120131 h 1307214"/>
                  <a:gd name="connsiteX2" fmla="*/ 289810 w 1729381"/>
                  <a:gd name="connsiteY2" fmla="*/ 942925 h 1307214"/>
                  <a:gd name="connsiteX3" fmla="*/ 9578 w 1729381"/>
                  <a:gd name="connsiteY3" fmla="*/ 133823 h 1307214"/>
                  <a:gd name="connsiteX4" fmla="*/ 96120 w 1729381"/>
                  <a:gd name="connsiteY4" fmla="*/ 1949 h 1307214"/>
                  <a:gd name="connsiteX5" fmla="*/ 1245897 w 1729381"/>
                  <a:gd name="connsiteY5" fmla="*/ 187397 h 1307214"/>
                  <a:gd name="connsiteX6" fmla="*/ 1439587 w 1729381"/>
                  <a:gd name="connsiteY6" fmla="*/ 364603 h 1307214"/>
                  <a:gd name="connsiteX7" fmla="*/ 1719819 w 1729381"/>
                  <a:gd name="connsiteY7" fmla="*/ 1173705 h 1307214"/>
                  <a:gd name="connsiteX8" fmla="*/ 1631903 w 1729381"/>
                  <a:gd name="connsiteY8" fmla="*/ 1305579 h 1307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9381" h="1307214">
                    <a:moveTo>
                      <a:pt x="1631903" y="1305579"/>
                    </a:moveTo>
                    <a:lnTo>
                      <a:pt x="483500" y="1120131"/>
                    </a:lnTo>
                    <a:cubicBezTo>
                      <a:pt x="406573" y="1107768"/>
                      <a:pt x="320031" y="1028094"/>
                      <a:pt x="289810" y="942925"/>
                    </a:cubicBezTo>
                    <a:lnTo>
                      <a:pt x="9578" y="133823"/>
                    </a:lnTo>
                    <a:cubicBezTo>
                      <a:pt x="-19270" y="48654"/>
                      <a:pt x="19194" y="-11788"/>
                      <a:pt x="96120" y="1949"/>
                    </a:cubicBezTo>
                    <a:lnTo>
                      <a:pt x="1245897" y="187397"/>
                    </a:lnTo>
                    <a:cubicBezTo>
                      <a:pt x="1322823" y="199760"/>
                      <a:pt x="1409365" y="279434"/>
                      <a:pt x="1439587" y="364603"/>
                    </a:cubicBezTo>
                    <a:lnTo>
                      <a:pt x="1719819" y="1173705"/>
                    </a:lnTo>
                    <a:cubicBezTo>
                      <a:pt x="1748666" y="1258873"/>
                      <a:pt x="1710203" y="1317942"/>
                      <a:pt x="1631903" y="1305579"/>
                    </a:cubicBezTo>
                    <a:close/>
                  </a:path>
                </a:pathLst>
              </a:custGeom>
              <a:solidFill>
                <a:srgbClr val="D8E3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54DE163-B6D1-2595-14A2-43E309AC13CE}"/>
                  </a:ext>
                </a:extLst>
              </p:cNvPr>
              <p:cNvSpPr/>
              <p:nvPr/>
            </p:nvSpPr>
            <p:spPr>
              <a:xfrm>
                <a:off x="7969439" y="4856656"/>
                <a:ext cx="234590" cy="247025"/>
              </a:xfrm>
              <a:custGeom>
                <a:avLst/>
                <a:gdLst>
                  <a:gd name="connsiteX0" fmla="*/ 229251 w 234590"/>
                  <a:gd name="connsiteY0" fmla="*/ 141371 h 247025"/>
                  <a:gd name="connsiteX1" fmla="*/ 152324 w 234590"/>
                  <a:gd name="connsiteY1" fmla="*/ 245771 h 247025"/>
                  <a:gd name="connsiteX2" fmla="*/ 5339 w 234590"/>
                  <a:gd name="connsiteY2" fmla="*/ 105655 h 247025"/>
                  <a:gd name="connsiteX3" fmla="*/ 82266 w 234590"/>
                  <a:gd name="connsiteY3" fmla="*/ 1254 h 247025"/>
                  <a:gd name="connsiteX4" fmla="*/ 229251 w 234590"/>
                  <a:gd name="connsiteY4" fmla="*/ 141371 h 2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590" h="247025">
                    <a:moveTo>
                      <a:pt x="229251" y="141371"/>
                    </a:moveTo>
                    <a:cubicBezTo>
                      <a:pt x="248482" y="208681"/>
                      <a:pt x="214140" y="255387"/>
                      <a:pt x="152324" y="245771"/>
                    </a:cubicBezTo>
                    <a:cubicBezTo>
                      <a:pt x="90508" y="236155"/>
                      <a:pt x="24571" y="172965"/>
                      <a:pt x="5339" y="105655"/>
                    </a:cubicBezTo>
                    <a:cubicBezTo>
                      <a:pt x="-13892" y="38344"/>
                      <a:pt x="20450" y="-8361"/>
                      <a:pt x="82266" y="1254"/>
                    </a:cubicBezTo>
                    <a:cubicBezTo>
                      <a:pt x="144082" y="10870"/>
                      <a:pt x="210019" y="74060"/>
                      <a:pt x="229251" y="141371"/>
                    </a:cubicBezTo>
                    <a:close/>
                  </a:path>
                </a:pathLst>
              </a:custGeom>
              <a:noFill/>
              <a:ln w="21476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D883E69-9B90-1219-4C8D-12EEA48BB53A}"/>
                </a:ext>
              </a:extLst>
            </p:cNvPr>
            <p:cNvSpPr/>
            <p:nvPr/>
          </p:nvSpPr>
          <p:spPr>
            <a:xfrm>
              <a:off x="9478966" y="5466454"/>
              <a:ext cx="1571498" cy="520627"/>
            </a:xfrm>
            <a:custGeom>
              <a:avLst/>
              <a:gdLst>
                <a:gd name="connsiteX0" fmla="*/ 0 w 1571498"/>
                <a:gd name="connsiteY0" fmla="*/ 368148 h 520627"/>
                <a:gd name="connsiteX1" fmla="*/ 803607 w 1571498"/>
                <a:gd name="connsiteY1" fmla="*/ 0 h 520627"/>
                <a:gd name="connsiteX2" fmla="*/ 1571499 w 1571498"/>
                <a:gd name="connsiteY2" fmla="*/ 118137 h 520627"/>
                <a:gd name="connsiteX3" fmla="*/ 924492 w 1571498"/>
                <a:gd name="connsiteY3" fmla="*/ 520628 h 52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498" h="520627">
                  <a:moveTo>
                    <a:pt x="0" y="368148"/>
                  </a:moveTo>
                  <a:lnTo>
                    <a:pt x="803607" y="0"/>
                  </a:lnTo>
                  <a:lnTo>
                    <a:pt x="1571499" y="118137"/>
                  </a:lnTo>
                  <a:lnTo>
                    <a:pt x="924492" y="520628"/>
                  </a:lnTo>
                  <a:close/>
                </a:path>
              </a:pathLst>
            </a:custGeom>
            <a:solidFill>
              <a:srgbClr val="99B2E8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89AD384-C8D7-8987-1273-BD19B5271AA9}"/>
                </a:ext>
              </a:extLst>
            </p:cNvPr>
            <p:cNvSpPr/>
            <p:nvPr/>
          </p:nvSpPr>
          <p:spPr>
            <a:xfrm>
              <a:off x="9270166" y="4443238"/>
              <a:ext cx="60442" cy="13555"/>
            </a:xfrm>
            <a:custGeom>
              <a:avLst/>
              <a:gdLst>
                <a:gd name="connsiteX0" fmla="*/ 0 w 60442"/>
                <a:gd name="connsiteY0" fmla="*/ 1192 h 13555"/>
                <a:gd name="connsiteX1" fmla="*/ 60443 w 60442"/>
                <a:gd name="connsiteY1" fmla="*/ 13556 h 1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42" h="13555">
                  <a:moveTo>
                    <a:pt x="0" y="1192"/>
                  </a:moveTo>
                  <a:cubicBezTo>
                    <a:pt x="0" y="1192"/>
                    <a:pt x="52200" y="-5676"/>
                    <a:pt x="60443" y="13556"/>
                  </a:cubicBezTo>
                </a:path>
              </a:pathLst>
            </a:custGeom>
            <a:noFill/>
            <a:ln w="13735" cap="rnd">
              <a:solidFill>
                <a:srgbClr val="9EB9D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1A3AEA3-0C75-91F7-A5A4-56B46DABB97A}"/>
                </a:ext>
              </a:extLst>
            </p:cNvPr>
            <p:cNvSpPr/>
            <p:nvPr/>
          </p:nvSpPr>
          <p:spPr>
            <a:xfrm>
              <a:off x="10432306" y="4676765"/>
              <a:ext cx="60442" cy="13555"/>
            </a:xfrm>
            <a:custGeom>
              <a:avLst/>
              <a:gdLst>
                <a:gd name="connsiteX0" fmla="*/ 0 w 60442"/>
                <a:gd name="connsiteY0" fmla="*/ 1192 h 13555"/>
                <a:gd name="connsiteX1" fmla="*/ 60442 w 60442"/>
                <a:gd name="connsiteY1" fmla="*/ 13556 h 1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42" h="13555">
                  <a:moveTo>
                    <a:pt x="0" y="1192"/>
                  </a:moveTo>
                  <a:cubicBezTo>
                    <a:pt x="0" y="1192"/>
                    <a:pt x="52200" y="-5676"/>
                    <a:pt x="60442" y="13556"/>
                  </a:cubicBezTo>
                </a:path>
              </a:pathLst>
            </a:custGeom>
            <a:noFill/>
            <a:ln w="13735" cap="rnd">
              <a:solidFill>
                <a:srgbClr val="9EB9D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21CBA18-DA67-DB29-9D12-BCFCA5587B54}"/>
                </a:ext>
              </a:extLst>
            </p:cNvPr>
            <p:cNvSpPr/>
            <p:nvPr/>
          </p:nvSpPr>
          <p:spPr>
            <a:xfrm>
              <a:off x="9478966" y="5437607"/>
              <a:ext cx="1571498" cy="520627"/>
            </a:xfrm>
            <a:custGeom>
              <a:avLst/>
              <a:gdLst>
                <a:gd name="connsiteX0" fmla="*/ 0 w 1571498"/>
                <a:gd name="connsiteY0" fmla="*/ 368148 h 520627"/>
                <a:gd name="connsiteX1" fmla="*/ 803607 w 1571498"/>
                <a:gd name="connsiteY1" fmla="*/ 0 h 520627"/>
                <a:gd name="connsiteX2" fmla="*/ 1571499 w 1571498"/>
                <a:gd name="connsiteY2" fmla="*/ 116763 h 520627"/>
                <a:gd name="connsiteX3" fmla="*/ 924492 w 1571498"/>
                <a:gd name="connsiteY3" fmla="*/ 520628 h 52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498" h="520627">
                  <a:moveTo>
                    <a:pt x="0" y="368148"/>
                  </a:moveTo>
                  <a:lnTo>
                    <a:pt x="803607" y="0"/>
                  </a:lnTo>
                  <a:lnTo>
                    <a:pt x="1571499" y="116763"/>
                  </a:lnTo>
                  <a:lnTo>
                    <a:pt x="924492" y="520628"/>
                  </a:lnTo>
                  <a:close/>
                </a:path>
              </a:pathLst>
            </a:custGeom>
            <a:solidFill>
              <a:srgbClr val="A3BEF7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D96C048-E72B-1FF6-C812-9807624F1C6F}"/>
                </a:ext>
              </a:extLst>
            </p:cNvPr>
            <p:cNvSpPr/>
            <p:nvPr/>
          </p:nvSpPr>
          <p:spPr>
            <a:xfrm>
              <a:off x="9478966" y="5400517"/>
              <a:ext cx="1571498" cy="520627"/>
            </a:xfrm>
            <a:custGeom>
              <a:avLst/>
              <a:gdLst>
                <a:gd name="connsiteX0" fmla="*/ 0 w 1571498"/>
                <a:gd name="connsiteY0" fmla="*/ 368149 h 520627"/>
                <a:gd name="connsiteX1" fmla="*/ 803607 w 1571498"/>
                <a:gd name="connsiteY1" fmla="*/ 0 h 520627"/>
                <a:gd name="connsiteX2" fmla="*/ 1571499 w 1571498"/>
                <a:gd name="connsiteY2" fmla="*/ 118137 h 520627"/>
                <a:gd name="connsiteX3" fmla="*/ 924492 w 1571498"/>
                <a:gd name="connsiteY3" fmla="*/ 520628 h 52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498" h="520627">
                  <a:moveTo>
                    <a:pt x="0" y="368149"/>
                  </a:moveTo>
                  <a:lnTo>
                    <a:pt x="803607" y="0"/>
                  </a:lnTo>
                  <a:lnTo>
                    <a:pt x="1571499" y="118137"/>
                  </a:lnTo>
                  <a:lnTo>
                    <a:pt x="924492" y="520628"/>
                  </a:lnTo>
                  <a:close/>
                </a:path>
              </a:pathLst>
            </a:custGeom>
            <a:solidFill>
              <a:srgbClr val="FFFF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62">
              <a:extLst>
                <a:ext uri="{FF2B5EF4-FFF2-40B4-BE49-F238E27FC236}">
                  <a16:creationId xmlns:a16="http://schemas.microsoft.com/office/drawing/2014/main" id="{6F6E0E90-E8C8-DE1D-C92F-1E51EE20A8BD}"/>
                </a:ext>
              </a:extLst>
            </p:cNvPr>
            <p:cNvGrpSpPr/>
            <p:nvPr/>
          </p:nvGrpSpPr>
          <p:grpSpPr>
            <a:xfrm>
              <a:off x="10144423" y="3305643"/>
              <a:ext cx="468017" cy="1014314"/>
              <a:chOff x="10144423" y="3305643"/>
              <a:chExt cx="468017" cy="1014314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EFC36B38-C8E9-C0B6-CF45-7930909DBDDD}"/>
                  </a:ext>
                </a:extLst>
              </p:cNvPr>
              <p:cNvSpPr/>
              <p:nvPr/>
            </p:nvSpPr>
            <p:spPr>
              <a:xfrm>
                <a:off x="10444669" y="3305643"/>
                <a:ext cx="167772" cy="550848"/>
              </a:xfrm>
              <a:custGeom>
                <a:avLst/>
                <a:gdLst>
                  <a:gd name="connsiteX0" fmla="*/ 0 w 167772"/>
                  <a:gd name="connsiteY0" fmla="*/ 0 h 550848"/>
                  <a:gd name="connsiteX1" fmla="*/ 164843 w 167772"/>
                  <a:gd name="connsiteY1" fmla="*/ 160722 h 550848"/>
                  <a:gd name="connsiteX2" fmla="*/ 141490 w 167772"/>
                  <a:gd name="connsiteY2" fmla="*/ 288474 h 550848"/>
                  <a:gd name="connsiteX3" fmla="*/ 109895 w 167772"/>
                  <a:gd name="connsiteY3" fmla="*/ 550849 h 55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772" h="550848">
                    <a:moveTo>
                      <a:pt x="0" y="0"/>
                    </a:moveTo>
                    <a:cubicBezTo>
                      <a:pt x="0" y="0"/>
                      <a:pt x="193690" y="12363"/>
                      <a:pt x="164843" y="160722"/>
                    </a:cubicBezTo>
                    <a:cubicBezTo>
                      <a:pt x="156601" y="204679"/>
                      <a:pt x="155227" y="245890"/>
                      <a:pt x="141490" y="288474"/>
                    </a:cubicBezTo>
                    <a:cubicBezTo>
                      <a:pt x="114016" y="373643"/>
                      <a:pt x="122259" y="462933"/>
                      <a:pt x="109895" y="550849"/>
                    </a:cubicBezTo>
                  </a:path>
                </a:pathLst>
              </a:custGeom>
              <a:noFill/>
              <a:ln w="27470" cap="rnd">
                <a:solidFill>
                  <a:srgbClr val="14258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802FCDD-A5BB-E5AD-2D2E-B3B92DDB004A}"/>
                  </a:ext>
                </a:extLst>
              </p:cNvPr>
              <p:cNvSpPr/>
              <p:nvPr/>
            </p:nvSpPr>
            <p:spPr>
              <a:xfrm>
                <a:off x="10414448" y="3559775"/>
                <a:ext cx="168963" cy="217042"/>
              </a:xfrm>
              <a:custGeom>
                <a:avLst/>
                <a:gdLst>
                  <a:gd name="connsiteX0" fmla="*/ 168963 w 168963"/>
                  <a:gd name="connsiteY0" fmla="*/ 0 h 217042"/>
                  <a:gd name="connsiteX1" fmla="*/ 0 w 168963"/>
                  <a:gd name="connsiteY1" fmla="*/ 217043 h 21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963" h="217042">
                    <a:moveTo>
                      <a:pt x="168963" y="0"/>
                    </a:moveTo>
                    <a:cubicBezTo>
                      <a:pt x="96158" y="70058"/>
                      <a:pt x="13737" y="103027"/>
                      <a:pt x="0" y="217043"/>
                    </a:cubicBezTo>
                  </a:path>
                </a:pathLst>
              </a:custGeom>
              <a:noFill/>
              <a:ln w="27470" cap="rnd">
                <a:solidFill>
                  <a:srgbClr val="14258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FE0E22C5-E5DD-BC10-6D62-D4923CEE624C}"/>
                  </a:ext>
                </a:extLst>
              </p:cNvPr>
              <p:cNvSpPr/>
              <p:nvPr/>
            </p:nvSpPr>
            <p:spPr>
              <a:xfrm>
                <a:off x="10197405" y="3845260"/>
                <a:ext cx="368439" cy="407784"/>
              </a:xfrm>
              <a:custGeom>
                <a:avLst/>
                <a:gdLst>
                  <a:gd name="connsiteX0" fmla="*/ 311827 w 368439"/>
                  <a:gd name="connsiteY0" fmla="*/ 42827 h 407784"/>
                  <a:gd name="connsiteX1" fmla="*/ 149732 w 368439"/>
                  <a:gd name="connsiteY1" fmla="*/ 309323 h 407784"/>
                  <a:gd name="connsiteX2" fmla="*/ 15111 w 368439"/>
                  <a:gd name="connsiteY2" fmla="*/ 353280 h 407784"/>
                  <a:gd name="connsiteX3" fmla="*/ 0 w 368439"/>
                  <a:gd name="connsiteY3" fmla="*/ 384875 h 407784"/>
                  <a:gd name="connsiteX4" fmla="*/ 10990 w 368439"/>
                  <a:gd name="connsiteY4" fmla="*/ 391744 h 407784"/>
                  <a:gd name="connsiteX5" fmla="*/ 163469 w 368439"/>
                  <a:gd name="connsiteY5" fmla="*/ 354654 h 407784"/>
                  <a:gd name="connsiteX6" fmla="*/ 357159 w 368439"/>
                  <a:gd name="connsiteY6" fmla="*/ 35958 h 407784"/>
                  <a:gd name="connsiteX7" fmla="*/ 311827 w 368439"/>
                  <a:gd name="connsiteY7" fmla="*/ 42827 h 40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439" h="407784">
                    <a:moveTo>
                      <a:pt x="311827" y="42827"/>
                    </a:moveTo>
                    <a:lnTo>
                      <a:pt x="149732" y="309323"/>
                    </a:lnTo>
                    <a:cubicBezTo>
                      <a:pt x="112643" y="365643"/>
                      <a:pt x="86543" y="394491"/>
                      <a:pt x="15111" y="353280"/>
                    </a:cubicBezTo>
                    <a:cubicBezTo>
                      <a:pt x="9616" y="364270"/>
                      <a:pt x="4121" y="373886"/>
                      <a:pt x="0" y="384875"/>
                    </a:cubicBezTo>
                    <a:lnTo>
                      <a:pt x="10990" y="391744"/>
                    </a:lnTo>
                    <a:cubicBezTo>
                      <a:pt x="63190" y="423339"/>
                      <a:pt x="131874" y="406854"/>
                      <a:pt x="163469" y="354654"/>
                    </a:cubicBezTo>
                    <a:lnTo>
                      <a:pt x="357159" y="35958"/>
                    </a:lnTo>
                    <a:cubicBezTo>
                      <a:pt x="390128" y="-17615"/>
                      <a:pt x="343422" y="-7999"/>
                      <a:pt x="311827" y="42827"/>
                    </a:cubicBezTo>
                    <a:close/>
                  </a:path>
                </a:pathLst>
              </a:custGeom>
              <a:solidFill>
                <a:srgbClr val="C0CAE3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3168CEC-C408-6FA3-5300-94E3F1B50611}"/>
                  </a:ext>
                </a:extLst>
              </p:cNvPr>
              <p:cNvSpPr/>
              <p:nvPr/>
            </p:nvSpPr>
            <p:spPr>
              <a:xfrm>
                <a:off x="10144423" y="4175779"/>
                <a:ext cx="88106" cy="68874"/>
              </a:xfrm>
              <a:custGeom>
                <a:avLst/>
                <a:gdLst>
                  <a:gd name="connsiteX0" fmla="*/ 35124 w 88106"/>
                  <a:gd name="connsiteY0" fmla="*/ 2156 h 68874"/>
                  <a:gd name="connsiteX1" fmla="*/ 74961 w 88106"/>
                  <a:gd name="connsiteY1" fmla="*/ 20014 h 68874"/>
                  <a:gd name="connsiteX2" fmla="*/ 85951 w 88106"/>
                  <a:gd name="connsiteY2" fmla="*/ 50235 h 68874"/>
                  <a:gd name="connsiteX3" fmla="*/ 83203 w 88106"/>
                  <a:gd name="connsiteY3" fmla="*/ 55729 h 68874"/>
                  <a:gd name="connsiteX4" fmla="*/ 52982 w 88106"/>
                  <a:gd name="connsiteY4" fmla="*/ 66719 h 68874"/>
                  <a:gd name="connsiteX5" fmla="*/ 13145 w 88106"/>
                  <a:gd name="connsiteY5" fmla="*/ 48861 h 68874"/>
                  <a:gd name="connsiteX6" fmla="*/ 2156 w 88106"/>
                  <a:gd name="connsiteY6" fmla="*/ 18640 h 68874"/>
                  <a:gd name="connsiteX7" fmla="*/ 4903 w 88106"/>
                  <a:gd name="connsiteY7" fmla="*/ 13145 h 68874"/>
                  <a:gd name="connsiteX8" fmla="*/ 35124 w 88106"/>
                  <a:gd name="connsiteY8" fmla="*/ 2156 h 6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106" h="68874">
                    <a:moveTo>
                      <a:pt x="35124" y="2156"/>
                    </a:moveTo>
                    <a:lnTo>
                      <a:pt x="74961" y="20014"/>
                    </a:lnTo>
                    <a:cubicBezTo>
                      <a:pt x="85951" y="25508"/>
                      <a:pt x="91445" y="39245"/>
                      <a:pt x="85951" y="50235"/>
                    </a:cubicBezTo>
                    <a:lnTo>
                      <a:pt x="83203" y="55729"/>
                    </a:lnTo>
                    <a:cubicBezTo>
                      <a:pt x="77708" y="66719"/>
                      <a:pt x="63972" y="72214"/>
                      <a:pt x="52982" y="66719"/>
                    </a:cubicBezTo>
                    <a:lnTo>
                      <a:pt x="13145" y="48861"/>
                    </a:lnTo>
                    <a:cubicBezTo>
                      <a:pt x="2156" y="43366"/>
                      <a:pt x="-3339" y="29629"/>
                      <a:pt x="2156" y="18640"/>
                    </a:cubicBezTo>
                    <a:lnTo>
                      <a:pt x="4903" y="13145"/>
                    </a:lnTo>
                    <a:cubicBezTo>
                      <a:pt x="10398" y="2156"/>
                      <a:pt x="22761" y="-3339"/>
                      <a:pt x="35124" y="2156"/>
                    </a:cubicBezTo>
                    <a:close/>
                  </a:path>
                </a:pathLst>
              </a:custGeom>
              <a:solidFill>
                <a:srgbClr val="0F1B61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9367C22-3944-F459-B182-B63E53C3C429}"/>
                  </a:ext>
                </a:extLst>
              </p:cNvPr>
              <p:cNvSpPr/>
              <p:nvPr/>
            </p:nvSpPr>
            <p:spPr>
              <a:xfrm>
                <a:off x="10342327" y="3772043"/>
                <a:ext cx="118825" cy="526776"/>
              </a:xfrm>
              <a:custGeom>
                <a:avLst/>
                <a:gdLst>
                  <a:gd name="connsiteX0" fmla="*/ 73494 w 118825"/>
                  <a:gd name="connsiteY0" fmla="*/ 66591 h 526776"/>
                  <a:gd name="connsiteX1" fmla="*/ 39152 w 118825"/>
                  <a:gd name="connsiteY1" fmla="*/ 375671 h 526776"/>
                  <a:gd name="connsiteX2" fmla="*/ 118826 w 118825"/>
                  <a:gd name="connsiteY2" fmla="*/ 492434 h 526776"/>
                  <a:gd name="connsiteX3" fmla="*/ 111958 w 118825"/>
                  <a:gd name="connsiteY3" fmla="*/ 526776 h 526776"/>
                  <a:gd name="connsiteX4" fmla="*/ 99594 w 118825"/>
                  <a:gd name="connsiteY4" fmla="*/ 525403 h 526776"/>
                  <a:gd name="connsiteX5" fmla="*/ 689 w 118825"/>
                  <a:gd name="connsiteY5" fmla="*/ 403145 h 526776"/>
                  <a:gd name="connsiteX6" fmla="*/ 41899 w 118825"/>
                  <a:gd name="connsiteY6" fmla="*/ 32249 h 526776"/>
                  <a:gd name="connsiteX7" fmla="*/ 73494 w 118825"/>
                  <a:gd name="connsiteY7" fmla="*/ 66591 h 52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25" h="526776">
                    <a:moveTo>
                      <a:pt x="73494" y="66591"/>
                    </a:moveTo>
                    <a:lnTo>
                      <a:pt x="39152" y="375671"/>
                    </a:lnTo>
                    <a:cubicBezTo>
                      <a:pt x="33657" y="442981"/>
                      <a:pt x="36405" y="481445"/>
                      <a:pt x="118826" y="492434"/>
                    </a:cubicBezTo>
                    <a:cubicBezTo>
                      <a:pt x="116078" y="503424"/>
                      <a:pt x="114705" y="515787"/>
                      <a:pt x="111958" y="526776"/>
                    </a:cubicBezTo>
                    <a:lnTo>
                      <a:pt x="99594" y="525403"/>
                    </a:lnTo>
                    <a:cubicBezTo>
                      <a:pt x="39152" y="518534"/>
                      <a:pt x="-6180" y="463587"/>
                      <a:pt x="689" y="403145"/>
                    </a:cubicBezTo>
                    <a:lnTo>
                      <a:pt x="41899" y="32249"/>
                    </a:lnTo>
                    <a:cubicBezTo>
                      <a:pt x="48768" y="-29567"/>
                      <a:pt x="80363" y="6148"/>
                      <a:pt x="73494" y="66591"/>
                    </a:cubicBezTo>
                    <a:close/>
                  </a:path>
                </a:pathLst>
              </a:custGeom>
              <a:solidFill>
                <a:srgbClr val="C0CAE3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A112CD8-0885-1D72-D565-56E7243EB08E}"/>
                  </a:ext>
                </a:extLst>
              </p:cNvPr>
              <p:cNvSpPr/>
              <p:nvPr/>
            </p:nvSpPr>
            <p:spPr>
              <a:xfrm>
                <a:off x="10429026" y="4258450"/>
                <a:ext cx="89520" cy="61507"/>
              </a:xfrm>
              <a:custGeom>
                <a:avLst/>
                <a:gdLst>
                  <a:gd name="connsiteX0" fmla="*/ 71964 w 89520"/>
                  <a:gd name="connsiteY0" fmla="*/ 10148 h 61507"/>
                  <a:gd name="connsiteX1" fmla="*/ 29380 w 89520"/>
                  <a:gd name="connsiteY1" fmla="*/ 532 h 61507"/>
                  <a:gd name="connsiteX2" fmla="*/ 1906 w 89520"/>
                  <a:gd name="connsiteY2" fmla="*/ 17017 h 61507"/>
                  <a:gd name="connsiteX3" fmla="*/ 533 w 89520"/>
                  <a:gd name="connsiteY3" fmla="*/ 23885 h 61507"/>
                  <a:gd name="connsiteX4" fmla="*/ 17017 w 89520"/>
                  <a:gd name="connsiteY4" fmla="*/ 51359 h 61507"/>
                  <a:gd name="connsiteX5" fmla="*/ 59601 w 89520"/>
                  <a:gd name="connsiteY5" fmla="*/ 60975 h 61507"/>
                  <a:gd name="connsiteX6" fmla="*/ 87075 w 89520"/>
                  <a:gd name="connsiteY6" fmla="*/ 44491 h 61507"/>
                  <a:gd name="connsiteX7" fmla="*/ 88448 w 89520"/>
                  <a:gd name="connsiteY7" fmla="*/ 37622 h 61507"/>
                  <a:gd name="connsiteX8" fmla="*/ 71964 w 89520"/>
                  <a:gd name="connsiteY8" fmla="*/ 10148 h 6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520" h="61507">
                    <a:moveTo>
                      <a:pt x="71964" y="10148"/>
                    </a:moveTo>
                    <a:lnTo>
                      <a:pt x="29380" y="532"/>
                    </a:lnTo>
                    <a:cubicBezTo>
                      <a:pt x="17017" y="-2215"/>
                      <a:pt x="4653" y="6027"/>
                      <a:pt x="1906" y="17017"/>
                    </a:cubicBezTo>
                    <a:lnTo>
                      <a:pt x="533" y="23885"/>
                    </a:lnTo>
                    <a:cubicBezTo>
                      <a:pt x="-2215" y="36248"/>
                      <a:pt x="6027" y="48611"/>
                      <a:pt x="17017" y="51359"/>
                    </a:cubicBezTo>
                    <a:lnTo>
                      <a:pt x="59601" y="60975"/>
                    </a:lnTo>
                    <a:cubicBezTo>
                      <a:pt x="71964" y="63722"/>
                      <a:pt x="84327" y="55480"/>
                      <a:pt x="87075" y="44491"/>
                    </a:cubicBezTo>
                    <a:lnTo>
                      <a:pt x="88448" y="37622"/>
                    </a:lnTo>
                    <a:cubicBezTo>
                      <a:pt x="92569" y="25259"/>
                      <a:pt x="84327" y="12896"/>
                      <a:pt x="71964" y="10148"/>
                    </a:cubicBezTo>
                    <a:close/>
                  </a:path>
                </a:pathLst>
              </a:custGeom>
              <a:solidFill>
                <a:srgbClr val="0F1B61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DA38DC0-0D2D-3202-26CF-FAA9C7503FA7}"/>
                  </a:ext>
                </a:extLst>
              </p:cNvPr>
              <p:cNvSpPr/>
              <p:nvPr/>
            </p:nvSpPr>
            <p:spPr>
              <a:xfrm>
                <a:off x="10523534" y="3820766"/>
                <a:ext cx="65383" cy="60463"/>
              </a:xfrm>
              <a:custGeom>
                <a:avLst/>
                <a:gdLst>
                  <a:gd name="connsiteX0" fmla="*/ 11799 w 65383"/>
                  <a:gd name="connsiteY0" fmla="*/ 50837 h 60463"/>
                  <a:gd name="connsiteX1" fmla="*/ 32404 w 65383"/>
                  <a:gd name="connsiteY1" fmla="*/ 59079 h 60463"/>
                  <a:gd name="connsiteX2" fmla="*/ 59878 w 65383"/>
                  <a:gd name="connsiteY2" fmla="*/ 48090 h 60463"/>
                  <a:gd name="connsiteX3" fmla="*/ 63999 w 65383"/>
                  <a:gd name="connsiteY3" fmla="*/ 37100 h 60463"/>
                  <a:gd name="connsiteX4" fmla="*/ 53009 w 65383"/>
                  <a:gd name="connsiteY4" fmla="*/ 9627 h 60463"/>
                  <a:gd name="connsiteX5" fmla="*/ 33778 w 65383"/>
                  <a:gd name="connsiteY5" fmla="*/ 1384 h 60463"/>
                  <a:gd name="connsiteX6" fmla="*/ 6304 w 65383"/>
                  <a:gd name="connsiteY6" fmla="*/ 12374 h 60463"/>
                  <a:gd name="connsiteX7" fmla="*/ 2183 w 65383"/>
                  <a:gd name="connsiteY7" fmla="*/ 23363 h 60463"/>
                  <a:gd name="connsiteX8" fmla="*/ 11799 w 65383"/>
                  <a:gd name="connsiteY8" fmla="*/ 50837 h 60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383" h="60463">
                    <a:moveTo>
                      <a:pt x="11799" y="50837"/>
                    </a:moveTo>
                    <a:lnTo>
                      <a:pt x="32404" y="59079"/>
                    </a:lnTo>
                    <a:cubicBezTo>
                      <a:pt x="43394" y="63200"/>
                      <a:pt x="55757" y="57706"/>
                      <a:pt x="59878" y="48090"/>
                    </a:cubicBezTo>
                    <a:lnTo>
                      <a:pt x="63999" y="37100"/>
                    </a:lnTo>
                    <a:cubicBezTo>
                      <a:pt x="68120" y="26111"/>
                      <a:pt x="62625" y="13747"/>
                      <a:pt x="53009" y="9627"/>
                    </a:cubicBezTo>
                    <a:lnTo>
                      <a:pt x="33778" y="1384"/>
                    </a:lnTo>
                    <a:cubicBezTo>
                      <a:pt x="22788" y="-2737"/>
                      <a:pt x="10425" y="2758"/>
                      <a:pt x="6304" y="12374"/>
                    </a:cubicBezTo>
                    <a:lnTo>
                      <a:pt x="2183" y="23363"/>
                    </a:lnTo>
                    <a:cubicBezTo>
                      <a:pt x="-3312" y="34353"/>
                      <a:pt x="2183" y="46716"/>
                      <a:pt x="11799" y="50837"/>
                    </a:cubicBezTo>
                    <a:close/>
                  </a:path>
                </a:pathLst>
              </a:custGeom>
              <a:solidFill>
                <a:srgbClr val="0F1B61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B86A30A-54C8-19AD-D9B3-AF55959B3B53}"/>
                  </a:ext>
                </a:extLst>
              </p:cNvPr>
              <p:cNvSpPr/>
              <p:nvPr/>
            </p:nvSpPr>
            <p:spPr>
              <a:xfrm>
                <a:off x="10373063" y="3759801"/>
                <a:ext cx="66643" cy="58759"/>
              </a:xfrm>
              <a:custGeom>
                <a:avLst/>
                <a:gdLst>
                  <a:gd name="connsiteX0" fmla="*/ 16658 w 66643"/>
                  <a:gd name="connsiteY0" fmla="*/ 54106 h 58759"/>
                  <a:gd name="connsiteX1" fmla="*/ 38637 w 66643"/>
                  <a:gd name="connsiteY1" fmla="*/ 58228 h 58759"/>
                  <a:gd name="connsiteX2" fmla="*/ 63364 w 66643"/>
                  <a:gd name="connsiteY2" fmla="*/ 41743 h 58759"/>
                  <a:gd name="connsiteX3" fmla="*/ 66111 w 66643"/>
                  <a:gd name="connsiteY3" fmla="*/ 29380 h 58759"/>
                  <a:gd name="connsiteX4" fmla="*/ 49627 w 66643"/>
                  <a:gd name="connsiteY4" fmla="*/ 4653 h 58759"/>
                  <a:gd name="connsiteX5" fmla="*/ 27648 w 66643"/>
                  <a:gd name="connsiteY5" fmla="*/ 533 h 58759"/>
                  <a:gd name="connsiteX6" fmla="*/ 2921 w 66643"/>
                  <a:gd name="connsiteY6" fmla="*/ 17017 h 58759"/>
                  <a:gd name="connsiteX7" fmla="*/ 174 w 66643"/>
                  <a:gd name="connsiteY7" fmla="*/ 29380 h 58759"/>
                  <a:gd name="connsiteX8" fmla="*/ 16658 w 66643"/>
                  <a:gd name="connsiteY8" fmla="*/ 54106 h 5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643" h="58759">
                    <a:moveTo>
                      <a:pt x="16658" y="54106"/>
                    </a:moveTo>
                    <a:lnTo>
                      <a:pt x="38637" y="58228"/>
                    </a:lnTo>
                    <a:cubicBezTo>
                      <a:pt x="49627" y="60975"/>
                      <a:pt x="60616" y="52732"/>
                      <a:pt x="63364" y="41743"/>
                    </a:cubicBezTo>
                    <a:lnTo>
                      <a:pt x="66111" y="29380"/>
                    </a:lnTo>
                    <a:cubicBezTo>
                      <a:pt x="68859" y="18390"/>
                      <a:pt x="60616" y="7401"/>
                      <a:pt x="49627" y="4653"/>
                    </a:cubicBezTo>
                    <a:lnTo>
                      <a:pt x="27648" y="533"/>
                    </a:lnTo>
                    <a:cubicBezTo>
                      <a:pt x="16658" y="-2215"/>
                      <a:pt x="5669" y="6027"/>
                      <a:pt x="2921" y="17017"/>
                    </a:cubicBezTo>
                    <a:lnTo>
                      <a:pt x="174" y="29380"/>
                    </a:lnTo>
                    <a:cubicBezTo>
                      <a:pt x="-1200" y="40369"/>
                      <a:pt x="5669" y="51359"/>
                      <a:pt x="16658" y="54106"/>
                    </a:cubicBezTo>
                    <a:close/>
                  </a:path>
                </a:pathLst>
              </a:custGeom>
              <a:solidFill>
                <a:srgbClr val="0F1B61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62">
              <a:extLst>
                <a:ext uri="{FF2B5EF4-FFF2-40B4-BE49-F238E27FC236}">
                  <a16:creationId xmlns:a16="http://schemas.microsoft.com/office/drawing/2014/main" id="{AED5EBF5-3AC5-FAC4-884C-4B66BE232B30}"/>
                </a:ext>
              </a:extLst>
            </p:cNvPr>
            <p:cNvGrpSpPr/>
            <p:nvPr/>
          </p:nvGrpSpPr>
          <p:grpSpPr>
            <a:xfrm>
              <a:off x="9686483" y="3411417"/>
              <a:ext cx="200468" cy="743075"/>
              <a:chOff x="9686483" y="3411417"/>
              <a:chExt cx="200468" cy="743075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F221C62-1DC3-9B45-41D1-37379A462067}"/>
                  </a:ext>
                </a:extLst>
              </p:cNvPr>
              <p:cNvSpPr/>
              <p:nvPr/>
            </p:nvSpPr>
            <p:spPr>
              <a:xfrm>
                <a:off x="9739967" y="3411417"/>
                <a:ext cx="146984" cy="616172"/>
              </a:xfrm>
              <a:custGeom>
                <a:avLst/>
                <a:gdLst>
                  <a:gd name="connsiteX0" fmla="*/ 0 w 146984"/>
                  <a:gd name="connsiteY0" fmla="*/ 600301 h 616172"/>
                  <a:gd name="connsiteX1" fmla="*/ 34342 w 146984"/>
                  <a:gd name="connsiteY1" fmla="*/ 603049 h 616172"/>
                  <a:gd name="connsiteX2" fmla="*/ 34342 w 146984"/>
                  <a:gd name="connsiteY2" fmla="*/ 603049 h 616172"/>
                  <a:gd name="connsiteX3" fmla="*/ 23353 w 146984"/>
                  <a:gd name="connsiteY3" fmla="*/ 215669 h 616172"/>
                  <a:gd name="connsiteX4" fmla="*/ 146985 w 146984"/>
                  <a:gd name="connsiteY4" fmla="*/ 0 h 616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84" h="616172">
                    <a:moveTo>
                      <a:pt x="0" y="600301"/>
                    </a:moveTo>
                    <a:cubicBezTo>
                      <a:pt x="0" y="619533"/>
                      <a:pt x="35716" y="622280"/>
                      <a:pt x="34342" y="603049"/>
                    </a:cubicBezTo>
                    <a:lnTo>
                      <a:pt x="34342" y="603049"/>
                    </a:lnTo>
                    <a:cubicBezTo>
                      <a:pt x="31595" y="473922"/>
                      <a:pt x="16484" y="344796"/>
                      <a:pt x="23353" y="215669"/>
                    </a:cubicBezTo>
                    <a:cubicBezTo>
                      <a:pt x="27474" y="130500"/>
                      <a:pt x="41211" y="28847"/>
                      <a:pt x="146985" y="0"/>
                    </a:cubicBezTo>
                  </a:path>
                </a:pathLst>
              </a:custGeom>
              <a:noFill/>
              <a:ln w="27470" cap="rnd">
                <a:solidFill>
                  <a:srgbClr val="14258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2" name="图形 62">
                <a:extLst>
                  <a:ext uri="{FF2B5EF4-FFF2-40B4-BE49-F238E27FC236}">
                    <a16:creationId xmlns:a16="http://schemas.microsoft.com/office/drawing/2014/main" id="{CCA47CCC-718D-DA4C-E75B-EBE60DFEA489}"/>
                  </a:ext>
                </a:extLst>
              </p:cNvPr>
              <p:cNvGrpSpPr/>
              <p:nvPr/>
            </p:nvGrpSpPr>
            <p:grpSpPr>
              <a:xfrm>
                <a:off x="9686483" y="3941572"/>
                <a:ext cx="185268" cy="212920"/>
                <a:chOff x="9686483" y="3941572"/>
                <a:chExt cx="185268" cy="212920"/>
              </a:xfrm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FD564CE-F65A-6C33-FE7C-8DE4CBD3B1DF}"/>
                    </a:ext>
                  </a:extLst>
                </p:cNvPr>
                <p:cNvSpPr/>
                <p:nvPr/>
              </p:nvSpPr>
              <p:spPr>
                <a:xfrm>
                  <a:off x="9686483" y="3969111"/>
                  <a:ext cx="185268" cy="185381"/>
                </a:xfrm>
                <a:custGeom>
                  <a:avLst/>
                  <a:gdLst>
                    <a:gd name="connsiteX0" fmla="*/ 4031 w 185268"/>
                    <a:gd name="connsiteY0" fmla="*/ 65961 h 185381"/>
                    <a:gd name="connsiteX1" fmla="*/ 65847 w 185268"/>
                    <a:gd name="connsiteY1" fmla="*/ 181350 h 185381"/>
                    <a:gd name="connsiteX2" fmla="*/ 181237 w 185268"/>
                    <a:gd name="connsiteY2" fmla="*/ 119534 h 185381"/>
                    <a:gd name="connsiteX3" fmla="*/ 119421 w 185268"/>
                    <a:gd name="connsiteY3" fmla="*/ 4145 h 185381"/>
                    <a:gd name="connsiteX4" fmla="*/ 4031 w 185268"/>
                    <a:gd name="connsiteY4" fmla="*/ 65961 h 18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268" h="185381">
                      <a:moveTo>
                        <a:pt x="4031" y="65961"/>
                      </a:moveTo>
                      <a:cubicBezTo>
                        <a:pt x="-11079" y="115413"/>
                        <a:pt x="17768" y="166240"/>
                        <a:pt x="65847" y="181350"/>
                      </a:cubicBezTo>
                      <a:cubicBezTo>
                        <a:pt x="115300" y="196461"/>
                        <a:pt x="166127" y="167613"/>
                        <a:pt x="181237" y="119534"/>
                      </a:cubicBezTo>
                      <a:cubicBezTo>
                        <a:pt x="196348" y="70081"/>
                        <a:pt x="167500" y="19255"/>
                        <a:pt x="119421" y="4145"/>
                      </a:cubicBezTo>
                      <a:cubicBezTo>
                        <a:pt x="69969" y="-10966"/>
                        <a:pt x="17768" y="16508"/>
                        <a:pt x="4031" y="65961"/>
                      </a:cubicBezTo>
                      <a:close/>
                    </a:path>
                  </a:pathLst>
                </a:custGeom>
                <a:solidFill>
                  <a:srgbClr val="0F1B61"/>
                </a:solidFill>
                <a:ln w="137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9A2B2D02-10D3-080F-AF9D-D84B63EB052D}"/>
                    </a:ext>
                  </a:extLst>
                </p:cNvPr>
                <p:cNvSpPr/>
                <p:nvPr/>
              </p:nvSpPr>
              <p:spPr>
                <a:xfrm>
                  <a:off x="9708176" y="3970419"/>
                  <a:ext cx="141882" cy="141774"/>
                </a:xfrm>
                <a:custGeom>
                  <a:avLst/>
                  <a:gdLst>
                    <a:gd name="connsiteX0" fmla="*/ 2943 w 141882"/>
                    <a:gd name="connsiteY0" fmla="*/ 50915 h 141774"/>
                    <a:gd name="connsiteX1" fmla="*/ 51023 w 141882"/>
                    <a:gd name="connsiteY1" fmla="*/ 138831 h 141774"/>
                    <a:gd name="connsiteX2" fmla="*/ 138938 w 141882"/>
                    <a:gd name="connsiteY2" fmla="*/ 90752 h 141774"/>
                    <a:gd name="connsiteX3" fmla="*/ 90859 w 141882"/>
                    <a:gd name="connsiteY3" fmla="*/ 2836 h 141774"/>
                    <a:gd name="connsiteX4" fmla="*/ 2943 w 141882"/>
                    <a:gd name="connsiteY4" fmla="*/ 50915 h 141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882" h="141774">
                      <a:moveTo>
                        <a:pt x="2943" y="50915"/>
                      </a:moveTo>
                      <a:cubicBezTo>
                        <a:pt x="-8046" y="88005"/>
                        <a:pt x="12559" y="127842"/>
                        <a:pt x="51023" y="138831"/>
                      </a:cubicBezTo>
                      <a:cubicBezTo>
                        <a:pt x="88112" y="149821"/>
                        <a:pt x="127949" y="129216"/>
                        <a:pt x="138938" y="90752"/>
                      </a:cubicBezTo>
                      <a:cubicBezTo>
                        <a:pt x="149928" y="53663"/>
                        <a:pt x="129323" y="13826"/>
                        <a:pt x="90859" y="2836"/>
                      </a:cubicBezTo>
                      <a:cubicBezTo>
                        <a:pt x="53770" y="-8153"/>
                        <a:pt x="13933" y="13826"/>
                        <a:pt x="2943" y="50915"/>
                      </a:cubicBezTo>
                      <a:close/>
                    </a:path>
                  </a:pathLst>
                </a:custGeom>
                <a:solidFill>
                  <a:srgbClr val="FBFBFF"/>
                </a:solidFill>
                <a:ln w="137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B1D2E2A1-4FE6-74C1-DB69-E82EEA305D48}"/>
                    </a:ext>
                  </a:extLst>
                </p:cNvPr>
                <p:cNvSpPr/>
                <p:nvPr/>
              </p:nvSpPr>
              <p:spPr>
                <a:xfrm>
                  <a:off x="9709550" y="3941572"/>
                  <a:ext cx="141882" cy="141774"/>
                </a:xfrm>
                <a:custGeom>
                  <a:avLst/>
                  <a:gdLst>
                    <a:gd name="connsiteX0" fmla="*/ 2943 w 141882"/>
                    <a:gd name="connsiteY0" fmla="*/ 50915 h 141774"/>
                    <a:gd name="connsiteX1" fmla="*/ 51023 w 141882"/>
                    <a:gd name="connsiteY1" fmla="*/ 138831 h 141774"/>
                    <a:gd name="connsiteX2" fmla="*/ 138938 w 141882"/>
                    <a:gd name="connsiteY2" fmla="*/ 90752 h 141774"/>
                    <a:gd name="connsiteX3" fmla="*/ 90859 w 141882"/>
                    <a:gd name="connsiteY3" fmla="*/ 2836 h 141774"/>
                    <a:gd name="connsiteX4" fmla="*/ 2943 w 141882"/>
                    <a:gd name="connsiteY4" fmla="*/ 50915 h 141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882" h="141774">
                      <a:moveTo>
                        <a:pt x="2943" y="50915"/>
                      </a:moveTo>
                      <a:cubicBezTo>
                        <a:pt x="-8046" y="88005"/>
                        <a:pt x="12559" y="127842"/>
                        <a:pt x="51023" y="138831"/>
                      </a:cubicBezTo>
                      <a:cubicBezTo>
                        <a:pt x="88112" y="149821"/>
                        <a:pt x="127949" y="129216"/>
                        <a:pt x="138938" y="90752"/>
                      </a:cubicBezTo>
                      <a:cubicBezTo>
                        <a:pt x="149928" y="53663"/>
                        <a:pt x="129323" y="13826"/>
                        <a:pt x="90859" y="2836"/>
                      </a:cubicBezTo>
                      <a:cubicBezTo>
                        <a:pt x="53770" y="-8153"/>
                        <a:pt x="13933" y="13826"/>
                        <a:pt x="2943" y="50915"/>
                      </a:cubicBezTo>
                      <a:close/>
                    </a:path>
                  </a:pathLst>
                </a:custGeom>
                <a:solidFill>
                  <a:srgbClr val="0F1B61"/>
                </a:solidFill>
                <a:ln w="137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03CBF08-8FCA-DEA7-3348-00D1A229D3B3}"/>
                </a:ext>
              </a:extLst>
            </p:cNvPr>
            <p:cNvSpPr/>
            <p:nvPr/>
          </p:nvSpPr>
          <p:spPr>
            <a:xfrm>
              <a:off x="10135534" y="5607333"/>
              <a:ext cx="473813" cy="132141"/>
            </a:xfrm>
            <a:custGeom>
              <a:avLst/>
              <a:gdLst>
                <a:gd name="connsiteX0" fmla="*/ 458867 w 473813"/>
                <a:gd name="connsiteY0" fmla="*/ 37700 h 132141"/>
                <a:gd name="connsiteX1" fmla="*/ 50882 w 473813"/>
                <a:gd name="connsiteY1" fmla="*/ 131111 h 132141"/>
                <a:gd name="connsiteX2" fmla="*/ 38519 w 473813"/>
                <a:gd name="connsiteY2" fmla="*/ 131111 h 132141"/>
                <a:gd name="connsiteX3" fmla="*/ 4177 w 473813"/>
                <a:gd name="connsiteY3" fmla="*/ 126990 h 132141"/>
                <a:gd name="connsiteX4" fmla="*/ 1429 w 473813"/>
                <a:gd name="connsiteY4" fmla="*/ 117374 h 132141"/>
                <a:gd name="connsiteX5" fmla="*/ 30277 w 473813"/>
                <a:gd name="connsiteY5" fmla="*/ 98142 h 132141"/>
                <a:gd name="connsiteX6" fmla="*/ 41266 w 473813"/>
                <a:gd name="connsiteY6" fmla="*/ 94021 h 132141"/>
                <a:gd name="connsiteX7" fmla="*/ 449252 w 473813"/>
                <a:gd name="connsiteY7" fmla="*/ 611 h 132141"/>
                <a:gd name="connsiteX8" fmla="*/ 472604 w 473813"/>
                <a:gd name="connsiteY8" fmla="*/ 14347 h 132141"/>
                <a:gd name="connsiteX9" fmla="*/ 472604 w 473813"/>
                <a:gd name="connsiteY9" fmla="*/ 14347 h 132141"/>
                <a:gd name="connsiteX10" fmla="*/ 458867 w 473813"/>
                <a:gd name="connsiteY10" fmla="*/ 37700 h 13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813" h="132141">
                  <a:moveTo>
                    <a:pt x="458867" y="37700"/>
                  </a:moveTo>
                  <a:lnTo>
                    <a:pt x="50882" y="131111"/>
                  </a:lnTo>
                  <a:cubicBezTo>
                    <a:pt x="46761" y="132485"/>
                    <a:pt x="42640" y="132485"/>
                    <a:pt x="38519" y="131111"/>
                  </a:cubicBezTo>
                  <a:lnTo>
                    <a:pt x="4177" y="126990"/>
                  </a:lnTo>
                  <a:cubicBezTo>
                    <a:pt x="55" y="126990"/>
                    <a:pt x="-1318" y="120122"/>
                    <a:pt x="1429" y="117374"/>
                  </a:cubicBezTo>
                  <a:lnTo>
                    <a:pt x="30277" y="98142"/>
                  </a:lnTo>
                  <a:cubicBezTo>
                    <a:pt x="33024" y="95395"/>
                    <a:pt x="37145" y="94021"/>
                    <a:pt x="41266" y="94021"/>
                  </a:cubicBezTo>
                  <a:lnTo>
                    <a:pt x="449252" y="611"/>
                  </a:lnTo>
                  <a:cubicBezTo>
                    <a:pt x="458867" y="-2137"/>
                    <a:pt x="469857" y="4731"/>
                    <a:pt x="472604" y="14347"/>
                  </a:cubicBezTo>
                  <a:lnTo>
                    <a:pt x="472604" y="14347"/>
                  </a:lnTo>
                  <a:cubicBezTo>
                    <a:pt x="476725" y="25337"/>
                    <a:pt x="469857" y="34953"/>
                    <a:pt x="458867" y="37700"/>
                  </a:cubicBezTo>
                  <a:close/>
                </a:path>
              </a:pathLst>
            </a:custGeom>
            <a:solidFill>
              <a:srgbClr val="142585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9535223-CD53-98C0-A2F2-E68E06CF3E6A}"/>
                </a:ext>
              </a:extLst>
            </p:cNvPr>
            <p:cNvSpPr/>
            <p:nvPr/>
          </p:nvSpPr>
          <p:spPr>
            <a:xfrm>
              <a:off x="9756452" y="2893537"/>
              <a:ext cx="160721" cy="101653"/>
            </a:xfrm>
            <a:custGeom>
              <a:avLst/>
              <a:gdLst>
                <a:gd name="connsiteX0" fmla="*/ 114016 w 160721"/>
                <a:gd name="connsiteY0" fmla="*/ 101653 h 101653"/>
                <a:gd name="connsiteX1" fmla="*/ 45332 w 160721"/>
                <a:gd name="connsiteY1" fmla="*/ 101653 h 101653"/>
                <a:gd name="connsiteX2" fmla="*/ 0 w 160721"/>
                <a:gd name="connsiteY2" fmla="*/ 56321 h 101653"/>
                <a:gd name="connsiteX3" fmla="*/ 0 w 160721"/>
                <a:gd name="connsiteY3" fmla="*/ 45332 h 101653"/>
                <a:gd name="connsiteX4" fmla="*/ 45332 w 160721"/>
                <a:gd name="connsiteY4" fmla="*/ 0 h 101653"/>
                <a:gd name="connsiteX5" fmla="*/ 114016 w 160721"/>
                <a:gd name="connsiteY5" fmla="*/ 0 h 101653"/>
                <a:gd name="connsiteX6" fmla="*/ 151106 w 160721"/>
                <a:gd name="connsiteY6" fmla="*/ 19232 h 101653"/>
                <a:gd name="connsiteX7" fmla="*/ 160721 w 160721"/>
                <a:gd name="connsiteY7" fmla="*/ 46706 h 101653"/>
                <a:gd name="connsiteX8" fmla="*/ 160721 w 160721"/>
                <a:gd name="connsiteY8" fmla="*/ 57695 h 101653"/>
                <a:gd name="connsiteX9" fmla="*/ 114016 w 160721"/>
                <a:gd name="connsiteY9" fmla="*/ 101653 h 10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1" h="101653">
                  <a:moveTo>
                    <a:pt x="114016" y="101653"/>
                  </a:moveTo>
                  <a:lnTo>
                    <a:pt x="45332" y="101653"/>
                  </a:lnTo>
                  <a:cubicBezTo>
                    <a:pt x="20605" y="101653"/>
                    <a:pt x="0" y="81048"/>
                    <a:pt x="0" y="56321"/>
                  </a:cubicBezTo>
                  <a:lnTo>
                    <a:pt x="0" y="45332"/>
                  </a:lnTo>
                  <a:cubicBezTo>
                    <a:pt x="0" y="20605"/>
                    <a:pt x="20605" y="0"/>
                    <a:pt x="45332" y="0"/>
                  </a:cubicBezTo>
                  <a:lnTo>
                    <a:pt x="114016" y="0"/>
                  </a:lnTo>
                  <a:cubicBezTo>
                    <a:pt x="129127" y="0"/>
                    <a:pt x="142863" y="6868"/>
                    <a:pt x="151106" y="19232"/>
                  </a:cubicBezTo>
                  <a:cubicBezTo>
                    <a:pt x="156600" y="27474"/>
                    <a:pt x="160721" y="35716"/>
                    <a:pt x="160721" y="46706"/>
                  </a:cubicBezTo>
                  <a:lnTo>
                    <a:pt x="160721" y="57695"/>
                  </a:lnTo>
                  <a:cubicBezTo>
                    <a:pt x="160721" y="79674"/>
                    <a:pt x="138742" y="101653"/>
                    <a:pt x="114016" y="101653"/>
                  </a:cubicBezTo>
                  <a:close/>
                </a:path>
              </a:pathLst>
            </a:custGeom>
            <a:noFill/>
            <a:ln w="13735" cap="rnd">
              <a:solidFill>
                <a:srgbClr val="1425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54C3F0F-5F76-5821-AD2A-DB4BCB7BA318}"/>
                </a:ext>
              </a:extLst>
            </p:cNvPr>
            <p:cNvSpPr/>
            <p:nvPr/>
          </p:nvSpPr>
          <p:spPr>
            <a:xfrm>
              <a:off x="9992726" y="2892163"/>
              <a:ext cx="195063" cy="103026"/>
            </a:xfrm>
            <a:custGeom>
              <a:avLst/>
              <a:gdLst>
                <a:gd name="connsiteX0" fmla="*/ 144237 w 195063"/>
                <a:gd name="connsiteY0" fmla="*/ 103027 h 103026"/>
                <a:gd name="connsiteX1" fmla="*/ 50827 w 195063"/>
                <a:gd name="connsiteY1" fmla="*/ 103027 h 103026"/>
                <a:gd name="connsiteX2" fmla="*/ 0 w 195063"/>
                <a:gd name="connsiteY2" fmla="*/ 52200 h 103026"/>
                <a:gd name="connsiteX3" fmla="*/ 0 w 195063"/>
                <a:gd name="connsiteY3" fmla="*/ 50826 h 103026"/>
                <a:gd name="connsiteX4" fmla="*/ 50827 w 195063"/>
                <a:gd name="connsiteY4" fmla="*/ 0 h 103026"/>
                <a:gd name="connsiteX5" fmla="*/ 144237 w 195063"/>
                <a:gd name="connsiteY5" fmla="*/ 0 h 103026"/>
                <a:gd name="connsiteX6" fmla="*/ 195064 w 195063"/>
                <a:gd name="connsiteY6" fmla="*/ 50826 h 103026"/>
                <a:gd name="connsiteX7" fmla="*/ 195064 w 195063"/>
                <a:gd name="connsiteY7" fmla="*/ 52200 h 103026"/>
                <a:gd name="connsiteX8" fmla="*/ 144237 w 195063"/>
                <a:gd name="connsiteY8" fmla="*/ 103027 h 10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63" h="103026">
                  <a:moveTo>
                    <a:pt x="144237" y="103027"/>
                  </a:moveTo>
                  <a:lnTo>
                    <a:pt x="50827" y="103027"/>
                  </a:lnTo>
                  <a:cubicBezTo>
                    <a:pt x="23353" y="103027"/>
                    <a:pt x="0" y="79674"/>
                    <a:pt x="0" y="52200"/>
                  </a:cubicBezTo>
                  <a:lnTo>
                    <a:pt x="0" y="50826"/>
                  </a:lnTo>
                  <a:cubicBezTo>
                    <a:pt x="0" y="23353"/>
                    <a:pt x="23353" y="0"/>
                    <a:pt x="50827" y="0"/>
                  </a:cubicBezTo>
                  <a:lnTo>
                    <a:pt x="144237" y="0"/>
                  </a:lnTo>
                  <a:cubicBezTo>
                    <a:pt x="171711" y="0"/>
                    <a:pt x="195064" y="23353"/>
                    <a:pt x="195064" y="50826"/>
                  </a:cubicBezTo>
                  <a:lnTo>
                    <a:pt x="195064" y="52200"/>
                  </a:lnTo>
                  <a:cubicBezTo>
                    <a:pt x="195064" y="79674"/>
                    <a:pt x="171711" y="103027"/>
                    <a:pt x="144237" y="103027"/>
                  </a:cubicBezTo>
                  <a:close/>
                </a:path>
              </a:pathLst>
            </a:custGeom>
            <a:noFill/>
            <a:ln w="13735" cap="rnd">
              <a:solidFill>
                <a:srgbClr val="1425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049F6BF-BFBE-601B-CB47-FF9C1E3CC786}"/>
                </a:ext>
              </a:extLst>
            </p:cNvPr>
            <p:cNvSpPr/>
            <p:nvPr/>
          </p:nvSpPr>
          <p:spPr>
            <a:xfrm>
              <a:off x="9908931" y="2886974"/>
              <a:ext cx="97531" cy="18926"/>
            </a:xfrm>
            <a:custGeom>
              <a:avLst/>
              <a:gdLst>
                <a:gd name="connsiteX0" fmla="*/ 0 w 97531"/>
                <a:gd name="connsiteY0" fmla="*/ 18926 h 18926"/>
                <a:gd name="connsiteX1" fmla="*/ 97532 w 97531"/>
                <a:gd name="connsiteY1" fmla="*/ 18926 h 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531" h="18926">
                  <a:moveTo>
                    <a:pt x="0" y="18926"/>
                  </a:moveTo>
                  <a:cubicBezTo>
                    <a:pt x="0" y="18926"/>
                    <a:pt x="41211" y="-23658"/>
                    <a:pt x="97532" y="18926"/>
                  </a:cubicBezTo>
                </a:path>
              </a:pathLst>
            </a:custGeom>
            <a:noFill/>
            <a:ln w="13735" cap="rnd">
              <a:solidFill>
                <a:srgbClr val="1425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76E98D6-6786-C341-3E72-96A93B9360CB}"/>
                </a:ext>
              </a:extLst>
            </p:cNvPr>
            <p:cNvSpPr/>
            <p:nvPr/>
          </p:nvSpPr>
          <p:spPr>
            <a:xfrm>
              <a:off x="10174052" y="2816611"/>
              <a:ext cx="210174" cy="83794"/>
            </a:xfrm>
            <a:custGeom>
              <a:avLst/>
              <a:gdLst>
                <a:gd name="connsiteX0" fmla="*/ 210174 w 210174"/>
                <a:gd name="connsiteY0" fmla="*/ 0 h 83794"/>
                <a:gd name="connsiteX1" fmla="*/ 0 w 210174"/>
                <a:gd name="connsiteY1" fmla="*/ 83795 h 8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174" h="83794">
                  <a:moveTo>
                    <a:pt x="210174" y="0"/>
                  </a:moveTo>
                  <a:lnTo>
                    <a:pt x="0" y="83795"/>
                  </a:lnTo>
                </a:path>
              </a:pathLst>
            </a:custGeom>
            <a:ln w="13735" cap="rnd">
              <a:solidFill>
                <a:srgbClr val="1425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CBBCDDA-291D-0DC6-4B75-C605360DAA43}"/>
                </a:ext>
              </a:extLst>
            </p:cNvPr>
            <p:cNvSpPr/>
            <p:nvPr/>
          </p:nvSpPr>
          <p:spPr>
            <a:xfrm rot="19441163">
              <a:off x="7856454" y="4717918"/>
              <a:ext cx="357151" cy="524738"/>
            </a:xfrm>
            <a:custGeom>
              <a:avLst/>
              <a:gdLst>
                <a:gd name="connsiteX0" fmla="*/ 357152 w 357151"/>
                <a:gd name="connsiteY0" fmla="*/ 262369 h 524738"/>
                <a:gd name="connsiteX1" fmla="*/ 178576 w 357151"/>
                <a:gd name="connsiteY1" fmla="*/ 524738 h 524738"/>
                <a:gd name="connsiteX2" fmla="*/ 0 w 357151"/>
                <a:gd name="connsiteY2" fmla="*/ 262369 h 524738"/>
                <a:gd name="connsiteX3" fmla="*/ 178576 w 357151"/>
                <a:gd name="connsiteY3" fmla="*/ 0 h 524738"/>
                <a:gd name="connsiteX4" fmla="*/ 357152 w 357151"/>
                <a:gd name="connsiteY4" fmla="*/ 262369 h 5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51" h="524738">
                  <a:moveTo>
                    <a:pt x="357152" y="262369"/>
                  </a:moveTo>
                  <a:cubicBezTo>
                    <a:pt x="357152" y="407272"/>
                    <a:pt x="277201" y="524738"/>
                    <a:pt x="178576" y="524738"/>
                  </a:cubicBezTo>
                  <a:cubicBezTo>
                    <a:pt x="79951" y="524738"/>
                    <a:pt x="0" y="407272"/>
                    <a:pt x="0" y="262369"/>
                  </a:cubicBezTo>
                  <a:cubicBezTo>
                    <a:pt x="0" y="117466"/>
                    <a:pt x="79951" y="0"/>
                    <a:pt x="178576" y="0"/>
                  </a:cubicBezTo>
                  <a:cubicBezTo>
                    <a:pt x="277201" y="0"/>
                    <a:pt x="357152" y="117466"/>
                    <a:pt x="357152" y="262369"/>
                  </a:cubicBezTo>
                  <a:close/>
                </a:path>
              </a:pathLst>
            </a:custGeom>
            <a:solidFill>
              <a:srgbClr val="1ADBC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911BC5B-5261-FC79-829A-1AB037812D08}"/>
                </a:ext>
              </a:extLst>
            </p:cNvPr>
            <p:cNvSpPr/>
            <p:nvPr/>
          </p:nvSpPr>
          <p:spPr>
            <a:xfrm>
              <a:off x="7965697" y="4851735"/>
              <a:ext cx="133552" cy="256866"/>
            </a:xfrm>
            <a:custGeom>
              <a:avLst/>
              <a:gdLst>
                <a:gd name="connsiteX0" fmla="*/ 109361 w 133552"/>
                <a:gd name="connsiteY0" fmla="*/ 256186 h 256866"/>
                <a:gd name="connsiteX1" fmla="*/ 109361 w 133552"/>
                <a:gd name="connsiteY1" fmla="*/ 256186 h 256866"/>
                <a:gd name="connsiteX2" fmla="*/ 62655 w 133552"/>
                <a:gd name="connsiteY2" fmla="*/ 212228 h 256866"/>
                <a:gd name="connsiteX3" fmla="*/ 2213 w 133552"/>
                <a:gd name="connsiteY3" fmla="*/ 32275 h 256866"/>
                <a:gd name="connsiteX4" fmla="*/ 24192 w 133552"/>
                <a:gd name="connsiteY4" fmla="*/ 680 h 256866"/>
                <a:gd name="connsiteX5" fmla="*/ 24192 w 133552"/>
                <a:gd name="connsiteY5" fmla="*/ 680 h 256866"/>
                <a:gd name="connsiteX6" fmla="*/ 70897 w 133552"/>
                <a:gd name="connsiteY6" fmla="*/ 44638 h 256866"/>
                <a:gd name="connsiteX7" fmla="*/ 131339 w 133552"/>
                <a:gd name="connsiteY7" fmla="*/ 224591 h 256866"/>
                <a:gd name="connsiteX8" fmla="*/ 109361 w 133552"/>
                <a:gd name="connsiteY8" fmla="*/ 256186 h 25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52" h="256866">
                  <a:moveTo>
                    <a:pt x="109361" y="256186"/>
                  </a:moveTo>
                  <a:lnTo>
                    <a:pt x="109361" y="256186"/>
                  </a:lnTo>
                  <a:cubicBezTo>
                    <a:pt x="90129" y="253439"/>
                    <a:pt x="69524" y="232833"/>
                    <a:pt x="62655" y="212228"/>
                  </a:cubicBezTo>
                  <a:lnTo>
                    <a:pt x="2213" y="32275"/>
                  </a:lnTo>
                  <a:cubicBezTo>
                    <a:pt x="-4656" y="11670"/>
                    <a:pt x="4960" y="-3441"/>
                    <a:pt x="24192" y="680"/>
                  </a:cubicBezTo>
                  <a:lnTo>
                    <a:pt x="24192" y="680"/>
                  </a:lnTo>
                  <a:cubicBezTo>
                    <a:pt x="43424" y="3428"/>
                    <a:pt x="64029" y="24033"/>
                    <a:pt x="70897" y="44638"/>
                  </a:cubicBezTo>
                  <a:lnTo>
                    <a:pt x="131339" y="224591"/>
                  </a:lnTo>
                  <a:cubicBezTo>
                    <a:pt x="138208" y="245196"/>
                    <a:pt x="128592" y="260307"/>
                    <a:pt x="109361" y="256186"/>
                  </a:cubicBezTo>
                  <a:close/>
                </a:path>
              </a:pathLst>
            </a:custGeom>
            <a:solidFill>
              <a:srgbClr val="F0F5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111AD99-3476-2A68-D9D8-DAB6D199C45B}"/>
                </a:ext>
              </a:extLst>
            </p:cNvPr>
            <p:cNvSpPr/>
            <p:nvPr/>
          </p:nvSpPr>
          <p:spPr>
            <a:xfrm>
              <a:off x="7914871" y="4927288"/>
              <a:ext cx="233831" cy="105760"/>
            </a:xfrm>
            <a:custGeom>
              <a:avLst/>
              <a:gdLst>
                <a:gd name="connsiteX0" fmla="*/ 2213 w 233831"/>
                <a:gd name="connsiteY0" fmla="*/ 32275 h 105760"/>
                <a:gd name="connsiteX1" fmla="*/ 2213 w 233831"/>
                <a:gd name="connsiteY1" fmla="*/ 32275 h 105760"/>
                <a:gd name="connsiteX2" fmla="*/ 24192 w 233831"/>
                <a:gd name="connsiteY2" fmla="*/ 680 h 105760"/>
                <a:gd name="connsiteX3" fmla="*/ 184913 w 233831"/>
                <a:gd name="connsiteY3" fmla="*/ 29528 h 105760"/>
                <a:gd name="connsiteX4" fmla="*/ 231619 w 233831"/>
                <a:gd name="connsiteY4" fmla="*/ 73486 h 105760"/>
                <a:gd name="connsiteX5" fmla="*/ 231619 w 233831"/>
                <a:gd name="connsiteY5" fmla="*/ 73486 h 105760"/>
                <a:gd name="connsiteX6" fmla="*/ 209640 w 233831"/>
                <a:gd name="connsiteY6" fmla="*/ 105081 h 105760"/>
                <a:gd name="connsiteX7" fmla="*/ 48918 w 233831"/>
                <a:gd name="connsiteY7" fmla="*/ 76233 h 105760"/>
                <a:gd name="connsiteX8" fmla="*/ 2213 w 233831"/>
                <a:gd name="connsiteY8" fmla="*/ 32275 h 10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831" h="105760">
                  <a:moveTo>
                    <a:pt x="2213" y="32275"/>
                  </a:moveTo>
                  <a:lnTo>
                    <a:pt x="2213" y="32275"/>
                  </a:lnTo>
                  <a:cubicBezTo>
                    <a:pt x="-4656" y="11670"/>
                    <a:pt x="4960" y="-3441"/>
                    <a:pt x="24192" y="680"/>
                  </a:cubicBezTo>
                  <a:lnTo>
                    <a:pt x="184913" y="29528"/>
                  </a:lnTo>
                  <a:cubicBezTo>
                    <a:pt x="204145" y="32275"/>
                    <a:pt x="224750" y="52880"/>
                    <a:pt x="231619" y="73486"/>
                  </a:cubicBezTo>
                  <a:lnTo>
                    <a:pt x="231619" y="73486"/>
                  </a:lnTo>
                  <a:cubicBezTo>
                    <a:pt x="238487" y="94091"/>
                    <a:pt x="228871" y="109201"/>
                    <a:pt x="209640" y="105081"/>
                  </a:cubicBezTo>
                  <a:lnTo>
                    <a:pt x="48918" y="76233"/>
                  </a:lnTo>
                  <a:cubicBezTo>
                    <a:pt x="31060" y="73486"/>
                    <a:pt x="10455" y="52880"/>
                    <a:pt x="2213" y="32275"/>
                  </a:cubicBezTo>
                  <a:close/>
                </a:path>
              </a:pathLst>
            </a:custGeom>
            <a:solidFill>
              <a:srgbClr val="F0F5FF"/>
            </a:solidFill>
            <a:ln w="13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4" name="图形 62">
              <a:extLst>
                <a:ext uri="{FF2B5EF4-FFF2-40B4-BE49-F238E27FC236}">
                  <a16:creationId xmlns:a16="http://schemas.microsoft.com/office/drawing/2014/main" id="{AD5D59BE-1153-316B-BEDA-C85CBA644535}"/>
                </a:ext>
              </a:extLst>
            </p:cNvPr>
            <p:cNvGrpSpPr/>
            <p:nvPr/>
          </p:nvGrpSpPr>
          <p:grpSpPr>
            <a:xfrm>
              <a:off x="10969418" y="2190209"/>
              <a:ext cx="809101" cy="615412"/>
              <a:chOff x="10969418" y="2190209"/>
              <a:chExt cx="809101" cy="615412"/>
            </a:xfrm>
            <a:solidFill>
              <a:srgbClr val="FFFFFF"/>
            </a:solidFill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A2DA1C0-BB3B-3EB3-6BAA-785C56EAB127}"/>
                  </a:ext>
                </a:extLst>
              </p:cNvPr>
              <p:cNvSpPr/>
              <p:nvPr/>
            </p:nvSpPr>
            <p:spPr>
              <a:xfrm>
                <a:off x="10969418" y="219020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1" y="0"/>
                      <a:pt x="35716" y="0"/>
                    </a:cubicBezTo>
                    <a:cubicBezTo>
                      <a:pt x="56321" y="1374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BF0518BB-BE85-2D92-0299-E2FA4CAF24BE}"/>
                  </a:ext>
                </a:extLst>
              </p:cNvPr>
              <p:cNvSpPr/>
              <p:nvPr/>
            </p:nvSpPr>
            <p:spPr>
              <a:xfrm>
                <a:off x="11338939" y="219020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1" y="0"/>
                      <a:pt x="35716" y="0"/>
                    </a:cubicBezTo>
                    <a:cubicBezTo>
                      <a:pt x="54948" y="1374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B734E83-01F4-1F88-4D7C-6E67625C9684}"/>
                  </a:ext>
                </a:extLst>
              </p:cNvPr>
              <p:cNvSpPr/>
              <p:nvPr/>
            </p:nvSpPr>
            <p:spPr>
              <a:xfrm>
                <a:off x="11707088" y="219020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0" y="0"/>
                      <a:pt x="35716" y="0"/>
                    </a:cubicBezTo>
                    <a:cubicBezTo>
                      <a:pt x="56321" y="1374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0411BA4-02BE-36E9-620C-3DC059B5E682}"/>
                  </a:ext>
                </a:extLst>
              </p:cNvPr>
              <p:cNvSpPr/>
              <p:nvPr/>
            </p:nvSpPr>
            <p:spPr>
              <a:xfrm>
                <a:off x="10969418" y="246219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1" y="0"/>
                      <a:pt x="35716" y="0"/>
                    </a:cubicBezTo>
                    <a:cubicBezTo>
                      <a:pt x="56321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795D6C4-2F72-0FB3-A2F6-0CF6BFC9F7A3}"/>
                  </a:ext>
                </a:extLst>
              </p:cNvPr>
              <p:cNvSpPr/>
              <p:nvPr/>
            </p:nvSpPr>
            <p:spPr>
              <a:xfrm>
                <a:off x="11338939" y="246219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1" y="0"/>
                      <a:pt x="35716" y="0"/>
                    </a:cubicBezTo>
                    <a:cubicBezTo>
                      <a:pt x="54948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E0CC760-B486-9138-E0CF-95395F3E4AC4}"/>
                  </a:ext>
                </a:extLst>
              </p:cNvPr>
              <p:cNvSpPr/>
              <p:nvPr/>
            </p:nvSpPr>
            <p:spPr>
              <a:xfrm>
                <a:off x="11707088" y="246219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6484"/>
                      <a:pt x="15110" y="0"/>
                      <a:pt x="35716" y="0"/>
                    </a:cubicBezTo>
                    <a:cubicBezTo>
                      <a:pt x="56321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D54EC99-C65B-BCF0-371F-916183282D86}"/>
                  </a:ext>
                </a:extLst>
              </p:cNvPr>
              <p:cNvSpPr/>
              <p:nvPr/>
            </p:nvSpPr>
            <p:spPr>
              <a:xfrm>
                <a:off x="10969418" y="273418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5110"/>
                      <a:pt x="15111" y="0"/>
                      <a:pt x="35716" y="0"/>
                    </a:cubicBezTo>
                    <a:cubicBezTo>
                      <a:pt x="56321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F97A434-C62D-C581-A0FF-39456456EDE8}"/>
                  </a:ext>
                </a:extLst>
              </p:cNvPr>
              <p:cNvSpPr/>
              <p:nvPr/>
            </p:nvSpPr>
            <p:spPr>
              <a:xfrm>
                <a:off x="11338939" y="273418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5110"/>
                      <a:pt x="15111" y="0"/>
                      <a:pt x="35716" y="0"/>
                    </a:cubicBezTo>
                    <a:cubicBezTo>
                      <a:pt x="54948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363F1D6C-503C-DD2D-2BDC-77EC56459561}"/>
                  </a:ext>
                </a:extLst>
              </p:cNvPr>
              <p:cNvSpPr/>
              <p:nvPr/>
            </p:nvSpPr>
            <p:spPr>
              <a:xfrm>
                <a:off x="11707088" y="2734189"/>
                <a:ext cx="71431" cy="71431"/>
              </a:xfrm>
              <a:custGeom>
                <a:avLst/>
                <a:gdLst>
                  <a:gd name="connsiteX0" fmla="*/ 71432 w 71431"/>
                  <a:gd name="connsiteY0" fmla="*/ 35716 h 71431"/>
                  <a:gd name="connsiteX1" fmla="*/ 35716 w 71431"/>
                  <a:gd name="connsiteY1" fmla="*/ 71432 h 71431"/>
                  <a:gd name="connsiteX2" fmla="*/ 0 w 71431"/>
                  <a:gd name="connsiteY2" fmla="*/ 35716 h 71431"/>
                  <a:gd name="connsiteX3" fmla="*/ 35716 w 71431"/>
                  <a:gd name="connsiteY3" fmla="*/ 0 h 71431"/>
                  <a:gd name="connsiteX4" fmla="*/ 71432 w 71431"/>
                  <a:gd name="connsiteY4" fmla="*/ 35716 h 7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1" h="71431">
                    <a:moveTo>
                      <a:pt x="71432" y="35716"/>
                    </a:moveTo>
                    <a:cubicBezTo>
                      <a:pt x="71432" y="54948"/>
                      <a:pt x="56321" y="71432"/>
                      <a:pt x="35716" y="71432"/>
                    </a:cubicBezTo>
                    <a:cubicBezTo>
                      <a:pt x="16484" y="71432"/>
                      <a:pt x="0" y="56321"/>
                      <a:pt x="0" y="35716"/>
                    </a:cubicBezTo>
                    <a:cubicBezTo>
                      <a:pt x="0" y="15110"/>
                      <a:pt x="15110" y="0"/>
                      <a:pt x="35716" y="0"/>
                    </a:cubicBezTo>
                    <a:cubicBezTo>
                      <a:pt x="56321" y="0"/>
                      <a:pt x="71432" y="16484"/>
                      <a:pt x="71432" y="35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2456105-23BE-FD7D-BF51-6535CD0DCB79}"/>
                </a:ext>
              </a:extLst>
            </p:cNvPr>
            <p:cNvSpPr/>
            <p:nvPr/>
          </p:nvSpPr>
          <p:spPr>
            <a:xfrm>
              <a:off x="8524254" y="3668297"/>
              <a:ext cx="497275" cy="13736"/>
            </a:xfrm>
            <a:custGeom>
              <a:avLst/>
              <a:gdLst>
                <a:gd name="connsiteX0" fmla="*/ 0 w 497275"/>
                <a:gd name="connsiteY0" fmla="*/ 0 h 13736"/>
                <a:gd name="connsiteX1" fmla="*/ 497275 w 497275"/>
                <a:gd name="connsiteY1" fmla="*/ 0 h 1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275" h="13736">
                  <a:moveTo>
                    <a:pt x="0" y="0"/>
                  </a:moveTo>
                  <a:cubicBezTo>
                    <a:pt x="42584" y="0"/>
                    <a:pt x="497275" y="0"/>
                    <a:pt x="497275" y="0"/>
                  </a:cubicBezTo>
                </a:path>
              </a:pathLst>
            </a:custGeom>
            <a:noFill/>
            <a:ln w="1299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04ED380-C8E5-9305-1AFF-C5E1591FEA20}"/>
                </a:ext>
              </a:extLst>
            </p:cNvPr>
            <p:cNvSpPr/>
            <p:nvPr/>
          </p:nvSpPr>
          <p:spPr>
            <a:xfrm>
              <a:off x="11161734" y="1584413"/>
              <a:ext cx="497275" cy="13736"/>
            </a:xfrm>
            <a:custGeom>
              <a:avLst/>
              <a:gdLst>
                <a:gd name="connsiteX0" fmla="*/ 0 w 497275"/>
                <a:gd name="connsiteY0" fmla="*/ 0 h 13736"/>
                <a:gd name="connsiteX1" fmla="*/ 497275 w 497275"/>
                <a:gd name="connsiteY1" fmla="*/ 0 h 1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7275" h="13736">
                  <a:moveTo>
                    <a:pt x="0" y="0"/>
                  </a:moveTo>
                  <a:cubicBezTo>
                    <a:pt x="42584" y="0"/>
                    <a:pt x="497275" y="0"/>
                    <a:pt x="497275" y="0"/>
                  </a:cubicBezTo>
                </a:path>
              </a:pathLst>
            </a:custGeom>
            <a:noFill/>
            <a:ln w="1299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418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图形 147">
            <a:extLst>
              <a:ext uri="{FF2B5EF4-FFF2-40B4-BE49-F238E27FC236}">
                <a16:creationId xmlns:a16="http://schemas.microsoft.com/office/drawing/2014/main" id="{5A5C338D-5924-CAAF-6272-D382223F762B}"/>
              </a:ext>
            </a:extLst>
          </p:cNvPr>
          <p:cNvGrpSpPr/>
          <p:nvPr/>
        </p:nvGrpSpPr>
        <p:grpSpPr>
          <a:xfrm>
            <a:off x="337474" y="28332"/>
            <a:ext cx="5856111" cy="6826377"/>
            <a:chOff x="3109384" y="49911"/>
            <a:chExt cx="5856111" cy="6826377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20FB0A6-BDE9-9067-973C-F26382C8974F}"/>
                </a:ext>
              </a:extLst>
            </p:cNvPr>
            <p:cNvSpPr/>
            <p:nvPr/>
          </p:nvSpPr>
          <p:spPr>
            <a:xfrm>
              <a:off x="3109384" y="2339185"/>
              <a:ext cx="5645122" cy="4508591"/>
            </a:xfrm>
            <a:custGeom>
              <a:avLst/>
              <a:gdLst>
                <a:gd name="connsiteX0" fmla="*/ 1880001 w 5645122"/>
                <a:gd name="connsiteY0" fmla="*/ 361152 h 4508591"/>
                <a:gd name="connsiteX1" fmla="*/ 1880001 w 5645122"/>
                <a:gd name="connsiteY1" fmla="*/ 361152 h 4508591"/>
                <a:gd name="connsiteX2" fmla="*/ 1563962 w 5645122"/>
                <a:gd name="connsiteY2" fmla="*/ 610771 h 4508591"/>
                <a:gd name="connsiteX3" fmla="*/ 1098697 w 5645122"/>
                <a:gd name="connsiteY3" fmla="*/ 785269 h 4508591"/>
                <a:gd name="connsiteX4" fmla="*/ 911626 w 5645122"/>
                <a:gd name="connsiteY4" fmla="*/ 880074 h 4508591"/>
                <a:gd name="connsiteX5" fmla="*/ 701758 w 5645122"/>
                <a:gd name="connsiteY5" fmla="*/ 1017488 h 4508591"/>
                <a:gd name="connsiteX6" fmla="*/ 628352 w 5645122"/>
                <a:gd name="connsiteY6" fmla="*/ 1107722 h 4508591"/>
                <a:gd name="connsiteX7" fmla="*/ 552978 w 5645122"/>
                <a:gd name="connsiteY7" fmla="*/ 1299174 h 4508591"/>
                <a:gd name="connsiteX8" fmla="*/ 395498 w 5645122"/>
                <a:gd name="connsiteY8" fmla="*/ 1797840 h 4508591"/>
                <a:gd name="connsiteX9" fmla="*/ 384322 w 5645122"/>
                <a:gd name="connsiteY9" fmla="*/ 1844258 h 4508591"/>
                <a:gd name="connsiteX10" fmla="*/ 337269 w 5645122"/>
                <a:gd name="connsiteY10" fmla="*/ 1973163 h 4508591"/>
                <a:gd name="connsiteX11" fmla="*/ 303487 w 5645122"/>
                <a:gd name="connsiteY11" fmla="*/ 2040727 h 4508591"/>
                <a:gd name="connsiteX12" fmla="*/ 280309 w 5645122"/>
                <a:gd name="connsiteY12" fmla="*/ 2116165 h 4508591"/>
                <a:gd name="connsiteX13" fmla="*/ 228556 w 5645122"/>
                <a:gd name="connsiteY13" fmla="*/ 2507262 h 4508591"/>
                <a:gd name="connsiteX14" fmla="*/ 228366 w 5645122"/>
                <a:gd name="connsiteY14" fmla="*/ 2509357 h 4508591"/>
                <a:gd name="connsiteX15" fmla="*/ 203030 w 5645122"/>
                <a:gd name="connsiteY15" fmla="*/ 3009928 h 4508591"/>
                <a:gd name="connsiteX16" fmla="*/ 184106 w 5645122"/>
                <a:gd name="connsiteY16" fmla="*/ 3249513 h 4508591"/>
                <a:gd name="connsiteX17" fmla="*/ 183599 w 5645122"/>
                <a:gd name="connsiteY17" fmla="*/ 3252942 h 4508591"/>
                <a:gd name="connsiteX18" fmla="*/ 165310 w 5645122"/>
                <a:gd name="connsiteY18" fmla="*/ 3338350 h 4508591"/>
                <a:gd name="connsiteX19" fmla="*/ 164294 w 5645122"/>
                <a:gd name="connsiteY19" fmla="*/ 3341842 h 4508591"/>
                <a:gd name="connsiteX20" fmla="*/ 114891 w 5645122"/>
                <a:gd name="connsiteY20" fmla="*/ 3477669 h 4508591"/>
                <a:gd name="connsiteX21" fmla="*/ 113685 w 5645122"/>
                <a:gd name="connsiteY21" fmla="*/ 3482114 h 4508591"/>
                <a:gd name="connsiteX22" fmla="*/ 88666 w 5645122"/>
                <a:gd name="connsiteY22" fmla="*/ 3625878 h 4508591"/>
                <a:gd name="connsiteX23" fmla="*/ 69870 w 5645122"/>
                <a:gd name="connsiteY23" fmla="*/ 3757640 h 4508591"/>
                <a:gd name="connsiteX24" fmla="*/ 69235 w 5645122"/>
                <a:gd name="connsiteY24" fmla="*/ 3760815 h 4508591"/>
                <a:gd name="connsiteX25" fmla="*/ 50630 w 5645122"/>
                <a:gd name="connsiteY25" fmla="*/ 3829078 h 4508591"/>
                <a:gd name="connsiteX26" fmla="*/ 13164 w 5645122"/>
                <a:gd name="connsiteY26" fmla="*/ 3953982 h 4508591"/>
                <a:gd name="connsiteX27" fmla="*/ 12275 w 5645122"/>
                <a:gd name="connsiteY27" fmla="*/ 3958300 h 4508591"/>
                <a:gd name="connsiteX28" fmla="*/ 210 w 5645122"/>
                <a:gd name="connsiteY28" fmla="*/ 4055011 h 4508591"/>
                <a:gd name="connsiteX29" fmla="*/ 83 w 5645122"/>
                <a:gd name="connsiteY29" fmla="*/ 4060472 h 4508591"/>
                <a:gd name="connsiteX30" fmla="*/ 5608 w 5645122"/>
                <a:gd name="connsiteY30" fmla="*/ 4126766 h 4508591"/>
                <a:gd name="connsiteX31" fmla="*/ 10434 w 5645122"/>
                <a:gd name="connsiteY31" fmla="*/ 4139847 h 4508591"/>
                <a:gd name="connsiteX32" fmla="*/ 33103 w 5645122"/>
                <a:gd name="connsiteY32" fmla="*/ 4171596 h 4508591"/>
                <a:gd name="connsiteX33" fmla="*/ 37993 w 5645122"/>
                <a:gd name="connsiteY33" fmla="*/ 4186837 h 4508591"/>
                <a:gd name="connsiteX34" fmla="*/ 37993 w 5645122"/>
                <a:gd name="connsiteY34" fmla="*/ 4303233 h 4508591"/>
                <a:gd name="connsiteX35" fmla="*/ 38374 w 5645122"/>
                <a:gd name="connsiteY35" fmla="*/ 4307550 h 4508591"/>
                <a:gd name="connsiteX36" fmla="*/ 49931 w 5645122"/>
                <a:gd name="connsiteY36" fmla="*/ 4376956 h 4508591"/>
                <a:gd name="connsiteX37" fmla="*/ 53042 w 5645122"/>
                <a:gd name="connsiteY37" fmla="*/ 4385655 h 4508591"/>
                <a:gd name="connsiteX38" fmla="*/ 100350 w 5645122"/>
                <a:gd name="connsiteY38" fmla="*/ 4468459 h 4508591"/>
                <a:gd name="connsiteX39" fmla="*/ 102953 w 5645122"/>
                <a:gd name="connsiteY39" fmla="*/ 4472270 h 4508591"/>
                <a:gd name="connsiteX40" fmla="*/ 125369 w 5645122"/>
                <a:gd name="connsiteY40" fmla="*/ 4499130 h 4508591"/>
                <a:gd name="connsiteX41" fmla="*/ 145562 w 5645122"/>
                <a:gd name="connsiteY41" fmla="*/ 4508591 h 4508591"/>
                <a:gd name="connsiteX42" fmla="*/ 5486103 w 5645122"/>
                <a:gd name="connsiteY42" fmla="*/ 4508591 h 4508591"/>
                <a:gd name="connsiteX43" fmla="*/ 5506931 w 5645122"/>
                <a:gd name="connsiteY43" fmla="*/ 4498368 h 4508591"/>
                <a:gd name="connsiteX44" fmla="*/ 5558873 w 5645122"/>
                <a:gd name="connsiteY44" fmla="*/ 4430867 h 4508591"/>
                <a:gd name="connsiteX45" fmla="*/ 5567954 w 5645122"/>
                <a:gd name="connsiteY45" fmla="*/ 4423374 h 4508591"/>
                <a:gd name="connsiteX46" fmla="*/ 5573479 w 5645122"/>
                <a:gd name="connsiteY46" fmla="*/ 4420644 h 4508591"/>
                <a:gd name="connsiteX47" fmla="*/ 5588020 w 5645122"/>
                <a:gd name="connsiteY47" fmla="*/ 4397149 h 4508591"/>
                <a:gd name="connsiteX48" fmla="*/ 5588020 w 5645122"/>
                <a:gd name="connsiteY48" fmla="*/ 4391116 h 4508591"/>
                <a:gd name="connsiteX49" fmla="*/ 5594116 w 5645122"/>
                <a:gd name="connsiteY49" fmla="*/ 4374289 h 4508591"/>
                <a:gd name="connsiteX50" fmla="*/ 5613674 w 5645122"/>
                <a:gd name="connsiteY50" fmla="*/ 4350794 h 4508591"/>
                <a:gd name="connsiteX51" fmla="*/ 5619770 w 5645122"/>
                <a:gd name="connsiteY51" fmla="*/ 4333966 h 4508591"/>
                <a:gd name="connsiteX52" fmla="*/ 5619770 w 5645122"/>
                <a:gd name="connsiteY52" fmla="*/ 4263354 h 4508591"/>
                <a:gd name="connsiteX53" fmla="*/ 5620215 w 5645122"/>
                <a:gd name="connsiteY53" fmla="*/ 4258528 h 4508591"/>
                <a:gd name="connsiteX54" fmla="*/ 5638503 w 5645122"/>
                <a:gd name="connsiteY54" fmla="*/ 4161183 h 4508591"/>
                <a:gd name="connsiteX55" fmla="*/ 5638947 w 5645122"/>
                <a:gd name="connsiteY55" fmla="*/ 4157500 h 4508591"/>
                <a:gd name="connsiteX56" fmla="*/ 5645107 w 5645122"/>
                <a:gd name="connsiteY56" fmla="*/ 4016085 h 4508591"/>
                <a:gd name="connsiteX57" fmla="*/ 5644789 w 5645122"/>
                <a:gd name="connsiteY57" fmla="*/ 4010624 h 4508591"/>
                <a:gd name="connsiteX58" fmla="*/ 5639710 w 5645122"/>
                <a:gd name="connsiteY58" fmla="*/ 3980144 h 4508591"/>
                <a:gd name="connsiteX59" fmla="*/ 5636344 w 5645122"/>
                <a:gd name="connsiteY59" fmla="*/ 3970937 h 4508591"/>
                <a:gd name="connsiteX60" fmla="*/ 5627771 w 5645122"/>
                <a:gd name="connsiteY60" fmla="*/ 3956649 h 4508591"/>
                <a:gd name="connsiteX61" fmla="*/ 5627517 w 5645122"/>
                <a:gd name="connsiteY61" fmla="*/ 3930106 h 4508591"/>
                <a:gd name="connsiteX62" fmla="*/ 5641423 w 5645122"/>
                <a:gd name="connsiteY62" fmla="*/ 3905722 h 4508591"/>
                <a:gd name="connsiteX63" fmla="*/ 5644853 w 5645122"/>
                <a:gd name="connsiteY63" fmla="*/ 3891244 h 4508591"/>
                <a:gd name="connsiteX64" fmla="*/ 5635835 w 5645122"/>
                <a:gd name="connsiteY64" fmla="*/ 3731732 h 4508591"/>
                <a:gd name="connsiteX65" fmla="*/ 5635645 w 5645122"/>
                <a:gd name="connsiteY65" fmla="*/ 3729764 h 4508591"/>
                <a:gd name="connsiteX66" fmla="*/ 5597672 w 5645122"/>
                <a:gd name="connsiteY66" fmla="*/ 3445030 h 4508591"/>
                <a:gd name="connsiteX67" fmla="*/ 5578622 w 5645122"/>
                <a:gd name="connsiteY67" fmla="*/ 3330730 h 4508591"/>
                <a:gd name="connsiteX68" fmla="*/ 5489849 w 5645122"/>
                <a:gd name="connsiteY68" fmla="*/ 2874228 h 4508591"/>
                <a:gd name="connsiteX69" fmla="*/ 5489532 w 5645122"/>
                <a:gd name="connsiteY69" fmla="*/ 2872768 h 4508591"/>
                <a:gd name="connsiteX70" fmla="*/ 5369072 w 5645122"/>
                <a:gd name="connsiteY70" fmla="*/ 2397216 h 4508591"/>
                <a:gd name="connsiteX71" fmla="*/ 5216990 w 5645122"/>
                <a:gd name="connsiteY71" fmla="*/ 1839623 h 4508591"/>
                <a:gd name="connsiteX72" fmla="*/ 5216418 w 5645122"/>
                <a:gd name="connsiteY72" fmla="*/ 1837146 h 4508591"/>
                <a:gd name="connsiteX73" fmla="*/ 5185176 w 5645122"/>
                <a:gd name="connsiteY73" fmla="*/ 1655980 h 4508591"/>
                <a:gd name="connsiteX74" fmla="*/ 5184795 w 5645122"/>
                <a:gd name="connsiteY74" fmla="*/ 1652488 h 4508591"/>
                <a:gd name="connsiteX75" fmla="*/ 5172285 w 5645122"/>
                <a:gd name="connsiteY75" fmla="*/ 1308382 h 4508591"/>
                <a:gd name="connsiteX76" fmla="*/ 5171206 w 5645122"/>
                <a:gd name="connsiteY76" fmla="*/ 1301714 h 4508591"/>
                <a:gd name="connsiteX77" fmla="*/ 5108722 w 5645122"/>
                <a:gd name="connsiteY77" fmla="*/ 1095403 h 4508591"/>
                <a:gd name="connsiteX78" fmla="*/ 5076972 w 5645122"/>
                <a:gd name="connsiteY78" fmla="*/ 1000153 h 4508591"/>
                <a:gd name="connsiteX79" fmla="*/ 4960767 w 5645122"/>
                <a:gd name="connsiteY79" fmla="*/ 896394 h 4508591"/>
                <a:gd name="connsiteX80" fmla="*/ 4950417 w 5645122"/>
                <a:gd name="connsiteY80" fmla="*/ 890425 h 4508591"/>
                <a:gd name="connsiteX81" fmla="*/ 4811161 w 5645122"/>
                <a:gd name="connsiteY81" fmla="*/ 848070 h 4508591"/>
                <a:gd name="connsiteX82" fmla="*/ 4809320 w 5645122"/>
                <a:gd name="connsiteY82" fmla="*/ 847562 h 4508591"/>
                <a:gd name="connsiteX83" fmla="*/ 4615391 w 5645122"/>
                <a:gd name="connsiteY83" fmla="*/ 803747 h 4508591"/>
                <a:gd name="connsiteX84" fmla="*/ 4611517 w 5645122"/>
                <a:gd name="connsiteY84" fmla="*/ 802541 h 4508591"/>
                <a:gd name="connsiteX85" fmla="*/ 4309321 w 5645122"/>
                <a:gd name="connsiteY85" fmla="*/ 682907 h 4508591"/>
                <a:gd name="connsiteX86" fmla="*/ 4307860 w 5645122"/>
                <a:gd name="connsiteY86" fmla="*/ 682399 h 4508591"/>
                <a:gd name="connsiteX87" fmla="*/ 4056718 w 5645122"/>
                <a:gd name="connsiteY87" fmla="*/ 599912 h 4508591"/>
                <a:gd name="connsiteX88" fmla="*/ 3742456 w 5645122"/>
                <a:gd name="connsiteY88" fmla="*/ 426367 h 4508591"/>
                <a:gd name="connsiteX89" fmla="*/ 3742456 w 5645122"/>
                <a:gd name="connsiteY89" fmla="*/ 426367 h 4508591"/>
                <a:gd name="connsiteX90" fmla="*/ 3593295 w 5645122"/>
                <a:gd name="connsiteY90" fmla="*/ 277205 h 4508591"/>
                <a:gd name="connsiteX91" fmla="*/ 3483185 w 5645122"/>
                <a:gd name="connsiteY91" fmla="*/ 144363 h 4508591"/>
                <a:gd name="connsiteX92" fmla="*/ 3466675 w 5645122"/>
                <a:gd name="connsiteY92" fmla="*/ 135156 h 4508591"/>
                <a:gd name="connsiteX93" fmla="*/ 3466675 w 5645122"/>
                <a:gd name="connsiteY93" fmla="*/ 135156 h 4508591"/>
                <a:gd name="connsiteX94" fmla="*/ 3436958 w 5645122"/>
                <a:gd name="connsiteY94" fmla="*/ 164683 h 4508591"/>
                <a:gd name="connsiteX95" fmla="*/ 3451309 w 5645122"/>
                <a:gd name="connsiteY95" fmla="*/ 269966 h 4508591"/>
                <a:gd name="connsiteX96" fmla="*/ 3470612 w 5645122"/>
                <a:gd name="connsiteY96" fmla="*/ 410111 h 4508591"/>
                <a:gd name="connsiteX97" fmla="*/ 3477597 w 5645122"/>
                <a:gd name="connsiteY97" fmla="*/ 498439 h 4508591"/>
                <a:gd name="connsiteX98" fmla="*/ 3482297 w 5645122"/>
                <a:gd name="connsiteY98" fmla="*/ 724309 h 4508591"/>
                <a:gd name="connsiteX99" fmla="*/ 3465215 w 5645122"/>
                <a:gd name="connsiteY99" fmla="*/ 788444 h 4508591"/>
                <a:gd name="connsiteX100" fmla="*/ 3465215 w 5645122"/>
                <a:gd name="connsiteY100" fmla="*/ 788444 h 4508591"/>
                <a:gd name="connsiteX101" fmla="*/ 3463056 w 5645122"/>
                <a:gd name="connsiteY101" fmla="*/ 792889 h 4508591"/>
                <a:gd name="connsiteX102" fmla="*/ 3349581 w 5645122"/>
                <a:gd name="connsiteY102" fmla="*/ 1101689 h 4508591"/>
                <a:gd name="connsiteX103" fmla="*/ 3209881 w 5645122"/>
                <a:gd name="connsiteY103" fmla="*/ 1552539 h 4508591"/>
                <a:gd name="connsiteX104" fmla="*/ 3127331 w 5645122"/>
                <a:gd name="connsiteY104" fmla="*/ 1876389 h 4508591"/>
                <a:gd name="connsiteX105" fmla="*/ 3025731 w 5645122"/>
                <a:gd name="connsiteY105" fmla="*/ 2289139 h 4508591"/>
                <a:gd name="connsiteX106" fmla="*/ 2945023 w 5645122"/>
                <a:gd name="connsiteY106" fmla="*/ 2677442 h 4508591"/>
                <a:gd name="connsiteX107" fmla="*/ 2894223 w 5645122"/>
                <a:gd name="connsiteY107" fmla="*/ 2679728 h 4508591"/>
                <a:gd name="connsiteX108" fmla="*/ 2727281 w 5645122"/>
                <a:gd name="connsiteY108" fmla="*/ 2130389 h 4508591"/>
                <a:gd name="connsiteX109" fmla="*/ 2511381 w 5645122"/>
                <a:gd name="connsiteY109" fmla="*/ 1501739 h 4508591"/>
                <a:gd name="connsiteX110" fmla="*/ 2321580 w 5645122"/>
                <a:gd name="connsiteY110" fmla="*/ 951385 h 4508591"/>
                <a:gd name="connsiteX111" fmla="*/ 2319802 w 5645122"/>
                <a:gd name="connsiteY111" fmla="*/ 947384 h 4508591"/>
                <a:gd name="connsiteX112" fmla="*/ 2283480 w 5645122"/>
                <a:gd name="connsiteY112" fmla="*/ 880836 h 4508591"/>
                <a:gd name="connsiteX113" fmla="*/ 2282147 w 5645122"/>
                <a:gd name="connsiteY113" fmla="*/ 878042 h 4508591"/>
                <a:gd name="connsiteX114" fmla="*/ 2258715 w 5645122"/>
                <a:gd name="connsiteY114" fmla="*/ 819495 h 4508591"/>
                <a:gd name="connsiteX115" fmla="*/ 2256937 w 5645122"/>
                <a:gd name="connsiteY115" fmla="*/ 812256 h 4508591"/>
                <a:gd name="connsiteX116" fmla="*/ 2213122 w 5645122"/>
                <a:gd name="connsiteY116" fmla="*/ 361279 h 4508591"/>
                <a:gd name="connsiteX117" fmla="*/ 2213122 w 5645122"/>
                <a:gd name="connsiteY117" fmla="*/ 356263 h 4508591"/>
                <a:gd name="connsiteX118" fmla="*/ 2244300 w 5645122"/>
                <a:gd name="connsiteY118" fmla="*/ 28793 h 4508591"/>
                <a:gd name="connsiteX119" fmla="*/ 2200041 w 5645122"/>
                <a:gd name="connsiteY119" fmla="*/ 7330 h 4508591"/>
                <a:gd name="connsiteX120" fmla="*/ 2089995 w 5645122"/>
                <a:gd name="connsiteY120" fmla="*/ 112359 h 4508591"/>
                <a:gd name="connsiteX121" fmla="*/ 1880001 w 5645122"/>
                <a:gd name="connsiteY121" fmla="*/ 361152 h 450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5645122" h="4508591">
                  <a:moveTo>
                    <a:pt x="1880001" y="361152"/>
                  </a:moveTo>
                  <a:lnTo>
                    <a:pt x="1880001" y="361152"/>
                  </a:lnTo>
                  <a:cubicBezTo>
                    <a:pt x="1803166" y="475198"/>
                    <a:pt x="1692676" y="562447"/>
                    <a:pt x="1563962" y="610771"/>
                  </a:cubicBezTo>
                  <a:lnTo>
                    <a:pt x="1098697" y="785269"/>
                  </a:lnTo>
                  <a:cubicBezTo>
                    <a:pt x="1033038" y="809907"/>
                    <a:pt x="970300" y="841720"/>
                    <a:pt x="911626" y="880074"/>
                  </a:cubicBezTo>
                  <a:lnTo>
                    <a:pt x="701758" y="1017488"/>
                  </a:lnTo>
                  <a:cubicBezTo>
                    <a:pt x="668548" y="1039268"/>
                    <a:pt x="642894" y="1070765"/>
                    <a:pt x="628352" y="1107722"/>
                  </a:cubicBezTo>
                  <a:lnTo>
                    <a:pt x="552978" y="1299174"/>
                  </a:lnTo>
                  <a:cubicBezTo>
                    <a:pt x="489097" y="1461543"/>
                    <a:pt x="436456" y="1628168"/>
                    <a:pt x="395498" y="1797840"/>
                  </a:cubicBezTo>
                  <a:lnTo>
                    <a:pt x="384322" y="1844258"/>
                  </a:lnTo>
                  <a:cubicBezTo>
                    <a:pt x="373527" y="1888835"/>
                    <a:pt x="357779" y="1932079"/>
                    <a:pt x="337269" y="1973163"/>
                  </a:cubicBezTo>
                  <a:lnTo>
                    <a:pt x="303487" y="2040727"/>
                  </a:lnTo>
                  <a:cubicBezTo>
                    <a:pt x="291612" y="2064413"/>
                    <a:pt x="283801" y="2089940"/>
                    <a:pt x="280309" y="2116165"/>
                  </a:cubicBezTo>
                  <a:lnTo>
                    <a:pt x="228556" y="2507262"/>
                  </a:lnTo>
                  <a:cubicBezTo>
                    <a:pt x="228493" y="2507960"/>
                    <a:pt x="228430" y="2508659"/>
                    <a:pt x="228366" y="2509357"/>
                  </a:cubicBezTo>
                  <a:lnTo>
                    <a:pt x="203030" y="3009928"/>
                  </a:lnTo>
                  <a:lnTo>
                    <a:pt x="184106" y="3249513"/>
                  </a:lnTo>
                  <a:cubicBezTo>
                    <a:pt x="184043" y="3250656"/>
                    <a:pt x="183852" y="3251799"/>
                    <a:pt x="183599" y="3252942"/>
                  </a:cubicBezTo>
                  <a:lnTo>
                    <a:pt x="165310" y="3338350"/>
                  </a:lnTo>
                  <a:cubicBezTo>
                    <a:pt x="165056" y="3339556"/>
                    <a:pt x="164739" y="3340699"/>
                    <a:pt x="164294" y="3341842"/>
                  </a:cubicBezTo>
                  <a:lnTo>
                    <a:pt x="114891" y="3477669"/>
                  </a:lnTo>
                  <a:cubicBezTo>
                    <a:pt x="114383" y="3479129"/>
                    <a:pt x="113939" y="3480590"/>
                    <a:pt x="113685" y="3482114"/>
                  </a:cubicBezTo>
                  <a:lnTo>
                    <a:pt x="88666" y="3625878"/>
                  </a:lnTo>
                  <a:lnTo>
                    <a:pt x="69870" y="3757640"/>
                  </a:lnTo>
                  <a:cubicBezTo>
                    <a:pt x="69743" y="3758720"/>
                    <a:pt x="69489" y="3759799"/>
                    <a:pt x="69235" y="3760815"/>
                  </a:cubicBezTo>
                  <a:lnTo>
                    <a:pt x="50630" y="3829078"/>
                  </a:lnTo>
                  <a:lnTo>
                    <a:pt x="13164" y="3953982"/>
                  </a:lnTo>
                  <a:cubicBezTo>
                    <a:pt x="12720" y="3955379"/>
                    <a:pt x="12466" y="3956840"/>
                    <a:pt x="12275" y="3958300"/>
                  </a:cubicBezTo>
                  <a:lnTo>
                    <a:pt x="210" y="4055011"/>
                  </a:lnTo>
                  <a:cubicBezTo>
                    <a:pt x="-44" y="4056789"/>
                    <a:pt x="-44" y="4058630"/>
                    <a:pt x="83" y="4060472"/>
                  </a:cubicBezTo>
                  <a:lnTo>
                    <a:pt x="5608" y="4126766"/>
                  </a:lnTo>
                  <a:cubicBezTo>
                    <a:pt x="5989" y="4131465"/>
                    <a:pt x="7640" y="4135973"/>
                    <a:pt x="10434" y="4139847"/>
                  </a:cubicBezTo>
                  <a:lnTo>
                    <a:pt x="33103" y="4171596"/>
                  </a:lnTo>
                  <a:cubicBezTo>
                    <a:pt x="36278" y="4176042"/>
                    <a:pt x="37993" y="4181376"/>
                    <a:pt x="37993" y="4186837"/>
                  </a:cubicBezTo>
                  <a:lnTo>
                    <a:pt x="37993" y="4303233"/>
                  </a:lnTo>
                  <a:cubicBezTo>
                    <a:pt x="37993" y="4304693"/>
                    <a:pt x="38120" y="4306090"/>
                    <a:pt x="38374" y="4307550"/>
                  </a:cubicBezTo>
                  <a:lnTo>
                    <a:pt x="49931" y="4376956"/>
                  </a:lnTo>
                  <a:cubicBezTo>
                    <a:pt x="50439" y="4380004"/>
                    <a:pt x="51518" y="4382988"/>
                    <a:pt x="53042" y="4385655"/>
                  </a:cubicBezTo>
                  <a:lnTo>
                    <a:pt x="100350" y="4468459"/>
                  </a:lnTo>
                  <a:cubicBezTo>
                    <a:pt x="101112" y="4469793"/>
                    <a:pt x="102001" y="4471063"/>
                    <a:pt x="102953" y="4472270"/>
                  </a:cubicBezTo>
                  <a:lnTo>
                    <a:pt x="125369" y="4499130"/>
                  </a:lnTo>
                  <a:cubicBezTo>
                    <a:pt x="130385" y="4505099"/>
                    <a:pt x="137751" y="4508591"/>
                    <a:pt x="145562" y="4508591"/>
                  </a:cubicBezTo>
                  <a:lnTo>
                    <a:pt x="5486103" y="4508591"/>
                  </a:lnTo>
                  <a:cubicBezTo>
                    <a:pt x="5494231" y="4508591"/>
                    <a:pt x="5501914" y="4504782"/>
                    <a:pt x="5506931" y="4498368"/>
                  </a:cubicBezTo>
                  <a:lnTo>
                    <a:pt x="5558873" y="4430867"/>
                  </a:lnTo>
                  <a:cubicBezTo>
                    <a:pt x="5561286" y="4427692"/>
                    <a:pt x="5564398" y="4425152"/>
                    <a:pt x="5567954" y="4423374"/>
                  </a:cubicBezTo>
                  <a:lnTo>
                    <a:pt x="5573479" y="4420644"/>
                  </a:lnTo>
                  <a:cubicBezTo>
                    <a:pt x="5582369" y="4416199"/>
                    <a:pt x="5588020" y="4407119"/>
                    <a:pt x="5588020" y="4397149"/>
                  </a:cubicBezTo>
                  <a:lnTo>
                    <a:pt x="5588020" y="4391116"/>
                  </a:lnTo>
                  <a:cubicBezTo>
                    <a:pt x="5588020" y="4384957"/>
                    <a:pt x="5590179" y="4379051"/>
                    <a:pt x="5594116" y="4374289"/>
                  </a:cubicBezTo>
                  <a:lnTo>
                    <a:pt x="5613674" y="4350794"/>
                  </a:lnTo>
                  <a:cubicBezTo>
                    <a:pt x="5617611" y="4346095"/>
                    <a:pt x="5619770" y="4340126"/>
                    <a:pt x="5619770" y="4333966"/>
                  </a:cubicBezTo>
                  <a:lnTo>
                    <a:pt x="5619770" y="4263354"/>
                  </a:lnTo>
                  <a:cubicBezTo>
                    <a:pt x="5619770" y="4261703"/>
                    <a:pt x="5619897" y="4260116"/>
                    <a:pt x="5620215" y="4258528"/>
                  </a:cubicBezTo>
                  <a:lnTo>
                    <a:pt x="5638503" y="4161183"/>
                  </a:lnTo>
                  <a:cubicBezTo>
                    <a:pt x="5638757" y="4159976"/>
                    <a:pt x="5638884" y="4158706"/>
                    <a:pt x="5638947" y="4157500"/>
                  </a:cubicBezTo>
                  <a:lnTo>
                    <a:pt x="5645107" y="4016085"/>
                  </a:lnTo>
                  <a:cubicBezTo>
                    <a:pt x="5645170" y="4014244"/>
                    <a:pt x="5645043" y="4012402"/>
                    <a:pt x="5644789" y="4010624"/>
                  </a:cubicBezTo>
                  <a:lnTo>
                    <a:pt x="5639710" y="3980144"/>
                  </a:lnTo>
                  <a:cubicBezTo>
                    <a:pt x="5639137" y="3976906"/>
                    <a:pt x="5637995" y="3973794"/>
                    <a:pt x="5636344" y="3970937"/>
                  </a:cubicBezTo>
                  <a:lnTo>
                    <a:pt x="5627771" y="3956649"/>
                  </a:lnTo>
                  <a:cubicBezTo>
                    <a:pt x="5622882" y="3948521"/>
                    <a:pt x="5622755" y="3938361"/>
                    <a:pt x="5627517" y="3930106"/>
                  </a:cubicBezTo>
                  <a:lnTo>
                    <a:pt x="5641423" y="3905722"/>
                  </a:lnTo>
                  <a:cubicBezTo>
                    <a:pt x="5643964" y="3901341"/>
                    <a:pt x="5645107" y="3896261"/>
                    <a:pt x="5644853" y="3891244"/>
                  </a:cubicBezTo>
                  <a:lnTo>
                    <a:pt x="5635835" y="3731732"/>
                  </a:lnTo>
                  <a:cubicBezTo>
                    <a:pt x="5635772" y="3731097"/>
                    <a:pt x="5635709" y="3730399"/>
                    <a:pt x="5635645" y="3729764"/>
                  </a:cubicBezTo>
                  <a:lnTo>
                    <a:pt x="5597672" y="3445030"/>
                  </a:lnTo>
                  <a:lnTo>
                    <a:pt x="5578622" y="3330730"/>
                  </a:lnTo>
                  <a:lnTo>
                    <a:pt x="5489849" y="2874228"/>
                  </a:lnTo>
                  <a:cubicBezTo>
                    <a:pt x="5489785" y="2873720"/>
                    <a:pt x="5489659" y="2873276"/>
                    <a:pt x="5489532" y="2872768"/>
                  </a:cubicBezTo>
                  <a:lnTo>
                    <a:pt x="5369072" y="2397216"/>
                  </a:lnTo>
                  <a:lnTo>
                    <a:pt x="5216990" y="1839623"/>
                  </a:lnTo>
                  <a:cubicBezTo>
                    <a:pt x="5216799" y="1838797"/>
                    <a:pt x="5216609" y="1837972"/>
                    <a:pt x="5216418" y="1837146"/>
                  </a:cubicBezTo>
                  <a:lnTo>
                    <a:pt x="5185176" y="1655980"/>
                  </a:lnTo>
                  <a:cubicBezTo>
                    <a:pt x="5184985" y="1654838"/>
                    <a:pt x="5184859" y="1653631"/>
                    <a:pt x="5184795" y="1652488"/>
                  </a:cubicBezTo>
                  <a:lnTo>
                    <a:pt x="5172285" y="1308382"/>
                  </a:lnTo>
                  <a:cubicBezTo>
                    <a:pt x="5172222" y="1306096"/>
                    <a:pt x="5171841" y="1303873"/>
                    <a:pt x="5171206" y="1301714"/>
                  </a:cubicBezTo>
                  <a:lnTo>
                    <a:pt x="5108722" y="1095403"/>
                  </a:lnTo>
                  <a:cubicBezTo>
                    <a:pt x="5108722" y="1095403"/>
                    <a:pt x="5083322" y="1000153"/>
                    <a:pt x="5076972" y="1000153"/>
                  </a:cubicBezTo>
                  <a:cubicBezTo>
                    <a:pt x="5071385" y="1000153"/>
                    <a:pt x="4981849" y="916269"/>
                    <a:pt x="4960767" y="896394"/>
                  </a:cubicBezTo>
                  <a:cubicBezTo>
                    <a:pt x="4957846" y="893600"/>
                    <a:pt x="4954290" y="891568"/>
                    <a:pt x="4950417" y="890425"/>
                  </a:cubicBezTo>
                  <a:lnTo>
                    <a:pt x="4811161" y="848070"/>
                  </a:lnTo>
                  <a:cubicBezTo>
                    <a:pt x="4810526" y="847880"/>
                    <a:pt x="4809955" y="847689"/>
                    <a:pt x="4809320" y="847562"/>
                  </a:cubicBezTo>
                  <a:lnTo>
                    <a:pt x="4615391" y="803747"/>
                  </a:lnTo>
                  <a:cubicBezTo>
                    <a:pt x="4614057" y="803430"/>
                    <a:pt x="4612787" y="803049"/>
                    <a:pt x="4611517" y="802541"/>
                  </a:cubicBezTo>
                  <a:lnTo>
                    <a:pt x="4309321" y="682907"/>
                  </a:lnTo>
                  <a:cubicBezTo>
                    <a:pt x="4308812" y="682716"/>
                    <a:pt x="4308368" y="682526"/>
                    <a:pt x="4307860" y="682399"/>
                  </a:cubicBezTo>
                  <a:lnTo>
                    <a:pt x="4056718" y="599912"/>
                  </a:lnTo>
                  <a:cubicBezTo>
                    <a:pt x="3942036" y="562257"/>
                    <a:pt x="3835420" y="503392"/>
                    <a:pt x="3742456" y="426367"/>
                  </a:cubicBezTo>
                  <a:lnTo>
                    <a:pt x="3742456" y="426367"/>
                  </a:lnTo>
                  <a:cubicBezTo>
                    <a:pt x="3688163" y="381409"/>
                    <a:pt x="3638253" y="331497"/>
                    <a:pt x="3593295" y="277205"/>
                  </a:cubicBezTo>
                  <a:lnTo>
                    <a:pt x="3483185" y="144363"/>
                  </a:lnTo>
                  <a:cubicBezTo>
                    <a:pt x="3478995" y="139347"/>
                    <a:pt x="3473153" y="136044"/>
                    <a:pt x="3466675" y="135156"/>
                  </a:cubicBezTo>
                  <a:lnTo>
                    <a:pt x="3466675" y="135156"/>
                  </a:lnTo>
                  <a:cubicBezTo>
                    <a:pt x="3449404" y="132679"/>
                    <a:pt x="3434608" y="147411"/>
                    <a:pt x="3436958" y="164683"/>
                  </a:cubicBezTo>
                  <a:lnTo>
                    <a:pt x="3451309" y="269966"/>
                  </a:lnTo>
                  <a:lnTo>
                    <a:pt x="3470612" y="410111"/>
                  </a:lnTo>
                  <a:cubicBezTo>
                    <a:pt x="3474676" y="439384"/>
                    <a:pt x="3476962" y="468912"/>
                    <a:pt x="3477597" y="498439"/>
                  </a:cubicBezTo>
                  <a:lnTo>
                    <a:pt x="3482297" y="724309"/>
                  </a:lnTo>
                  <a:cubicBezTo>
                    <a:pt x="3482741" y="746851"/>
                    <a:pt x="3476835" y="769140"/>
                    <a:pt x="3465215" y="788444"/>
                  </a:cubicBezTo>
                  <a:lnTo>
                    <a:pt x="3465215" y="788444"/>
                  </a:lnTo>
                  <a:cubicBezTo>
                    <a:pt x="3464389" y="789841"/>
                    <a:pt x="3463628" y="791365"/>
                    <a:pt x="3463056" y="792889"/>
                  </a:cubicBezTo>
                  <a:lnTo>
                    <a:pt x="3349581" y="1101689"/>
                  </a:lnTo>
                  <a:lnTo>
                    <a:pt x="3209881" y="1552539"/>
                  </a:lnTo>
                  <a:lnTo>
                    <a:pt x="3127331" y="1876389"/>
                  </a:lnTo>
                  <a:lnTo>
                    <a:pt x="3025731" y="2289139"/>
                  </a:lnTo>
                  <a:lnTo>
                    <a:pt x="2945023" y="2677442"/>
                  </a:lnTo>
                  <a:cubicBezTo>
                    <a:pt x="2939499" y="2704048"/>
                    <a:pt x="2902097" y="2705763"/>
                    <a:pt x="2894223" y="2679728"/>
                  </a:cubicBezTo>
                  <a:lnTo>
                    <a:pt x="2727281" y="2130389"/>
                  </a:lnTo>
                  <a:lnTo>
                    <a:pt x="2511381" y="1501739"/>
                  </a:lnTo>
                  <a:lnTo>
                    <a:pt x="2321580" y="951385"/>
                  </a:lnTo>
                  <a:cubicBezTo>
                    <a:pt x="2321072" y="949987"/>
                    <a:pt x="2320500" y="948654"/>
                    <a:pt x="2319802" y="947384"/>
                  </a:cubicBezTo>
                  <a:lnTo>
                    <a:pt x="2283480" y="880836"/>
                  </a:lnTo>
                  <a:cubicBezTo>
                    <a:pt x="2282972" y="879947"/>
                    <a:pt x="2282528" y="878995"/>
                    <a:pt x="2282147" y="878042"/>
                  </a:cubicBezTo>
                  <a:lnTo>
                    <a:pt x="2258715" y="819495"/>
                  </a:lnTo>
                  <a:cubicBezTo>
                    <a:pt x="2257762" y="817209"/>
                    <a:pt x="2257191" y="814733"/>
                    <a:pt x="2256937" y="812256"/>
                  </a:cubicBezTo>
                  <a:lnTo>
                    <a:pt x="2213122" y="361279"/>
                  </a:lnTo>
                  <a:cubicBezTo>
                    <a:pt x="2212931" y="359628"/>
                    <a:pt x="2212931" y="357914"/>
                    <a:pt x="2213122" y="356263"/>
                  </a:cubicBezTo>
                  <a:lnTo>
                    <a:pt x="2244300" y="28793"/>
                  </a:lnTo>
                  <a:cubicBezTo>
                    <a:pt x="2246587" y="4600"/>
                    <a:pt x="2217631" y="-9434"/>
                    <a:pt x="2200041" y="7330"/>
                  </a:cubicBezTo>
                  <a:lnTo>
                    <a:pt x="2089995" y="112359"/>
                  </a:lnTo>
                  <a:cubicBezTo>
                    <a:pt x="2011192" y="187416"/>
                    <a:pt x="1940834" y="270855"/>
                    <a:pt x="1880001" y="3611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FCA5B6A-4BF5-C373-B560-AFB6DE78A507}"/>
                </a:ext>
              </a:extLst>
            </p:cNvPr>
            <p:cNvSpPr/>
            <p:nvPr/>
          </p:nvSpPr>
          <p:spPr>
            <a:xfrm>
              <a:off x="3874261" y="3694874"/>
              <a:ext cx="641413" cy="1219200"/>
            </a:xfrm>
            <a:custGeom>
              <a:avLst/>
              <a:gdLst>
                <a:gd name="connsiteX0" fmla="*/ 616014 w 641413"/>
                <a:gd name="connsiteY0" fmla="*/ 95186 h 1219200"/>
                <a:gd name="connsiteX1" fmla="*/ 641414 w 641413"/>
                <a:gd name="connsiteY1" fmla="*/ 171386 h 1219200"/>
                <a:gd name="connsiteX2" fmla="*/ 591503 w 641413"/>
                <a:gd name="connsiteY2" fmla="*/ 425831 h 1219200"/>
                <a:gd name="connsiteX3" fmla="*/ 568897 w 641413"/>
                <a:gd name="connsiteY3" fmla="*/ 565404 h 1219200"/>
                <a:gd name="connsiteX4" fmla="*/ 533336 w 641413"/>
                <a:gd name="connsiteY4" fmla="*/ 841947 h 1219200"/>
                <a:gd name="connsiteX5" fmla="*/ 525209 w 641413"/>
                <a:gd name="connsiteY5" fmla="*/ 1038352 h 1219200"/>
                <a:gd name="connsiteX6" fmla="*/ 533400 w 641413"/>
                <a:gd name="connsiteY6" fmla="*/ 1219200 h 1219200"/>
                <a:gd name="connsiteX7" fmla="*/ 467678 w 641413"/>
                <a:gd name="connsiteY7" fmla="*/ 1043877 h 1219200"/>
                <a:gd name="connsiteX8" fmla="*/ 396494 w 641413"/>
                <a:gd name="connsiteY8" fmla="*/ 892239 h 1219200"/>
                <a:gd name="connsiteX9" fmla="*/ 269367 w 641413"/>
                <a:gd name="connsiteY9" fmla="*/ 669798 h 1219200"/>
                <a:gd name="connsiteX10" fmla="*/ 196469 w 641413"/>
                <a:gd name="connsiteY10" fmla="*/ 551879 h 1219200"/>
                <a:gd name="connsiteX11" fmla="*/ 188849 w 641413"/>
                <a:gd name="connsiteY11" fmla="*/ 540448 h 1219200"/>
                <a:gd name="connsiteX12" fmla="*/ 107379 w 641413"/>
                <a:gd name="connsiteY12" fmla="*/ 409448 h 1219200"/>
                <a:gd name="connsiteX13" fmla="*/ 76200 w 641413"/>
                <a:gd name="connsiteY13" fmla="*/ 355600 h 1219200"/>
                <a:gd name="connsiteX14" fmla="*/ 96393 w 641413"/>
                <a:gd name="connsiteY14" fmla="*/ 347535 h 1219200"/>
                <a:gd name="connsiteX15" fmla="*/ 116777 w 641413"/>
                <a:gd name="connsiteY15" fmla="*/ 351727 h 1219200"/>
                <a:gd name="connsiteX16" fmla="*/ 139700 w 641413"/>
                <a:gd name="connsiteY16" fmla="*/ 374650 h 1219200"/>
                <a:gd name="connsiteX17" fmla="*/ 97854 w 641413"/>
                <a:gd name="connsiteY17" fmla="*/ 268478 h 1219200"/>
                <a:gd name="connsiteX18" fmla="*/ 0 w 641413"/>
                <a:gd name="connsiteY18" fmla="*/ 69850 h 1219200"/>
                <a:gd name="connsiteX19" fmla="*/ 0 w 641413"/>
                <a:gd name="connsiteY19" fmla="*/ 69850 h 1219200"/>
                <a:gd name="connsiteX20" fmla="*/ 69850 w 641413"/>
                <a:gd name="connsiteY20" fmla="*/ 0 h 1219200"/>
                <a:gd name="connsiteX21" fmla="*/ 209550 w 641413"/>
                <a:gd name="connsiteY21" fmla="*/ 317500 h 1219200"/>
                <a:gd name="connsiteX22" fmla="*/ 280035 w 641413"/>
                <a:gd name="connsiteY22" fmla="*/ 486664 h 1219200"/>
                <a:gd name="connsiteX23" fmla="*/ 325755 w 641413"/>
                <a:gd name="connsiteY23" fmla="*/ 606933 h 1219200"/>
                <a:gd name="connsiteX24" fmla="*/ 332677 w 641413"/>
                <a:gd name="connsiteY24" fmla="*/ 626999 h 1219200"/>
                <a:gd name="connsiteX25" fmla="*/ 413195 w 641413"/>
                <a:gd name="connsiteY25" fmla="*/ 829691 h 1219200"/>
                <a:gd name="connsiteX26" fmla="*/ 430403 w 641413"/>
                <a:gd name="connsiteY26" fmla="*/ 867854 h 1219200"/>
                <a:gd name="connsiteX27" fmla="*/ 476504 w 641413"/>
                <a:gd name="connsiteY27" fmla="*/ 989076 h 1219200"/>
                <a:gd name="connsiteX28" fmla="*/ 488886 w 641413"/>
                <a:gd name="connsiteY28" fmla="*/ 1028636 h 1219200"/>
                <a:gd name="connsiteX29" fmla="*/ 493078 w 641413"/>
                <a:gd name="connsiteY29" fmla="*/ 903351 h 1219200"/>
                <a:gd name="connsiteX30" fmla="*/ 504698 w 641413"/>
                <a:gd name="connsiteY30" fmla="*/ 773621 h 1219200"/>
                <a:gd name="connsiteX31" fmla="*/ 533336 w 641413"/>
                <a:gd name="connsiteY31" fmla="*/ 577786 h 1219200"/>
                <a:gd name="connsiteX32" fmla="*/ 590486 w 641413"/>
                <a:gd name="connsiteY32" fmla="*/ 292036 h 1219200"/>
                <a:gd name="connsiteX33" fmla="*/ 605663 w 641413"/>
                <a:gd name="connsiteY33" fmla="*/ 208534 h 1219200"/>
                <a:gd name="connsiteX34" fmla="*/ 616014 w 641413"/>
                <a:gd name="connsiteY34" fmla="*/ 95186 h 1219200"/>
                <a:gd name="connsiteX35" fmla="*/ 616014 w 641413"/>
                <a:gd name="connsiteY35" fmla="*/ 95186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41413" h="1219200">
                  <a:moveTo>
                    <a:pt x="616014" y="95186"/>
                  </a:moveTo>
                  <a:lnTo>
                    <a:pt x="641414" y="171386"/>
                  </a:lnTo>
                  <a:lnTo>
                    <a:pt x="591503" y="425831"/>
                  </a:lnTo>
                  <a:cubicBezTo>
                    <a:pt x="582422" y="472059"/>
                    <a:pt x="574866" y="518604"/>
                    <a:pt x="568897" y="565404"/>
                  </a:cubicBezTo>
                  <a:lnTo>
                    <a:pt x="533336" y="841947"/>
                  </a:lnTo>
                  <a:cubicBezTo>
                    <a:pt x="524954" y="907034"/>
                    <a:pt x="522288" y="972757"/>
                    <a:pt x="525209" y="1038352"/>
                  </a:cubicBezTo>
                  <a:lnTo>
                    <a:pt x="533400" y="1219200"/>
                  </a:lnTo>
                  <a:lnTo>
                    <a:pt x="467678" y="1043877"/>
                  </a:lnTo>
                  <a:cubicBezTo>
                    <a:pt x="448056" y="991489"/>
                    <a:pt x="424244" y="940816"/>
                    <a:pt x="396494" y="892239"/>
                  </a:cubicBezTo>
                  <a:lnTo>
                    <a:pt x="269367" y="669798"/>
                  </a:lnTo>
                  <a:cubicBezTo>
                    <a:pt x="246443" y="629666"/>
                    <a:pt x="222123" y="590360"/>
                    <a:pt x="196469" y="551879"/>
                  </a:cubicBezTo>
                  <a:lnTo>
                    <a:pt x="188849" y="540448"/>
                  </a:lnTo>
                  <a:cubicBezTo>
                    <a:pt x="160338" y="497649"/>
                    <a:pt x="133160" y="453961"/>
                    <a:pt x="107379" y="409448"/>
                  </a:cubicBezTo>
                  <a:lnTo>
                    <a:pt x="76200" y="355600"/>
                  </a:lnTo>
                  <a:lnTo>
                    <a:pt x="96393" y="347535"/>
                  </a:lnTo>
                  <a:cubicBezTo>
                    <a:pt x="103441" y="344741"/>
                    <a:pt x="111442" y="346392"/>
                    <a:pt x="116777" y="351727"/>
                  </a:cubicBezTo>
                  <a:lnTo>
                    <a:pt x="139700" y="374650"/>
                  </a:lnTo>
                  <a:lnTo>
                    <a:pt x="97854" y="268478"/>
                  </a:lnTo>
                  <a:cubicBezTo>
                    <a:pt x="70739" y="199708"/>
                    <a:pt x="38036" y="133286"/>
                    <a:pt x="0" y="69850"/>
                  </a:cubicBezTo>
                  <a:lnTo>
                    <a:pt x="0" y="69850"/>
                  </a:lnTo>
                  <a:lnTo>
                    <a:pt x="69850" y="0"/>
                  </a:lnTo>
                  <a:lnTo>
                    <a:pt x="209550" y="317500"/>
                  </a:lnTo>
                  <a:lnTo>
                    <a:pt x="280035" y="486664"/>
                  </a:lnTo>
                  <a:cubicBezTo>
                    <a:pt x="296545" y="526288"/>
                    <a:pt x="311785" y="566357"/>
                    <a:pt x="325755" y="606933"/>
                  </a:cubicBezTo>
                  <a:lnTo>
                    <a:pt x="332677" y="626999"/>
                  </a:lnTo>
                  <a:cubicBezTo>
                    <a:pt x="356362" y="695770"/>
                    <a:pt x="383286" y="763397"/>
                    <a:pt x="413195" y="829691"/>
                  </a:cubicBezTo>
                  <a:lnTo>
                    <a:pt x="430403" y="867854"/>
                  </a:lnTo>
                  <a:cubicBezTo>
                    <a:pt x="448183" y="907288"/>
                    <a:pt x="463614" y="947801"/>
                    <a:pt x="476504" y="989076"/>
                  </a:cubicBezTo>
                  <a:lnTo>
                    <a:pt x="488886" y="1028636"/>
                  </a:lnTo>
                  <a:lnTo>
                    <a:pt x="493078" y="903351"/>
                  </a:lnTo>
                  <a:cubicBezTo>
                    <a:pt x="494538" y="859917"/>
                    <a:pt x="498411" y="816610"/>
                    <a:pt x="504698" y="773621"/>
                  </a:cubicBezTo>
                  <a:lnTo>
                    <a:pt x="533336" y="577786"/>
                  </a:lnTo>
                  <a:lnTo>
                    <a:pt x="590486" y="292036"/>
                  </a:lnTo>
                  <a:lnTo>
                    <a:pt x="605663" y="208534"/>
                  </a:lnTo>
                  <a:cubicBezTo>
                    <a:pt x="612648" y="171196"/>
                    <a:pt x="616014" y="133223"/>
                    <a:pt x="616014" y="95186"/>
                  </a:cubicBezTo>
                  <a:lnTo>
                    <a:pt x="616014" y="95186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14D56FF-284E-37C4-0697-0FBB497AD299}"/>
                </a:ext>
              </a:extLst>
            </p:cNvPr>
            <p:cNvSpPr/>
            <p:nvPr/>
          </p:nvSpPr>
          <p:spPr>
            <a:xfrm>
              <a:off x="4458525" y="3917060"/>
              <a:ext cx="171450" cy="743013"/>
            </a:xfrm>
            <a:custGeom>
              <a:avLst/>
              <a:gdLst>
                <a:gd name="connsiteX0" fmla="*/ 158750 w 171450"/>
                <a:gd name="connsiteY0" fmla="*/ 0 h 743013"/>
                <a:gd name="connsiteX1" fmla="*/ 88900 w 171450"/>
                <a:gd name="connsiteY1" fmla="*/ 247650 h 743013"/>
                <a:gd name="connsiteX2" fmla="*/ 59182 w 171450"/>
                <a:gd name="connsiteY2" fmla="*/ 366586 h 743013"/>
                <a:gd name="connsiteX3" fmla="*/ 24384 w 171450"/>
                <a:gd name="connsiteY3" fmla="*/ 482791 h 743013"/>
                <a:gd name="connsiteX4" fmla="*/ 0 w 171450"/>
                <a:gd name="connsiteY4" fmla="*/ 552514 h 743013"/>
                <a:gd name="connsiteX5" fmla="*/ 0 w 171450"/>
                <a:gd name="connsiteY5" fmla="*/ 552514 h 743013"/>
                <a:gd name="connsiteX6" fmla="*/ 152717 w 171450"/>
                <a:gd name="connsiteY6" fmla="*/ 715645 h 743013"/>
                <a:gd name="connsiteX7" fmla="*/ 171450 w 171450"/>
                <a:gd name="connsiteY7" fmla="*/ 743014 h 743013"/>
                <a:gd name="connsiteX8" fmla="*/ 165989 w 171450"/>
                <a:gd name="connsiteY8" fmla="*/ 666496 h 743013"/>
                <a:gd name="connsiteX9" fmla="*/ 157988 w 171450"/>
                <a:gd name="connsiteY9" fmla="*/ 643890 h 743013"/>
                <a:gd name="connsiteX10" fmla="*/ 157988 w 171450"/>
                <a:gd name="connsiteY10" fmla="*/ 643890 h 743013"/>
                <a:gd name="connsiteX11" fmla="*/ 67373 w 171450"/>
                <a:gd name="connsiteY11" fmla="*/ 553276 h 743013"/>
                <a:gd name="connsiteX12" fmla="*/ 67373 w 171450"/>
                <a:gd name="connsiteY12" fmla="*/ 553276 h 743013"/>
                <a:gd name="connsiteX13" fmla="*/ 60071 w 171450"/>
                <a:gd name="connsiteY13" fmla="*/ 534035 h 743013"/>
                <a:gd name="connsiteX14" fmla="*/ 101600 w 171450"/>
                <a:gd name="connsiteY14" fmla="*/ 362014 h 743013"/>
                <a:gd name="connsiteX15" fmla="*/ 127445 w 171450"/>
                <a:gd name="connsiteY15" fmla="*/ 237173 h 743013"/>
                <a:gd name="connsiteX16" fmla="*/ 146177 w 171450"/>
                <a:gd name="connsiteY16" fmla="*/ 117666 h 743013"/>
                <a:gd name="connsiteX17" fmla="*/ 158750 w 171450"/>
                <a:gd name="connsiteY17" fmla="*/ 0 h 74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50" h="743013">
                  <a:moveTo>
                    <a:pt x="158750" y="0"/>
                  </a:moveTo>
                  <a:lnTo>
                    <a:pt x="88900" y="247650"/>
                  </a:lnTo>
                  <a:lnTo>
                    <a:pt x="59182" y="366586"/>
                  </a:lnTo>
                  <a:cubicBezTo>
                    <a:pt x="49403" y="405829"/>
                    <a:pt x="37783" y="444627"/>
                    <a:pt x="24384" y="482791"/>
                  </a:cubicBezTo>
                  <a:lnTo>
                    <a:pt x="0" y="552514"/>
                  </a:lnTo>
                  <a:lnTo>
                    <a:pt x="0" y="552514"/>
                  </a:lnTo>
                  <a:cubicBezTo>
                    <a:pt x="58928" y="598805"/>
                    <a:pt x="110427" y="653860"/>
                    <a:pt x="152717" y="715645"/>
                  </a:cubicBezTo>
                  <a:lnTo>
                    <a:pt x="171450" y="743014"/>
                  </a:lnTo>
                  <a:lnTo>
                    <a:pt x="165989" y="666496"/>
                  </a:lnTo>
                  <a:cubicBezTo>
                    <a:pt x="165417" y="658368"/>
                    <a:pt x="162623" y="650558"/>
                    <a:pt x="157988" y="643890"/>
                  </a:cubicBezTo>
                  <a:lnTo>
                    <a:pt x="157988" y="643890"/>
                  </a:lnTo>
                  <a:cubicBezTo>
                    <a:pt x="133286" y="608648"/>
                    <a:pt x="102616" y="577977"/>
                    <a:pt x="67373" y="553276"/>
                  </a:cubicBezTo>
                  <a:lnTo>
                    <a:pt x="67373" y="553276"/>
                  </a:lnTo>
                  <a:cubicBezTo>
                    <a:pt x="61214" y="548958"/>
                    <a:pt x="58357" y="541338"/>
                    <a:pt x="60071" y="534035"/>
                  </a:cubicBezTo>
                  <a:lnTo>
                    <a:pt x="101600" y="362014"/>
                  </a:lnTo>
                  <a:lnTo>
                    <a:pt x="127445" y="237173"/>
                  </a:lnTo>
                  <a:cubicBezTo>
                    <a:pt x="135636" y="197676"/>
                    <a:pt x="141859" y="157798"/>
                    <a:pt x="146177" y="117666"/>
                  </a:cubicBezTo>
                  <a:lnTo>
                    <a:pt x="158750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8C75D7F-FFF1-DA45-7BE8-1FEDD02A93C3}"/>
                </a:ext>
              </a:extLst>
            </p:cNvPr>
            <p:cNvSpPr/>
            <p:nvPr/>
          </p:nvSpPr>
          <p:spPr>
            <a:xfrm>
              <a:off x="3996733" y="4623700"/>
              <a:ext cx="461727" cy="626733"/>
            </a:xfrm>
            <a:custGeom>
              <a:avLst/>
              <a:gdLst>
                <a:gd name="connsiteX0" fmla="*/ 59709 w 461727"/>
                <a:gd name="connsiteY0" fmla="*/ 1703 h 626733"/>
                <a:gd name="connsiteX1" fmla="*/ 83776 w 461727"/>
                <a:gd name="connsiteY1" fmla="*/ 8243 h 626733"/>
                <a:gd name="connsiteX2" fmla="*/ 101746 w 461727"/>
                <a:gd name="connsiteY2" fmla="*/ 16689 h 626733"/>
                <a:gd name="connsiteX3" fmla="*/ 231350 w 461727"/>
                <a:gd name="connsiteY3" fmla="*/ 107875 h 626733"/>
                <a:gd name="connsiteX4" fmla="*/ 291675 w 461727"/>
                <a:gd name="connsiteY4" fmla="*/ 162676 h 626733"/>
                <a:gd name="connsiteX5" fmla="*/ 360826 w 461727"/>
                <a:gd name="connsiteY5" fmla="*/ 243384 h 626733"/>
                <a:gd name="connsiteX6" fmla="*/ 394227 w 461727"/>
                <a:gd name="connsiteY6" fmla="*/ 288786 h 626733"/>
                <a:gd name="connsiteX7" fmla="*/ 400387 w 461727"/>
                <a:gd name="connsiteY7" fmla="*/ 298692 h 626733"/>
                <a:gd name="connsiteX8" fmla="*/ 412643 w 461727"/>
                <a:gd name="connsiteY8" fmla="*/ 335522 h 626733"/>
                <a:gd name="connsiteX9" fmla="*/ 412643 w 461727"/>
                <a:gd name="connsiteY9" fmla="*/ 335522 h 626733"/>
                <a:gd name="connsiteX10" fmla="*/ 454680 w 461727"/>
                <a:gd name="connsiteY10" fmla="*/ 597270 h 626733"/>
                <a:gd name="connsiteX11" fmla="*/ 461728 w 461727"/>
                <a:gd name="connsiteY11" fmla="*/ 626734 h 626733"/>
                <a:gd name="connsiteX12" fmla="*/ 401467 w 461727"/>
                <a:gd name="connsiteY12" fmla="*/ 544565 h 626733"/>
                <a:gd name="connsiteX13" fmla="*/ 385338 w 461727"/>
                <a:gd name="connsiteY13" fmla="*/ 516561 h 626733"/>
                <a:gd name="connsiteX14" fmla="*/ 385338 w 461727"/>
                <a:gd name="connsiteY14" fmla="*/ 516561 h 626733"/>
                <a:gd name="connsiteX15" fmla="*/ 285769 w 461727"/>
                <a:gd name="connsiteY15" fmla="*/ 358002 h 626733"/>
                <a:gd name="connsiteX16" fmla="*/ 285769 w 461727"/>
                <a:gd name="connsiteY16" fmla="*/ 358002 h 626733"/>
                <a:gd name="connsiteX17" fmla="*/ 252495 w 461727"/>
                <a:gd name="connsiteY17" fmla="*/ 328537 h 626733"/>
                <a:gd name="connsiteX18" fmla="*/ 252495 w 461727"/>
                <a:gd name="connsiteY18" fmla="*/ 328537 h 626733"/>
                <a:gd name="connsiteX19" fmla="*/ 110827 w 461727"/>
                <a:gd name="connsiteY19" fmla="*/ 212396 h 626733"/>
                <a:gd name="connsiteX20" fmla="*/ 110827 w 461727"/>
                <a:gd name="connsiteY20" fmla="*/ 212396 h 626733"/>
                <a:gd name="connsiteX21" fmla="*/ 78696 w 461727"/>
                <a:gd name="connsiteY21" fmla="*/ 175058 h 626733"/>
                <a:gd name="connsiteX22" fmla="*/ 19324 w 461727"/>
                <a:gd name="connsiteY22" fmla="*/ 94349 h 626733"/>
                <a:gd name="connsiteX23" fmla="*/ 527 w 461727"/>
                <a:gd name="connsiteY23" fmla="*/ 49963 h 626733"/>
                <a:gd name="connsiteX24" fmla="*/ 527 w 461727"/>
                <a:gd name="connsiteY24" fmla="*/ 49963 h 626733"/>
                <a:gd name="connsiteX25" fmla="*/ 5100 w 461727"/>
                <a:gd name="connsiteY25" fmla="*/ 24309 h 626733"/>
                <a:gd name="connsiteX26" fmla="*/ 5100 w 461727"/>
                <a:gd name="connsiteY26" fmla="*/ 24309 h 626733"/>
                <a:gd name="connsiteX27" fmla="*/ 59709 w 461727"/>
                <a:gd name="connsiteY27" fmla="*/ 1703 h 62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61727" h="626733">
                  <a:moveTo>
                    <a:pt x="59709" y="1703"/>
                  </a:moveTo>
                  <a:lnTo>
                    <a:pt x="83776" y="8243"/>
                  </a:lnTo>
                  <a:cubicBezTo>
                    <a:pt x="90253" y="10021"/>
                    <a:pt x="96286" y="12879"/>
                    <a:pt x="101746" y="16689"/>
                  </a:cubicBezTo>
                  <a:lnTo>
                    <a:pt x="231350" y="107875"/>
                  </a:lnTo>
                  <a:cubicBezTo>
                    <a:pt x="253638" y="123559"/>
                    <a:pt x="273895" y="141974"/>
                    <a:pt x="291675" y="162676"/>
                  </a:cubicBezTo>
                  <a:lnTo>
                    <a:pt x="360826" y="243384"/>
                  </a:lnTo>
                  <a:cubicBezTo>
                    <a:pt x="373082" y="257671"/>
                    <a:pt x="384258" y="272848"/>
                    <a:pt x="394227" y="288786"/>
                  </a:cubicBezTo>
                  <a:lnTo>
                    <a:pt x="400387" y="298692"/>
                  </a:lnTo>
                  <a:cubicBezTo>
                    <a:pt x="407372" y="309805"/>
                    <a:pt x="411563" y="322441"/>
                    <a:pt x="412643" y="335522"/>
                  </a:cubicBezTo>
                  <a:lnTo>
                    <a:pt x="412643" y="335522"/>
                  </a:lnTo>
                  <a:cubicBezTo>
                    <a:pt x="420008" y="423724"/>
                    <a:pt x="434042" y="511227"/>
                    <a:pt x="454680" y="597270"/>
                  </a:cubicBezTo>
                  <a:lnTo>
                    <a:pt x="461728" y="626734"/>
                  </a:lnTo>
                  <a:lnTo>
                    <a:pt x="401467" y="544565"/>
                  </a:lnTo>
                  <a:cubicBezTo>
                    <a:pt x="395053" y="535865"/>
                    <a:pt x="389656" y="526467"/>
                    <a:pt x="385338" y="516561"/>
                  </a:cubicBezTo>
                  <a:lnTo>
                    <a:pt x="385338" y="516561"/>
                  </a:lnTo>
                  <a:cubicBezTo>
                    <a:pt x="360192" y="459093"/>
                    <a:pt x="326663" y="405627"/>
                    <a:pt x="285769" y="358002"/>
                  </a:cubicBezTo>
                  <a:lnTo>
                    <a:pt x="285769" y="358002"/>
                  </a:lnTo>
                  <a:cubicBezTo>
                    <a:pt x="276054" y="346698"/>
                    <a:pt x="264878" y="336792"/>
                    <a:pt x="252495" y="328537"/>
                  </a:cubicBezTo>
                  <a:lnTo>
                    <a:pt x="252495" y="328537"/>
                  </a:lnTo>
                  <a:cubicBezTo>
                    <a:pt x="201569" y="294565"/>
                    <a:pt x="154134" y="255703"/>
                    <a:pt x="110827" y="212396"/>
                  </a:cubicBezTo>
                  <a:lnTo>
                    <a:pt x="110827" y="212396"/>
                  </a:lnTo>
                  <a:cubicBezTo>
                    <a:pt x="99207" y="200776"/>
                    <a:pt x="88475" y="188266"/>
                    <a:pt x="78696" y="175058"/>
                  </a:cubicBezTo>
                  <a:lnTo>
                    <a:pt x="19324" y="94349"/>
                  </a:lnTo>
                  <a:cubicBezTo>
                    <a:pt x="9671" y="81205"/>
                    <a:pt x="3194" y="66028"/>
                    <a:pt x="527" y="49963"/>
                  </a:cubicBezTo>
                  <a:lnTo>
                    <a:pt x="527" y="49963"/>
                  </a:lnTo>
                  <a:cubicBezTo>
                    <a:pt x="-933" y="41136"/>
                    <a:pt x="655" y="32056"/>
                    <a:pt x="5100" y="24309"/>
                  </a:cubicBezTo>
                  <a:lnTo>
                    <a:pt x="5100" y="24309"/>
                  </a:lnTo>
                  <a:cubicBezTo>
                    <a:pt x="16021" y="5196"/>
                    <a:pt x="38500" y="-4076"/>
                    <a:pt x="59709" y="1703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03DA40C-B54D-4DDA-236C-1156CC82CD2F}"/>
                </a:ext>
              </a:extLst>
            </p:cNvPr>
            <p:cNvSpPr/>
            <p:nvPr/>
          </p:nvSpPr>
          <p:spPr>
            <a:xfrm>
              <a:off x="4401439" y="5307710"/>
              <a:ext cx="44450" cy="254000"/>
            </a:xfrm>
            <a:custGeom>
              <a:avLst/>
              <a:gdLst>
                <a:gd name="connsiteX0" fmla="*/ 6286 w 44450"/>
                <a:gd name="connsiteY0" fmla="*/ 6350 h 254000"/>
                <a:gd name="connsiteX1" fmla="*/ 12509 w 44450"/>
                <a:gd name="connsiteY1" fmla="*/ 24955 h 254000"/>
                <a:gd name="connsiteX2" fmla="*/ 29210 w 44450"/>
                <a:gd name="connsiteY2" fmla="*/ 26607 h 254000"/>
                <a:gd name="connsiteX3" fmla="*/ 44450 w 44450"/>
                <a:gd name="connsiteY3" fmla="*/ 0 h 254000"/>
                <a:gd name="connsiteX4" fmla="*/ 44450 w 44450"/>
                <a:gd name="connsiteY4" fmla="*/ 101600 h 254000"/>
                <a:gd name="connsiteX5" fmla="*/ 38100 w 44450"/>
                <a:gd name="connsiteY5" fmla="*/ 254000 h 254000"/>
                <a:gd name="connsiteX6" fmla="*/ 12700 w 44450"/>
                <a:gd name="connsiteY6" fmla="*/ 127000 h 254000"/>
                <a:gd name="connsiteX7" fmla="*/ 1333 w 44450"/>
                <a:gd name="connsiteY7" fmla="*/ 53213 h 254000"/>
                <a:gd name="connsiteX8" fmla="*/ 0 w 44450"/>
                <a:gd name="connsiteY8" fmla="*/ 35623 h 254000"/>
                <a:gd name="connsiteX9" fmla="*/ 0 w 44450"/>
                <a:gd name="connsiteY9" fmla="*/ 18669 h 254000"/>
                <a:gd name="connsiteX10" fmla="*/ 4191 w 44450"/>
                <a:gd name="connsiteY10" fmla="*/ 8573 h 254000"/>
                <a:gd name="connsiteX11" fmla="*/ 6286 w 44450"/>
                <a:gd name="connsiteY11" fmla="*/ 635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450" h="254000">
                  <a:moveTo>
                    <a:pt x="6286" y="6350"/>
                  </a:moveTo>
                  <a:lnTo>
                    <a:pt x="12509" y="24955"/>
                  </a:lnTo>
                  <a:cubicBezTo>
                    <a:pt x="14986" y="32448"/>
                    <a:pt x="25273" y="33465"/>
                    <a:pt x="29210" y="26607"/>
                  </a:cubicBezTo>
                  <a:lnTo>
                    <a:pt x="44450" y="0"/>
                  </a:lnTo>
                  <a:lnTo>
                    <a:pt x="44450" y="101600"/>
                  </a:lnTo>
                  <a:lnTo>
                    <a:pt x="38100" y="254000"/>
                  </a:lnTo>
                  <a:lnTo>
                    <a:pt x="12700" y="127000"/>
                  </a:lnTo>
                  <a:lnTo>
                    <a:pt x="1333" y="53213"/>
                  </a:lnTo>
                  <a:cubicBezTo>
                    <a:pt x="445" y="47371"/>
                    <a:pt x="0" y="41466"/>
                    <a:pt x="0" y="35623"/>
                  </a:cubicBezTo>
                  <a:lnTo>
                    <a:pt x="0" y="18669"/>
                  </a:lnTo>
                  <a:cubicBezTo>
                    <a:pt x="0" y="14859"/>
                    <a:pt x="1524" y="11240"/>
                    <a:pt x="4191" y="8573"/>
                  </a:cubicBezTo>
                  <a:lnTo>
                    <a:pt x="6286" y="635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D1ECD3A-1C8F-C0AE-1D1F-3A3F713F68A2}"/>
                </a:ext>
              </a:extLst>
            </p:cNvPr>
            <p:cNvSpPr/>
            <p:nvPr/>
          </p:nvSpPr>
          <p:spPr>
            <a:xfrm>
              <a:off x="4280725" y="5250560"/>
              <a:ext cx="260350" cy="774700"/>
            </a:xfrm>
            <a:custGeom>
              <a:avLst/>
              <a:gdLst>
                <a:gd name="connsiteX0" fmla="*/ 171450 w 260350"/>
                <a:gd name="connsiteY0" fmla="*/ 6350 h 774700"/>
                <a:gd name="connsiteX1" fmla="*/ 152400 w 260350"/>
                <a:gd name="connsiteY1" fmla="*/ 31750 h 774700"/>
                <a:gd name="connsiteX2" fmla="*/ 76200 w 260350"/>
                <a:gd name="connsiteY2" fmla="*/ 114300 h 774700"/>
                <a:gd name="connsiteX3" fmla="*/ 0 w 260350"/>
                <a:gd name="connsiteY3" fmla="*/ 311150 h 774700"/>
                <a:gd name="connsiteX4" fmla="*/ 82550 w 260350"/>
                <a:gd name="connsiteY4" fmla="*/ 158750 h 774700"/>
                <a:gd name="connsiteX5" fmla="*/ 120650 w 260350"/>
                <a:gd name="connsiteY5" fmla="*/ 127000 h 774700"/>
                <a:gd name="connsiteX6" fmla="*/ 152400 w 260350"/>
                <a:gd name="connsiteY6" fmla="*/ 342900 h 774700"/>
                <a:gd name="connsiteX7" fmla="*/ 184150 w 260350"/>
                <a:gd name="connsiteY7" fmla="*/ 527050 h 774700"/>
                <a:gd name="connsiteX8" fmla="*/ 215900 w 260350"/>
                <a:gd name="connsiteY8" fmla="*/ 730250 h 774700"/>
                <a:gd name="connsiteX9" fmla="*/ 228600 w 260350"/>
                <a:gd name="connsiteY9" fmla="*/ 774700 h 774700"/>
                <a:gd name="connsiteX10" fmla="*/ 260350 w 260350"/>
                <a:gd name="connsiteY10" fmla="*/ 762000 h 774700"/>
                <a:gd name="connsiteX11" fmla="*/ 209550 w 260350"/>
                <a:gd name="connsiteY11" fmla="*/ 577850 h 774700"/>
                <a:gd name="connsiteX12" fmla="*/ 177800 w 260350"/>
                <a:gd name="connsiteY12" fmla="*/ 361950 h 774700"/>
                <a:gd name="connsiteX13" fmla="*/ 165100 w 260350"/>
                <a:gd name="connsiteY13" fmla="*/ 247650 h 774700"/>
                <a:gd name="connsiteX14" fmla="*/ 165100 w 260350"/>
                <a:gd name="connsiteY14" fmla="*/ 101600 h 774700"/>
                <a:gd name="connsiteX15" fmla="*/ 184150 w 260350"/>
                <a:gd name="connsiteY15" fmla="*/ 50800 h 774700"/>
                <a:gd name="connsiteX16" fmla="*/ 184150 w 260350"/>
                <a:gd name="connsiteY16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0350" h="774700">
                  <a:moveTo>
                    <a:pt x="171450" y="6350"/>
                  </a:moveTo>
                  <a:lnTo>
                    <a:pt x="152400" y="31750"/>
                  </a:lnTo>
                  <a:lnTo>
                    <a:pt x="76200" y="114300"/>
                  </a:lnTo>
                  <a:lnTo>
                    <a:pt x="0" y="311150"/>
                  </a:lnTo>
                  <a:lnTo>
                    <a:pt x="82550" y="158750"/>
                  </a:lnTo>
                  <a:lnTo>
                    <a:pt x="120650" y="127000"/>
                  </a:lnTo>
                  <a:lnTo>
                    <a:pt x="152400" y="342900"/>
                  </a:lnTo>
                  <a:lnTo>
                    <a:pt x="184150" y="527050"/>
                  </a:lnTo>
                  <a:lnTo>
                    <a:pt x="215900" y="730250"/>
                  </a:lnTo>
                  <a:lnTo>
                    <a:pt x="228600" y="774700"/>
                  </a:lnTo>
                  <a:lnTo>
                    <a:pt x="260350" y="762000"/>
                  </a:lnTo>
                  <a:lnTo>
                    <a:pt x="209550" y="577850"/>
                  </a:lnTo>
                  <a:lnTo>
                    <a:pt x="177800" y="361950"/>
                  </a:lnTo>
                  <a:lnTo>
                    <a:pt x="165100" y="247650"/>
                  </a:lnTo>
                  <a:lnTo>
                    <a:pt x="165100" y="101600"/>
                  </a:lnTo>
                  <a:lnTo>
                    <a:pt x="184150" y="50800"/>
                  </a:lnTo>
                  <a:lnTo>
                    <a:pt x="184150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0DF5CA3-3637-3253-BDF5-05E3481E5200}"/>
                </a:ext>
              </a:extLst>
            </p:cNvPr>
            <p:cNvSpPr/>
            <p:nvPr/>
          </p:nvSpPr>
          <p:spPr>
            <a:xfrm>
              <a:off x="3207638" y="5456350"/>
              <a:ext cx="719786" cy="563749"/>
            </a:xfrm>
            <a:custGeom>
              <a:avLst/>
              <a:gdLst>
                <a:gd name="connsiteX0" fmla="*/ 22733 w 719786"/>
                <a:gd name="connsiteY0" fmla="*/ 557291 h 563749"/>
                <a:gd name="connsiteX1" fmla="*/ 57277 w 719786"/>
                <a:gd name="connsiteY1" fmla="*/ 491378 h 563749"/>
                <a:gd name="connsiteX2" fmla="*/ 88392 w 719786"/>
                <a:gd name="connsiteY2" fmla="*/ 447626 h 563749"/>
                <a:gd name="connsiteX3" fmla="*/ 141224 w 719786"/>
                <a:gd name="connsiteY3" fmla="*/ 391238 h 563749"/>
                <a:gd name="connsiteX4" fmla="*/ 194183 w 719786"/>
                <a:gd name="connsiteY4" fmla="*/ 346407 h 563749"/>
                <a:gd name="connsiteX5" fmla="*/ 235839 w 719786"/>
                <a:gd name="connsiteY5" fmla="*/ 318594 h 563749"/>
                <a:gd name="connsiteX6" fmla="*/ 330200 w 719786"/>
                <a:gd name="connsiteY6" fmla="*/ 276874 h 563749"/>
                <a:gd name="connsiteX7" fmla="*/ 375666 w 719786"/>
                <a:gd name="connsiteY7" fmla="*/ 265508 h 563749"/>
                <a:gd name="connsiteX8" fmla="*/ 438023 w 719786"/>
                <a:gd name="connsiteY8" fmla="*/ 254840 h 563749"/>
                <a:gd name="connsiteX9" fmla="*/ 523367 w 719786"/>
                <a:gd name="connsiteY9" fmla="*/ 246712 h 563749"/>
                <a:gd name="connsiteX10" fmla="*/ 556260 w 719786"/>
                <a:gd name="connsiteY10" fmla="*/ 245124 h 563749"/>
                <a:gd name="connsiteX11" fmla="*/ 556260 w 719786"/>
                <a:gd name="connsiteY11" fmla="*/ 245124 h 563749"/>
                <a:gd name="connsiteX12" fmla="*/ 606298 w 719786"/>
                <a:gd name="connsiteY12" fmla="*/ 227979 h 563749"/>
                <a:gd name="connsiteX13" fmla="*/ 617538 w 719786"/>
                <a:gd name="connsiteY13" fmla="*/ 219216 h 563749"/>
                <a:gd name="connsiteX14" fmla="*/ 670814 w 719786"/>
                <a:gd name="connsiteY14" fmla="*/ 194134 h 563749"/>
                <a:gd name="connsiteX15" fmla="*/ 694309 w 719786"/>
                <a:gd name="connsiteY15" fmla="*/ 188927 h 563749"/>
                <a:gd name="connsiteX16" fmla="*/ 702310 w 719786"/>
                <a:gd name="connsiteY16" fmla="*/ 189943 h 563749"/>
                <a:gd name="connsiteX17" fmla="*/ 702310 w 719786"/>
                <a:gd name="connsiteY17" fmla="*/ 189943 h 563749"/>
                <a:gd name="connsiteX18" fmla="*/ 719582 w 719786"/>
                <a:gd name="connsiteY18" fmla="*/ 176989 h 563749"/>
                <a:gd name="connsiteX19" fmla="*/ 718312 w 719786"/>
                <a:gd name="connsiteY19" fmla="*/ 169941 h 563749"/>
                <a:gd name="connsiteX20" fmla="*/ 683133 w 719786"/>
                <a:gd name="connsiteY20" fmla="*/ 102758 h 563749"/>
                <a:gd name="connsiteX21" fmla="*/ 650177 w 719786"/>
                <a:gd name="connsiteY21" fmla="*/ 69801 h 563749"/>
                <a:gd name="connsiteX22" fmla="*/ 630619 w 719786"/>
                <a:gd name="connsiteY22" fmla="*/ 54688 h 563749"/>
                <a:gd name="connsiteX23" fmla="*/ 606108 w 719786"/>
                <a:gd name="connsiteY23" fmla="*/ 40273 h 563749"/>
                <a:gd name="connsiteX24" fmla="*/ 449072 w 719786"/>
                <a:gd name="connsiteY24" fmla="*/ 141 h 563749"/>
                <a:gd name="connsiteX25" fmla="*/ 440627 w 719786"/>
                <a:gd name="connsiteY25" fmla="*/ 396 h 563749"/>
                <a:gd name="connsiteX26" fmla="*/ 241110 w 719786"/>
                <a:gd name="connsiteY26" fmla="*/ 69166 h 563749"/>
                <a:gd name="connsiteX27" fmla="*/ 190056 w 719786"/>
                <a:gd name="connsiteY27" fmla="*/ 106631 h 563749"/>
                <a:gd name="connsiteX28" fmla="*/ 108966 w 719786"/>
                <a:gd name="connsiteY28" fmla="*/ 197880 h 563749"/>
                <a:gd name="connsiteX29" fmla="*/ 79184 w 719786"/>
                <a:gd name="connsiteY29" fmla="*/ 250649 h 563749"/>
                <a:gd name="connsiteX30" fmla="*/ 45783 w 719786"/>
                <a:gd name="connsiteY30" fmla="*/ 332882 h 563749"/>
                <a:gd name="connsiteX31" fmla="*/ 25400 w 719786"/>
                <a:gd name="connsiteY31" fmla="*/ 410288 h 563749"/>
                <a:gd name="connsiteX32" fmla="*/ 318 w 719786"/>
                <a:gd name="connsiteY32" fmla="*/ 516904 h 563749"/>
                <a:gd name="connsiteX33" fmla="*/ 0 w 719786"/>
                <a:gd name="connsiteY33" fmla="*/ 519635 h 563749"/>
                <a:gd name="connsiteX34" fmla="*/ 0 w 719786"/>
                <a:gd name="connsiteY34" fmla="*/ 551766 h 563749"/>
                <a:gd name="connsiteX35" fmla="*/ 22733 w 719786"/>
                <a:gd name="connsiteY35" fmla="*/ 557291 h 56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9786" h="563749">
                  <a:moveTo>
                    <a:pt x="22733" y="557291"/>
                  </a:moveTo>
                  <a:lnTo>
                    <a:pt x="57277" y="491378"/>
                  </a:lnTo>
                  <a:cubicBezTo>
                    <a:pt x="65595" y="475439"/>
                    <a:pt x="76073" y="460707"/>
                    <a:pt x="88392" y="447626"/>
                  </a:cubicBezTo>
                  <a:lnTo>
                    <a:pt x="141224" y="391238"/>
                  </a:lnTo>
                  <a:cubicBezTo>
                    <a:pt x="157099" y="374284"/>
                    <a:pt x="174879" y="359234"/>
                    <a:pt x="194183" y="346407"/>
                  </a:cubicBezTo>
                  <a:lnTo>
                    <a:pt x="235839" y="318594"/>
                  </a:lnTo>
                  <a:cubicBezTo>
                    <a:pt x="264668" y="299353"/>
                    <a:pt x="296608" y="285257"/>
                    <a:pt x="330200" y="276874"/>
                  </a:cubicBezTo>
                  <a:lnTo>
                    <a:pt x="375666" y="265508"/>
                  </a:lnTo>
                  <a:cubicBezTo>
                    <a:pt x="396177" y="260365"/>
                    <a:pt x="417005" y="256809"/>
                    <a:pt x="438023" y="254840"/>
                  </a:cubicBezTo>
                  <a:lnTo>
                    <a:pt x="523367" y="246712"/>
                  </a:lnTo>
                  <a:cubicBezTo>
                    <a:pt x="534289" y="245696"/>
                    <a:pt x="545275" y="245124"/>
                    <a:pt x="556260" y="245124"/>
                  </a:cubicBezTo>
                  <a:lnTo>
                    <a:pt x="556260" y="245124"/>
                  </a:lnTo>
                  <a:cubicBezTo>
                    <a:pt x="574358" y="245124"/>
                    <a:pt x="592011" y="239092"/>
                    <a:pt x="606298" y="227979"/>
                  </a:cubicBezTo>
                  <a:lnTo>
                    <a:pt x="617538" y="219216"/>
                  </a:lnTo>
                  <a:cubicBezTo>
                    <a:pt x="633222" y="207024"/>
                    <a:pt x="651446" y="198452"/>
                    <a:pt x="670814" y="194134"/>
                  </a:cubicBezTo>
                  <a:lnTo>
                    <a:pt x="694309" y="188927"/>
                  </a:lnTo>
                  <a:cubicBezTo>
                    <a:pt x="697039" y="188355"/>
                    <a:pt x="699833" y="188673"/>
                    <a:pt x="702310" y="189943"/>
                  </a:cubicBezTo>
                  <a:lnTo>
                    <a:pt x="702310" y="189943"/>
                  </a:lnTo>
                  <a:cubicBezTo>
                    <a:pt x="711200" y="194388"/>
                    <a:pt x="721360" y="186768"/>
                    <a:pt x="719582" y="176989"/>
                  </a:cubicBezTo>
                  <a:lnTo>
                    <a:pt x="718312" y="169941"/>
                  </a:lnTo>
                  <a:cubicBezTo>
                    <a:pt x="713677" y="144477"/>
                    <a:pt x="701421" y="121046"/>
                    <a:pt x="683133" y="102758"/>
                  </a:cubicBezTo>
                  <a:lnTo>
                    <a:pt x="650177" y="69801"/>
                  </a:lnTo>
                  <a:cubicBezTo>
                    <a:pt x="644335" y="63959"/>
                    <a:pt x="637731" y="58879"/>
                    <a:pt x="630619" y="54688"/>
                  </a:cubicBezTo>
                  <a:lnTo>
                    <a:pt x="606108" y="40273"/>
                  </a:lnTo>
                  <a:cubicBezTo>
                    <a:pt x="558610" y="12334"/>
                    <a:pt x="504127" y="-1573"/>
                    <a:pt x="449072" y="141"/>
                  </a:cubicBezTo>
                  <a:lnTo>
                    <a:pt x="440627" y="396"/>
                  </a:lnTo>
                  <a:cubicBezTo>
                    <a:pt x="368681" y="2618"/>
                    <a:pt x="299149" y="26621"/>
                    <a:pt x="241110" y="69166"/>
                  </a:cubicBezTo>
                  <a:lnTo>
                    <a:pt x="190056" y="106631"/>
                  </a:lnTo>
                  <a:cubicBezTo>
                    <a:pt x="156845" y="130952"/>
                    <a:pt x="129223" y="162066"/>
                    <a:pt x="108966" y="197880"/>
                  </a:cubicBezTo>
                  <a:lnTo>
                    <a:pt x="79184" y="250649"/>
                  </a:lnTo>
                  <a:cubicBezTo>
                    <a:pt x="64580" y="276493"/>
                    <a:pt x="53340" y="304179"/>
                    <a:pt x="45783" y="332882"/>
                  </a:cubicBezTo>
                  <a:lnTo>
                    <a:pt x="25400" y="410288"/>
                  </a:lnTo>
                  <a:lnTo>
                    <a:pt x="318" y="516904"/>
                  </a:lnTo>
                  <a:cubicBezTo>
                    <a:pt x="127" y="517793"/>
                    <a:pt x="0" y="518746"/>
                    <a:pt x="0" y="519635"/>
                  </a:cubicBezTo>
                  <a:lnTo>
                    <a:pt x="0" y="551766"/>
                  </a:lnTo>
                  <a:cubicBezTo>
                    <a:pt x="-63" y="564276"/>
                    <a:pt x="16828" y="568403"/>
                    <a:pt x="22733" y="557291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E851CC1-34F9-EA0F-FFDE-4F2AA52CE419}"/>
                </a:ext>
              </a:extLst>
            </p:cNvPr>
            <p:cNvSpPr/>
            <p:nvPr/>
          </p:nvSpPr>
          <p:spPr>
            <a:xfrm>
              <a:off x="3899725" y="5834697"/>
              <a:ext cx="609663" cy="190500"/>
            </a:xfrm>
            <a:custGeom>
              <a:avLst/>
              <a:gdLst>
                <a:gd name="connsiteX0" fmla="*/ 112649 w 609663"/>
                <a:gd name="connsiteY0" fmla="*/ 19939 h 190500"/>
                <a:gd name="connsiteX1" fmla="*/ 0 w 609663"/>
                <a:gd name="connsiteY1" fmla="*/ 76264 h 190500"/>
                <a:gd name="connsiteX2" fmla="*/ 56642 w 609663"/>
                <a:gd name="connsiteY2" fmla="*/ 60071 h 190500"/>
                <a:gd name="connsiteX3" fmla="*/ 115443 w 609663"/>
                <a:gd name="connsiteY3" fmla="*/ 71311 h 190500"/>
                <a:gd name="connsiteX4" fmla="*/ 171386 w 609663"/>
                <a:gd name="connsiteY4" fmla="*/ 114364 h 190500"/>
                <a:gd name="connsiteX5" fmla="*/ 253936 w 609663"/>
                <a:gd name="connsiteY5" fmla="*/ 177864 h 190500"/>
                <a:gd name="connsiteX6" fmla="*/ 285686 w 609663"/>
                <a:gd name="connsiteY6" fmla="*/ 165164 h 190500"/>
                <a:gd name="connsiteX7" fmla="*/ 209486 w 609663"/>
                <a:gd name="connsiteY7" fmla="*/ 120714 h 190500"/>
                <a:gd name="connsiteX8" fmla="*/ 283654 w 609663"/>
                <a:gd name="connsiteY8" fmla="*/ 152464 h 190500"/>
                <a:gd name="connsiteX9" fmla="*/ 314134 w 609663"/>
                <a:gd name="connsiteY9" fmla="*/ 155639 h 190500"/>
                <a:gd name="connsiteX10" fmla="*/ 328295 w 609663"/>
                <a:gd name="connsiteY10" fmla="*/ 152781 h 190500"/>
                <a:gd name="connsiteX11" fmla="*/ 396113 w 609663"/>
                <a:gd name="connsiteY11" fmla="*/ 149162 h 190500"/>
                <a:gd name="connsiteX12" fmla="*/ 414274 w 609663"/>
                <a:gd name="connsiteY12" fmla="*/ 150813 h 190500"/>
                <a:gd name="connsiteX13" fmla="*/ 448818 w 609663"/>
                <a:gd name="connsiteY13" fmla="*/ 157036 h 190500"/>
                <a:gd name="connsiteX14" fmla="*/ 501714 w 609663"/>
                <a:gd name="connsiteY14" fmla="*/ 171450 h 190500"/>
                <a:gd name="connsiteX15" fmla="*/ 552514 w 609663"/>
                <a:gd name="connsiteY15" fmla="*/ 184150 h 190500"/>
                <a:gd name="connsiteX16" fmla="*/ 609664 w 609663"/>
                <a:gd name="connsiteY16" fmla="*/ 190500 h 190500"/>
                <a:gd name="connsiteX17" fmla="*/ 603314 w 609663"/>
                <a:gd name="connsiteY17" fmla="*/ 171450 h 190500"/>
                <a:gd name="connsiteX18" fmla="*/ 592010 w 609663"/>
                <a:gd name="connsiteY18" fmla="*/ 171450 h 190500"/>
                <a:gd name="connsiteX19" fmla="*/ 489014 w 609663"/>
                <a:gd name="connsiteY19" fmla="*/ 133350 h 190500"/>
                <a:gd name="connsiteX20" fmla="*/ 489014 w 609663"/>
                <a:gd name="connsiteY20" fmla="*/ 133350 h 190500"/>
                <a:gd name="connsiteX21" fmla="*/ 485902 w 609663"/>
                <a:gd name="connsiteY21" fmla="*/ 130556 h 190500"/>
                <a:gd name="connsiteX22" fmla="*/ 350076 w 609663"/>
                <a:gd name="connsiteY22" fmla="*/ 46038 h 190500"/>
                <a:gd name="connsiteX23" fmla="*/ 325438 w 609663"/>
                <a:gd name="connsiteY23" fmla="*/ 36195 h 190500"/>
                <a:gd name="connsiteX24" fmla="*/ 270320 w 609663"/>
                <a:gd name="connsiteY24" fmla="*/ 18352 h 190500"/>
                <a:gd name="connsiteX25" fmla="*/ 196850 w 609663"/>
                <a:gd name="connsiteY25" fmla="*/ 0 h 190500"/>
                <a:gd name="connsiteX26" fmla="*/ 196850 w 609663"/>
                <a:gd name="connsiteY26" fmla="*/ 0 h 190500"/>
                <a:gd name="connsiteX27" fmla="*/ 112649 w 609663"/>
                <a:gd name="connsiteY27" fmla="*/ 1993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9663" h="190500">
                  <a:moveTo>
                    <a:pt x="112649" y="19939"/>
                  </a:moveTo>
                  <a:lnTo>
                    <a:pt x="0" y="76264"/>
                  </a:lnTo>
                  <a:lnTo>
                    <a:pt x="56642" y="60071"/>
                  </a:lnTo>
                  <a:cubicBezTo>
                    <a:pt x="76898" y="54293"/>
                    <a:pt x="98742" y="58420"/>
                    <a:pt x="115443" y="71311"/>
                  </a:cubicBezTo>
                  <a:lnTo>
                    <a:pt x="171386" y="114364"/>
                  </a:lnTo>
                  <a:lnTo>
                    <a:pt x="253936" y="177864"/>
                  </a:lnTo>
                  <a:lnTo>
                    <a:pt x="285686" y="165164"/>
                  </a:lnTo>
                  <a:lnTo>
                    <a:pt x="209486" y="120714"/>
                  </a:lnTo>
                  <a:lnTo>
                    <a:pt x="283654" y="152464"/>
                  </a:lnTo>
                  <a:cubicBezTo>
                    <a:pt x="293243" y="156591"/>
                    <a:pt x="303911" y="157671"/>
                    <a:pt x="314134" y="155639"/>
                  </a:cubicBezTo>
                  <a:lnTo>
                    <a:pt x="328295" y="152781"/>
                  </a:lnTo>
                  <a:cubicBezTo>
                    <a:pt x="350584" y="148336"/>
                    <a:pt x="373444" y="147130"/>
                    <a:pt x="396113" y="149162"/>
                  </a:cubicBezTo>
                  <a:lnTo>
                    <a:pt x="414274" y="150813"/>
                  </a:lnTo>
                  <a:cubicBezTo>
                    <a:pt x="425958" y="151892"/>
                    <a:pt x="437515" y="153988"/>
                    <a:pt x="448818" y="157036"/>
                  </a:cubicBezTo>
                  <a:lnTo>
                    <a:pt x="501714" y="171450"/>
                  </a:lnTo>
                  <a:lnTo>
                    <a:pt x="552514" y="184150"/>
                  </a:lnTo>
                  <a:lnTo>
                    <a:pt x="609664" y="190500"/>
                  </a:lnTo>
                  <a:lnTo>
                    <a:pt x="603314" y="171450"/>
                  </a:lnTo>
                  <a:lnTo>
                    <a:pt x="592010" y="171450"/>
                  </a:lnTo>
                  <a:cubicBezTo>
                    <a:pt x="554228" y="171450"/>
                    <a:pt x="517715" y="157924"/>
                    <a:pt x="489014" y="133350"/>
                  </a:cubicBezTo>
                  <a:lnTo>
                    <a:pt x="489014" y="133350"/>
                  </a:lnTo>
                  <a:lnTo>
                    <a:pt x="485902" y="130556"/>
                  </a:lnTo>
                  <a:cubicBezTo>
                    <a:pt x="445960" y="94615"/>
                    <a:pt x="399986" y="65977"/>
                    <a:pt x="350076" y="46038"/>
                  </a:cubicBezTo>
                  <a:lnTo>
                    <a:pt x="325438" y="36195"/>
                  </a:lnTo>
                  <a:cubicBezTo>
                    <a:pt x="307467" y="29020"/>
                    <a:pt x="289115" y="23051"/>
                    <a:pt x="270320" y="18352"/>
                  </a:cubicBezTo>
                  <a:lnTo>
                    <a:pt x="196850" y="0"/>
                  </a:lnTo>
                  <a:lnTo>
                    <a:pt x="196850" y="0"/>
                  </a:lnTo>
                  <a:cubicBezTo>
                    <a:pt x="167640" y="64"/>
                    <a:pt x="138811" y="6858"/>
                    <a:pt x="112649" y="19939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2E5851B-1164-B80E-72FF-57A00199BD14}"/>
                </a:ext>
              </a:extLst>
            </p:cNvPr>
            <p:cNvSpPr/>
            <p:nvPr/>
          </p:nvSpPr>
          <p:spPr>
            <a:xfrm>
              <a:off x="3601339" y="5568060"/>
              <a:ext cx="469836" cy="278465"/>
            </a:xfrm>
            <a:custGeom>
              <a:avLst/>
              <a:gdLst>
                <a:gd name="connsiteX0" fmla="*/ 429832 w 469836"/>
                <a:gd name="connsiteY0" fmla="*/ 278448 h 278465"/>
                <a:gd name="connsiteX1" fmla="*/ 171450 w 469836"/>
                <a:gd name="connsiteY1" fmla="*/ 241300 h 278465"/>
                <a:gd name="connsiteX2" fmla="*/ 0 w 469836"/>
                <a:gd name="connsiteY2" fmla="*/ 209550 h 278465"/>
                <a:gd name="connsiteX3" fmla="*/ 180848 w 469836"/>
                <a:gd name="connsiteY3" fmla="*/ 204216 h 278465"/>
                <a:gd name="connsiteX4" fmla="*/ 250190 w 469836"/>
                <a:gd name="connsiteY4" fmla="*/ 195834 h 278465"/>
                <a:gd name="connsiteX5" fmla="*/ 250190 w 469836"/>
                <a:gd name="connsiteY5" fmla="*/ 195834 h 278465"/>
                <a:gd name="connsiteX6" fmla="*/ 335788 w 469836"/>
                <a:gd name="connsiteY6" fmla="*/ 137668 h 278465"/>
                <a:gd name="connsiteX7" fmla="*/ 335788 w 469836"/>
                <a:gd name="connsiteY7" fmla="*/ 137668 h 278465"/>
                <a:gd name="connsiteX8" fmla="*/ 345186 w 469836"/>
                <a:gd name="connsiteY8" fmla="*/ 114364 h 278465"/>
                <a:gd name="connsiteX9" fmla="*/ 345186 w 469836"/>
                <a:gd name="connsiteY9" fmla="*/ 114364 h 278465"/>
                <a:gd name="connsiteX10" fmla="*/ 342964 w 469836"/>
                <a:gd name="connsiteY10" fmla="*/ 381 h 278465"/>
                <a:gd name="connsiteX11" fmla="*/ 342900 w 469836"/>
                <a:gd name="connsiteY11" fmla="*/ 0 h 278465"/>
                <a:gd name="connsiteX12" fmla="*/ 368871 w 469836"/>
                <a:gd name="connsiteY12" fmla="*/ 38989 h 278465"/>
                <a:gd name="connsiteX13" fmla="*/ 381381 w 469836"/>
                <a:gd name="connsiteY13" fmla="*/ 119190 h 278465"/>
                <a:gd name="connsiteX14" fmla="*/ 381381 w 469836"/>
                <a:gd name="connsiteY14" fmla="*/ 119190 h 278465"/>
                <a:gd name="connsiteX15" fmla="*/ 329628 w 469836"/>
                <a:gd name="connsiteY15" fmla="*/ 193167 h 278465"/>
                <a:gd name="connsiteX16" fmla="*/ 329628 w 469836"/>
                <a:gd name="connsiteY16" fmla="*/ 193167 h 278465"/>
                <a:gd name="connsiteX17" fmla="*/ 260286 w 469836"/>
                <a:gd name="connsiteY17" fmla="*/ 222250 h 278465"/>
                <a:gd name="connsiteX18" fmla="*/ 260286 w 469836"/>
                <a:gd name="connsiteY18" fmla="*/ 222250 h 278465"/>
                <a:gd name="connsiteX19" fmla="*/ 393764 w 469836"/>
                <a:gd name="connsiteY19" fmla="*/ 246507 h 278465"/>
                <a:gd name="connsiteX20" fmla="*/ 406083 w 469836"/>
                <a:gd name="connsiteY20" fmla="*/ 249301 h 278465"/>
                <a:gd name="connsiteX21" fmla="*/ 469836 w 469836"/>
                <a:gd name="connsiteY21" fmla="*/ 266700 h 278465"/>
                <a:gd name="connsiteX22" fmla="*/ 429832 w 469836"/>
                <a:gd name="connsiteY22" fmla="*/ 278448 h 27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9836" h="278465">
                  <a:moveTo>
                    <a:pt x="429832" y="278448"/>
                  </a:moveTo>
                  <a:cubicBezTo>
                    <a:pt x="425450" y="279400"/>
                    <a:pt x="177800" y="241300"/>
                    <a:pt x="171450" y="241300"/>
                  </a:cubicBezTo>
                  <a:cubicBezTo>
                    <a:pt x="165100" y="241300"/>
                    <a:pt x="0" y="209550"/>
                    <a:pt x="0" y="209550"/>
                  </a:cubicBezTo>
                  <a:lnTo>
                    <a:pt x="180848" y="204216"/>
                  </a:lnTo>
                  <a:cubicBezTo>
                    <a:pt x="204152" y="203517"/>
                    <a:pt x="227393" y="200723"/>
                    <a:pt x="250190" y="195834"/>
                  </a:cubicBezTo>
                  <a:lnTo>
                    <a:pt x="250190" y="195834"/>
                  </a:lnTo>
                  <a:cubicBezTo>
                    <a:pt x="285178" y="188341"/>
                    <a:pt x="315913" y="167449"/>
                    <a:pt x="335788" y="137668"/>
                  </a:cubicBezTo>
                  <a:lnTo>
                    <a:pt x="335788" y="137668"/>
                  </a:lnTo>
                  <a:cubicBezTo>
                    <a:pt x="340487" y="130620"/>
                    <a:pt x="343726" y="122682"/>
                    <a:pt x="345186" y="114364"/>
                  </a:cubicBezTo>
                  <a:lnTo>
                    <a:pt x="345186" y="114364"/>
                  </a:lnTo>
                  <a:cubicBezTo>
                    <a:pt x="352044" y="76581"/>
                    <a:pt x="351282" y="37846"/>
                    <a:pt x="342964" y="381"/>
                  </a:cubicBezTo>
                  <a:lnTo>
                    <a:pt x="342900" y="0"/>
                  </a:lnTo>
                  <a:lnTo>
                    <a:pt x="368871" y="38989"/>
                  </a:lnTo>
                  <a:cubicBezTo>
                    <a:pt x="384620" y="62611"/>
                    <a:pt x="389191" y="91885"/>
                    <a:pt x="381381" y="119190"/>
                  </a:cubicBezTo>
                  <a:lnTo>
                    <a:pt x="381381" y="119190"/>
                  </a:lnTo>
                  <a:cubicBezTo>
                    <a:pt x="372872" y="148908"/>
                    <a:pt x="354647" y="175006"/>
                    <a:pt x="329628" y="193167"/>
                  </a:cubicBezTo>
                  <a:lnTo>
                    <a:pt x="329628" y="193167"/>
                  </a:lnTo>
                  <a:cubicBezTo>
                    <a:pt x="309054" y="208090"/>
                    <a:pt x="285369" y="218059"/>
                    <a:pt x="260286" y="222250"/>
                  </a:cubicBezTo>
                  <a:lnTo>
                    <a:pt x="260286" y="222250"/>
                  </a:lnTo>
                  <a:lnTo>
                    <a:pt x="393764" y="246507"/>
                  </a:lnTo>
                  <a:cubicBezTo>
                    <a:pt x="397891" y="247269"/>
                    <a:pt x="402019" y="248222"/>
                    <a:pt x="406083" y="249301"/>
                  </a:cubicBezTo>
                  <a:lnTo>
                    <a:pt x="469836" y="266700"/>
                  </a:lnTo>
                  <a:lnTo>
                    <a:pt x="429832" y="278448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C255BE0-8651-F926-45AE-5495BB87F75A}"/>
                </a:ext>
              </a:extLst>
            </p:cNvPr>
            <p:cNvSpPr/>
            <p:nvPr/>
          </p:nvSpPr>
          <p:spPr>
            <a:xfrm>
              <a:off x="3248141" y="5857990"/>
              <a:ext cx="572713" cy="204753"/>
            </a:xfrm>
            <a:custGeom>
              <a:avLst/>
              <a:gdLst>
                <a:gd name="connsiteX0" fmla="*/ 1662 w 572713"/>
                <a:gd name="connsiteY0" fmla="*/ 169112 h 204753"/>
                <a:gd name="connsiteX1" fmla="*/ 12965 w 572713"/>
                <a:gd name="connsiteY1" fmla="*/ 191654 h 204753"/>
                <a:gd name="connsiteX2" fmla="*/ 24839 w 572713"/>
                <a:gd name="connsiteY2" fmla="*/ 200163 h 204753"/>
                <a:gd name="connsiteX3" fmla="*/ 56018 w 572713"/>
                <a:gd name="connsiteY3" fmla="*/ 204608 h 204753"/>
                <a:gd name="connsiteX4" fmla="*/ 65670 w 572713"/>
                <a:gd name="connsiteY4" fmla="*/ 202893 h 204753"/>
                <a:gd name="connsiteX5" fmla="*/ 156411 w 572713"/>
                <a:gd name="connsiteY5" fmla="*/ 154506 h 204753"/>
                <a:gd name="connsiteX6" fmla="*/ 210196 w 572713"/>
                <a:gd name="connsiteY6" fmla="*/ 127646 h 204753"/>
                <a:gd name="connsiteX7" fmla="*/ 311161 w 572713"/>
                <a:gd name="connsiteY7" fmla="*/ 97865 h 204753"/>
                <a:gd name="connsiteX8" fmla="*/ 360564 w 572713"/>
                <a:gd name="connsiteY8" fmla="*/ 92404 h 204753"/>
                <a:gd name="connsiteX9" fmla="*/ 383932 w 572713"/>
                <a:gd name="connsiteY9" fmla="*/ 88784 h 204753"/>
                <a:gd name="connsiteX10" fmla="*/ 443495 w 572713"/>
                <a:gd name="connsiteY10" fmla="*/ 76846 h 204753"/>
                <a:gd name="connsiteX11" fmla="*/ 490040 w 572713"/>
                <a:gd name="connsiteY11" fmla="*/ 62178 h 204753"/>
                <a:gd name="connsiteX12" fmla="*/ 563256 w 572713"/>
                <a:gd name="connsiteY12" fmla="*/ 30174 h 204753"/>
                <a:gd name="connsiteX13" fmla="*/ 571574 w 572713"/>
                <a:gd name="connsiteY13" fmla="*/ 21601 h 204753"/>
                <a:gd name="connsiteX14" fmla="*/ 571574 w 572713"/>
                <a:gd name="connsiteY14" fmla="*/ 21601 h 204753"/>
                <a:gd name="connsiteX15" fmla="*/ 554493 w 572713"/>
                <a:gd name="connsiteY15" fmla="*/ 202 h 204753"/>
                <a:gd name="connsiteX16" fmla="*/ 437716 w 572713"/>
                <a:gd name="connsiteY16" fmla="*/ 18871 h 204753"/>
                <a:gd name="connsiteX17" fmla="*/ 409141 w 572713"/>
                <a:gd name="connsiteY17" fmla="*/ 25856 h 204753"/>
                <a:gd name="connsiteX18" fmla="*/ 302525 w 572713"/>
                <a:gd name="connsiteY18" fmla="*/ 61416 h 204753"/>
                <a:gd name="connsiteX19" fmla="*/ 276744 w 572713"/>
                <a:gd name="connsiteY19" fmla="*/ 68909 h 204753"/>
                <a:gd name="connsiteX20" fmla="*/ 200925 w 572713"/>
                <a:gd name="connsiteY20" fmla="*/ 87831 h 204753"/>
                <a:gd name="connsiteX21" fmla="*/ 176350 w 572713"/>
                <a:gd name="connsiteY21" fmla="*/ 96912 h 204753"/>
                <a:gd name="connsiteX22" fmla="*/ 106945 w 572713"/>
                <a:gd name="connsiteY22" fmla="*/ 131647 h 204753"/>
                <a:gd name="connsiteX23" fmla="*/ 91197 w 572713"/>
                <a:gd name="connsiteY23" fmla="*/ 138505 h 204753"/>
                <a:gd name="connsiteX24" fmla="*/ 53668 w 572713"/>
                <a:gd name="connsiteY24" fmla="*/ 152602 h 204753"/>
                <a:gd name="connsiteX25" fmla="*/ 43191 w 572713"/>
                <a:gd name="connsiteY25" fmla="*/ 152792 h 204753"/>
                <a:gd name="connsiteX26" fmla="*/ 21791 w 572713"/>
                <a:gd name="connsiteY26" fmla="*/ 145680 h 204753"/>
                <a:gd name="connsiteX27" fmla="*/ 3694 w 572713"/>
                <a:gd name="connsiteY27" fmla="*/ 151903 h 204753"/>
                <a:gd name="connsiteX28" fmla="*/ 2741 w 572713"/>
                <a:gd name="connsiteY28" fmla="*/ 153364 h 204753"/>
                <a:gd name="connsiteX29" fmla="*/ 1662 w 572713"/>
                <a:gd name="connsiteY29" fmla="*/ 169112 h 20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2713" h="204753">
                  <a:moveTo>
                    <a:pt x="1662" y="169112"/>
                  </a:moveTo>
                  <a:lnTo>
                    <a:pt x="12965" y="191654"/>
                  </a:lnTo>
                  <a:cubicBezTo>
                    <a:pt x="15251" y="196290"/>
                    <a:pt x="19696" y="199465"/>
                    <a:pt x="24839" y="200163"/>
                  </a:cubicBezTo>
                  <a:lnTo>
                    <a:pt x="56018" y="204608"/>
                  </a:lnTo>
                  <a:cubicBezTo>
                    <a:pt x="59320" y="205053"/>
                    <a:pt x="62685" y="204481"/>
                    <a:pt x="65670" y="202893"/>
                  </a:cubicBezTo>
                  <a:lnTo>
                    <a:pt x="156411" y="154506"/>
                  </a:lnTo>
                  <a:lnTo>
                    <a:pt x="210196" y="127646"/>
                  </a:lnTo>
                  <a:cubicBezTo>
                    <a:pt x="241819" y="111835"/>
                    <a:pt x="275982" y="101738"/>
                    <a:pt x="311161" y="97865"/>
                  </a:cubicBezTo>
                  <a:lnTo>
                    <a:pt x="360564" y="92404"/>
                  </a:lnTo>
                  <a:cubicBezTo>
                    <a:pt x="368374" y="91515"/>
                    <a:pt x="376185" y="90308"/>
                    <a:pt x="383932" y="88784"/>
                  </a:cubicBezTo>
                  <a:lnTo>
                    <a:pt x="443495" y="76846"/>
                  </a:lnTo>
                  <a:cubicBezTo>
                    <a:pt x="459497" y="73671"/>
                    <a:pt x="475118" y="68718"/>
                    <a:pt x="490040" y="62178"/>
                  </a:cubicBezTo>
                  <a:lnTo>
                    <a:pt x="563256" y="30174"/>
                  </a:lnTo>
                  <a:cubicBezTo>
                    <a:pt x="567066" y="28523"/>
                    <a:pt x="570050" y="25411"/>
                    <a:pt x="571574" y="21601"/>
                  </a:cubicBezTo>
                  <a:lnTo>
                    <a:pt x="571574" y="21601"/>
                  </a:lnTo>
                  <a:cubicBezTo>
                    <a:pt x="576083" y="10235"/>
                    <a:pt x="566558" y="-1703"/>
                    <a:pt x="554493" y="202"/>
                  </a:cubicBezTo>
                  <a:lnTo>
                    <a:pt x="437716" y="18871"/>
                  </a:lnTo>
                  <a:cubicBezTo>
                    <a:pt x="428001" y="20395"/>
                    <a:pt x="418476" y="22744"/>
                    <a:pt x="409141" y="25856"/>
                  </a:cubicBezTo>
                  <a:lnTo>
                    <a:pt x="302525" y="61416"/>
                  </a:lnTo>
                  <a:cubicBezTo>
                    <a:pt x="294016" y="64273"/>
                    <a:pt x="285443" y="66750"/>
                    <a:pt x="276744" y="68909"/>
                  </a:cubicBezTo>
                  <a:lnTo>
                    <a:pt x="200925" y="87831"/>
                  </a:lnTo>
                  <a:cubicBezTo>
                    <a:pt x="192416" y="89927"/>
                    <a:pt x="184161" y="92975"/>
                    <a:pt x="176350" y="96912"/>
                  </a:cubicBezTo>
                  <a:lnTo>
                    <a:pt x="106945" y="131647"/>
                  </a:lnTo>
                  <a:cubicBezTo>
                    <a:pt x="101801" y="134187"/>
                    <a:pt x="96531" y="136536"/>
                    <a:pt x="91197" y="138505"/>
                  </a:cubicBezTo>
                  <a:lnTo>
                    <a:pt x="53668" y="152602"/>
                  </a:lnTo>
                  <a:cubicBezTo>
                    <a:pt x="50303" y="153872"/>
                    <a:pt x="46556" y="153935"/>
                    <a:pt x="43191" y="152792"/>
                  </a:cubicBezTo>
                  <a:lnTo>
                    <a:pt x="21791" y="145680"/>
                  </a:lnTo>
                  <a:cubicBezTo>
                    <a:pt x="15060" y="143458"/>
                    <a:pt x="7631" y="145998"/>
                    <a:pt x="3694" y="151903"/>
                  </a:cubicBezTo>
                  <a:lnTo>
                    <a:pt x="2741" y="153364"/>
                  </a:lnTo>
                  <a:cubicBezTo>
                    <a:pt x="-497" y="158062"/>
                    <a:pt x="-878" y="164031"/>
                    <a:pt x="1662" y="169112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161EB46-C010-BB35-1A72-2C257B6D97AC}"/>
                </a:ext>
              </a:extLst>
            </p:cNvPr>
            <p:cNvSpPr/>
            <p:nvPr/>
          </p:nvSpPr>
          <p:spPr>
            <a:xfrm>
              <a:off x="3357952" y="5898197"/>
              <a:ext cx="630673" cy="234273"/>
            </a:xfrm>
            <a:custGeom>
              <a:avLst/>
              <a:gdLst>
                <a:gd name="connsiteX0" fmla="*/ 2087 w 630673"/>
                <a:gd name="connsiteY0" fmla="*/ 184341 h 234273"/>
                <a:gd name="connsiteX1" fmla="*/ 11802 w 630673"/>
                <a:gd name="connsiteY1" fmla="*/ 203708 h 234273"/>
                <a:gd name="connsiteX2" fmla="*/ 20692 w 630673"/>
                <a:gd name="connsiteY2" fmla="*/ 212598 h 234273"/>
                <a:gd name="connsiteX3" fmla="*/ 59808 w 630673"/>
                <a:gd name="connsiteY3" fmla="*/ 232156 h 234273"/>
                <a:gd name="connsiteX4" fmla="*/ 71937 w 630673"/>
                <a:gd name="connsiteY4" fmla="*/ 233998 h 234273"/>
                <a:gd name="connsiteX5" fmla="*/ 101083 w 630673"/>
                <a:gd name="connsiteY5" fmla="*/ 229108 h 234273"/>
                <a:gd name="connsiteX6" fmla="*/ 106036 w 630673"/>
                <a:gd name="connsiteY6" fmla="*/ 227584 h 234273"/>
                <a:gd name="connsiteX7" fmla="*/ 173537 w 630673"/>
                <a:gd name="connsiteY7" fmla="*/ 196914 h 234273"/>
                <a:gd name="connsiteX8" fmla="*/ 249356 w 630673"/>
                <a:gd name="connsiteY8" fmla="*/ 156464 h 234273"/>
                <a:gd name="connsiteX9" fmla="*/ 288980 w 630673"/>
                <a:gd name="connsiteY9" fmla="*/ 137224 h 234273"/>
                <a:gd name="connsiteX10" fmla="*/ 370387 w 630673"/>
                <a:gd name="connsiteY10" fmla="*/ 101600 h 234273"/>
                <a:gd name="connsiteX11" fmla="*/ 510087 w 630673"/>
                <a:gd name="connsiteY11" fmla="*/ 44450 h 234273"/>
                <a:gd name="connsiteX12" fmla="*/ 556505 w 630673"/>
                <a:gd name="connsiteY12" fmla="*/ 23368 h 234273"/>
                <a:gd name="connsiteX13" fmla="*/ 605654 w 630673"/>
                <a:gd name="connsiteY13" fmla="*/ 12700 h 234273"/>
                <a:gd name="connsiteX14" fmla="*/ 605654 w 630673"/>
                <a:gd name="connsiteY14" fmla="*/ 12700 h 234273"/>
                <a:gd name="connsiteX15" fmla="*/ 616640 w 630673"/>
                <a:gd name="connsiteY15" fmla="*/ 9398 h 234273"/>
                <a:gd name="connsiteX16" fmla="*/ 630673 w 630673"/>
                <a:gd name="connsiteY16" fmla="*/ 0 h 234273"/>
                <a:gd name="connsiteX17" fmla="*/ 584128 w 630673"/>
                <a:gd name="connsiteY17" fmla="*/ 5715 h 234273"/>
                <a:gd name="connsiteX18" fmla="*/ 511484 w 630673"/>
                <a:gd name="connsiteY18" fmla="*/ 24003 h 234273"/>
                <a:gd name="connsiteX19" fmla="*/ 355083 w 630673"/>
                <a:gd name="connsiteY19" fmla="*/ 84963 h 234273"/>
                <a:gd name="connsiteX20" fmla="*/ 335017 w 630673"/>
                <a:gd name="connsiteY20" fmla="*/ 93472 h 234273"/>
                <a:gd name="connsiteX21" fmla="*/ 179823 w 630673"/>
                <a:gd name="connsiteY21" fmla="*/ 165100 h 234273"/>
                <a:gd name="connsiteX22" fmla="*/ 103623 w 630673"/>
                <a:gd name="connsiteY22" fmla="*/ 200279 h 234273"/>
                <a:gd name="connsiteX23" fmla="*/ 90479 w 630673"/>
                <a:gd name="connsiteY23" fmla="*/ 201486 h 234273"/>
                <a:gd name="connsiteX24" fmla="*/ 61459 w 630673"/>
                <a:gd name="connsiteY24" fmla="*/ 194247 h 234273"/>
                <a:gd name="connsiteX25" fmla="*/ 46410 w 630673"/>
                <a:gd name="connsiteY25" fmla="*/ 175006 h 234273"/>
                <a:gd name="connsiteX26" fmla="*/ 46410 w 630673"/>
                <a:gd name="connsiteY26" fmla="*/ 175006 h 234273"/>
                <a:gd name="connsiteX27" fmla="*/ 30471 w 630673"/>
                <a:gd name="connsiteY27" fmla="*/ 155575 h 234273"/>
                <a:gd name="connsiteX28" fmla="*/ 25074 w 630673"/>
                <a:gd name="connsiteY28" fmla="*/ 154496 h 234273"/>
                <a:gd name="connsiteX29" fmla="*/ 7167 w 630673"/>
                <a:gd name="connsiteY29" fmla="*/ 159893 h 234273"/>
                <a:gd name="connsiteX30" fmla="*/ 5706 w 630673"/>
                <a:gd name="connsiteY30" fmla="*/ 161354 h 234273"/>
                <a:gd name="connsiteX31" fmla="*/ 2087 w 630673"/>
                <a:gd name="connsiteY31" fmla="*/ 184341 h 23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0673" h="234273">
                  <a:moveTo>
                    <a:pt x="2087" y="184341"/>
                  </a:moveTo>
                  <a:lnTo>
                    <a:pt x="11802" y="203708"/>
                  </a:lnTo>
                  <a:cubicBezTo>
                    <a:pt x="13707" y="207518"/>
                    <a:pt x="16819" y="210630"/>
                    <a:pt x="20692" y="212598"/>
                  </a:cubicBezTo>
                  <a:lnTo>
                    <a:pt x="59808" y="232156"/>
                  </a:lnTo>
                  <a:cubicBezTo>
                    <a:pt x="63555" y="234061"/>
                    <a:pt x="67809" y="234696"/>
                    <a:pt x="71937" y="233998"/>
                  </a:cubicBezTo>
                  <a:lnTo>
                    <a:pt x="101083" y="229108"/>
                  </a:lnTo>
                  <a:cubicBezTo>
                    <a:pt x="102798" y="228854"/>
                    <a:pt x="104449" y="228346"/>
                    <a:pt x="106036" y="227584"/>
                  </a:cubicBezTo>
                  <a:lnTo>
                    <a:pt x="173537" y="196914"/>
                  </a:lnTo>
                  <a:lnTo>
                    <a:pt x="249356" y="156464"/>
                  </a:lnTo>
                  <a:cubicBezTo>
                    <a:pt x="262310" y="149543"/>
                    <a:pt x="275518" y="143129"/>
                    <a:pt x="288980" y="137224"/>
                  </a:cubicBezTo>
                  <a:lnTo>
                    <a:pt x="370387" y="101600"/>
                  </a:lnTo>
                  <a:lnTo>
                    <a:pt x="510087" y="44450"/>
                  </a:lnTo>
                  <a:lnTo>
                    <a:pt x="556505" y="23368"/>
                  </a:lnTo>
                  <a:cubicBezTo>
                    <a:pt x="571936" y="16320"/>
                    <a:pt x="588700" y="12700"/>
                    <a:pt x="605654" y="12700"/>
                  </a:cubicBezTo>
                  <a:lnTo>
                    <a:pt x="605654" y="12700"/>
                  </a:lnTo>
                  <a:cubicBezTo>
                    <a:pt x="609591" y="12700"/>
                    <a:pt x="613401" y="11557"/>
                    <a:pt x="616640" y="9398"/>
                  </a:cubicBezTo>
                  <a:lnTo>
                    <a:pt x="630673" y="0"/>
                  </a:lnTo>
                  <a:lnTo>
                    <a:pt x="584128" y="5715"/>
                  </a:lnTo>
                  <a:cubicBezTo>
                    <a:pt x="559236" y="8763"/>
                    <a:pt x="534852" y="14923"/>
                    <a:pt x="511484" y="24003"/>
                  </a:cubicBezTo>
                  <a:lnTo>
                    <a:pt x="355083" y="84963"/>
                  </a:lnTo>
                  <a:cubicBezTo>
                    <a:pt x="348289" y="87630"/>
                    <a:pt x="341621" y="90424"/>
                    <a:pt x="335017" y="93472"/>
                  </a:cubicBezTo>
                  <a:lnTo>
                    <a:pt x="179823" y="165100"/>
                  </a:lnTo>
                  <a:lnTo>
                    <a:pt x="103623" y="200279"/>
                  </a:lnTo>
                  <a:cubicBezTo>
                    <a:pt x="99496" y="202184"/>
                    <a:pt x="94860" y="202629"/>
                    <a:pt x="90479" y="201486"/>
                  </a:cubicBezTo>
                  <a:lnTo>
                    <a:pt x="61459" y="194247"/>
                  </a:lnTo>
                  <a:cubicBezTo>
                    <a:pt x="52633" y="192024"/>
                    <a:pt x="46410" y="184087"/>
                    <a:pt x="46410" y="175006"/>
                  </a:cubicBezTo>
                  <a:lnTo>
                    <a:pt x="46410" y="175006"/>
                  </a:lnTo>
                  <a:cubicBezTo>
                    <a:pt x="46410" y="165545"/>
                    <a:pt x="39742" y="157417"/>
                    <a:pt x="30471" y="155575"/>
                  </a:cubicBezTo>
                  <a:lnTo>
                    <a:pt x="25074" y="154496"/>
                  </a:lnTo>
                  <a:cubicBezTo>
                    <a:pt x="18597" y="153226"/>
                    <a:pt x="11866" y="155258"/>
                    <a:pt x="7167" y="159893"/>
                  </a:cubicBezTo>
                  <a:lnTo>
                    <a:pt x="5706" y="161354"/>
                  </a:lnTo>
                  <a:cubicBezTo>
                    <a:pt x="-199" y="167449"/>
                    <a:pt x="-1723" y="176657"/>
                    <a:pt x="2087" y="184341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4C02111-DFE0-0169-34FA-643245CD6D52}"/>
                </a:ext>
              </a:extLst>
            </p:cNvPr>
            <p:cNvSpPr/>
            <p:nvPr/>
          </p:nvSpPr>
          <p:spPr>
            <a:xfrm>
              <a:off x="3170388" y="5979087"/>
              <a:ext cx="837287" cy="770073"/>
            </a:xfrm>
            <a:custGeom>
              <a:avLst/>
              <a:gdLst>
                <a:gd name="connsiteX0" fmla="*/ 689396 w 837287"/>
                <a:gd name="connsiteY0" fmla="*/ 19884 h 770073"/>
                <a:gd name="connsiteX1" fmla="*/ 541695 w 837287"/>
                <a:gd name="connsiteY1" fmla="*/ 110435 h 770073"/>
                <a:gd name="connsiteX2" fmla="*/ 522899 w 837287"/>
                <a:gd name="connsiteY2" fmla="*/ 120913 h 770073"/>
                <a:gd name="connsiteX3" fmla="*/ 501563 w 837287"/>
                <a:gd name="connsiteY3" fmla="*/ 131581 h 770073"/>
                <a:gd name="connsiteX4" fmla="*/ 298807 w 837287"/>
                <a:gd name="connsiteY4" fmla="*/ 167712 h 770073"/>
                <a:gd name="connsiteX5" fmla="*/ 298807 w 837287"/>
                <a:gd name="connsiteY5" fmla="*/ 167712 h 770073"/>
                <a:gd name="connsiteX6" fmla="*/ 283631 w 837287"/>
                <a:gd name="connsiteY6" fmla="*/ 167839 h 770073"/>
                <a:gd name="connsiteX7" fmla="*/ 283631 w 837287"/>
                <a:gd name="connsiteY7" fmla="*/ 167839 h 770073"/>
                <a:gd name="connsiteX8" fmla="*/ 215432 w 837287"/>
                <a:gd name="connsiteY8" fmla="*/ 208924 h 770073"/>
                <a:gd name="connsiteX9" fmla="*/ 116943 w 837287"/>
                <a:gd name="connsiteY9" fmla="*/ 349576 h 770073"/>
                <a:gd name="connsiteX10" fmla="*/ 99100 w 837287"/>
                <a:gd name="connsiteY10" fmla="*/ 379040 h 770073"/>
                <a:gd name="connsiteX11" fmla="*/ 54523 w 837287"/>
                <a:gd name="connsiteY11" fmla="*/ 464765 h 770073"/>
                <a:gd name="connsiteX12" fmla="*/ 6136 w 837287"/>
                <a:gd name="connsiteY12" fmla="*/ 584843 h 770073"/>
                <a:gd name="connsiteX13" fmla="*/ 6136 w 837287"/>
                <a:gd name="connsiteY13" fmla="*/ 584843 h 770073"/>
                <a:gd name="connsiteX14" fmla="*/ 7723 w 837287"/>
                <a:gd name="connsiteY14" fmla="*/ 675458 h 770073"/>
                <a:gd name="connsiteX15" fmla="*/ 18137 w 837287"/>
                <a:gd name="connsiteY15" fmla="*/ 706637 h 770073"/>
                <a:gd name="connsiteX16" fmla="*/ 69064 w 837287"/>
                <a:gd name="connsiteY16" fmla="*/ 604719 h 770073"/>
                <a:gd name="connsiteX17" fmla="*/ 170601 w 837287"/>
                <a:gd name="connsiteY17" fmla="*/ 435301 h 770073"/>
                <a:gd name="connsiteX18" fmla="*/ 194858 w 837287"/>
                <a:gd name="connsiteY18" fmla="*/ 401075 h 770073"/>
                <a:gd name="connsiteX19" fmla="*/ 259437 w 837287"/>
                <a:gd name="connsiteY19" fmla="*/ 338337 h 770073"/>
                <a:gd name="connsiteX20" fmla="*/ 259437 w 837287"/>
                <a:gd name="connsiteY20" fmla="*/ 338337 h 770073"/>
                <a:gd name="connsiteX21" fmla="*/ 291187 w 837287"/>
                <a:gd name="connsiteY21" fmla="*/ 331987 h 770073"/>
                <a:gd name="connsiteX22" fmla="*/ 202287 w 837287"/>
                <a:gd name="connsiteY22" fmla="*/ 497087 h 770073"/>
                <a:gd name="connsiteX23" fmla="*/ 105069 w 837287"/>
                <a:gd name="connsiteY23" fmla="*/ 685428 h 770073"/>
                <a:gd name="connsiteX24" fmla="*/ 97004 w 837287"/>
                <a:gd name="connsiteY24" fmla="*/ 702763 h 770073"/>
                <a:gd name="connsiteX25" fmla="*/ 74716 w 837287"/>
                <a:gd name="connsiteY25" fmla="*/ 756231 h 770073"/>
                <a:gd name="connsiteX26" fmla="*/ 83987 w 837287"/>
                <a:gd name="connsiteY26" fmla="*/ 770073 h 770073"/>
                <a:gd name="connsiteX27" fmla="*/ 94337 w 837287"/>
                <a:gd name="connsiteY27" fmla="*/ 770073 h 770073"/>
                <a:gd name="connsiteX28" fmla="*/ 189587 w 837287"/>
                <a:gd name="connsiteY28" fmla="*/ 598623 h 770073"/>
                <a:gd name="connsiteX29" fmla="*/ 240006 w 837287"/>
                <a:gd name="connsiteY29" fmla="*/ 516708 h 770073"/>
                <a:gd name="connsiteX30" fmla="*/ 351512 w 837287"/>
                <a:gd name="connsiteY30" fmla="*/ 356752 h 770073"/>
                <a:gd name="connsiteX31" fmla="*/ 351512 w 837287"/>
                <a:gd name="connsiteY31" fmla="*/ 356752 h 770073"/>
                <a:gd name="connsiteX32" fmla="*/ 361037 w 837287"/>
                <a:gd name="connsiteY32" fmla="*/ 329256 h 770073"/>
                <a:gd name="connsiteX33" fmla="*/ 361037 w 837287"/>
                <a:gd name="connsiteY33" fmla="*/ 329256 h 770073"/>
                <a:gd name="connsiteX34" fmla="*/ 375706 w 837287"/>
                <a:gd name="connsiteY34" fmla="*/ 289251 h 770073"/>
                <a:gd name="connsiteX35" fmla="*/ 400217 w 837287"/>
                <a:gd name="connsiteY35" fmla="*/ 260295 h 770073"/>
                <a:gd name="connsiteX36" fmla="*/ 470003 w 837287"/>
                <a:gd name="connsiteY36" fmla="*/ 196986 h 770073"/>
                <a:gd name="connsiteX37" fmla="*/ 470003 w 837287"/>
                <a:gd name="connsiteY37" fmla="*/ 196986 h 770073"/>
                <a:gd name="connsiteX38" fmla="*/ 566142 w 837287"/>
                <a:gd name="connsiteY38" fmla="*/ 162124 h 770073"/>
                <a:gd name="connsiteX39" fmla="*/ 576556 w 837287"/>
                <a:gd name="connsiteY39" fmla="*/ 161172 h 770073"/>
                <a:gd name="connsiteX40" fmla="*/ 589955 w 837287"/>
                <a:gd name="connsiteY40" fmla="*/ 159330 h 770073"/>
                <a:gd name="connsiteX41" fmla="*/ 670663 w 837287"/>
                <a:gd name="connsiteY41" fmla="*/ 144217 h 770073"/>
                <a:gd name="connsiteX42" fmla="*/ 698730 w 837287"/>
                <a:gd name="connsiteY42" fmla="*/ 137296 h 770073"/>
                <a:gd name="connsiteX43" fmla="*/ 741847 w 837287"/>
                <a:gd name="connsiteY43" fmla="*/ 124024 h 770073"/>
                <a:gd name="connsiteX44" fmla="*/ 790678 w 837287"/>
                <a:gd name="connsiteY44" fmla="*/ 102879 h 770073"/>
                <a:gd name="connsiteX45" fmla="*/ 811887 w 837287"/>
                <a:gd name="connsiteY45" fmla="*/ 90750 h 770073"/>
                <a:gd name="connsiteX46" fmla="*/ 697587 w 837287"/>
                <a:gd name="connsiteY46" fmla="*/ 103450 h 770073"/>
                <a:gd name="connsiteX47" fmla="*/ 602337 w 837287"/>
                <a:gd name="connsiteY47" fmla="*/ 116150 h 770073"/>
                <a:gd name="connsiteX48" fmla="*/ 691237 w 837287"/>
                <a:gd name="connsiteY48" fmla="*/ 65350 h 770073"/>
                <a:gd name="connsiteX49" fmla="*/ 730226 w 837287"/>
                <a:gd name="connsiteY49" fmla="*/ 43062 h 770073"/>
                <a:gd name="connsiteX50" fmla="*/ 837287 w 837287"/>
                <a:gd name="connsiteY50" fmla="*/ 8200 h 770073"/>
                <a:gd name="connsiteX51" fmla="*/ 837287 w 837287"/>
                <a:gd name="connsiteY51" fmla="*/ 8200 h 770073"/>
                <a:gd name="connsiteX52" fmla="*/ 775883 w 837287"/>
                <a:gd name="connsiteY52" fmla="*/ 961 h 770073"/>
                <a:gd name="connsiteX53" fmla="*/ 689396 w 837287"/>
                <a:gd name="connsiteY53" fmla="*/ 19884 h 77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37287" h="770073">
                  <a:moveTo>
                    <a:pt x="689396" y="19884"/>
                  </a:moveTo>
                  <a:lnTo>
                    <a:pt x="541695" y="110435"/>
                  </a:lnTo>
                  <a:cubicBezTo>
                    <a:pt x="535599" y="114182"/>
                    <a:pt x="529312" y="117674"/>
                    <a:pt x="522899" y="120913"/>
                  </a:cubicBezTo>
                  <a:lnTo>
                    <a:pt x="501563" y="131581"/>
                  </a:lnTo>
                  <a:cubicBezTo>
                    <a:pt x="438888" y="162950"/>
                    <a:pt x="368467" y="175459"/>
                    <a:pt x="298807" y="167712"/>
                  </a:cubicBezTo>
                  <a:lnTo>
                    <a:pt x="298807" y="167712"/>
                  </a:lnTo>
                  <a:cubicBezTo>
                    <a:pt x="293727" y="167141"/>
                    <a:pt x="288647" y="167204"/>
                    <a:pt x="283631" y="167839"/>
                  </a:cubicBezTo>
                  <a:lnTo>
                    <a:pt x="283631" y="167839"/>
                  </a:lnTo>
                  <a:cubicBezTo>
                    <a:pt x="256135" y="171268"/>
                    <a:pt x="231370" y="186191"/>
                    <a:pt x="215432" y="208924"/>
                  </a:cubicBezTo>
                  <a:lnTo>
                    <a:pt x="116943" y="349576"/>
                  </a:lnTo>
                  <a:cubicBezTo>
                    <a:pt x="110339" y="358974"/>
                    <a:pt x="104370" y="368817"/>
                    <a:pt x="99100" y="379040"/>
                  </a:cubicBezTo>
                  <a:lnTo>
                    <a:pt x="54523" y="464765"/>
                  </a:lnTo>
                  <a:cubicBezTo>
                    <a:pt x="34584" y="503119"/>
                    <a:pt x="18391" y="543378"/>
                    <a:pt x="6136" y="584843"/>
                  </a:cubicBezTo>
                  <a:lnTo>
                    <a:pt x="6136" y="584843"/>
                  </a:lnTo>
                  <a:cubicBezTo>
                    <a:pt x="-2564" y="614498"/>
                    <a:pt x="-1992" y="646121"/>
                    <a:pt x="7723" y="675458"/>
                  </a:cubicBezTo>
                  <a:lnTo>
                    <a:pt x="18137" y="706637"/>
                  </a:lnTo>
                  <a:lnTo>
                    <a:pt x="69064" y="604719"/>
                  </a:lnTo>
                  <a:cubicBezTo>
                    <a:pt x="98528" y="545728"/>
                    <a:pt x="132501" y="489086"/>
                    <a:pt x="170601" y="435301"/>
                  </a:cubicBezTo>
                  <a:lnTo>
                    <a:pt x="194858" y="401075"/>
                  </a:lnTo>
                  <a:cubicBezTo>
                    <a:pt x="212383" y="376373"/>
                    <a:pt x="234227" y="355101"/>
                    <a:pt x="259437" y="338337"/>
                  </a:cubicBezTo>
                  <a:lnTo>
                    <a:pt x="259437" y="338337"/>
                  </a:lnTo>
                  <a:lnTo>
                    <a:pt x="291187" y="331987"/>
                  </a:lnTo>
                  <a:lnTo>
                    <a:pt x="202287" y="497087"/>
                  </a:lnTo>
                  <a:lnTo>
                    <a:pt x="105069" y="685428"/>
                  </a:lnTo>
                  <a:cubicBezTo>
                    <a:pt x="102148" y="691080"/>
                    <a:pt x="99481" y="696857"/>
                    <a:pt x="97004" y="702763"/>
                  </a:cubicBezTo>
                  <a:lnTo>
                    <a:pt x="74716" y="756231"/>
                  </a:lnTo>
                  <a:cubicBezTo>
                    <a:pt x="71985" y="762834"/>
                    <a:pt x="76811" y="770073"/>
                    <a:pt x="83987" y="770073"/>
                  </a:cubicBezTo>
                  <a:lnTo>
                    <a:pt x="94337" y="770073"/>
                  </a:lnTo>
                  <a:lnTo>
                    <a:pt x="189587" y="598623"/>
                  </a:lnTo>
                  <a:lnTo>
                    <a:pt x="240006" y="516708"/>
                  </a:lnTo>
                  <a:cubicBezTo>
                    <a:pt x="274106" y="461336"/>
                    <a:pt x="311317" y="407933"/>
                    <a:pt x="351512" y="356752"/>
                  </a:cubicBezTo>
                  <a:lnTo>
                    <a:pt x="351512" y="356752"/>
                  </a:lnTo>
                  <a:cubicBezTo>
                    <a:pt x="357672" y="348878"/>
                    <a:pt x="361037" y="339226"/>
                    <a:pt x="361037" y="329256"/>
                  </a:cubicBezTo>
                  <a:lnTo>
                    <a:pt x="361037" y="329256"/>
                  </a:lnTo>
                  <a:cubicBezTo>
                    <a:pt x="361037" y="314588"/>
                    <a:pt x="366244" y="300427"/>
                    <a:pt x="375706" y="289251"/>
                  </a:cubicBezTo>
                  <a:lnTo>
                    <a:pt x="400217" y="260295"/>
                  </a:lnTo>
                  <a:cubicBezTo>
                    <a:pt x="420600" y="236229"/>
                    <a:pt x="444032" y="214893"/>
                    <a:pt x="470003" y="196986"/>
                  </a:cubicBezTo>
                  <a:lnTo>
                    <a:pt x="470003" y="196986"/>
                  </a:lnTo>
                  <a:cubicBezTo>
                    <a:pt x="498515" y="177237"/>
                    <a:pt x="531598" y="165236"/>
                    <a:pt x="566142" y="162124"/>
                  </a:cubicBezTo>
                  <a:lnTo>
                    <a:pt x="576556" y="161172"/>
                  </a:lnTo>
                  <a:cubicBezTo>
                    <a:pt x="581065" y="160791"/>
                    <a:pt x="585510" y="160156"/>
                    <a:pt x="589955" y="159330"/>
                  </a:cubicBezTo>
                  <a:lnTo>
                    <a:pt x="670663" y="144217"/>
                  </a:lnTo>
                  <a:cubicBezTo>
                    <a:pt x="680125" y="142439"/>
                    <a:pt x="689523" y="140153"/>
                    <a:pt x="698730" y="137296"/>
                  </a:cubicBezTo>
                  <a:lnTo>
                    <a:pt x="741847" y="124024"/>
                  </a:lnTo>
                  <a:cubicBezTo>
                    <a:pt x="758865" y="118817"/>
                    <a:pt x="775248" y="111705"/>
                    <a:pt x="790678" y="102879"/>
                  </a:cubicBezTo>
                  <a:lnTo>
                    <a:pt x="811887" y="90750"/>
                  </a:lnTo>
                  <a:lnTo>
                    <a:pt x="697587" y="103450"/>
                  </a:lnTo>
                  <a:lnTo>
                    <a:pt x="602337" y="116150"/>
                  </a:lnTo>
                  <a:lnTo>
                    <a:pt x="691237" y="65350"/>
                  </a:lnTo>
                  <a:lnTo>
                    <a:pt x="730226" y="43062"/>
                  </a:lnTo>
                  <a:cubicBezTo>
                    <a:pt x="763183" y="24266"/>
                    <a:pt x="799632" y="12391"/>
                    <a:pt x="837287" y="8200"/>
                  </a:cubicBezTo>
                  <a:lnTo>
                    <a:pt x="837287" y="8200"/>
                  </a:lnTo>
                  <a:lnTo>
                    <a:pt x="775883" y="961"/>
                  </a:lnTo>
                  <a:cubicBezTo>
                    <a:pt x="745783" y="-2658"/>
                    <a:pt x="715304" y="4009"/>
                    <a:pt x="689396" y="19884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E16038-9403-747E-B57A-E9D885C89979}"/>
                </a:ext>
              </a:extLst>
            </p:cNvPr>
            <p:cNvSpPr/>
            <p:nvPr/>
          </p:nvSpPr>
          <p:spPr>
            <a:xfrm>
              <a:off x="3570548" y="6158610"/>
              <a:ext cx="259327" cy="194541"/>
            </a:xfrm>
            <a:custGeom>
              <a:avLst/>
              <a:gdLst>
                <a:gd name="connsiteX0" fmla="*/ 259327 w 259327"/>
                <a:gd name="connsiteY0" fmla="*/ 0 h 194541"/>
                <a:gd name="connsiteX1" fmla="*/ 168141 w 259327"/>
                <a:gd name="connsiteY1" fmla="*/ 24321 h 194541"/>
                <a:gd name="connsiteX2" fmla="*/ 160140 w 259327"/>
                <a:gd name="connsiteY2" fmla="*/ 26734 h 194541"/>
                <a:gd name="connsiteX3" fmla="*/ 95561 w 259327"/>
                <a:gd name="connsiteY3" fmla="*/ 48260 h 194541"/>
                <a:gd name="connsiteX4" fmla="*/ 81908 w 259327"/>
                <a:gd name="connsiteY4" fmla="*/ 56198 h 194541"/>
                <a:gd name="connsiteX5" fmla="*/ 44380 w 259327"/>
                <a:gd name="connsiteY5" fmla="*/ 89980 h 194541"/>
                <a:gd name="connsiteX6" fmla="*/ 11360 w 259327"/>
                <a:gd name="connsiteY6" fmla="*/ 131382 h 194541"/>
                <a:gd name="connsiteX7" fmla="*/ 4629 w 259327"/>
                <a:gd name="connsiteY7" fmla="*/ 143510 h 194541"/>
                <a:gd name="connsiteX8" fmla="*/ 8058 w 259327"/>
                <a:gd name="connsiteY8" fmla="*/ 184277 h 194541"/>
                <a:gd name="connsiteX9" fmla="*/ 8058 w 259327"/>
                <a:gd name="connsiteY9" fmla="*/ 184277 h 194541"/>
                <a:gd name="connsiteX10" fmla="*/ 33902 w 259327"/>
                <a:gd name="connsiteY10" fmla="*/ 194183 h 194541"/>
                <a:gd name="connsiteX11" fmla="*/ 37077 w 259327"/>
                <a:gd name="connsiteY11" fmla="*/ 193675 h 194541"/>
                <a:gd name="connsiteX12" fmla="*/ 68891 w 259327"/>
                <a:gd name="connsiteY12" fmla="*/ 175832 h 194541"/>
                <a:gd name="connsiteX13" fmla="*/ 137598 w 259327"/>
                <a:gd name="connsiteY13" fmla="*/ 96584 h 194541"/>
                <a:gd name="connsiteX14" fmla="*/ 140011 w 259327"/>
                <a:gd name="connsiteY14" fmla="*/ 93980 h 194541"/>
                <a:gd name="connsiteX15" fmla="*/ 182174 w 259327"/>
                <a:gd name="connsiteY15" fmla="*/ 51816 h 194541"/>
                <a:gd name="connsiteX16" fmla="*/ 184461 w 259327"/>
                <a:gd name="connsiteY16" fmla="*/ 49974 h 194541"/>
                <a:gd name="connsiteX17" fmla="*/ 259327 w 259327"/>
                <a:gd name="connsiteY17" fmla="*/ 0 h 19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327" h="194541">
                  <a:moveTo>
                    <a:pt x="259327" y="0"/>
                  </a:moveTo>
                  <a:lnTo>
                    <a:pt x="168141" y="24321"/>
                  </a:lnTo>
                  <a:cubicBezTo>
                    <a:pt x="165474" y="25019"/>
                    <a:pt x="162807" y="25845"/>
                    <a:pt x="160140" y="26734"/>
                  </a:cubicBezTo>
                  <a:lnTo>
                    <a:pt x="95561" y="48260"/>
                  </a:lnTo>
                  <a:cubicBezTo>
                    <a:pt x="90544" y="49911"/>
                    <a:pt x="85845" y="52642"/>
                    <a:pt x="81908" y="56198"/>
                  </a:cubicBezTo>
                  <a:lnTo>
                    <a:pt x="44380" y="89980"/>
                  </a:lnTo>
                  <a:cubicBezTo>
                    <a:pt x="31172" y="101854"/>
                    <a:pt x="19996" y="115888"/>
                    <a:pt x="11360" y="131382"/>
                  </a:cubicBezTo>
                  <a:lnTo>
                    <a:pt x="4629" y="143510"/>
                  </a:lnTo>
                  <a:cubicBezTo>
                    <a:pt x="-2610" y="156528"/>
                    <a:pt x="-1277" y="172657"/>
                    <a:pt x="8058" y="184277"/>
                  </a:cubicBezTo>
                  <a:lnTo>
                    <a:pt x="8058" y="184277"/>
                  </a:lnTo>
                  <a:cubicBezTo>
                    <a:pt x="14217" y="192024"/>
                    <a:pt x="24123" y="195771"/>
                    <a:pt x="33902" y="194183"/>
                  </a:cubicBezTo>
                  <a:lnTo>
                    <a:pt x="37077" y="193675"/>
                  </a:lnTo>
                  <a:cubicBezTo>
                    <a:pt x="49396" y="191643"/>
                    <a:pt x="60699" y="185293"/>
                    <a:pt x="68891" y="175832"/>
                  </a:cubicBezTo>
                  <a:lnTo>
                    <a:pt x="137598" y="96584"/>
                  </a:lnTo>
                  <a:cubicBezTo>
                    <a:pt x="138360" y="95695"/>
                    <a:pt x="139185" y="94805"/>
                    <a:pt x="140011" y="93980"/>
                  </a:cubicBezTo>
                  <a:lnTo>
                    <a:pt x="182174" y="51816"/>
                  </a:lnTo>
                  <a:cubicBezTo>
                    <a:pt x="182873" y="51117"/>
                    <a:pt x="183635" y="50483"/>
                    <a:pt x="184461" y="49974"/>
                  </a:cubicBezTo>
                  <a:lnTo>
                    <a:pt x="259327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3FC57BF-A9AC-D2B9-B452-EA78E3487691}"/>
                </a:ext>
              </a:extLst>
            </p:cNvPr>
            <p:cNvSpPr/>
            <p:nvPr/>
          </p:nvSpPr>
          <p:spPr>
            <a:xfrm>
              <a:off x="3213925" y="6490589"/>
              <a:ext cx="232451" cy="360235"/>
            </a:xfrm>
            <a:custGeom>
              <a:avLst/>
              <a:gdLst>
                <a:gd name="connsiteX0" fmla="*/ 211265 w 232451"/>
                <a:gd name="connsiteY0" fmla="*/ 15621 h 360235"/>
                <a:gd name="connsiteX1" fmla="*/ 224727 w 232451"/>
                <a:gd name="connsiteY1" fmla="*/ 52642 h 360235"/>
                <a:gd name="connsiteX2" fmla="*/ 231648 w 232451"/>
                <a:gd name="connsiteY2" fmla="*/ 110680 h 360235"/>
                <a:gd name="connsiteX3" fmla="*/ 223076 w 232451"/>
                <a:gd name="connsiteY3" fmla="*/ 187706 h 360235"/>
                <a:gd name="connsiteX4" fmla="*/ 220790 w 232451"/>
                <a:gd name="connsiteY4" fmla="*/ 202502 h 360235"/>
                <a:gd name="connsiteX5" fmla="*/ 217107 w 232451"/>
                <a:gd name="connsiteY5" fmla="*/ 220790 h 360235"/>
                <a:gd name="connsiteX6" fmla="*/ 215900 w 232451"/>
                <a:gd name="connsiteY6" fmla="*/ 360235 h 360235"/>
                <a:gd name="connsiteX7" fmla="*/ 215900 w 232451"/>
                <a:gd name="connsiteY7" fmla="*/ 360235 h 360235"/>
                <a:gd name="connsiteX8" fmla="*/ 95695 w 232451"/>
                <a:gd name="connsiteY8" fmla="*/ 360235 h 360235"/>
                <a:gd name="connsiteX9" fmla="*/ 19050 w 232451"/>
                <a:gd name="connsiteY9" fmla="*/ 328485 h 360235"/>
                <a:gd name="connsiteX10" fmla="*/ 19050 w 232451"/>
                <a:gd name="connsiteY10" fmla="*/ 328485 h 360235"/>
                <a:gd name="connsiteX11" fmla="*/ 0 w 232451"/>
                <a:gd name="connsiteY11" fmla="*/ 296735 h 360235"/>
                <a:gd name="connsiteX12" fmla="*/ 0 w 232451"/>
                <a:gd name="connsiteY12" fmla="*/ 296735 h 360235"/>
                <a:gd name="connsiteX13" fmla="*/ 99378 w 232451"/>
                <a:gd name="connsiteY13" fmla="*/ 233426 h 360235"/>
                <a:gd name="connsiteX14" fmla="*/ 114300 w 232451"/>
                <a:gd name="connsiteY14" fmla="*/ 201485 h 360235"/>
                <a:gd name="connsiteX15" fmla="*/ 154115 w 232451"/>
                <a:gd name="connsiteY15" fmla="*/ 111887 h 360235"/>
                <a:gd name="connsiteX16" fmla="*/ 179388 w 232451"/>
                <a:gd name="connsiteY16" fmla="*/ 64262 h 360235"/>
                <a:gd name="connsiteX17" fmla="*/ 189928 w 232451"/>
                <a:gd name="connsiteY17" fmla="*/ 47371 h 360235"/>
                <a:gd name="connsiteX18" fmla="*/ 191071 w 232451"/>
                <a:gd name="connsiteY18" fmla="*/ 24829 h 360235"/>
                <a:gd name="connsiteX19" fmla="*/ 188087 w 232451"/>
                <a:gd name="connsiteY19" fmla="*/ 18796 h 360235"/>
                <a:gd name="connsiteX20" fmla="*/ 199708 w 232451"/>
                <a:gd name="connsiteY20" fmla="*/ 0 h 360235"/>
                <a:gd name="connsiteX21" fmla="*/ 206184 w 232451"/>
                <a:gd name="connsiteY21" fmla="*/ 7366 h 360235"/>
                <a:gd name="connsiteX22" fmla="*/ 211265 w 232451"/>
                <a:gd name="connsiteY22" fmla="*/ 15621 h 36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2451" h="360235">
                  <a:moveTo>
                    <a:pt x="211265" y="15621"/>
                  </a:moveTo>
                  <a:lnTo>
                    <a:pt x="224727" y="52642"/>
                  </a:lnTo>
                  <a:cubicBezTo>
                    <a:pt x="231458" y="71183"/>
                    <a:pt x="233871" y="91059"/>
                    <a:pt x="231648" y="110680"/>
                  </a:cubicBezTo>
                  <a:lnTo>
                    <a:pt x="223076" y="187706"/>
                  </a:lnTo>
                  <a:cubicBezTo>
                    <a:pt x="222504" y="192659"/>
                    <a:pt x="221742" y="197612"/>
                    <a:pt x="220790" y="202502"/>
                  </a:cubicBezTo>
                  <a:lnTo>
                    <a:pt x="217107" y="220790"/>
                  </a:lnTo>
                  <a:cubicBezTo>
                    <a:pt x="207899" y="266764"/>
                    <a:pt x="207518" y="314134"/>
                    <a:pt x="215900" y="360235"/>
                  </a:cubicBezTo>
                  <a:lnTo>
                    <a:pt x="215900" y="360235"/>
                  </a:lnTo>
                  <a:lnTo>
                    <a:pt x="95695" y="360235"/>
                  </a:lnTo>
                  <a:cubicBezTo>
                    <a:pt x="66929" y="360235"/>
                    <a:pt x="39370" y="348805"/>
                    <a:pt x="19050" y="328485"/>
                  </a:cubicBezTo>
                  <a:lnTo>
                    <a:pt x="19050" y="328485"/>
                  </a:lnTo>
                  <a:lnTo>
                    <a:pt x="0" y="296735"/>
                  </a:lnTo>
                  <a:lnTo>
                    <a:pt x="0" y="296735"/>
                  </a:lnTo>
                  <a:cubicBezTo>
                    <a:pt x="42609" y="296735"/>
                    <a:pt x="81343" y="272034"/>
                    <a:pt x="99378" y="233426"/>
                  </a:cubicBezTo>
                  <a:lnTo>
                    <a:pt x="114300" y="201485"/>
                  </a:lnTo>
                  <a:lnTo>
                    <a:pt x="154115" y="111887"/>
                  </a:lnTo>
                  <a:cubicBezTo>
                    <a:pt x="161417" y="95441"/>
                    <a:pt x="169863" y="79502"/>
                    <a:pt x="179388" y="64262"/>
                  </a:cubicBezTo>
                  <a:lnTo>
                    <a:pt x="189928" y="47371"/>
                  </a:lnTo>
                  <a:cubicBezTo>
                    <a:pt x="194183" y="40577"/>
                    <a:pt x="194628" y="32004"/>
                    <a:pt x="191071" y="24829"/>
                  </a:cubicBezTo>
                  <a:lnTo>
                    <a:pt x="188087" y="18796"/>
                  </a:lnTo>
                  <a:lnTo>
                    <a:pt x="199708" y="0"/>
                  </a:lnTo>
                  <a:lnTo>
                    <a:pt x="206184" y="7366"/>
                  </a:lnTo>
                  <a:cubicBezTo>
                    <a:pt x="208471" y="9652"/>
                    <a:pt x="210121" y="12509"/>
                    <a:pt x="211265" y="15621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43086CA-4297-9D0B-A160-71EAF682710A}"/>
                </a:ext>
              </a:extLst>
            </p:cNvPr>
            <p:cNvSpPr/>
            <p:nvPr/>
          </p:nvSpPr>
          <p:spPr>
            <a:xfrm>
              <a:off x="3448875" y="6158610"/>
              <a:ext cx="450850" cy="628650"/>
            </a:xfrm>
            <a:custGeom>
              <a:avLst/>
              <a:gdLst>
                <a:gd name="connsiteX0" fmla="*/ 387350 w 450850"/>
                <a:gd name="connsiteY0" fmla="*/ 38100 h 628650"/>
                <a:gd name="connsiteX1" fmla="*/ 450850 w 450850"/>
                <a:gd name="connsiteY1" fmla="*/ 0 h 628650"/>
                <a:gd name="connsiteX2" fmla="*/ 445262 w 450850"/>
                <a:gd name="connsiteY2" fmla="*/ 13081 h 628650"/>
                <a:gd name="connsiteX3" fmla="*/ 356108 w 450850"/>
                <a:gd name="connsiteY3" fmla="*/ 148908 h 628650"/>
                <a:gd name="connsiteX4" fmla="*/ 304800 w 450850"/>
                <a:gd name="connsiteY4" fmla="*/ 203200 h 628650"/>
                <a:gd name="connsiteX5" fmla="*/ 251460 w 450850"/>
                <a:gd name="connsiteY5" fmla="*/ 264541 h 628650"/>
                <a:gd name="connsiteX6" fmla="*/ 117729 w 450850"/>
                <a:gd name="connsiteY6" fmla="*/ 444119 h 628650"/>
                <a:gd name="connsiteX7" fmla="*/ 79502 w 450850"/>
                <a:gd name="connsiteY7" fmla="*/ 504444 h 628650"/>
                <a:gd name="connsiteX8" fmla="*/ 45657 w 450850"/>
                <a:gd name="connsiteY8" fmla="*/ 579945 h 628650"/>
                <a:gd name="connsiteX9" fmla="*/ 31750 w 450850"/>
                <a:gd name="connsiteY9" fmla="*/ 628650 h 628650"/>
                <a:gd name="connsiteX10" fmla="*/ 0 w 450850"/>
                <a:gd name="connsiteY10" fmla="*/ 609600 h 628650"/>
                <a:gd name="connsiteX11" fmla="*/ 25654 w 450850"/>
                <a:gd name="connsiteY11" fmla="*/ 477012 h 628650"/>
                <a:gd name="connsiteX12" fmla="*/ 76771 w 450850"/>
                <a:gd name="connsiteY12" fmla="*/ 359982 h 628650"/>
                <a:gd name="connsiteX13" fmla="*/ 101155 w 450850"/>
                <a:gd name="connsiteY13" fmla="*/ 326708 h 628650"/>
                <a:gd name="connsiteX14" fmla="*/ 115189 w 450850"/>
                <a:gd name="connsiteY14" fmla="*/ 308801 h 628650"/>
                <a:gd name="connsiteX15" fmla="*/ 203136 w 450850"/>
                <a:gd name="connsiteY15" fmla="*/ 203264 h 628650"/>
                <a:gd name="connsiteX16" fmla="*/ 252349 w 450850"/>
                <a:gd name="connsiteY16" fmla="*/ 147892 h 628650"/>
                <a:gd name="connsiteX17" fmla="*/ 371920 w 450850"/>
                <a:gd name="connsiteY17" fmla="*/ 47625 h 628650"/>
                <a:gd name="connsiteX18" fmla="*/ 387350 w 450850"/>
                <a:gd name="connsiteY18" fmla="*/ 3810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0850" h="628650">
                  <a:moveTo>
                    <a:pt x="387350" y="38100"/>
                  </a:moveTo>
                  <a:lnTo>
                    <a:pt x="450850" y="0"/>
                  </a:lnTo>
                  <a:lnTo>
                    <a:pt x="445262" y="13081"/>
                  </a:lnTo>
                  <a:cubicBezTo>
                    <a:pt x="423735" y="63246"/>
                    <a:pt x="393573" y="109220"/>
                    <a:pt x="356108" y="148908"/>
                  </a:cubicBezTo>
                  <a:lnTo>
                    <a:pt x="304800" y="203200"/>
                  </a:lnTo>
                  <a:lnTo>
                    <a:pt x="251460" y="264541"/>
                  </a:lnTo>
                  <a:cubicBezTo>
                    <a:pt x="202438" y="320929"/>
                    <a:pt x="157671" y="381000"/>
                    <a:pt x="117729" y="444119"/>
                  </a:cubicBezTo>
                  <a:lnTo>
                    <a:pt x="79502" y="504444"/>
                  </a:lnTo>
                  <a:cubicBezTo>
                    <a:pt x="64643" y="527876"/>
                    <a:pt x="53277" y="553276"/>
                    <a:pt x="45657" y="579945"/>
                  </a:cubicBezTo>
                  <a:lnTo>
                    <a:pt x="31750" y="628650"/>
                  </a:lnTo>
                  <a:lnTo>
                    <a:pt x="0" y="609600"/>
                  </a:lnTo>
                  <a:lnTo>
                    <a:pt x="25654" y="477012"/>
                  </a:lnTo>
                  <a:cubicBezTo>
                    <a:pt x="33846" y="434721"/>
                    <a:pt x="51308" y="394716"/>
                    <a:pt x="76771" y="359982"/>
                  </a:cubicBezTo>
                  <a:lnTo>
                    <a:pt x="101155" y="326708"/>
                  </a:lnTo>
                  <a:cubicBezTo>
                    <a:pt x="105664" y="320611"/>
                    <a:pt x="110299" y="314579"/>
                    <a:pt x="115189" y="308801"/>
                  </a:cubicBezTo>
                  <a:lnTo>
                    <a:pt x="203136" y="203264"/>
                  </a:lnTo>
                  <a:lnTo>
                    <a:pt x="252349" y="147892"/>
                  </a:lnTo>
                  <a:cubicBezTo>
                    <a:pt x="287084" y="108839"/>
                    <a:pt x="327342" y="75057"/>
                    <a:pt x="371920" y="47625"/>
                  </a:cubicBezTo>
                  <a:lnTo>
                    <a:pt x="387350" y="3810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2F33922-38CC-43E9-172C-8DA68D6121CA}"/>
                </a:ext>
              </a:extLst>
            </p:cNvPr>
            <p:cNvSpPr/>
            <p:nvPr/>
          </p:nvSpPr>
          <p:spPr>
            <a:xfrm>
              <a:off x="3950525" y="6120510"/>
              <a:ext cx="184150" cy="171450"/>
            </a:xfrm>
            <a:custGeom>
              <a:avLst/>
              <a:gdLst>
                <a:gd name="connsiteX0" fmla="*/ 0 w 184150"/>
                <a:gd name="connsiteY0" fmla="*/ 19050 h 171450"/>
                <a:gd name="connsiteX1" fmla="*/ 0 w 184150"/>
                <a:gd name="connsiteY1" fmla="*/ 19050 h 171450"/>
                <a:gd name="connsiteX2" fmla="*/ 8065 w 184150"/>
                <a:gd name="connsiteY2" fmla="*/ 147130 h 171450"/>
                <a:gd name="connsiteX3" fmla="*/ 6350 w 184150"/>
                <a:gd name="connsiteY3" fmla="*/ 171450 h 171450"/>
                <a:gd name="connsiteX4" fmla="*/ 89535 w 184150"/>
                <a:gd name="connsiteY4" fmla="*/ 84074 h 171450"/>
                <a:gd name="connsiteX5" fmla="*/ 184150 w 184150"/>
                <a:gd name="connsiteY5" fmla="*/ 0 h 171450"/>
                <a:gd name="connsiteX6" fmla="*/ 184150 w 184150"/>
                <a:gd name="connsiteY6" fmla="*/ 0 h 171450"/>
                <a:gd name="connsiteX7" fmla="*/ 139128 w 184150"/>
                <a:gd name="connsiteY7" fmla="*/ 17526 h 171450"/>
                <a:gd name="connsiteX8" fmla="*/ 0 w 184150"/>
                <a:gd name="connsiteY8" fmla="*/ 19050 h 171450"/>
                <a:gd name="connsiteX9" fmla="*/ 0 w 184150"/>
                <a:gd name="connsiteY9" fmla="*/ 190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150" h="171450">
                  <a:moveTo>
                    <a:pt x="0" y="19050"/>
                  </a:moveTo>
                  <a:lnTo>
                    <a:pt x="0" y="19050"/>
                  </a:lnTo>
                  <a:cubicBezTo>
                    <a:pt x="8446" y="61214"/>
                    <a:pt x="11176" y="104267"/>
                    <a:pt x="8065" y="147130"/>
                  </a:cubicBezTo>
                  <a:lnTo>
                    <a:pt x="6350" y="171450"/>
                  </a:lnTo>
                  <a:lnTo>
                    <a:pt x="89535" y="84074"/>
                  </a:lnTo>
                  <a:cubicBezTo>
                    <a:pt x="118682" y="53467"/>
                    <a:pt x="150304" y="25336"/>
                    <a:pt x="184150" y="0"/>
                  </a:cubicBezTo>
                  <a:lnTo>
                    <a:pt x="184150" y="0"/>
                  </a:lnTo>
                  <a:lnTo>
                    <a:pt x="139128" y="17526"/>
                  </a:lnTo>
                  <a:cubicBezTo>
                    <a:pt x="94488" y="34861"/>
                    <a:pt x="45085" y="35433"/>
                    <a:pt x="0" y="19050"/>
                  </a:cubicBezTo>
                  <a:lnTo>
                    <a:pt x="0" y="1905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01353CF-45F4-4676-511C-F39049C6F372}"/>
                </a:ext>
              </a:extLst>
            </p:cNvPr>
            <p:cNvSpPr/>
            <p:nvPr/>
          </p:nvSpPr>
          <p:spPr>
            <a:xfrm>
              <a:off x="3474275" y="6255892"/>
              <a:ext cx="488886" cy="569467"/>
            </a:xfrm>
            <a:custGeom>
              <a:avLst/>
              <a:gdLst>
                <a:gd name="connsiteX0" fmla="*/ 488886 w 488886"/>
                <a:gd name="connsiteY0" fmla="*/ 29528 h 569467"/>
                <a:gd name="connsiteX1" fmla="*/ 127000 w 488886"/>
                <a:gd name="connsiteY1" fmla="*/ 461518 h 569467"/>
                <a:gd name="connsiteX2" fmla="*/ 38100 w 488886"/>
                <a:gd name="connsiteY2" fmla="*/ 569468 h 569467"/>
                <a:gd name="connsiteX3" fmla="*/ 0 w 488886"/>
                <a:gd name="connsiteY3" fmla="*/ 556768 h 569467"/>
                <a:gd name="connsiteX4" fmla="*/ 222250 w 488886"/>
                <a:gd name="connsiteY4" fmla="*/ 315468 h 569467"/>
                <a:gd name="connsiteX5" fmla="*/ 393700 w 488886"/>
                <a:gd name="connsiteY5" fmla="*/ 112268 h 569467"/>
                <a:gd name="connsiteX6" fmla="*/ 485077 w 488886"/>
                <a:gd name="connsiteY6" fmla="*/ 0 h 56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86" h="569467">
                  <a:moveTo>
                    <a:pt x="488886" y="29528"/>
                  </a:moveTo>
                  <a:lnTo>
                    <a:pt x="127000" y="461518"/>
                  </a:lnTo>
                  <a:lnTo>
                    <a:pt x="38100" y="569468"/>
                  </a:lnTo>
                  <a:lnTo>
                    <a:pt x="0" y="556768"/>
                  </a:lnTo>
                  <a:lnTo>
                    <a:pt x="222250" y="315468"/>
                  </a:lnTo>
                  <a:lnTo>
                    <a:pt x="393700" y="112268"/>
                  </a:lnTo>
                  <a:lnTo>
                    <a:pt x="485077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E006ADA-9DBA-F576-EA6E-59208903F62F}"/>
                </a:ext>
              </a:extLst>
            </p:cNvPr>
            <p:cNvSpPr/>
            <p:nvPr/>
          </p:nvSpPr>
          <p:spPr>
            <a:xfrm>
              <a:off x="3556825" y="4653660"/>
              <a:ext cx="571563" cy="323913"/>
            </a:xfrm>
            <a:custGeom>
              <a:avLst/>
              <a:gdLst>
                <a:gd name="connsiteX0" fmla="*/ 0 w 571563"/>
                <a:gd name="connsiteY0" fmla="*/ 0 h 323913"/>
                <a:gd name="connsiteX1" fmla="*/ 225298 w 571563"/>
                <a:gd name="connsiteY1" fmla="*/ 108141 h 323913"/>
                <a:gd name="connsiteX2" fmla="*/ 402336 w 571563"/>
                <a:gd name="connsiteY2" fmla="*/ 209677 h 323913"/>
                <a:gd name="connsiteX3" fmla="*/ 571564 w 571563"/>
                <a:gd name="connsiteY3" fmla="*/ 323914 h 323913"/>
                <a:gd name="connsiteX4" fmla="*/ 461201 w 571563"/>
                <a:gd name="connsiteY4" fmla="*/ 228092 h 323913"/>
                <a:gd name="connsiteX5" fmla="*/ 171514 w 571563"/>
                <a:gd name="connsiteY5" fmla="*/ 44514 h 323913"/>
                <a:gd name="connsiteX6" fmla="*/ 171514 w 571563"/>
                <a:gd name="connsiteY6" fmla="*/ 44514 h 323913"/>
                <a:gd name="connsiteX7" fmla="*/ 0 w 571563"/>
                <a:gd name="connsiteY7" fmla="*/ 0 h 3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63" h="323913">
                  <a:moveTo>
                    <a:pt x="0" y="0"/>
                  </a:moveTo>
                  <a:lnTo>
                    <a:pt x="225298" y="108141"/>
                  </a:lnTo>
                  <a:cubicBezTo>
                    <a:pt x="286703" y="137605"/>
                    <a:pt x="345884" y="171514"/>
                    <a:pt x="402336" y="209677"/>
                  </a:cubicBezTo>
                  <a:lnTo>
                    <a:pt x="571564" y="323914"/>
                  </a:lnTo>
                  <a:lnTo>
                    <a:pt x="461201" y="228092"/>
                  </a:lnTo>
                  <a:cubicBezTo>
                    <a:pt x="374396" y="152717"/>
                    <a:pt x="276733" y="90805"/>
                    <a:pt x="171514" y="44514"/>
                  </a:cubicBezTo>
                  <a:lnTo>
                    <a:pt x="171514" y="445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E364E42-AA1D-F561-4934-DAD579EE7077}"/>
                </a:ext>
              </a:extLst>
            </p:cNvPr>
            <p:cNvSpPr/>
            <p:nvPr/>
          </p:nvSpPr>
          <p:spPr>
            <a:xfrm>
              <a:off x="3569525" y="5155310"/>
              <a:ext cx="641286" cy="413063"/>
            </a:xfrm>
            <a:custGeom>
              <a:avLst/>
              <a:gdLst>
                <a:gd name="connsiteX0" fmla="*/ 0 w 641286"/>
                <a:gd name="connsiteY0" fmla="*/ 0 h 413063"/>
                <a:gd name="connsiteX1" fmla="*/ 229426 w 641286"/>
                <a:gd name="connsiteY1" fmla="*/ 104966 h 413063"/>
                <a:gd name="connsiteX2" fmla="*/ 529971 w 641286"/>
                <a:gd name="connsiteY2" fmla="*/ 208407 h 413063"/>
                <a:gd name="connsiteX3" fmla="*/ 641286 w 641286"/>
                <a:gd name="connsiteY3" fmla="*/ 234886 h 413063"/>
                <a:gd name="connsiteX4" fmla="*/ 531241 w 641286"/>
                <a:gd name="connsiteY4" fmla="*/ 316230 h 413063"/>
                <a:gd name="connsiteX5" fmla="*/ 466344 w 641286"/>
                <a:gd name="connsiteY5" fmla="*/ 367284 h 413063"/>
                <a:gd name="connsiteX6" fmla="*/ 406336 w 641286"/>
                <a:gd name="connsiteY6" fmla="*/ 412686 h 413063"/>
                <a:gd name="connsiteX7" fmla="*/ 359410 w 641286"/>
                <a:gd name="connsiteY7" fmla="*/ 371856 h 413063"/>
                <a:gd name="connsiteX8" fmla="*/ 7239 w 641286"/>
                <a:gd name="connsiteY8" fmla="*/ 9461 h 413063"/>
                <a:gd name="connsiteX9" fmla="*/ 0 w 641286"/>
                <a:gd name="connsiteY9" fmla="*/ 0 h 41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286" h="413063">
                  <a:moveTo>
                    <a:pt x="0" y="0"/>
                  </a:moveTo>
                  <a:lnTo>
                    <a:pt x="229426" y="104966"/>
                  </a:lnTo>
                  <a:cubicBezTo>
                    <a:pt x="326009" y="149161"/>
                    <a:pt x="426657" y="183833"/>
                    <a:pt x="529971" y="208407"/>
                  </a:cubicBezTo>
                  <a:lnTo>
                    <a:pt x="641286" y="234886"/>
                  </a:lnTo>
                  <a:lnTo>
                    <a:pt x="531241" y="316230"/>
                  </a:lnTo>
                  <a:cubicBezTo>
                    <a:pt x="509079" y="332613"/>
                    <a:pt x="487490" y="349631"/>
                    <a:pt x="466344" y="367284"/>
                  </a:cubicBezTo>
                  <a:cubicBezTo>
                    <a:pt x="440372" y="388938"/>
                    <a:pt x="406336" y="416623"/>
                    <a:pt x="406336" y="412686"/>
                  </a:cubicBezTo>
                  <a:cubicBezTo>
                    <a:pt x="406336" y="410845"/>
                    <a:pt x="387033" y="394398"/>
                    <a:pt x="359410" y="371856"/>
                  </a:cubicBezTo>
                  <a:cubicBezTo>
                    <a:pt x="228600" y="264922"/>
                    <a:pt x="110490" y="143256"/>
                    <a:pt x="7239" y="94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9E6B8DB-2C5C-B31C-88CC-85A86AC97F74}"/>
                </a:ext>
              </a:extLst>
            </p:cNvPr>
            <p:cNvSpPr/>
            <p:nvPr/>
          </p:nvSpPr>
          <p:spPr>
            <a:xfrm>
              <a:off x="3696525" y="5072760"/>
              <a:ext cx="609091" cy="196850"/>
            </a:xfrm>
            <a:custGeom>
              <a:avLst/>
              <a:gdLst>
                <a:gd name="connsiteX0" fmla="*/ 0 w 609091"/>
                <a:gd name="connsiteY0" fmla="*/ 0 h 196850"/>
                <a:gd name="connsiteX1" fmla="*/ 329311 w 609091"/>
                <a:gd name="connsiteY1" fmla="*/ 33465 h 196850"/>
                <a:gd name="connsiteX2" fmla="*/ 420179 w 609091"/>
                <a:gd name="connsiteY2" fmla="*/ 38100 h 196850"/>
                <a:gd name="connsiteX3" fmla="*/ 560134 w 609091"/>
                <a:gd name="connsiteY3" fmla="*/ 38100 h 196850"/>
                <a:gd name="connsiteX4" fmla="*/ 601154 w 609091"/>
                <a:gd name="connsiteY4" fmla="*/ 55055 h 196850"/>
                <a:gd name="connsiteX5" fmla="*/ 601154 w 609091"/>
                <a:gd name="connsiteY5" fmla="*/ 55055 h 196850"/>
                <a:gd name="connsiteX6" fmla="*/ 599250 w 609091"/>
                <a:gd name="connsiteY6" fmla="*/ 95186 h 196850"/>
                <a:gd name="connsiteX7" fmla="*/ 542290 w 609091"/>
                <a:gd name="connsiteY7" fmla="*/ 142240 h 196850"/>
                <a:gd name="connsiteX8" fmla="*/ 390461 w 609091"/>
                <a:gd name="connsiteY8" fmla="*/ 196850 h 196850"/>
                <a:gd name="connsiteX9" fmla="*/ 383286 w 609091"/>
                <a:gd name="connsiteY9" fmla="*/ 196850 h 196850"/>
                <a:gd name="connsiteX10" fmla="*/ 284480 w 609091"/>
                <a:gd name="connsiteY10" fmla="*/ 169609 h 196850"/>
                <a:gd name="connsiteX11" fmla="*/ 0 w 609091"/>
                <a:gd name="connsiteY11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9091" h="196850">
                  <a:moveTo>
                    <a:pt x="0" y="0"/>
                  </a:moveTo>
                  <a:lnTo>
                    <a:pt x="329311" y="33465"/>
                  </a:lnTo>
                  <a:cubicBezTo>
                    <a:pt x="359537" y="36513"/>
                    <a:pt x="389827" y="38100"/>
                    <a:pt x="420179" y="38100"/>
                  </a:cubicBezTo>
                  <a:lnTo>
                    <a:pt x="560134" y="38100"/>
                  </a:lnTo>
                  <a:cubicBezTo>
                    <a:pt x="575501" y="38100"/>
                    <a:pt x="590233" y="44196"/>
                    <a:pt x="601154" y="55055"/>
                  </a:cubicBezTo>
                  <a:lnTo>
                    <a:pt x="601154" y="55055"/>
                  </a:lnTo>
                  <a:cubicBezTo>
                    <a:pt x="612458" y="66358"/>
                    <a:pt x="611569" y="85027"/>
                    <a:pt x="599250" y="95186"/>
                  </a:cubicBezTo>
                  <a:lnTo>
                    <a:pt x="542290" y="142240"/>
                  </a:lnTo>
                  <a:cubicBezTo>
                    <a:pt x="499554" y="177546"/>
                    <a:pt x="445897" y="196850"/>
                    <a:pt x="390461" y="196850"/>
                  </a:cubicBezTo>
                  <a:lnTo>
                    <a:pt x="383286" y="196850"/>
                  </a:lnTo>
                  <a:cubicBezTo>
                    <a:pt x="348488" y="196850"/>
                    <a:pt x="314389" y="187452"/>
                    <a:pt x="284480" y="1696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8BAAA4D-0E8C-8A14-7425-1C409717753D}"/>
                </a:ext>
              </a:extLst>
            </p:cNvPr>
            <p:cNvSpPr/>
            <p:nvPr/>
          </p:nvSpPr>
          <p:spPr>
            <a:xfrm>
              <a:off x="6027039" y="5060124"/>
              <a:ext cx="205496" cy="1803400"/>
            </a:xfrm>
            <a:custGeom>
              <a:avLst/>
              <a:gdLst>
                <a:gd name="connsiteX0" fmla="*/ 44450 w 205496"/>
                <a:gd name="connsiteY0" fmla="*/ 236791 h 1803400"/>
                <a:gd name="connsiteX1" fmla="*/ 81788 w 205496"/>
                <a:gd name="connsiteY1" fmla="*/ 352108 h 1803400"/>
                <a:gd name="connsiteX2" fmla="*/ 104203 w 205496"/>
                <a:gd name="connsiteY2" fmla="*/ 436372 h 1803400"/>
                <a:gd name="connsiteX3" fmla="*/ 127317 w 205496"/>
                <a:gd name="connsiteY3" fmla="*/ 546608 h 1803400"/>
                <a:gd name="connsiteX4" fmla="*/ 167322 w 205496"/>
                <a:gd name="connsiteY4" fmla="*/ 1033145 h 1803400"/>
                <a:gd name="connsiteX5" fmla="*/ 165100 w 205496"/>
                <a:gd name="connsiteY5" fmla="*/ 1085850 h 1803400"/>
                <a:gd name="connsiteX6" fmla="*/ 139700 w 205496"/>
                <a:gd name="connsiteY6" fmla="*/ 1600200 h 1803400"/>
                <a:gd name="connsiteX7" fmla="*/ 133350 w 205496"/>
                <a:gd name="connsiteY7" fmla="*/ 1803400 h 1803400"/>
                <a:gd name="connsiteX8" fmla="*/ 177800 w 205496"/>
                <a:gd name="connsiteY8" fmla="*/ 1803400 h 1803400"/>
                <a:gd name="connsiteX9" fmla="*/ 190500 w 205496"/>
                <a:gd name="connsiteY9" fmla="*/ 1352550 h 1803400"/>
                <a:gd name="connsiteX10" fmla="*/ 203962 w 205496"/>
                <a:gd name="connsiteY10" fmla="*/ 1007237 h 1803400"/>
                <a:gd name="connsiteX11" fmla="*/ 194627 w 205496"/>
                <a:gd name="connsiteY11" fmla="*/ 720661 h 1803400"/>
                <a:gd name="connsiteX12" fmla="*/ 178498 w 205496"/>
                <a:gd name="connsiteY12" fmla="*/ 566420 h 1803400"/>
                <a:gd name="connsiteX13" fmla="*/ 115316 w 205496"/>
                <a:gd name="connsiteY13" fmla="*/ 319215 h 1803400"/>
                <a:gd name="connsiteX14" fmla="*/ 115316 w 205496"/>
                <a:gd name="connsiteY14" fmla="*/ 319215 h 1803400"/>
                <a:gd name="connsiteX15" fmla="*/ 25400 w 205496"/>
                <a:gd name="connsiteY15" fmla="*/ 0 h 1803400"/>
                <a:gd name="connsiteX16" fmla="*/ 25400 w 205496"/>
                <a:gd name="connsiteY16" fmla="*/ 0 h 1803400"/>
                <a:gd name="connsiteX17" fmla="*/ 0 w 205496"/>
                <a:gd name="connsiteY17" fmla="*/ 63500 h 1803400"/>
                <a:gd name="connsiteX18" fmla="*/ 11938 w 205496"/>
                <a:gd name="connsiteY18" fmla="*/ 117221 h 1803400"/>
                <a:gd name="connsiteX19" fmla="*/ 44450 w 205496"/>
                <a:gd name="connsiteY19" fmla="*/ 236791 h 180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496" h="1803400">
                  <a:moveTo>
                    <a:pt x="44450" y="236791"/>
                  </a:moveTo>
                  <a:lnTo>
                    <a:pt x="81788" y="352108"/>
                  </a:lnTo>
                  <a:cubicBezTo>
                    <a:pt x="90741" y="379794"/>
                    <a:pt x="98234" y="407924"/>
                    <a:pt x="104203" y="436372"/>
                  </a:cubicBezTo>
                  <a:lnTo>
                    <a:pt x="127317" y="546608"/>
                  </a:lnTo>
                  <a:cubicBezTo>
                    <a:pt x="160845" y="706501"/>
                    <a:pt x="174308" y="869886"/>
                    <a:pt x="167322" y="1033145"/>
                  </a:cubicBezTo>
                  <a:lnTo>
                    <a:pt x="165100" y="1085850"/>
                  </a:lnTo>
                  <a:lnTo>
                    <a:pt x="139700" y="1600200"/>
                  </a:lnTo>
                  <a:lnTo>
                    <a:pt x="133350" y="1803400"/>
                  </a:lnTo>
                  <a:lnTo>
                    <a:pt x="177800" y="1803400"/>
                  </a:lnTo>
                  <a:lnTo>
                    <a:pt x="190500" y="1352550"/>
                  </a:lnTo>
                  <a:lnTo>
                    <a:pt x="203962" y="1007237"/>
                  </a:lnTo>
                  <a:cubicBezTo>
                    <a:pt x="207708" y="911606"/>
                    <a:pt x="204597" y="815848"/>
                    <a:pt x="194627" y="720661"/>
                  </a:cubicBezTo>
                  <a:lnTo>
                    <a:pt x="178498" y="566420"/>
                  </a:lnTo>
                  <a:cubicBezTo>
                    <a:pt x="169608" y="481394"/>
                    <a:pt x="148336" y="398082"/>
                    <a:pt x="115316" y="319215"/>
                  </a:cubicBezTo>
                  <a:lnTo>
                    <a:pt x="115316" y="319215"/>
                  </a:lnTo>
                  <a:cubicBezTo>
                    <a:pt x="72453" y="216853"/>
                    <a:pt x="42291" y="109665"/>
                    <a:pt x="25400" y="0"/>
                  </a:cubicBezTo>
                  <a:lnTo>
                    <a:pt x="25400" y="0"/>
                  </a:lnTo>
                  <a:lnTo>
                    <a:pt x="0" y="63500"/>
                  </a:lnTo>
                  <a:lnTo>
                    <a:pt x="11938" y="117221"/>
                  </a:lnTo>
                  <a:cubicBezTo>
                    <a:pt x="20891" y="157543"/>
                    <a:pt x="31750" y="197422"/>
                    <a:pt x="44450" y="23679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447A933-A069-3F2B-9576-564421710CA1}"/>
                </a:ext>
              </a:extLst>
            </p:cNvPr>
            <p:cNvSpPr/>
            <p:nvPr/>
          </p:nvSpPr>
          <p:spPr>
            <a:xfrm>
              <a:off x="4471289" y="5777674"/>
              <a:ext cx="558736" cy="400050"/>
            </a:xfrm>
            <a:custGeom>
              <a:avLst/>
              <a:gdLst>
                <a:gd name="connsiteX0" fmla="*/ 11874 w 558736"/>
                <a:gd name="connsiteY0" fmla="*/ 118809 h 400050"/>
                <a:gd name="connsiteX1" fmla="*/ 14160 w 558736"/>
                <a:gd name="connsiteY1" fmla="*/ 134938 h 400050"/>
                <a:gd name="connsiteX2" fmla="*/ 30797 w 558736"/>
                <a:gd name="connsiteY2" fmla="*/ 223774 h 400050"/>
                <a:gd name="connsiteX3" fmla="*/ 34353 w 558736"/>
                <a:gd name="connsiteY3" fmla="*/ 232601 h 400050"/>
                <a:gd name="connsiteX4" fmla="*/ 34353 w 558736"/>
                <a:gd name="connsiteY4" fmla="*/ 232601 h 400050"/>
                <a:gd name="connsiteX5" fmla="*/ 62293 w 558736"/>
                <a:gd name="connsiteY5" fmla="*/ 249618 h 400050"/>
                <a:gd name="connsiteX6" fmla="*/ 70421 w 558736"/>
                <a:gd name="connsiteY6" fmla="*/ 250508 h 400050"/>
                <a:gd name="connsiteX7" fmla="*/ 130111 w 558736"/>
                <a:gd name="connsiteY7" fmla="*/ 266700 h 400050"/>
                <a:gd name="connsiteX8" fmla="*/ 158686 w 558736"/>
                <a:gd name="connsiteY8" fmla="*/ 279400 h 400050"/>
                <a:gd name="connsiteX9" fmla="*/ 495236 w 558736"/>
                <a:gd name="connsiteY9" fmla="*/ 400050 h 400050"/>
                <a:gd name="connsiteX10" fmla="*/ 558736 w 558736"/>
                <a:gd name="connsiteY10" fmla="*/ 400050 h 400050"/>
                <a:gd name="connsiteX11" fmla="*/ 393636 w 558736"/>
                <a:gd name="connsiteY11" fmla="*/ 342900 h 400050"/>
                <a:gd name="connsiteX12" fmla="*/ 234886 w 558736"/>
                <a:gd name="connsiteY12" fmla="*/ 285750 h 400050"/>
                <a:gd name="connsiteX13" fmla="*/ 176720 w 558736"/>
                <a:gd name="connsiteY13" fmla="*/ 269113 h 400050"/>
                <a:gd name="connsiteX14" fmla="*/ 160274 w 558736"/>
                <a:gd name="connsiteY14" fmla="*/ 231775 h 400050"/>
                <a:gd name="connsiteX15" fmla="*/ 190436 w 558736"/>
                <a:gd name="connsiteY15" fmla="*/ 171450 h 400050"/>
                <a:gd name="connsiteX16" fmla="*/ 123444 w 558736"/>
                <a:gd name="connsiteY16" fmla="*/ 186944 h 400050"/>
                <a:gd name="connsiteX17" fmla="*/ 92202 w 558736"/>
                <a:gd name="connsiteY17" fmla="*/ 187897 h 400050"/>
                <a:gd name="connsiteX18" fmla="*/ 84582 w 558736"/>
                <a:gd name="connsiteY18" fmla="*/ 186627 h 400050"/>
                <a:gd name="connsiteX19" fmla="*/ 63754 w 558736"/>
                <a:gd name="connsiteY19" fmla="*/ 170497 h 400050"/>
                <a:gd name="connsiteX20" fmla="*/ 49149 w 558736"/>
                <a:gd name="connsiteY20" fmla="*/ 137604 h 400050"/>
                <a:gd name="connsiteX21" fmla="*/ 40640 w 558736"/>
                <a:gd name="connsiteY21" fmla="*/ 116078 h 400050"/>
                <a:gd name="connsiteX22" fmla="*/ 0 w 558736"/>
                <a:gd name="connsiteY22" fmla="*/ 0 h 400050"/>
                <a:gd name="connsiteX23" fmla="*/ 11874 w 558736"/>
                <a:gd name="connsiteY23" fmla="*/ 118809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8736" h="400050">
                  <a:moveTo>
                    <a:pt x="11874" y="118809"/>
                  </a:moveTo>
                  <a:cubicBezTo>
                    <a:pt x="12446" y="124206"/>
                    <a:pt x="13208" y="129604"/>
                    <a:pt x="14160" y="134938"/>
                  </a:cubicBezTo>
                  <a:lnTo>
                    <a:pt x="30797" y="223774"/>
                  </a:lnTo>
                  <a:cubicBezTo>
                    <a:pt x="31369" y="226949"/>
                    <a:pt x="32639" y="229934"/>
                    <a:pt x="34353" y="232601"/>
                  </a:cubicBezTo>
                  <a:lnTo>
                    <a:pt x="34353" y="232601"/>
                  </a:lnTo>
                  <a:cubicBezTo>
                    <a:pt x="40703" y="242126"/>
                    <a:pt x="50927" y="248348"/>
                    <a:pt x="62293" y="249618"/>
                  </a:cubicBezTo>
                  <a:lnTo>
                    <a:pt x="70421" y="250508"/>
                  </a:lnTo>
                  <a:cubicBezTo>
                    <a:pt x="90995" y="252793"/>
                    <a:pt x="111189" y="258254"/>
                    <a:pt x="130111" y="266700"/>
                  </a:cubicBezTo>
                  <a:lnTo>
                    <a:pt x="158686" y="279400"/>
                  </a:lnTo>
                  <a:lnTo>
                    <a:pt x="495236" y="400050"/>
                  </a:lnTo>
                  <a:lnTo>
                    <a:pt x="558736" y="400050"/>
                  </a:lnTo>
                  <a:lnTo>
                    <a:pt x="393636" y="342900"/>
                  </a:lnTo>
                  <a:lnTo>
                    <a:pt x="234886" y="285750"/>
                  </a:lnTo>
                  <a:lnTo>
                    <a:pt x="176720" y="269113"/>
                  </a:lnTo>
                  <a:cubicBezTo>
                    <a:pt x="160782" y="264541"/>
                    <a:pt x="152845" y="246634"/>
                    <a:pt x="160274" y="231775"/>
                  </a:cubicBezTo>
                  <a:lnTo>
                    <a:pt x="190436" y="171450"/>
                  </a:lnTo>
                  <a:lnTo>
                    <a:pt x="123444" y="186944"/>
                  </a:lnTo>
                  <a:cubicBezTo>
                    <a:pt x="113157" y="189293"/>
                    <a:pt x="102552" y="189611"/>
                    <a:pt x="92202" y="187897"/>
                  </a:cubicBezTo>
                  <a:lnTo>
                    <a:pt x="84582" y="186627"/>
                  </a:lnTo>
                  <a:cubicBezTo>
                    <a:pt x="75374" y="185103"/>
                    <a:pt x="67564" y="179070"/>
                    <a:pt x="63754" y="170497"/>
                  </a:cubicBezTo>
                  <a:lnTo>
                    <a:pt x="49149" y="137604"/>
                  </a:lnTo>
                  <a:cubicBezTo>
                    <a:pt x="46038" y="130556"/>
                    <a:pt x="43180" y="123380"/>
                    <a:pt x="40640" y="116078"/>
                  </a:cubicBezTo>
                  <a:lnTo>
                    <a:pt x="0" y="0"/>
                  </a:lnTo>
                  <a:lnTo>
                    <a:pt x="11874" y="118809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B322148-BBA6-BF56-6E7E-E2F13C3765EE}"/>
                </a:ext>
              </a:extLst>
            </p:cNvPr>
            <p:cNvSpPr/>
            <p:nvPr/>
          </p:nvSpPr>
          <p:spPr>
            <a:xfrm>
              <a:off x="6515925" y="4679060"/>
              <a:ext cx="947092" cy="1365250"/>
            </a:xfrm>
            <a:custGeom>
              <a:avLst/>
              <a:gdLst>
                <a:gd name="connsiteX0" fmla="*/ 0 w 947092"/>
                <a:gd name="connsiteY0" fmla="*/ 38100 h 1365250"/>
                <a:gd name="connsiteX1" fmla="*/ 115951 w 947092"/>
                <a:gd name="connsiteY1" fmla="*/ 910019 h 1365250"/>
                <a:gd name="connsiteX2" fmla="*/ 146050 w 947092"/>
                <a:gd name="connsiteY2" fmla="*/ 1365250 h 1365250"/>
                <a:gd name="connsiteX3" fmla="*/ 146050 w 947092"/>
                <a:gd name="connsiteY3" fmla="*/ 1365250 h 1365250"/>
                <a:gd name="connsiteX4" fmla="*/ 825500 w 947092"/>
                <a:gd name="connsiteY4" fmla="*/ 1282700 h 1365250"/>
                <a:gd name="connsiteX5" fmla="*/ 901319 w 947092"/>
                <a:gd name="connsiteY5" fmla="*/ 816801 h 1365250"/>
                <a:gd name="connsiteX6" fmla="*/ 944118 w 947092"/>
                <a:gd name="connsiteY6" fmla="*/ 105982 h 1365250"/>
                <a:gd name="connsiteX7" fmla="*/ 939736 w 947092"/>
                <a:gd name="connsiteY7" fmla="*/ 0 h 1365250"/>
                <a:gd name="connsiteX8" fmla="*/ 914336 w 947092"/>
                <a:gd name="connsiteY8" fmla="*/ 0 h 1365250"/>
                <a:gd name="connsiteX9" fmla="*/ 907986 w 947092"/>
                <a:gd name="connsiteY9" fmla="*/ 203200 h 1365250"/>
                <a:gd name="connsiteX10" fmla="*/ 69786 w 947092"/>
                <a:gd name="connsiteY10" fmla="*/ 292100 h 1365250"/>
                <a:gd name="connsiteX11" fmla="*/ 25336 w 947092"/>
                <a:gd name="connsiteY11" fmla="*/ 31750 h 1365250"/>
                <a:gd name="connsiteX12" fmla="*/ 0 w 947092"/>
                <a:gd name="connsiteY12" fmla="*/ 38100 h 136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7092" h="1365250">
                  <a:moveTo>
                    <a:pt x="0" y="38100"/>
                  </a:moveTo>
                  <a:lnTo>
                    <a:pt x="115951" y="910019"/>
                  </a:lnTo>
                  <a:cubicBezTo>
                    <a:pt x="136017" y="1060895"/>
                    <a:pt x="146050" y="1212977"/>
                    <a:pt x="146050" y="1365250"/>
                  </a:cubicBezTo>
                  <a:lnTo>
                    <a:pt x="146050" y="1365250"/>
                  </a:lnTo>
                  <a:lnTo>
                    <a:pt x="825500" y="1282700"/>
                  </a:lnTo>
                  <a:lnTo>
                    <a:pt x="901319" y="816801"/>
                  </a:lnTo>
                  <a:cubicBezTo>
                    <a:pt x="939546" y="581914"/>
                    <a:pt x="953897" y="343726"/>
                    <a:pt x="944118" y="105982"/>
                  </a:cubicBezTo>
                  <a:lnTo>
                    <a:pt x="939736" y="0"/>
                  </a:lnTo>
                  <a:lnTo>
                    <a:pt x="914336" y="0"/>
                  </a:lnTo>
                  <a:lnTo>
                    <a:pt x="907986" y="203200"/>
                  </a:lnTo>
                  <a:lnTo>
                    <a:pt x="69786" y="292100"/>
                  </a:lnTo>
                  <a:lnTo>
                    <a:pt x="25336" y="3175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8A913E0-DEE7-753F-A7A8-ADF3A275F7C3}"/>
                </a:ext>
              </a:extLst>
            </p:cNvPr>
            <p:cNvSpPr/>
            <p:nvPr/>
          </p:nvSpPr>
          <p:spPr>
            <a:xfrm>
              <a:off x="6541325" y="4672831"/>
              <a:ext cx="787400" cy="37979"/>
            </a:xfrm>
            <a:custGeom>
              <a:avLst/>
              <a:gdLst>
                <a:gd name="connsiteX0" fmla="*/ 0 w 787400"/>
                <a:gd name="connsiteY0" fmla="*/ 37980 h 37979"/>
                <a:gd name="connsiteX1" fmla="*/ 233743 w 787400"/>
                <a:gd name="connsiteY1" fmla="*/ 1086 h 37979"/>
                <a:gd name="connsiteX2" fmla="*/ 248920 w 787400"/>
                <a:gd name="connsiteY2" fmla="*/ 7 h 37979"/>
                <a:gd name="connsiteX3" fmla="*/ 787400 w 787400"/>
                <a:gd name="connsiteY3" fmla="*/ 6293 h 37979"/>
                <a:gd name="connsiteX4" fmla="*/ 787400 w 787400"/>
                <a:gd name="connsiteY4" fmla="*/ 18993 h 37979"/>
                <a:gd name="connsiteX5" fmla="*/ 252857 w 787400"/>
                <a:gd name="connsiteY5" fmla="*/ 18993 h 37979"/>
                <a:gd name="connsiteX6" fmla="*/ 242506 w 787400"/>
                <a:gd name="connsiteY6" fmla="*/ 19374 h 37979"/>
                <a:gd name="connsiteX7" fmla="*/ 0 w 787400"/>
                <a:gd name="connsiteY7" fmla="*/ 37980 h 3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7400" h="37979">
                  <a:moveTo>
                    <a:pt x="0" y="37980"/>
                  </a:moveTo>
                  <a:lnTo>
                    <a:pt x="233743" y="1086"/>
                  </a:lnTo>
                  <a:cubicBezTo>
                    <a:pt x="238760" y="324"/>
                    <a:pt x="243840" y="-57"/>
                    <a:pt x="248920" y="7"/>
                  </a:cubicBezTo>
                  <a:lnTo>
                    <a:pt x="787400" y="6293"/>
                  </a:lnTo>
                  <a:lnTo>
                    <a:pt x="787400" y="18993"/>
                  </a:lnTo>
                  <a:lnTo>
                    <a:pt x="252857" y="18993"/>
                  </a:lnTo>
                  <a:cubicBezTo>
                    <a:pt x="249428" y="18993"/>
                    <a:pt x="245935" y="19120"/>
                    <a:pt x="242506" y="19374"/>
                  </a:cubicBezTo>
                  <a:lnTo>
                    <a:pt x="0" y="3798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DDE45A5-8362-EE9E-3BD3-7BEC316A1711}"/>
                </a:ext>
              </a:extLst>
            </p:cNvPr>
            <p:cNvSpPr/>
            <p:nvPr/>
          </p:nvSpPr>
          <p:spPr>
            <a:xfrm>
              <a:off x="6839775" y="3834510"/>
              <a:ext cx="190563" cy="838200"/>
            </a:xfrm>
            <a:custGeom>
              <a:avLst/>
              <a:gdLst>
                <a:gd name="connsiteX0" fmla="*/ 0 w 190563"/>
                <a:gd name="connsiteY0" fmla="*/ 107950 h 838200"/>
                <a:gd name="connsiteX1" fmla="*/ 19050 w 190563"/>
                <a:gd name="connsiteY1" fmla="*/ 400050 h 838200"/>
                <a:gd name="connsiteX2" fmla="*/ 63500 w 190563"/>
                <a:gd name="connsiteY2" fmla="*/ 806450 h 838200"/>
                <a:gd name="connsiteX3" fmla="*/ 69850 w 190563"/>
                <a:gd name="connsiteY3" fmla="*/ 838200 h 838200"/>
                <a:gd name="connsiteX4" fmla="*/ 76200 w 190563"/>
                <a:gd name="connsiteY4" fmla="*/ 571500 h 838200"/>
                <a:gd name="connsiteX5" fmla="*/ 88900 w 190563"/>
                <a:gd name="connsiteY5" fmla="*/ 476250 h 838200"/>
                <a:gd name="connsiteX6" fmla="*/ 115443 w 190563"/>
                <a:gd name="connsiteY6" fmla="*/ 661861 h 838200"/>
                <a:gd name="connsiteX7" fmla="*/ 148145 w 190563"/>
                <a:gd name="connsiteY7" fmla="*/ 822071 h 838200"/>
                <a:gd name="connsiteX8" fmla="*/ 152464 w 190563"/>
                <a:gd name="connsiteY8" fmla="*/ 838200 h 838200"/>
                <a:gd name="connsiteX9" fmla="*/ 190564 w 190563"/>
                <a:gd name="connsiteY9" fmla="*/ 800100 h 838200"/>
                <a:gd name="connsiteX10" fmla="*/ 171514 w 190563"/>
                <a:gd name="connsiteY10" fmla="*/ 660400 h 838200"/>
                <a:gd name="connsiteX11" fmla="*/ 114364 w 190563"/>
                <a:gd name="connsiteY11" fmla="*/ 387350 h 838200"/>
                <a:gd name="connsiteX12" fmla="*/ 98616 w 190563"/>
                <a:gd name="connsiteY12" fmla="*/ 289623 h 838200"/>
                <a:gd name="connsiteX13" fmla="*/ 75946 w 190563"/>
                <a:gd name="connsiteY13" fmla="*/ 90361 h 838200"/>
                <a:gd name="connsiteX14" fmla="*/ 69914 w 190563"/>
                <a:gd name="connsiteY14" fmla="*/ 0 h 838200"/>
                <a:gd name="connsiteX15" fmla="*/ 0 w 190563"/>
                <a:gd name="connsiteY15" fmla="*/ 10795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563" h="838200">
                  <a:moveTo>
                    <a:pt x="0" y="107950"/>
                  </a:moveTo>
                  <a:lnTo>
                    <a:pt x="19050" y="400050"/>
                  </a:lnTo>
                  <a:lnTo>
                    <a:pt x="63500" y="806450"/>
                  </a:lnTo>
                  <a:lnTo>
                    <a:pt x="69850" y="838200"/>
                  </a:lnTo>
                  <a:lnTo>
                    <a:pt x="76200" y="571500"/>
                  </a:lnTo>
                  <a:lnTo>
                    <a:pt x="88900" y="476250"/>
                  </a:lnTo>
                  <a:lnTo>
                    <a:pt x="115443" y="661861"/>
                  </a:lnTo>
                  <a:cubicBezTo>
                    <a:pt x="123127" y="715836"/>
                    <a:pt x="134048" y="769366"/>
                    <a:pt x="148145" y="822071"/>
                  </a:cubicBezTo>
                  <a:lnTo>
                    <a:pt x="152464" y="838200"/>
                  </a:lnTo>
                  <a:lnTo>
                    <a:pt x="190564" y="800100"/>
                  </a:lnTo>
                  <a:lnTo>
                    <a:pt x="171514" y="660400"/>
                  </a:lnTo>
                  <a:lnTo>
                    <a:pt x="114364" y="387350"/>
                  </a:lnTo>
                  <a:lnTo>
                    <a:pt x="98616" y="289623"/>
                  </a:lnTo>
                  <a:cubicBezTo>
                    <a:pt x="87947" y="223584"/>
                    <a:pt x="80391" y="157099"/>
                    <a:pt x="75946" y="90361"/>
                  </a:cubicBezTo>
                  <a:lnTo>
                    <a:pt x="69914" y="0"/>
                  </a:lnTo>
                  <a:lnTo>
                    <a:pt x="0" y="107950"/>
                  </a:ln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E525655-E187-CCBA-8931-ED0390448D9F}"/>
                </a:ext>
              </a:extLst>
            </p:cNvPr>
            <p:cNvSpPr/>
            <p:nvPr/>
          </p:nvSpPr>
          <p:spPr>
            <a:xfrm>
              <a:off x="7792275" y="3764660"/>
              <a:ext cx="101600" cy="723900"/>
            </a:xfrm>
            <a:custGeom>
              <a:avLst/>
              <a:gdLst>
                <a:gd name="connsiteX0" fmla="*/ 0 w 101600"/>
                <a:gd name="connsiteY0" fmla="*/ 679450 h 723900"/>
                <a:gd name="connsiteX1" fmla="*/ 25400 w 101600"/>
                <a:gd name="connsiteY1" fmla="*/ 374650 h 723900"/>
                <a:gd name="connsiteX2" fmla="*/ 44450 w 101600"/>
                <a:gd name="connsiteY2" fmla="*/ 0 h 723900"/>
                <a:gd name="connsiteX3" fmla="*/ 101600 w 101600"/>
                <a:gd name="connsiteY3" fmla="*/ 279400 h 723900"/>
                <a:gd name="connsiteX4" fmla="*/ 82550 w 101600"/>
                <a:gd name="connsiteY4" fmla="*/ 463550 h 723900"/>
                <a:gd name="connsiteX5" fmla="*/ 19050 w 101600"/>
                <a:gd name="connsiteY5" fmla="*/ 723900 h 723900"/>
                <a:gd name="connsiteX6" fmla="*/ 0 w 101600"/>
                <a:gd name="connsiteY6" fmla="*/ 6794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00" h="723900">
                  <a:moveTo>
                    <a:pt x="0" y="679450"/>
                  </a:moveTo>
                  <a:lnTo>
                    <a:pt x="25400" y="374650"/>
                  </a:lnTo>
                  <a:lnTo>
                    <a:pt x="44450" y="0"/>
                  </a:lnTo>
                  <a:cubicBezTo>
                    <a:pt x="44450" y="0"/>
                    <a:pt x="101600" y="273050"/>
                    <a:pt x="101600" y="279400"/>
                  </a:cubicBezTo>
                  <a:cubicBezTo>
                    <a:pt x="101600" y="285750"/>
                    <a:pt x="82550" y="463550"/>
                    <a:pt x="82550" y="463550"/>
                  </a:cubicBezTo>
                  <a:lnTo>
                    <a:pt x="19050" y="723900"/>
                  </a:lnTo>
                  <a:lnTo>
                    <a:pt x="0" y="67945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6D024CB-4234-663C-2264-1212C8C226CE}"/>
                </a:ext>
              </a:extLst>
            </p:cNvPr>
            <p:cNvSpPr/>
            <p:nvPr/>
          </p:nvSpPr>
          <p:spPr>
            <a:xfrm>
              <a:off x="7036625" y="2917817"/>
              <a:ext cx="1257109" cy="1177106"/>
            </a:xfrm>
            <a:custGeom>
              <a:avLst/>
              <a:gdLst>
                <a:gd name="connsiteX0" fmla="*/ 0 w 1257109"/>
                <a:gd name="connsiteY0" fmla="*/ 2293 h 1177106"/>
                <a:gd name="connsiteX1" fmla="*/ 196850 w 1257109"/>
                <a:gd name="connsiteY1" fmla="*/ 230893 h 1177106"/>
                <a:gd name="connsiteX2" fmla="*/ 114300 w 1257109"/>
                <a:gd name="connsiteY2" fmla="*/ 294393 h 1177106"/>
                <a:gd name="connsiteX3" fmla="*/ 136271 w 1257109"/>
                <a:gd name="connsiteY3" fmla="*/ 316364 h 1177106"/>
                <a:gd name="connsiteX4" fmla="*/ 164465 w 1257109"/>
                <a:gd name="connsiteY4" fmla="*/ 351797 h 1177106"/>
                <a:gd name="connsiteX5" fmla="*/ 184150 w 1257109"/>
                <a:gd name="connsiteY5" fmla="*/ 383293 h 1177106"/>
                <a:gd name="connsiteX6" fmla="*/ 175323 w 1257109"/>
                <a:gd name="connsiteY6" fmla="*/ 347987 h 1177106"/>
                <a:gd name="connsiteX7" fmla="*/ 162560 w 1257109"/>
                <a:gd name="connsiteY7" fmla="*/ 319158 h 1177106"/>
                <a:gd name="connsiteX8" fmla="*/ 160338 w 1257109"/>
                <a:gd name="connsiteY8" fmla="*/ 315793 h 1177106"/>
                <a:gd name="connsiteX9" fmla="*/ 166688 w 1257109"/>
                <a:gd name="connsiteY9" fmla="*/ 278899 h 1177106"/>
                <a:gd name="connsiteX10" fmla="*/ 166688 w 1257109"/>
                <a:gd name="connsiteY10" fmla="*/ 278899 h 1177106"/>
                <a:gd name="connsiteX11" fmla="*/ 234188 w 1257109"/>
                <a:gd name="connsiteY11" fmla="*/ 250959 h 1177106"/>
                <a:gd name="connsiteX12" fmla="*/ 241300 w 1257109"/>
                <a:gd name="connsiteY12" fmla="*/ 249943 h 1177106"/>
                <a:gd name="connsiteX13" fmla="*/ 208217 w 1257109"/>
                <a:gd name="connsiteY13" fmla="*/ 207462 h 1177106"/>
                <a:gd name="connsiteX14" fmla="*/ 183706 w 1257109"/>
                <a:gd name="connsiteY14" fmla="*/ 179712 h 1177106"/>
                <a:gd name="connsiteX15" fmla="*/ 124587 w 1257109"/>
                <a:gd name="connsiteY15" fmla="*/ 120593 h 1177106"/>
                <a:gd name="connsiteX16" fmla="*/ 72136 w 1257109"/>
                <a:gd name="connsiteY16" fmla="*/ 56649 h 1177106"/>
                <a:gd name="connsiteX17" fmla="*/ 57086 w 1257109"/>
                <a:gd name="connsiteY17" fmla="*/ 34106 h 1177106"/>
                <a:gd name="connsiteX18" fmla="*/ 57086 w 1257109"/>
                <a:gd name="connsiteY18" fmla="*/ 34106 h 1177106"/>
                <a:gd name="connsiteX19" fmla="*/ 238252 w 1257109"/>
                <a:gd name="connsiteY19" fmla="*/ 151264 h 1177106"/>
                <a:gd name="connsiteX20" fmla="*/ 254381 w 1257109"/>
                <a:gd name="connsiteY20" fmla="*/ 170124 h 1177106"/>
                <a:gd name="connsiteX21" fmla="*/ 306388 w 1257109"/>
                <a:gd name="connsiteY21" fmla="*/ 226258 h 1177106"/>
                <a:gd name="connsiteX22" fmla="*/ 332295 w 1257109"/>
                <a:gd name="connsiteY22" fmla="*/ 252165 h 1177106"/>
                <a:gd name="connsiteX23" fmla="*/ 437324 w 1257109"/>
                <a:gd name="connsiteY23" fmla="*/ 340049 h 1177106"/>
                <a:gd name="connsiteX24" fmla="*/ 448564 w 1257109"/>
                <a:gd name="connsiteY24" fmla="*/ 347860 h 1177106"/>
                <a:gd name="connsiteX25" fmla="*/ 622173 w 1257109"/>
                <a:gd name="connsiteY25" fmla="*/ 408693 h 1177106"/>
                <a:gd name="connsiteX26" fmla="*/ 622173 w 1257109"/>
                <a:gd name="connsiteY26" fmla="*/ 408693 h 1177106"/>
                <a:gd name="connsiteX27" fmla="*/ 544449 w 1257109"/>
                <a:gd name="connsiteY27" fmla="*/ 340685 h 1177106"/>
                <a:gd name="connsiteX28" fmla="*/ 492887 w 1257109"/>
                <a:gd name="connsiteY28" fmla="*/ 304236 h 1177106"/>
                <a:gd name="connsiteX29" fmla="*/ 442849 w 1257109"/>
                <a:gd name="connsiteY29" fmla="*/ 276105 h 1177106"/>
                <a:gd name="connsiteX30" fmla="*/ 222123 w 1257109"/>
                <a:gd name="connsiteY30" fmla="*/ 97606 h 1177106"/>
                <a:gd name="connsiteX31" fmla="*/ 222123 w 1257109"/>
                <a:gd name="connsiteY31" fmla="*/ 97606 h 1177106"/>
                <a:gd name="connsiteX32" fmla="*/ 203073 w 1257109"/>
                <a:gd name="connsiteY32" fmla="*/ 78556 h 1177106"/>
                <a:gd name="connsiteX33" fmla="*/ 381698 w 1257109"/>
                <a:gd name="connsiteY33" fmla="*/ 157360 h 1177106"/>
                <a:gd name="connsiteX34" fmla="*/ 453898 w 1257109"/>
                <a:gd name="connsiteY34" fmla="*/ 194762 h 1177106"/>
                <a:gd name="connsiteX35" fmla="*/ 455867 w 1257109"/>
                <a:gd name="connsiteY35" fmla="*/ 195905 h 1177106"/>
                <a:gd name="connsiteX36" fmla="*/ 647509 w 1257109"/>
                <a:gd name="connsiteY36" fmla="*/ 277058 h 1177106"/>
                <a:gd name="connsiteX37" fmla="*/ 647509 w 1257109"/>
                <a:gd name="connsiteY37" fmla="*/ 277058 h 1177106"/>
                <a:gd name="connsiteX38" fmla="*/ 817181 w 1257109"/>
                <a:gd name="connsiteY38" fmla="*/ 345066 h 1177106"/>
                <a:gd name="connsiteX39" fmla="*/ 895985 w 1257109"/>
                <a:gd name="connsiteY39" fmla="*/ 388246 h 1177106"/>
                <a:gd name="connsiteX40" fmla="*/ 967359 w 1257109"/>
                <a:gd name="connsiteY40" fmla="*/ 434284 h 1177106"/>
                <a:gd name="connsiteX41" fmla="*/ 967359 w 1257109"/>
                <a:gd name="connsiteY41" fmla="*/ 434284 h 1177106"/>
                <a:gd name="connsiteX42" fmla="*/ 1125030 w 1257109"/>
                <a:gd name="connsiteY42" fmla="*/ 665614 h 1177106"/>
                <a:gd name="connsiteX43" fmla="*/ 1130744 w 1257109"/>
                <a:gd name="connsiteY43" fmla="*/ 686315 h 1177106"/>
                <a:gd name="connsiteX44" fmla="*/ 1140714 w 1257109"/>
                <a:gd name="connsiteY44" fmla="*/ 728352 h 1177106"/>
                <a:gd name="connsiteX45" fmla="*/ 1172210 w 1257109"/>
                <a:gd name="connsiteY45" fmla="*/ 885832 h 1177106"/>
                <a:gd name="connsiteX46" fmla="*/ 1193991 w 1257109"/>
                <a:gd name="connsiteY46" fmla="*/ 971938 h 1177106"/>
                <a:gd name="connsiteX47" fmla="*/ 1257109 w 1257109"/>
                <a:gd name="connsiteY47" fmla="*/ 1177107 h 1177106"/>
                <a:gd name="connsiteX48" fmla="*/ 1240663 w 1257109"/>
                <a:gd name="connsiteY48" fmla="*/ 914407 h 1177106"/>
                <a:gd name="connsiteX49" fmla="*/ 1230567 w 1257109"/>
                <a:gd name="connsiteY49" fmla="*/ 830778 h 1177106"/>
                <a:gd name="connsiteX50" fmla="*/ 1192847 w 1257109"/>
                <a:gd name="connsiteY50" fmla="*/ 621037 h 1177106"/>
                <a:gd name="connsiteX51" fmla="*/ 1140905 w 1257109"/>
                <a:gd name="connsiteY51" fmla="*/ 500641 h 1177106"/>
                <a:gd name="connsiteX52" fmla="*/ 1140905 w 1257109"/>
                <a:gd name="connsiteY52" fmla="*/ 500641 h 1177106"/>
                <a:gd name="connsiteX53" fmla="*/ 971994 w 1257109"/>
                <a:gd name="connsiteY53" fmla="*/ 355099 h 1177106"/>
                <a:gd name="connsiteX54" fmla="*/ 916877 w 1257109"/>
                <a:gd name="connsiteY54" fmla="*/ 325826 h 1177106"/>
                <a:gd name="connsiteX55" fmla="*/ 818579 w 1257109"/>
                <a:gd name="connsiteY55" fmla="*/ 285440 h 1177106"/>
                <a:gd name="connsiteX56" fmla="*/ 742696 w 1257109"/>
                <a:gd name="connsiteY56" fmla="*/ 262707 h 1177106"/>
                <a:gd name="connsiteX57" fmla="*/ 526796 w 1257109"/>
                <a:gd name="connsiteY57" fmla="*/ 186506 h 1177106"/>
                <a:gd name="connsiteX58" fmla="*/ 380746 w 1257109"/>
                <a:gd name="connsiteY58" fmla="*/ 129356 h 1177106"/>
                <a:gd name="connsiteX59" fmla="*/ 207391 w 1257109"/>
                <a:gd name="connsiteY59" fmla="*/ 57602 h 1177106"/>
                <a:gd name="connsiteX60" fmla="*/ 185483 w 1257109"/>
                <a:gd name="connsiteY60" fmla="*/ 49283 h 1177106"/>
                <a:gd name="connsiteX61" fmla="*/ 62040 w 1257109"/>
                <a:gd name="connsiteY61" fmla="*/ 6548 h 1177106"/>
                <a:gd name="connsiteX62" fmla="*/ 0 w 1257109"/>
                <a:gd name="connsiteY62" fmla="*/ 2293 h 1177106"/>
                <a:gd name="connsiteX63" fmla="*/ 0 w 1257109"/>
                <a:gd name="connsiteY63" fmla="*/ 2293 h 117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57109" h="1177106">
                  <a:moveTo>
                    <a:pt x="0" y="2293"/>
                  </a:moveTo>
                  <a:lnTo>
                    <a:pt x="196850" y="230893"/>
                  </a:lnTo>
                  <a:lnTo>
                    <a:pt x="114300" y="294393"/>
                  </a:lnTo>
                  <a:lnTo>
                    <a:pt x="136271" y="316364"/>
                  </a:lnTo>
                  <a:cubicBezTo>
                    <a:pt x="146939" y="327032"/>
                    <a:pt x="156401" y="338907"/>
                    <a:pt x="164465" y="351797"/>
                  </a:cubicBezTo>
                  <a:lnTo>
                    <a:pt x="184150" y="383293"/>
                  </a:lnTo>
                  <a:lnTo>
                    <a:pt x="175323" y="347987"/>
                  </a:lnTo>
                  <a:cubicBezTo>
                    <a:pt x="172783" y="337700"/>
                    <a:pt x="168466" y="327984"/>
                    <a:pt x="162560" y="319158"/>
                  </a:cubicBezTo>
                  <a:lnTo>
                    <a:pt x="160338" y="315793"/>
                  </a:lnTo>
                  <a:cubicBezTo>
                    <a:pt x="152336" y="303727"/>
                    <a:pt x="155067" y="287535"/>
                    <a:pt x="166688" y="278899"/>
                  </a:cubicBezTo>
                  <a:lnTo>
                    <a:pt x="166688" y="278899"/>
                  </a:lnTo>
                  <a:cubicBezTo>
                    <a:pt x="186499" y="264040"/>
                    <a:pt x="209741" y="254452"/>
                    <a:pt x="234188" y="250959"/>
                  </a:cubicBezTo>
                  <a:lnTo>
                    <a:pt x="241300" y="249943"/>
                  </a:lnTo>
                  <a:lnTo>
                    <a:pt x="208217" y="207462"/>
                  </a:lnTo>
                  <a:cubicBezTo>
                    <a:pt x="200660" y="197683"/>
                    <a:pt x="192468" y="188412"/>
                    <a:pt x="183706" y="179712"/>
                  </a:cubicBezTo>
                  <a:lnTo>
                    <a:pt x="124587" y="120593"/>
                  </a:lnTo>
                  <a:cubicBezTo>
                    <a:pt x="105029" y="101036"/>
                    <a:pt x="87503" y="79636"/>
                    <a:pt x="72136" y="56649"/>
                  </a:cubicBezTo>
                  <a:lnTo>
                    <a:pt x="57086" y="34106"/>
                  </a:lnTo>
                  <a:lnTo>
                    <a:pt x="57086" y="34106"/>
                  </a:lnTo>
                  <a:cubicBezTo>
                    <a:pt x="127508" y="54808"/>
                    <a:pt x="190500" y="95511"/>
                    <a:pt x="238252" y="151264"/>
                  </a:cubicBezTo>
                  <a:lnTo>
                    <a:pt x="254381" y="170124"/>
                  </a:lnTo>
                  <a:cubicBezTo>
                    <a:pt x="271018" y="189491"/>
                    <a:pt x="288354" y="208224"/>
                    <a:pt x="306388" y="226258"/>
                  </a:cubicBezTo>
                  <a:lnTo>
                    <a:pt x="332295" y="252165"/>
                  </a:lnTo>
                  <a:cubicBezTo>
                    <a:pt x="364617" y="284487"/>
                    <a:pt x="399796" y="313887"/>
                    <a:pt x="437324" y="340049"/>
                  </a:cubicBezTo>
                  <a:lnTo>
                    <a:pt x="448564" y="347860"/>
                  </a:lnTo>
                  <a:cubicBezTo>
                    <a:pt x="499808" y="383547"/>
                    <a:pt x="559880" y="404566"/>
                    <a:pt x="622173" y="408693"/>
                  </a:cubicBezTo>
                  <a:lnTo>
                    <a:pt x="622173" y="408693"/>
                  </a:lnTo>
                  <a:lnTo>
                    <a:pt x="544449" y="340685"/>
                  </a:lnTo>
                  <a:cubicBezTo>
                    <a:pt x="528574" y="326778"/>
                    <a:pt x="511302" y="314586"/>
                    <a:pt x="492887" y="304236"/>
                  </a:cubicBezTo>
                  <a:lnTo>
                    <a:pt x="442849" y="276105"/>
                  </a:lnTo>
                  <a:cubicBezTo>
                    <a:pt x="359791" y="229369"/>
                    <a:pt x="285179" y="169044"/>
                    <a:pt x="222123" y="97606"/>
                  </a:cubicBezTo>
                  <a:lnTo>
                    <a:pt x="222123" y="97606"/>
                  </a:lnTo>
                  <a:lnTo>
                    <a:pt x="203073" y="78556"/>
                  </a:lnTo>
                  <a:lnTo>
                    <a:pt x="381698" y="157360"/>
                  </a:lnTo>
                  <a:cubicBezTo>
                    <a:pt x="406527" y="168282"/>
                    <a:pt x="430657" y="180792"/>
                    <a:pt x="453898" y="194762"/>
                  </a:cubicBezTo>
                  <a:lnTo>
                    <a:pt x="455867" y="195905"/>
                  </a:lnTo>
                  <a:cubicBezTo>
                    <a:pt x="515620" y="231782"/>
                    <a:pt x="580136" y="259087"/>
                    <a:pt x="647509" y="277058"/>
                  </a:cubicBezTo>
                  <a:lnTo>
                    <a:pt x="647509" y="277058"/>
                  </a:lnTo>
                  <a:cubicBezTo>
                    <a:pt x="706628" y="292805"/>
                    <a:pt x="763588" y="315665"/>
                    <a:pt x="817181" y="345066"/>
                  </a:cubicBezTo>
                  <a:lnTo>
                    <a:pt x="895985" y="388246"/>
                  </a:lnTo>
                  <a:cubicBezTo>
                    <a:pt x="920814" y="401898"/>
                    <a:pt x="944690" y="417266"/>
                    <a:pt x="967359" y="434284"/>
                  </a:cubicBezTo>
                  <a:lnTo>
                    <a:pt x="967359" y="434284"/>
                  </a:lnTo>
                  <a:cubicBezTo>
                    <a:pt x="1044067" y="491815"/>
                    <a:pt x="1099503" y="573158"/>
                    <a:pt x="1125030" y="665614"/>
                  </a:cubicBezTo>
                  <a:lnTo>
                    <a:pt x="1130744" y="686315"/>
                  </a:lnTo>
                  <a:cubicBezTo>
                    <a:pt x="1134555" y="700222"/>
                    <a:pt x="1137920" y="714191"/>
                    <a:pt x="1140714" y="728352"/>
                  </a:cubicBezTo>
                  <a:lnTo>
                    <a:pt x="1172210" y="885832"/>
                  </a:lnTo>
                  <a:cubicBezTo>
                    <a:pt x="1177989" y="914852"/>
                    <a:pt x="1185291" y="943617"/>
                    <a:pt x="1193991" y="971938"/>
                  </a:cubicBezTo>
                  <a:lnTo>
                    <a:pt x="1257109" y="1177107"/>
                  </a:lnTo>
                  <a:lnTo>
                    <a:pt x="1240663" y="914407"/>
                  </a:lnTo>
                  <a:cubicBezTo>
                    <a:pt x="1238885" y="886340"/>
                    <a:pt x="1235519" y="858400"/>
                    <a:pt x="1230567" y="830778"/>
                  </a:cubicBezTo>
                  <a:lnTo>
                    <a:pt x="1192847" y="621037"/>
                  </a:lnTo>
                  <a:cubicBezTo>
                    <a:pt x="1184973" y="577476"/>
                    <a:pt x="1167257" y="536265"/>
                    <a:pt x="1140905" y="500641"/>
                  </a:cubicBezTo>
                  <a:lnTo>
                    <a:pt x="1140905" y="500641"/>
                  </a:lnTo>
                  <a:cubicBezTo>
                    <a:pt x="1096201" y="440126"/>
                    <a:pt x="1038479" y="390405"/>
                    <a:pt x="971994" y="355099"/>
                  </a:cubicBezTo>
                  <a:lnTo>
                    <a:pt x="916877" y="325826"/>
                  </a:lnTo>
                  <a:cubicBezTo>
                    <a:pt x="885507" y="309189"/>
                    <a:pt x="852615" y="295663"/>
                    <a:pt x="818579" y="285440"/>
                  </a:cubicBezTo>
                  <a:lnTo>
                    <a:pt x="742696" y="262707"/>
                  </a:lnTo>
                  <a:lnTo>
                    <a:pt x="526796" y="186506"/>
                  </a:lnTo>
                  <a:lnTo>
                    <a:pt x="380746" y="129356"/>
                  </a:lnTo>
                  <a:lnTo>
                    <a:pt x="207391" y="57602"/>
                  </a:lnTo>
                  <a:cubicBezTo>
                    <a:pt x="200152" y="54617"/>
                    <a:pt x="192913" y="51823"/>
                    <a:pt x="185483" y="49283"/>
                  </a:cubicBezTo>
                  <a:lnTo>
                    <a:pt x="62040" y="6548"/>
                  </a:lnTo>
                  <a:cubicBezTo>
                    <a:pt x="42355" y="-374"/>
                    <a:pt x="20828" y="-1835"/>
                    <a:pt x="0" y="2293"/>
                  </a:cubicBezTo>
                  <a:lnTo>
                    <a:pt x="0" y="2293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90F527E-5F0E-D4D9-78E2-EDAB82E79D78}"/>
                </a:ext>
              </a:extLst>
            </p:cNvPr>
            <p:cNvSpPr/>
            <p:nvPr/>
          </p:nvSpPr>
          <p:spPr>
            <a:xfrm>
              <a:off x="7557134" y="5066410"/>
              <a:ext cx="381063" cy="330200"/>
            </a:xfrm>
            <a:custGeom>
              <a:avLst/>
              <a:gdLst>
                <a:gd name="connsiteX0" fmla="*/ 89091 w 381063"/>
                <a:gd name="connsiteY0" fmla="*/ 38100 h 330200"/>
                <a:gd name="connsiteX1" fmla="*/ 152591 w 381063"/>
                <a:gd name="connsiteY1" fmla="*/ 25400 h 330200"/>
                <a:gd name="connsiteX2" fmla="*/ 292291 w 381063"/>
                <a:gd name="connsiteY2" fmla="*/ 0 h 330200"/>
                <a:gd name="connsiteX3" fmla="*/ 273241 w 381063"/>
                <a:gd name="connsiteY3" fmla="*/ 25400 h 330200"/>
                <a:gd name="connsiteX4" fmla="*/ 237109 w 381063"/>
                <a:gd name="connsiteY4" fmla="*/ 31941 h 330200"/>
                <a:gd name="connsiteX5" fmla="*/ 95314 w 381063"/>
                <a:gd name="connsiteY5" fmla="*/ 148908 h 330200"/>
                <a:gd name="connsiteX6" fmla="*/ 89027 w 381063"/>
                <a:gd name="connsiteY6" fmla="*/ 165100 h 330200"/>
                <a:gd name="connsiteX7" fmla="*/ 132397 w 381063"/>
                <a:gd name="connsiteY7" fmla="*/ 160782 h 330200"/>
                <a:gd name="connsiteX8" fmla="*/ 172276 w 381063"/>
                <a:gd name="connsiteY8" fmla="*/ 154368 h 330200"/>
                <a:gd name="connsiteX9" fmla="*/ 251143 w 381063"/>
                <a:gd name="connsiteY9" fmla="*/ 136842 h 330200"/>
                <a:gd name="connsiteX10" fmla="*/ 282702 w 381063"/>
                <a:gd name="connsiteY10" fmla="*/ 131572 h 330200"/>
                <a:gd name="connsiteX11" fmla="*/ 381064 w 381063"/>
                <a:gd name="connsiteY11" fmla="*/ 120650 h 330200"/>
                <a:gd name="connsiteX12" fmla="*/ 355664 w 381063"/>
                <a:gd name="connsiteY12" fmla="*/ 184150 h 330200"/>
                <a:gd name="connsiteX13" fmla="*/ 279464 w 381063"/>
                <a:gd name="connsiteY13" fmla="*/ 317500 h 330200"/>
                <a:gd name="connsiteX14" fmla="*/ 266764 w 381063"/>
                <a:gd name="connsiteY14" fmla="*/ 330200 h 330200"/>
                <a:gd name="connsiteX15" fmla="*/ 139764 w 381063"/>
                <a:gd name="connsiteY15" fmla="*/ 330200 h 330200"/>
                <a:gd name="connsiteX16" fmla="*/ 95314 w 381063"/>
                <a:gd name="connsiteY16" fmla="*/ 323850 h 330200"/>
                <a:gd name="connsiteX17" fmla="*/ 108014 w 381063"/>
                <a:gd name="connsiteY17" fmla="*/ 285750 h 330200"/>
                <a:gd name="connsiteX18" fmla="*/ 108014 w 381063"/>
                <a:gd name="connsiteY18" fmla="*/ 285750 h 330200"/>
                <a:gd name="connsiteX19" fmla="*/ 232791 w 381063"/>
                <a:gd name="connsiteY19" fmla="*/ 228092 h 330200"/>
                <a:gd name="connsiteX20" fmla="*/ 247714 w 381063"/>
                <a:gd name="connsiteY20" fmla="*/ 215900 h 330200"/>
                <a:gd name="connsiteX21" fmla="*/ 304864 w 381063"/>
                <a:gd name="connsiteY21" fmla="*/ 171450 h 330200"/>
                <a:gd name="connsiteX22" fmla="*/ 260414 w 381063"/>
                <a:gd name="connsiteY22" fmla="*/ 177800 h 330200"/>
                <a:gd name="connsiteX23" fmla="*/ 200787 w 381063"/>
                <a:gd name="connsiteY23" fmla="*/ 186944 h 330200"/>
                <a:gd name="connsiteX24" fmla="*/ 154622 w 381063"/>
                <a:gd name="connsiteY24" fmla="*/ 190500 h 330200"/>
                <a:gd name="connsiteX25" fmla="*/ 114300 w 381063"/>
                <a:gd name="connsiteY25" fmla="*/ 190500 h 330200"/>
                <a:gd name="connsiteX26" fmla="*/ 114300 w 381063"/>
                <a:gd name="connsiteY26" fmla="*/ 190500 h 330200"/>
                <a:gd name="connsiteX27" fmla="*/ 79884 w 381063"/>
                <a:gd name="connsiteY27" fmla="*/ 229108 h 330200"/>
                <a:gd name="connsiteX28" fmla="*/ 79884 w 381063"/>
                <a:gd name="connsiteY28" fmla="*/ 229235 h 330200"/>
                <a:gd name="connsiteX29" fmla="*/ 58357 w 381063"/>
                <a:gd name="connsiteY29" fmla="*/ 313246 h 330200"/>
                <a:gd name="connsiteX30" fmla="*/ 50800 w 381063"/>
                <a:gd name="connsiteY30" fmla="*/ 330200 h 330200"/>
                <a:gd name="connsiteX31" fmla="*/ 0 w 381063"/>
                <a:gd name="connsiteY31" fmla="*/ 323850 h 330200"/>
                <a:gd name="connsiteX32" fmla="*/ 32576 w 381063"/>
                <a:gd name="connsiteY32" fmla="*/ 242443 h 330200"/>
                <a:gd name="connsiteX33" fmla="*/ 42799 w 381063"/>
                <a:gd name="connsiteY33" fmla="*/ 214440 h 330200"/>
                <a:gd name="connsiteX34" fmla="*/ 62421 w 381063"/>
                <a:gd name="connsiteY34" fmla="*/ 155639 h 330200"/>
                <a:gd name="connsiteX35" fmla="*/ 83376 w 381063"/>
                <a:gd name="connsiteY35" fmla="*/ 71247 h 330200"/>
                <a:gd name="connsiteX36" fmla="*/ 89091 w 381063"/>
                <a:gd name="connsiteY36" fmla="*/ 381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1063" h="330200">
                  <a:moveTo>
                    <a:pt x="89091" y="38100"/>
                  </a:moveTo>
                  <a:lnTo>
                    <a:pt x="152591" y="25400"/>
                  </a:lnTo>
                  <a:lnTo>
                    <a:pt x="292291" y="0"/>
                  </a:lnTo>
                  <a:lnTo>
                    <a:pt x="273241" y="25400"/>
                  </a:lnTo>
                  <a:lnTo>
                    <a:pt x="237109" y="31941"/>
                  </a:lnTo>
                  <a:cubicBezTo>
                    <a:pt x="172720" y="43624"/>
                    <a:pt x="119063" y="87948"/>
                    <a:pt x="95314" y="148908"/>
                  </a:cubicBezTo>
                  <a:lnTo>
                    <a:pt x="89027" y="165100"/>
                  </a:lnTo>
                  <a:lnTo>
                    <a:pt x="132397" y="160782"/>
                  </a:lnTo>
                  <a:cubicBezTo>
                    <a:pt x="145797" y="159448"/>
                    <a:pt x="159131" y="157290"/>
                    <a:pt x="172276" y="154368"/>
                  </a:cubicBezTo>
                  <a:lnTo>
                    <a:pt x="251143" y="136842"/>
                  </a:lnTo>
                  <a:cubicBezTo>
                    <a:pt x="261557" y="134557"/>
                    <a:pt x="272097" y="132779"/>
                    <a:pt x="282702" y="131572"/>
                  </a:cubicBezTo>
                  <a:lnTo>
                    <a:pt x="381064" y="120650"/>
                  </a:lnTo>
                  <a:lnTo>
                    <a:pt x="355664" y="184150"/>
                  </a:lnTo>
                  <a:lnTo>
                    <a:pt x="279464" y="317500"/>
                  </a:lnTo>
                  <a:lnTo>
                    <a:pt x="266764" y="330200"/>
                  </a:lnTo>
                  <a:lnTo>
                    <a:pt x="139764" y="330200"/>
                  </a:lnTo>
                  <a:lnTo>
                    <a:pt x="95314" y="323850"/>
                  </a:lnTo>
                  <a:lnTo>
                    <a:pt x="108014" y="285750"/>
                  </a:lnTo>
                  <a:lnTo>
                    <a:pt x="108014" y="285750"/>
                  </a:lnTo>
                  <a:cubicBezTo>
                    <a:pt x="153797" y="277432"/>
                    <a:pt x="196786" y="257556"/>
                    <a:pt x="232791" y="228092"/>
                  </a:cubicBezTo>
                  <a:lnTo>
                    <a:pt x="247714" y="215900"/>
                  </a:lnTo>
                  <a:lnTo>
                    <a:pt x="304864" y="171450"/>
                  </a:lnTo>
                  <a:lnTo>
                    <a:pt x="260414" y="177800"/>
                  </a:lnTo>
                  <a:lnTo>
                    <a:pt x="200787" y="186944"/>
                  </a:lnTo>
                  <a:cubicBezTo>
                    <a:pt x="185547" y="189293"/>
                    <a:pt x="170117" y="190500"/>
                    <a:pt x="154622" y="190500"/>
                  </a:cubicBezTo>
                  <a:lnTo>
                    <a:pt x="114300" y="190500"/>
                  </a:lnTo>
                  <a:lnTo>
                    <a:pt x="114300" y="190500"/>
                  </a:lnTo>
                  <a:cubicBezTo>
                    <a:pt x="95504" y="194247"/>
                    <a:pt x="81471" y="209995"/>
                    <a:pt x="79884" y="229108"/>
                  </a:cubicBezTo>
                  <a:lnTo>
                    <a:pt x="79884" y="229235"/>
                  </a:lnTo>
                  <a:cubicBezTo>
                    <a:pt x="77470" y="258255"/>
                    <a:pt x="70168" y="286639"/>
                    <a:pt x="58357" y="313246"/>
                  </a:cubicBezTo>
                  <a:lnTo>
                    <a:pt x="50800" y="330200"/>
                  </a:lnTo>
                  <a:lnTo>
                    <a:pt x="0" y="323850"/>
                  </a:lnTo>
                  <a:lnTo>
                    <a:pt x="32576" y="242443"/>
                  </a:lnTo>
                  <a:cubicBezTo>
                    <a:pt x="36259" y="233236"/>
                    <a:pt x="39688" y="223901"/>
                    <a:pt x="42799" y="214440"/>
                  </a:cubicBezTo>
                  <a:lnTo>
                    <a:pt x="62421" y="155639"/>
                  </a:lnTo>
                  <a:cubicBezTo>
                    <a:pt x="71628" y="128080"/>
                    <a:pt x="78613" y="99886"/>
                    <a:pt x="83376" y="71247"/>
                  </a:cubicBezTo>
                  <a:lnTo>
                    <a:pt x="89091" y="3810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F507B5E-050A-9E2A-366F-8F57418D2F17}"/>
                </a:ext>
              </a:extLst>
            </p:cNvPr>
            <p:cNvSpPr/>
            <p:nvPr/>
          </p:nvSpPr>
          <p:spPr>
            <a:xfrm>
              <a:off x="7906575" y="4520310"/>
              <a:ext cx="92980" cy="666750"/>
            </a:xfrm>
            <a:custGeom>
              <a:avLst/>
              <a:gdLst>
                <a:gd name="connsiteX0" fmla="*/ 0 w 92980"/>
                <a:gd name="connsiteY0" fmla="*/ 666750 h 666750"/>
                <a:gd name="connsiteX1" fmla="*/ 24511 w 92980"/>
                <a:gd name="connsiteY1" fmla="*/ 600202 h 666750"/>
                <a:gd name="connsiteX2" fmla="*/ 55055 w 92980"/>
                <a:gd name="connsiteY2" fmla="*/ 489395 h 666750"/>
                <a:gd name="connsiteX3" fmla="*/ 66421 w 92980"/>
                <a:gd name="connsiteY3" fmla="*/ 428942 h 666750"/>
                <a:gd name="connsiteX4" fmla="*/ 76073 w 92980"/>
                <a:gd name="connsiteY4" fmla="*/ 255588 h 666750"/>
                <a:gd name="connsiteX5" fmla="*/ 69850 w 92980"/>
                <a:gd name="connsiteY5" fmla="*/ 171450 h 666750"/>
                <a:gd name="connsiteX6" fmla="*/ 57150 w 92980"/>
                <a:gd name="connsiteY6" fmla="*/ 0 h 666750"/>
                <a:gd name="connsiteX7" fmla="*/ 82423 w 92980"/>
                <a:gd name="connsiteY7" fmla="*/ 156718 h 666750"/>
                <a:gd name="connsiteX8" fmla="*/ 90615 w 92980"/>
                <a:gd name="connsiteY8" fmla="*/ 237554 h 666750"/>
                <a:gd name="connsiteX9" fmla="*/ 92393 w 92980"/>
                <a:gd name="connsiteY9" fmla="*/ 280162 h 666750"/>
                <a:gd name="connsiteX10" fmla="*/ 84265 w 92980"/>
                <a:gd name="connsiteY10" fmla="*/ 417640 h 666750"/>
                <a:gd name="connsiteX11" fmla="*/ 67628 w 92980"/>
                <a:gd name="connsiteY11" fmla="*/ 520700 h 666750"/>
                <a:gd name="connsiteX12" fmla="*/ 56959 w 92980"/>
                <a:gd name="connsiteY12" fmla="*/ 571055 h 666750"/>
                <a:gd name="connsiteX13" fmla="*/ 31750 w 92980"/>
                <a:gd name="connsiteY13" fmla="*/ 666750 h 666750"/>
                <a:gd name="connsiteX14" fmla="*/ 0 w 92980"/>
                <a:gd name="connsiteY14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980" h="666750">
                  <a:moveTo>
                    <a:pt x="0" y="666750"/>
                  </a:moveTo>
                  <a:lnTo>
                    <a:pt x="24511" y="600202"/>
                  </a:lnTo>
                  <a:cubicBezTo>
                    <a:pt x="37782" y="564198"/>
                    <a:pt x="48006" y="527114"/>
                    <a:pt x="55055" y="489395"/>
                  </a:cubicBezTo>
                  <a:lnTo>
                    <a:pt x="66421" y="428942"/>
                  </a:lnTo>
                  <a:cubicBezTo>
                    <a:pt x="77153" y="371792"/>
                    <a:pt x="80391" y="313563"/>
                    <a:pt x="76073" y="255588"/>
                  </a:cubicBezTo>
                  <a:lnTo>
                    <a:pt x="69850" y="171450"/>
                  </a:lnTo>
                  <a:lnTo>
                    <a:pt x="57150" y="0"/>
                  </a:lnTo>
                  <a:lnTo>
                    <a:pt x="82423" y="156718"/>
                  </a:lnTo>
                  <a:cubicBezTo>
                    <a:pt x="86741" y="183452"/>
                    <a:pt x="89471" y="210439"/>
                    <a:pt x="90615" y="237554"/>
                  </a:cubicBezTo>
                  <a:lnTo>
                    <a:pt x="92393" y="280162"/>
                  </a:lnTo>
                  <a:cubicBezTo>
                    <a:pt x="94297" y="326136"/>
                    <a:pt x="91567" y="372173"/>
                    <a:pt x="84265" y="417640"/>
                  </a:cubicBezTo>
                  <a:lnTo>
                    <a:pt x="67628" y="520700"/>
                  </a:lnTo>
                  <a:cubicBezTo>
                    <a:pt x="64897" y="537655"/>
                    <a:pt x="61341" y="554482"/>
                    <a:pt x="56959" y="571055"/>
                  </a:cubicBezTo>
                  <a:lnTo>
                    <a:pt x="31750" y="666750"/>
                  </a:lnTo>
                  <a:lnTo>
                    <a:pt x="0" y="666750"/>
                  </a:ln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CC541D3-0A45-250D-4B98-4A5915DD5F5B}"/>
                </a:ext>
              </a:extLst>
            </p:cNvPr>
            <p:cNvSpPr/>
            <p:nvPr/>
          </p:nvSpPr>
          <p:spPr>
            <a:xfrm>
              <a:off x="8011011" y="4151539"/>
              <a:ext cx="555130" cy="1244945"/>
            </a:xfrm>
            <a:custGeom>
              <a:avLst/>
              <a:gdLst>
                <a:gd name="connsiteX0" fmla="*/ 212 w 555130"/>
                <a:gd name="connsiteY0" fmla="*/ 1226466 h 1244945"/>
                <a:gd name="connsiteX1" fmla="*/ 32851 w 555130"/>
                <a:gd name="connsiteY1" fmla="*/ 1027013 h 1244945"/>
                <a:gd name="connsiteX2" fmla="*/ 61489 w 555130"/>
                <a:gd name="connsiteY2" fmla="*/ 763043 h 1244945"/>
                <a:gd name="connsiteX3" fmla="*/ 72030 w 555130"/>
                <a:gd name="connsiteY3" fmla="*/ 567526 h 1244945"/>
                <a:gd name="connsiteX4" fmla="*/ 65235 w 555130"/>
                <a:gd name="connsiteY4" fmla="*/ 284761 h 1244945"/>
                <a:gd name="connsiteX5" fmla="*/ 61171 w 555130"/>
                <a:gd name="connsiteY5" fmla="*/ 245454 h 1244945"/>
                <a:gd name="connsiteX6" fmla="*/ 75650 w 555130"/>
                <a:gd name="connsiteY6" fmla="*/ 114136 h 1244945"/>
                <a:gd name="connsiteX7" fmla="*/ 75650 w 555130"/>
                <a:gd name="connsiteY7" fmla="*/ 114136 h 1244945"/>
                <a:gd name="connsiteX8" fmla="*/ 161311 w 555130"/>
                <a:gd name="connsiteY8" fmla="*/ 7329 h 1244945"/>
                <a:gd name="connsiteX9" fmla="*/ 169693 w 555130"/>
                <a:gd name="connsiteY9" fmla="*/ 2313 h 1244945"/>
                <a:gd name="connsiteX10" fmla="*/ 193950 w 555130"/>
                <a:gd name="connsiteY10" fmla="*/ 16029 h 1244945"/>
                <a:gd name="connsiteX11" fmla="*/ 193950 w 555130"/>
                <a:gd name="connsiteY11" fmla="*/ 100230 h 1244945"/>
                <a:gd name="connsiteX12" fmla="*/ 193506 w 555130"/>
                <a:gd name="connsiteY12" fmla="*/ 103849 h 1244945"/>
                <a:gd name="connsiteX13" fmla="*/ 149754 w 555130"/>
                <a:gd name="connsiteY13" fmla="*/ 291301 h 1244945"/>
                <a:gd name="connsiteX14" fmla="*/ 149373 w 555130"/>
                <a:gd name="connsiteY14" fmla="*/ 293778 h 1244945"/>
                <a:gd name="connsiteX15" fmla="*/ 136737 w 555130"/>
                <a:gd name="connsiteY15" fmla="*/ 476721 h 1244945"/>
                <a:gd name="connsiteX16" fmla="*/ 214397 w 555130"/>
                <a:gd name="connsiteY16" fmla="*/ 291873 h 1244945"/>
                <a:gd name="connsiteX17" fmla="*/ 227605 w 555130"/>
                <a:gd name="connsiteY17" fmla="*/ 269839 h 1244945"/>
                <a:gd name="connsiteX18" fmla="*/ 258149 w 555130"/>
                <a:gd name="connsiteY18" fmla="*/ 233135 h 1244945"/>
                <a:gd name="connsiteX19" fmla="*/ 285581 w 555130"/>
                <a:gd name="connsiteY19" fmla="*/ 248629 h 1244945"/>
                <a:gd name="connsiteX20" fmla="*/ 274786 w 555130"/>
                <a:gd name="connsiteY20" fmla="*/ 279617 h 1244945"/>
                <a:gd name="connsiteX21" fmla="*/ 260054 w 555130"/>
                <a:gd name="connsiteY21" fmla="*/ 345149 h 1244945"/>
                <a:gd name="connsiteX22" fmla="*/ 244750 w 555130"/>
                <a:gd name="connsiteY22" fmla="*/ 488278 h 1244945"/>
                <a:gd name="connsiteX23" fmla="*/ 244370 w 555130"/>
                <a:gd name="connsiteY23" fmla="*/ 490438 h 1244945"/>
                <a:gd name="connsiteX24" fmla="*/ 235225 w 555130"/>
                <a:gd name="connsiteY24" fmla="*/ 527077 h 1244945"/>
                <a:gd name="connsiteX25" fmla="*/ 249703 w 555130"/>
                <a:gd name="connsiteY25" fmla="*/ 534062 h 1244945"/>
                <a:gd name="connsiteX26" fmla="*/ 293137 w 555130"/>
                <a:gd name="connsiteY26" fmla="*/ 477229 h 1244945"/>
                <a:gd name="connsiteX27" fmla="*/ 327871 w 555130"/>
                <a:gd name="connsiteY27" fmla="*/ 442813 h 1244945"/>
                <a:gd name="connsiteX28" fmla="*/ 350160 w 555130"/>
                <a:gd name="connsiteY28" fmla="*/ 426048 h 1244945"/>
                <a:gd name="connsiteX29" fmla="*/ 362479 w 555130"/>
                <a:gd name="connsiteY29" fmla="*/ 437161 h 1244945"/>
                <a:gd name="connsiteX30" fmla="*/ 272372 w 555130"/>
                <a:gd name="connsiteY30" fmla="*/ 588863 h 1244945"/>
                <a:gd name="connsiteX31" fmla="*/ 278977 w 555130"/>
                <a:gd name="connsiteY31" fmla="*/ 611341 h 1244945"/>
                <a:gd name="connsiteX32" fmla="*/ 294534 w 555130"/>
                <a:gd name="connsiteY32" fmla="*/ 619089 h 1244945"/>
                <a:gd name="connsiteX33" fmla="*/ 308885 w 555130"/>
                <a:gd name="connsiteY33" fmla="*/ 619089 h 1244945"/>
                <a:gd name="connsiteX34" fmla="*/ 400134 w 555130"/>
                <a:gd name="connsiteY34" fmla="*/ 573495 h 1244945"/>
                <a:gd name="connsiteX35" fmla="*/ 422296 w 555130"/>
                <a:gd name="connsiteY35" fmla="*/ 582195 h 1244945"/>
                <a:gd name="connsiteX36" fmla="*/ 473223 w 555130"/>
                <a:gd name="connsiteY36" fmla="*/ 717958 h 1244945"/>
                <a:gd name="connsiteX37" fmla="*/ 554376 w 555130"/>
                <a:gd name="connsiteY37" fmla="*/ 973990 h 1244945"/>
                <a:gd name="connsiteX38" fmla="*/ 554630 w 555130"/>
                <a:gd name="connsiteY38" fmla="*/ 982689 h 1244945"/>
                <a:gd name="connsiteX39" fmla="*/ 539898 w 555130"/>
                <a:gd name="connsiteY39" fmla="*/ 1041617 h 1244945"/>
                <a:gd name="connsiteX40" fmla="*/ 523452 w 555130"/>
                <a:gd name="connsiteY40" fmla="*/ 1053746 h 1244945"/>
                <a:gd name="connsiteX41" fmla="*/ 373909 w 555130"/>
                <a:gd name="connsiteY41" fmla="*/ 1045173 h 1244945"/>
                <a:gd name="connsiteX42" fmla="*/ 258911 w 555130"/>
                <a:gd name="connsiteY42" fmla="*/ 1063334 h 1244945"/>
                <a:gd name="connsiteX43" fmla="*/ 258911 w 555130"/>
                <a:gd name="connsiteY43" fmla="*/ 1063334 h 1244945"/>
                <a:gd name="connsiteX44" fmla="*/ 168359 w 555130"/>
                <a:gd name="connsiteY44" fmla="*/ 1140677 h 1244945"/>
                <a:gd name="connsiteX45" fmla="*/ 155977 w 555130"/>
                <a:gd name="connsiteY45" fmla="*/ 1161886 h 1244945"/>
                <a:gd name="connsiteX46" fmla="*/ 155342 w 555130"/>
                <a:gd name="connsiteY46" fmla="*/ 1162902 h 1244945"/>
                <a:gd name="connsiteX47" fmla="*/ 103335 w 555130"/>
                <a:gd name="connsiteY47" fmla="*/ 1238023 h 1244945"/>
                <a:gd name="connsiteX48" fmla="*/ 90191 w 555130"/>
                <a:gd name="connsiteY48" fmla="*/ 1244945 h 1244945"/>
                <a:gd name="connsiteX49" fmla="*/ 15832 w 555130"/>
                <a:gd name="connsiteY49" fmla="*/ 1244945 h 1244945"/>
                <a:gd name="connsiteX50" fmla="*/ 212 w 555130"/>
                <a:gd name="connsiteY50" fmla="*/ 1226466 h 124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5130" h="1244945">
                  <a:moveTo>
                    <a:pt x="212" y="1226466"/>
                  </a:moveTo>
                  <a:lnTo>
                    <a:pt x="32851" y="1027013"/>
                  </a:lnTo>
                  <a:cubicBezTo>
                    <a:pt x="47138" y="939573"/>
                    <a:pt x="56727" y="851498"/>
                    <a:pt x="61489" y="763043"/>
                  </a:cubicBezTo>
                  <a:lnTo>
                    <a:pt x="72030" y="567526"/>
                  </a:lnTo>
                  <a:cubicBezTo>
                    <a:pt x="77110" y="473229"/>
                    <a:pt x="74824" y="378741"/>
                    <a:pt x="65235" y="284761"/>
                  </a:cubicBezTo>
                  <a:lnTo>
                    <a:pt x="61171" y="245454"/>
                  </a:lnTo>
                  <a:cubicBezTo>
                    <a:pt x="56600" y="201132"/>
                    <a:pt x="61553" y="156427"/>
                    <a:pt x="75650" y="114136"/>
                  </a:cubicBezTo>
                  <a:lnTo>
                    <a:pt x="75650" y="114136"/>
                  </a:lnTo>
                  <a:cubicBezTo>
                    <a:pt x="90572" y="69432"/>
                    <a:pt x="120925" y="31586"/>
                    <a:pt x="161311" y="7329"/>
                  </a:cubicBezTo>
                  <a:lnTo>
                    <a:pt x="169693" y="2313"/>
                  </a:lnTo>
                  <a:cubicBezTo>
                    <a:pt x="180361" y="-4101"/>
                    <a:pt x="193950" y="3583"/>
                    <a:pt x="193950" y="16029"/>
                  </a:cubicBezTo>
                  <a:lnTo>
                    <a:pt x="193950" y="100230"/>
                  </a:lnTo>
                  <a:cubicBezTo>
                    <a:pt x="193950" y="101436"/>
                    <a:pt x="193823" y="102707"/>
                    <a:pt x="193506" y="103849"/>
                  </a:cubicBezTo>
                  <a:lnTo>
                    <a:pt x="149754" y="291301"/>
                  </a:lnTo>
                  <a:cubicBezTo>
                    <a:pt x="149564" y="292127"/>
                    <a:pt x="149437" y="292889"/>
                    <a:pt x="149373" y="293778"/>
                  </a:cubicBezTo>
                  <a:cubicBezTo>
                    <a:pt x="148230" y="309399"/>
                    <a:pt x="136737" y="470689"/>
                    <a:pt x="136737" y="476721"/>
                  </a:cubicBezTo>
                  <a:cubicBezTo>
                    <a:pt x="136737" y="482119"/>
                    <a:pt x="196681" y="335434"/>
                    <a:pt x="214397" y="291873"/>
                  </a:cubicBezTo>
                  <a:cubicBezTo>
                    <a:pt x="217636" y="283872"/>
                    <a:pt x="222081" y="276506"/>
                    <a:pt x="227605" y="269839"/>
                  </a:cubicBezTo>
                  <a:lnTo>
                    <a:pt x="258149" y="233135"/>
                  </a:lnTo>
                  <a:cubicBezTo>
                    <a:pt x="269579" y="219420"/>
                    <a:pt x="291422" y="231802"/>
                    <a:pt x="285581" y="248629"/>
                  </a:cubicBezTo>
                  <a:lnTo>
                    <a:pt x="274786" y="279617"/>
                  </a:lnTo>
                  <a:cubicBezTo>
                    <a:pt x="267419" y="300826"/>
                    <a:pt x="262467" y="322797"/>
                    <a:pt x="260054" y="345149"/>
                  </a:cubicBezTo>
                  <a:lnTo>
                    <a:pt x="244750" y="488278"/>
                  </a:lnTo>
                  <a:cubicBezTo>
                    <a:pt x="244687" y="489040"/>
                    <a:pt x="244559" y="489739"/>
                    <a:pt x="244370" y="490438"/>
                  </a:cubicBezTo>
                  <a:lnTo>
                    <a:pt x="235225" y="527077"/>
                  </a:lnTo>
                  <a:cubicBezTo>
                    <a:pt x="233066" y="535713"/>
                    <a:pt x="244306" y="541110"/>
                    <a:pt x="249703" y="534062"/>
                  </a:cubicBezTo>
                  <a:lnTo>
                    <a:pt x="293137" y="477229"/>
                  </a:lnTo>
                  <a:cubicBezTo>
                    <a:pt x="303107" y="464212"/>
                    <a:pt x="314791" y="452655"/>
                    <a:pt x="327871" y="442813"/>
                  </a:cubicBezTo>
                  <a:lnTo>
                    <a:pt x="350160" y="426048"/>
                  </a:lnTo>
                  <a:cubicBezTo>
                    <a:pt x="357590" y="420460"/>
                    <a:pt x="367242" y="429160"/>
                    <a:pt x="362479" y="437161"/>
                  </a:cubicBezTo>
                  <a:lnTo>
                    <a:pt x="272372" y="588863"/>
                  </a:lnTo>
                  <a:cubicBezTo>
                    <a:pt x="267610" y="596864"/>
                    <a:pt x="270658" y="607214"/>
                    <a:pt x="278977" y="611341"/>
                  </a:cubicBezTo>
                  <a:lnTo>
                    <a:pt x="294534" y="619089"/>
                  </a:lnTo>
                  <a:cubicBezTo>
                    <a:pt x="299043" y="621311"/>
                    <a:pt x="304377" y="621311"/>
                    <a:pt x="308885" y="619089"/>
                  </a:cubicBezTo>
                  <a:lnTo>
                    <a:pt x="400134" y="573495"/>
                  </a:lnTo>
                  <a:cubicBezTo>
                    <a:pt x="408644" y="569241"/>
                    <a:pt x="418931" y="573305"/>
                    <a:pt x="422296" y="582195"/>
                  </a:cubicBezTo>
                  <a:lnTo>
                    <a:pt x="473223" y="717958"/>
                  </a:lnTo>
                  <a:lnTo>
                    <a:pt x="554376" y="973990"/>
                  </a:lnTo>
                  <a:cubicBezTo>
                    <a:pt x="555265" y="976847"/>
                    <a:pt x="555392" y="979832"/>
                    <a:pt x="554630" y="982689"/>
                  </a:cubicBezTo>
                  <a:lnTo>
                    <a:pt x="539898" y="1041617"/>
                  </a:lnTo>
                  <a:cubicBezTo>
                    <a:pt x="538057" y="1049047"/>
                    <a:pt x="531135" y="1054190"/>
                    <a:pt x="523452" y="1053746"/>
                  </a:cubicBezTo>
                  <a:lnTo>
                    <a:pt x="373909" y="1045173"/>
                  </a:lnTo>
                  <a:cubicBezTo>
                    <a:pt x="334730" y="1042951"/>
                    <a:pt x="295487" y="1049110"/>
                    <a:pt x="258911" y="1063334"/>
                  </a:cubicBezTo>
                  <a:lnTo>
                    <a:pt x="258911" y="1063334"/>
                  </a:lnTo>
                  <a:cubicBezTo>
                    <a:pt x="220874" y="1078130"/>
                    <a:pt x="188933" y="1105371"/>
                    <a:pt x="168359" y="1140677"/>
                  </a:cubicBezTo>
                  <a:lnTo>
                    <a:pt x="155977" y="1161886"/>
                  </a:lnTo>
                  <a:cubicBezTo>
                    <a:pt x="155787" y="1162267"/>
                    <a:pt x="155532" y="1162585"/>
                    <a:pt x="155342" y="1162902"/>
                  </a:cubicBezTo>
                  <a:lnTo>
                    <a:pt x="103335" y="1238023"/>
                  </a:lnTo>
                  <a:cubicBezTo>
                    <a:pt x="100351" y="1242341"/>
                    <a:pt x="95398" y="1244945"/>
                    <a:pt x="90191" y="1244945"/>
                  </a:cubicBezTo>
                  <a:lnTo>
                    <a:pt x="15832" y="1244945"/>
                  </a:lnTo>
                  <a:cubicBezTo>
                    <a:pt x="6181" y="1245071"/>
                    <a:pt x="-1376" y="1236245"/>
                    <a:pt x="212" y="1226466"/>
                  </a:cubicBez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60D8595-EBCB-661F-0867-417518047FA7}"/>
                </a:ext>
              </a:extLst>
            </p:cNvPr>
            <p:cNvSpPr/>
            <p:nvPr/>
          </p:nvSpPr>
          <p:spPr>
            <a:xfrm>
              <a:off x="8344725" y="5714238"/>
              <a:ext cx="393220" cy="571372"/>
            </a:xfrm>
            <a:custGeom>
              <a:avLst/>
              <a:gdLst>
                <a:gd name="connsiteX0" fmla="*/ 0 w 393220"/>
                <a:gd name="connsiteY0" fmla="*/ 133223 h 571372"/>
                <a:gd name="connsiteX1" fmla="*/ 95948 w 393220"/>
                <a:gd name="connsiteY1" fmla="*/ 194628 h 571372"/>
                <a:gd name="connsiteX2" fmla="*/ 214058 w 393220"/>
                <a:gd name="connsiteY2" fmla="*/ 284861 h 571372"/>
                <a:gd name="connsiteX3" fmla="*/ 214058 w 393220"/>
                <a:gd name="connsiteY3" fmla="*/ 284861 h 571372"/>
                <a:gd name="connsiteX4" fmla="*/ 347853 w 393220"/>
                <a:gd name="connsiteY4" fmla="*/ 444690 h 571372"/>
                <a:gd name="connsiteX5" fmla="*/ 347853 w 393220"/>
                <a:gd name="connsiteY5" fmla="*/ 444690 h 571372"/>
                <a:gd name="connsiteX6" fmla="*/ 359473 w 393220"/>
                <a:gd name="connsiteY6" fmla="*/ 471107 h 571372"/>
                <a:gd name="connsiteX7" fmla="*/ 387350 w 393220"/>
                <a:gd name="connsiteY7" fmla="*/ 571373 h 571372"/>
                <a:gd name="connsiteX8" fmla="*/ 393192 w 393220"/>
                <a:gd name="connsiteY8" fmla="*/ 436372 h 571372"/>
                <a:gd name="connsiteX9" fmla="*/ 386524 w 393220"/>
                <a:gd name="connsiteY9" fmla="*/ 416941 h 571372"/>
                <a:gd name="connsiteX10" fmla="*/ 353568 w 393220"/>
                <a:gd name="connsiteY10" fmla="*/ 378015 h 571372"/>
                <a:gd name="connsiteX11" fmla="*/ 303213 w 393220"/>
                <a:gd name="connsiteY11" fmla="*/ 301625 h 571372"/>
                <a:gd name="connsiteX12" fmla="*/ 253936 w 393220"/>
                <a:gd name="connsiteY12" fmla="*/ 203136 h 571372"/>
                <a:gd name="connsiteX13" fmla="*/ 222186 w 393220"/>
                <a:gd name="connsiteY13" fmla="*/ 152336 h 571372"/>
                <a:gd name="connsiteX14" fmla="*/ 228536 w 393220"/>
                <a:gd name="connsiteY14" fmla="*/ 126936 h 571372"/>
                <a:gd name="connsiteX15" fmla="*/ 292036 w 393220"/>
                <a:gd name="connsiteY15" fmla="*/ 253936 h 571372"/>
                <a:gd name="connsiteX16" fmla="*/ 334328 w 393220"/>
                <a:gd name="connsiteY16" fmla="*/ 333756 h 571372"/>
                <a:gd name="connsiteX17" fmla="*/ 371729 w 393220"/>
                <a:gd name="connsiteY17" fmla="*/ 384365 h 571372"/>
                <a:gd name="connsiteX18" fmla="*/ 381000 w 393220"/>
                <a:gd name="connsiteY18" fmla="*/ 393636 h 571372"/>
                <a:gd name="connsiteX19" fmla="*/ 349377 w 393220"/>
                <a:gd name="connsiteY19" fmla="*/ 309245 h 571372"/>
                <a:gd name="connsiteX20" fmla="*/ 339916 w 393220"/>
                <a:gd name="connsiteY20" fmla="*/ 273939 h 571372"/>
                <a:gd name="connsiteX21" fmla="*/ 335534 w 393220"/>
                <a:gd name="connsiteY21" fmla="*/ 247650 h 571372"/>
                <a:gd name="connsiteX22" fmla="*/ 348932 w 393220"/>
                <a:gd name="connsiteY22" fmla="*/ 189674 h 571372"/>
                <a:gd name="connsiteX23" fmla="*/ 349758 w 393220"/>
                <a:gd name="connsiteY23" fmla="*/ 188532 h 571372"/>
                <a:gd name="connsiteX24" fmla="*/ 359855 w 393220"/>
                <a:gd name="connsiteY24" fmla="*/ 150559 h 571372"/>
                <a:gd name="connsiteX25" fmla="*/ 351218 w 393220"/>
                <a:gd name="connsiteY25" fmla="*/ 64135 h 571372"/>
                <a:gd name="connsiteX26" fmla="*/ 336359 w 393220"/>
                <a:gd name="connsiteY26" fmla="*/ 29464 h 571372"/>
                <a:gd name="connsiteX27" fmla="*/ 328993 w 393220"/>
                <a:gd name="connsiteY27" fmla="*/ 20828 h 571372"/>
                <a:gd name="connsiteX28" fmla="*/ 283781 w 393220"/>
                <a:gd name="connsiteY28" fmla="*/ 0 h 571372"/>
                <a:gd name="connsiteX29" fmla="*/ 271843 w 393220"/>
                <a:gd name="connsiteY29" fmla="*/ 0 h 571372"/>
                <a:gd name="connsiteX30" fmla="*/ 239078 w 393220"/>
                <a:gd name="connsiteY30" fmla="*/ 9525 h 571372"/>
                <a:gd name="connsiteX31" fmla="*/ 209232 w 393220"/>
                <a:gd name="connsiteY31" fmla="*/ 28511 h 571372"/>
                <a:gd name="connsiteX32" fmla="*/ 199454 w 393220"/>
                <a:gd name="connsiteY32" fmla="*/ 69850 h 571372"/>
                <a:gd name="connsiteX33" fmla="*/ 209868 w 393220"/>
                <a:gd name="connsiteY33" fmla="*/ 87185 h 571372"/>
                <a:gd name="connsiteX34" fmla="*/ 214630 w 393220"/>
                <a:gd name="connsiteY34" fmla="*/ 130810 h 571372"/>
                <a:gd name="connsiteX35" fmla="*/ 212725 w 393220"/>
                <a:gd name="connsiteY35" fmla="*/ 136525 h 571372"/>
                <a:gd name="connsiteX36" fmla="*/ 203581 w 393220"/>
                <a:gd name="connsiteY36" fmla="*/ 153988 h 571372"/>
                <a:gd name="connsiteX37" fmla="*/ 203581 w 393220"/>
                <a:gd name="connsiteY37" fmla="*/ 153988 h 571372"/>
                <a:gd name="connsiteX38" fmla="*/ 168783 w 393220"/>
                <a:gd name="connsiteY38" fmla="*/ 171386 h 571372"/>
                <a:gd name="connsiteX39" fmla="*/ 162814 w 393220"/>
                <a:gd name="connsiteY39" fmla="*/ 171386 h 571372"/>
                <a:gd name="connsiteX40" fmla="*/ 130111 w 393220"/>
                <a:gd name="connsiteY40" fmla="*/ 166497 h 571372"/>
                <a:gd name="connsiteX41" fmla="*/ 63564 w 393220"/>
                <a:gd name="connsiteY41" fmla="*/ 145986 h 571372"/>
                <a:gd name="connsiteX42" fmla="*/ 0 w 393220"/>
                <a:gd name="connsiteY42" fmla="*/ 133223 h 57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93220" h="571372">
                  <a:moveTo>
                    <a:pt x="0" y="133223"/>
                  </a:moveTo>
                  <a:lnTo>
                    <a:pt x="95948" y="194628"/>
                  </a:lnTo>
                  <a:cubicBezTo>
                    <a:pt x="137731" y="221361"/>
                    <a:pt x="177292" y="251587"/>
                    <a:pt x="214058" y="284861"/>
                  </a:cubicBezTo>
                  <a:lnTo>
                    <a:pt x="214058" y="284861"/>
                  </a:lnTo>
                  <a:cubicBezTo>
                    <a:pt x="265811" y="331724"/>
                    <a:pt x="310896" y="385509"/>
                    <a:pt x="347853" y="444690"/>
                  </a:cubicBezTo>
                  <a:lnTo>
                    <a:pt x="347853" y="444690"/>
                  </a:lnTo>
                  <a:cubicBezTo>
                    <a:pt x="352996" y="452882"/>
                    <a:pt x="356870" y="461772"/>
                    <a:pt x="359473" y="471107"/>
                  </a:cubicBezTo>
                  <a:lnTo>
                    <a:pt x="387350" y="571373"/>
                  </a:lnTo>
                  <a:lnTo>
                    <a:pt x="393192" y="436372"/>
                  </a:lnTo>
                  <a:cubicBezTo>
                    <a:pt x="393509" y="429260"/>
                    <a:pt x="391096" y="422339"/>
                    <a:pt x="386524" y="416941"/>
                  </a:cubicBezTo>
                  <a:lnTo>
                    <a:pt x="353568" y="378015"/>
                  </a:lnTo>
                  <a:cubicBezTo>
                    <a:pt x="333819" y="354647"/>
                    <a:pt x="316929" y="328994"/>
                    <a:pt x="303213" y="301625"/>
                  </a:cubicBezTo>
                  <a:lnTo>
                    <a:pt x="253936" y="203136"/>
                  </a:lnTo>
                  <a:lnTo>
                    <a:pt x="222186" y="152336"/>
                  </a:lnTo>
                  <a:lnTo>
                    <a:pt x="228536" y="126936"/>
                  </a:lnTo>
                  <a:lnTo>
                    <a:pt x="292036" y="253936"/>
                  </a:lnTo>
                  <a:lnTo>
                    <a:pt x="334328" y="333756"/>
                  </a:lnTo>
                  <a:cubicBezTo>
                    <a:pt x="344170" y="352425"/>
                    <a:pt x="356806" y="369443"/>
                    <a:pt x="371729" y="384365"/>
                  </a:cubicBezTo>
                  <a:lnTo>
                    <a:pt x="381000" y="393636"/>
                  </a:lnTo>
                  <a:lnTo>
                    <a:pt x="349377" y="309245"/>
                  </a:lnTo>
                  <a:cubicBezTo>
                    <a:pt x="345059" y="297815"/>
                    <a:pt x="341884" y="285940"/>
                    <a:pt x="339916" y="273939"/>
                  </a:cubicBezTo>
                  <a:lnTo>
                    <a:pt x="335534" y="247650"/>
                  </a:lnTo>
                  <a:cubicBezTo>
                    <a:pt x="332168" y="227330"/>
                    <a:pt x="336994" y="206439"/>
                    <a:pt x="348932" y="189674"/>
                  </a:cubicBezTo>
                  <a:lnTo>
                    <a:pt x="349758" y="188532"/>
                  </a:lnTo>
                  <a:cubicBezTo>
                    <a:pt x="357632" y="177546"/>
                    <a:pt x="361188" y="164021"/>
                    <a:pt x="359855" y="150559"/>
                  </a:cubicBezTo>
                  <a:lnTo>
                    <a:pt x="351218" y="64135"/>
                  </a:lnTo>
                  <a:cubicBezTo>
                    <a:pt x="349948" y="51308"/>
                    <a:pt x="344742" y="39243"/>
                    <a:pt x="336359" y="29464"/>
                  </a:cubicBezTo>
                  <a:lnTo>
                    <a:pt x="328993" y="20828"/>
                  </a:lnTo>
                  <a:cubicBezTo>
                    <a:pt x="317691" y="7620"/>
                    <a:pt x="301117" y="0"/>
                    <a:pt x="283781" y="0"/>
                  </a:cubicBezTo>
                  <a:lnTo>
                    <a:pt x="271843" y="0"/>
                  </a:lnTo>
                  <a:cubicBezTo>
                    <a:pt x="260223" y="0"/>
                    <a:pt x="248856" y="3302"/>
                    <a:pt x="239078" y="9525"/>
                  </a:cubicBezTo>
                  <a:lnTo>
                    <a:pt x="209232" y="28511"/>
                  </a:lnTo>
                  <a:cubicBezTo>
                    <a:pt x="195326" y="37402"/>
                    <a:pt x="190944" y="55690"/>
                    <a:pt x="199454" y="69850"/>
                  </a:cubicBezTo>
                  <a:lnTo>
                    <a:pt x="209868" y="87185"/>
                  </a:lnTo>
                  <a:cubicBezTo>
                    <a:pt x="217742" y="100330"/>
                    <a:pt x="219519" y="116268"/>
                    <a:pt x="214630" y="130810"/>
                  </a:cubicBezTo>
                  <a:lnTo>
                    <a:pt x="212725" y="136525"/>
                  </a:lnTo>
                  <a:cubicBezTo>
                    <a:pt x="210630" y="142811"/>
                    <a:pt x="207518" y="148717"/>
                    <a:pt x="203581" y="153988"/>
                  </a:cubicBezTo>
                  <a:lnTo>
                    <a:pt x="203581" y="153988"/>
                  </a:lnTo>
                  <a:cubicBezTo>
                    <a:pt x="195390" y="164973"/>
                    <a:pt x="182435" y="171386"/>
                    <a:pt x="168783" y="171386"/>
                  </a:cubicBezTo>
                  <a:lnTo>
                    <a:pt x="162814" y="171386"/>
                  </a:lnTo>
                  <a:cubicBezTo>
                    <a:pt x="151765" y="171386"/>
                    <a:pt x="140716" y="169735"/>
                    <a:pt x="130111" y="166497"/>
                  </a:cubicBezTo>
                  <a:lnTo>
                    <a:pt x="63564" y="145986"/>
                  </a:lnTo>
                  <a:lnTo>
                    <a:pt x="0" y="133223"/>
                  </a:ln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741163B-608B-8FEC-673E-08EF448B8ACB}"/>
                </a:ext>
              </a:extLst>
            </p:cNvPr>
            <p:cNvSpPr/>
            <p:nvPr/>
          </p:nvSpPr>
          <p:spPr>
            <a:xfrm>
              <a:off x="8206250" y="5876549"/>
              <a:ext cx="495725" cy="605847"/>
            </a:xfrm>
            <a:custGeom>
              <a:avLst/>
              <a:gdLst>
                <a:gd name="connsiteX0" fmla="*/ 140507 w 495725"/>
                <a:gd name="connsiteY0" fmla="*/ 1264 h 605847"/>
                <a:gd name="connsiteX1" fmla="*/ 271190 w 495725"/>
                <a:gd name="connsiteY1" fmla="*/ 78480 h 605847"/>
                <a:gd name="connsiteX2" fmla="*/ 272524 w 495725"/>
                <a:gd name="connsiteY2" fmla="*/ 79433 h 605847"/>
                <a:gd name="connsiteX3" fmla="*/ 366694 w 495725"/>
                <a:gd name="connsiteY3" fmla="*/ 161030 h 605847"/>
                <a:gd name="connsiteX4" fmla="*/ 367583 w 495725"/>
                <a:gd name="connsiteY4" fmla="*/ 161919 h 605847"/>
                <a:gd name="connsiteX5" fmla="*/ 447530 w 495725"/>
                <a:gd name="connsiteY5" fmla="*/ 254122 h 605847"/>
                <a:gd name="connsiteX6" fmla="*/ 449752 w 495725"/>
                <a:gd name="connsiteY6" fmla="*/ 260027 h 605847"/>
                <a:gd name="connsiteX7" fmla="*/ 449752 w 495725"/>
                <a:gd name="connsiteY7" fmla="*/ 261297 h 605847"/>
                <a:gd name="connsiteX8" fmla="*/ 434576 w 495725"/>
                <a:gd name="connsiteY8" fmla="*/ 267901 h 605847"/>
                <a:gd name="connsiteX9" fmla="*/ 355201 w 495725"/>
                <a:gd name="connsiteY9" fmla="*/ 193797 h 605847"/>
                <a:gd name="connsiteX10" fmla="*/ 353677 w 495725"/>
                <a:gd name="connsiteY10" fmla="*/ 192654 h 605847"/>
                <a:gd name="connsiteX11" fmla="*/ 353677 w 495725"/>
                <a:gd name="connsiteY11" fmla="*/ 192654 h 605847"/>
                <a:gd name="connsiteX12" fmla="*/ 341294 w 495725"/>
                <a:gd name="connsiteY12" fmla="*/ 205036 h 605847"/>
                <a:gd name="connsiteX13" fmla="*/ 379077 w 495725"/>
                <a:gd name="connsiteY13" fmla="*/ 268028 h 605847"/>
                <a:gd name="connsiteX14" fmla="*/ 381045 w 495725"/>
                <a:gd name="connsiteY14" fmla="*/ 270314 h 605847"/>
                <a:gd name="connsiteX15" fmla="*/ 415462 w 495725"/>
                <a:gd name="connsiteY15" fmla="*/ 299016 h 605847"/>
                <a:gd name="connsiteX16" fmla="*/ 421241 w 495725"/>
                <a:gd name="connsiteY16" fmla="*/ 301111 h 605847"/>
                <a:gd name="connsiteX17" fmla="*/ 444863 w 495725"/>
                <a:gd name="connsiteY17" fmla="*/ 301111 h 605847"/>
                <a:gd name="connsiteX18" fmla="*/ 453626 w 495725"/>
                <a:gd name="connsiteY18" fmla="*/ 304032 h 605847"/>
                <a:gd name="connsiteX19" fmla="*/ 462135 w 495725"/>
                <a:gd name="connsiteY19" fmla="*/ 310382 h 605847"/>
                <a:gd name="connsiteX20" fmla="*/ 466135 w 495725"/>
                <a:gd name="connsiteY20" fmla="*/ 333687 h 605847"/>
                <a:gd name="connsiteX21" fmla="*/ 466135 w 495725"/>
                <a:gd name="connsiteY21" fmla="*/ 333687 h 605847"/>
                <a:gd name="connsiteX22" fmla="*/ 455848 w 495725"/>
                <a:gd name="connsiteY22" fmla="*/ 339211 h 605847"/>
                <a:gd name="connsiteX23" fmla="*/ 439529 w 495725"/>
                <a:gd name="connsiteY23" fmla="*/ 339211 h 605847"/>
                <a:gd name="connsiteX24" fmla="*/ 424543 w 495725"/>
                <a:gd name="connsiteY24" fmla="*/ 332988 h 605847"/>
                <a:gd name="connsiteX25" fmla="*/ 424543 w 495725"/>
                <a:gd name="connsiteY25" fmla="*/ 332988 h 605847"/>
                <a:gd name="connsiteX26" fmla="*/ 409811 w 495725"/>
                <a:gd name="connsiteY26" fmla="*/ 342767 h 605847"/>
                <a:gd name="connsiteX27" fmla="*/ 437116 w 495725"/>
                <a:gd name="connsiteY27" fmla="*/ 408998 h 605847"/>
                <a:gd name="connsiteX28" fmla="*/ 493694 w 495725"/>
                <a:gd name="connsiteY28" fmla="*/ 534728 h 605847"/>
                <a:gd name="connsiteX29" fmla="*/ 494456 w 495725"/>
                <a:gd name="connsiteY29" fmla="*/ 537459 h 605847"/>
                <a:gd name="connsiteX30" fmla="*/ 495663 w 495725"/>
                <a:gd name="connsiteY30" fmla="*/ 548063 h 605847"/>
                <a:gd name="connsiteX31" fmla="*/ 478772 w 495725"/>
                <a:gd name="connsiteY31" fmla="*/ 553397 h 605847"/>
                <a:gd name="connsiteX32" fmla="*/ 430893 w 495725"/>
                <a:gd name="connsiteY32" fmla="*/ 466402 h 605847"/>
                <a:gd name="connsiteX33" fmla="*/ 430639 w 495725"/>
                <a:gd name="connsiteY33" fmla="*/ 465957 h 605847"/>
                <a:gd name="connsiteX34" fmla="*/ 362693 w 495725"/>
                <a:gd name="connsiteY34" fmla="*/ 323844 h 605847"/>
                <a:gd name="connsiteX35" fmla="*/ 356915 w 495725"/>
                <a:gd name="connsiteY35" fmla="*/ 319018 h 605847"/>
                <a:gd name="connsiteX36" fmla="*/ 291701 w 495725"/>
                <a:gd name="connsiteY36" fmla="*/ 301238 h 605847"/>
                <a:gd name="connsiteX37" fmla="*/ 290431 w 495725"/>
                <a:gd name="connsiteY37" fmla="*/ 300794 h 605847"/>
                <a:gd name="connsiteX38" fmla="*/ 278302 w 495725"/>
                <a:gd name="connsiteY38" fmla="*/ 295397 h 605847"/>
                <a:gd name="connsiteX39" fmla="*/ 268269 w 495725"/>
                <a:gd name="connsiteY39" fmla="*/ 310001 h 605847"/>
                <a:gd name="connsiteX40" fmla="*/ 335198 w 495725"/>
                <a:gd name="connsiteY40" fmla="*/ 376930 h 605847"/>
                <a:gd name="connsiteX41" fmla="*/ 335833 w 495725"/>
                <a:gd name="connsiteY41" fmla="*/ 377692 h 605847"/>
                <a:gd name="connsiteX42" fmla="*/ 411398 w 495725"/>
                <a:gd name="connsiteY42" fmla="*/ 472117 h 605847"/>
                <a:gd name="connsiteX43" fmla="*/ 412033 w 495725"/>
                <a:gd name="connsiteY43" fmla="*/ 472942 h 605847"/>
                <a:gd name="connsiteX44" fmla="*/ 475279 w 495725"/>
                <a:gd name="connsiteY44" fmla="*/ 574098 h 605847"/>
                <a:gd name="connsiteX45" fmla="*/ 494329 w 495725"/>
                <a:gd name="connsiteY45" fmla="*/ 605848 h 605847"/>
                <a:gd name="connsiteX46" fmla="*/ 411779 w 495725"/>
                <a:gd name="connsiteY46" fmla="*/ 510598 h 605847"/>
                <a:gd name="connsiteX47" fmla="*/ 286367 w 495725"/>
                <a:gd name="connsiteY47" fmla="*/ 360040 h 605847"/>
                <a:gd name="connsiteX48" fmla="*/ 282494 w 495725"/>
                <a:gd name="connsiteY48" fmla="*/ 357309 h 605847"/>
                <a:gd name="connsiteX49" fmla="*/ 215628 w 495725"/>
                <a:gd name="connsiteY49" fmla="*/ 332988 h 605847"/>
                <a:gd name="connsiteX50" fmla="*/ 214357 w 495725"/>
                <a:gd name="connsiteY50" fmla="*/ 332417 h 605847"/>
                <a:gd name="connsiteX51" fmla="*/ 100693 w 495725"/>
                <a:gd name="connsiteY51" fmla="*/ 269235 h 605847"/>
                <a:gd name="connsiteX52" fmla="*/ 13634 w 495725"/>
                <a:gd name="connsiteY52" fmla="*/ 219514 h 605847"/>
                <a:gd name="connsiteX53" fmla="*/ 10586 w 495725"/>
                <a:gd name="connsiteY53" fmla="*/ 216656 h 605847"/>
                <a:gd name="connsiteX54" fmla="*/ 1506 w 495725"/>
                <a:gd name="connsiteY54" fmla="*/ 203067 h 605847"/>
                <a:gd name="connsiteX55" fmla="*/ 426 w 495725"/>
                <a:gd name="connsiteY55" fmla="*/ 195193 h 605847"/>
                <a:gd name="connsiteX56" fmla="*/ 1569 w 495725"/>
                <a:gd name="connsiteY56" fmla="*/ 191828 h 605847"/>
                <a:gd name="connsiteX57" fmla="*/ 15285 w 495725"/>
                <a:gd name="connsiteY57" fmla="*/ 187319 h 605847"/>
                <a:gd name="connsiteX58" fmla="*/ 174924 w 495725"/>
                <a:gd name="connsiteY58" fmla="*/ 299651 h 605847"/>
                <a:gd name="connsiteX59" fmla="*/ 179115 w 495725"/>
                <a:gd name="connsiteY59" fmla="*/ 301238 h 605847"/>
                <a:gd name="connsiteX60" fmla="*/ 208389 w 495725"/>
                <a:gd name="connsiteY60" fmla="*/ 304477 h 605847"/>
                <a:gd name="connsiteX61" fmla="*/ 215755 w 495725"/>
                <a:gd name="connsiteY61" fmla="*/ 289110 h 605847"/>
                <a:gd name="connsiteX62" fmla="*/ 202166 w 495725"/>
                <a:gd name="connsiteY62" fmla="*/ 275521 h 605847"/>
                <a:gd name="connsiteX63" fmla="*/ 50337 w 495725"/>
                <a:gd name="connsiteY63" fmla="*/ 186938 h 605847"/>
                <a:gd name="connsiteX64" fmla="*/ 49194 w 495725"/>
                <a:gd name="connsiteY64" fmla="*/ 186176 h 605847"/>
                <a:gd name="connsiteX65" fmla="*/ 21381 w 495725"/>
                <a:gd name="connsiteY65" fmla="*/ 163951 h 605847"/>
                <a:gd name="connsiteX66" fmla="*/ 18016 w 495725"/>
                <a:gd name="connsiteY66" fmla="*/ 156903 h 605847"/>
                <a:gd name="connsiteX67" fmla="*/ 18016 w 495725"/>
                <a:gd name="connsiteY67" fmla="*/ 146489 h 605847"/>
                <a:gd name="connsiteX68" fmla="*/ 28494 w 495725"/>
                <a:gd name="connsiteY68" fmla="*/ 137599 h 605847"/>
                <a:gd name="connsiteX69" fmla="*/ 53894 w 495725"/>
                <a:gd name="connsiteY69" fmla="*/ 141854 h 605847"/>
                <a:gd name="connsiteX70" fmla="*/ 57893 w 495725"/>
                <a:gd name="connsiteY70" fmla="*/ 143631 h 605847"/>
                <a:gd name="connsiteX71" fmla="*/ 138094 w 495725"/>
                <a:gd name="connsiteY71" fmla="*/ 205290 h 605847"/>
                <a:gd name="connsiteX72" fmla="*/ 139301 w 495725"/>
                <a:gd name="connsiteY72" fmla="*/ 206052 h 605847"/>
                <a:gd name="connsiteX73" fmla="*/ 220707 w 495725"/>
                <a:gd name="connsiteY73" fmla="*/ 249867 h 605847"/>
                <a:gd name="connsiteX74" fmla="*/ 221724 w 495725"/>
                <a:gd name="connsiteY74" fmla="*/ 250375 h 605847"/>
                <a:gd name="connsiteX75" fmla="*/ 303766 w 495725"/>
                <a:gd name="connsiteY75" fmla="*/ 281935 h 605847"/>
                <a:gd name="connsiteX76" fmla="*/ 352344 w 495725"/>
                <a:gd name="connsiteY76" fmla="*/ 298127 h 605847"/>
                <a:gd name="connsiteX77" fmla="*/ 363773 w 495725"/>
                <a:gd name="connsiteY77" fmla="*/ 292412 h 605847"/>
                <a:gd name="connsiteX78" fmla="*/ 365806 w 495725"/>
                <a:gd name="connsiteY78" fmla="*/ 286253 h 605847"/>
                <a:gd name="connsiteX79" fmla="*/ 364662 w 495725"/>
                <a:gd name="connsiteY79" fmla="*/ 278251 h 605847"/>
                <a:gd name="connsiteX80" fmla="*/ 323451 w 495725"/>
                <a:gd name="connsiteY80" fmla="*/ 219387 h 605847"/>
                <a:gd name="connsiteX81" fmla="*/ 321990 w 495725"/>
                <a:gd name="connsiteY81" fmla="*/ 217799 h 605847"/>
                <a:gd name="connsiteX82" fmla="*/ 221216 w 495725"/>
                <a:gd name="connsiteY82" fmla="*/ 129598 h 605847"/>
                <a:gd name="connsiteX83" fmla="*/ 140507 w 495725"/>
                <a:gd name="connsiteY83" fmla="*/ 55112 h 605847"/>
                <a:gd name="connsiteX84" fmla="*/ 137968 w 495725"/>
                <a:gd name="connsiteY84" fmla="*/ 50985 h 605847"/>
                <a:gd name="connsiteX85" fmla="*/ 126919 w 495725"/>
                <a:gd name="connsiteY85" fmla="*/ 12313 h 605847"/>
                <a:gd name="connsiteX86" fmla="*/ 127553 w 495725"/>
                <a:gd name="connsiteY86" fmla="*/ 5773 h 605847"/>
                <a:gd name="connsiteX87" fmla="*/ 127998 w 495725"/>
                <a:gd name="connsiteY87" fmla="*/ 4884 h 605847"/>
                <a:gd name="connsiteX88" fmla="*/ 140507 w 495725"/>
                <a:gd name="connsiteY88" fmla="*/ 1264 h 60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95725" h="605847">
                  <a:moveTo>
                    <a:pt x="140507" y="1264"/>
                  </a:moveTo>
                  <a:lnTo>
                    <a:pt x="271190" y="78480"/>
                  </a:lnTo>
                  <a:cubicBezTo>
                    <a:pt x="271635" y="78735"/>
                    <a:pt x="272079" y="79052"/>
                    <a:pt x="272524" y="79433"/>
                  </a:cubicBezTo>
                  <a:lnTo>
                    <a:pt x="366694" y="161030"/>
                  </a:lnTo>
                  <a:cubicBezTo>
                    <a:pt x="367012" y="161285"/>
                    <a:pt x="367329" y="161602"/>
                    <a:pt x="367583" y="161919"/>
                  </a:cubicBezTo>
                  <a:lnTo>
                    <a:pt x="447530" y="254122"/>
                  </a:lnTo>
                  <a:cubicBezTo>
                    <a:pt x="448927" y="255772"/>
                    <a:pt x="449752" y="257868"/>
                    <a:pt x="449752" y="260027"/>
                  </a:cubicBezTo>
                  <a:lnTo>
                    <a:pt x="449752" y="261297"/>
                  </a:lnTo>
                  <a:cubicBezTo>
                    <a:pt x="449752" y="269171"/>
                    <a:pt x="440354" y="273298"/>
                    <a:pt x="434576" y="267901"/>
                  </a:cubicBezTo>
                  <a:lnTo>
                    <a:pt x="355201" y="193797"/>
                  </a:lnTo>
                  <a:cubicBezTo>
                    <a:pt x="354756" y="193352"/>
                    <a:pt x="354248" y="192971"/>
                    <a:pt x="353677" y="192654"/>
                  </a:cubicBezTo>
                  <a:lnTo>
                    <a:pt x="353677" y="192654"/>
                  </a:lnTo>
                  <a:cubicBezTo>
                    <a:pt x="345612" y="187828"/>
                    <a:pt x="336469" y="196972"/>
                    <a:pt x="341294" y="205036"/>
                  </a:cubicBezTo>
                  <a:lnTo>
                    <a:pt x="379077" y="268028"/>
                  </a:lnTo>
                  <a:cubicBezTo>
                    <a:pt x="379585" y="268917"/>
                    <a:pt x="380283" y="269679"/>
                    <a:pt x="381045" y="270314"/>
                  </a:cubicBezTo>
                  <a:lnTo>
                    <a:pt x="415462" y="299016"/>
                  </a:lnTo>
                  <a:cubicBezTo>
                    <a:pt x="417113" y="300349"/>
                    <a:pt x="419145" y="301111"/>
                    <a:pt x="421241" y="301111"/>
                  </a:cubicBezTo>
                  <a:lnTo>
                    <a:pt x="444863" y="301111"/>
                  </a:lnTo>
                  <a:cubicBezTo>
                    <a:pt x="448038" y="301111"/>
                    <a:pt x="451086" y="302128"/>
                    <a:pt x="453626" y="304032"/>
                  </a:cubicBezTo>
                  <a:lnTo>
                    <a:pt x="462135" y="310382"/>
                  </a:lnTo>
                  <a:cubicBezTo>
                    <a:pt x="469437" y="315843"/>
                    <a:pt x="471215" y="326067"/>
                    <a:pt x="466135" y="333687"/>
                  </a:cubicBezTo>
                  <a:lnTo>
                    <a:pt x="466135" y="333687"/>
                  </a:lnTo>
                  <a:cubicBezTo>
                    <a:pt x="463849" y="337116"/>
                    <a:pt x="459976" y="339211"/>
                    <a:pt x="455848" y="339211"/>
                  </a:cubicBezTo>
                  <a:lnTo>
                    <a:pt x="439529" y="339211"/>
                  </a:lnTo>
                  <a:cubicBezTo>
                    <a:pt x="433877" y="339211"/>
                    <a:pt x="428480" y="336989"/>
                    <a:pt x="424543" y="332988"/>
                  </a:cubicBezTo>
                  <a:lnTo>
                    <a:pt x="424543" y="332988"/>
                  </a:lnTo>
                  <a:cubicBezTo>
                    <a:pt x="417557" y="326004"/>
                    <a:pt x="406064" y="333687"/>
                    <a:pt x="409811" y="342767"/>
                  </a:cubicBezTo>
                  <a:lnTo>
                    <a:pt x="437116" y="408998"/>
                  </a:lnTo>
                  <a:lnTo>
                    <a:pt x="493694" y="534728"/>
                  </a:lnTo>
                  <a:cubicBezTo>
                    <a:pt x="494075" y="535617"/>
                    <a:pt x="494329" y="536506"/>
                    <a:pt x="494456" y="537459"/>
                  </a:cubicBezTo>
                  <a:lnTo>
                    <a:pt x="495663" y="548063"/>
                  </a:lnTo>
                  <a:cubicBezTo>
                    <a:pt x="496743" y="557842"/>
                    <a:pt x="483534" y="562033"/>
                    <a:pt x="478772" y="553397"/>
                  </a:cubicBezTo>
                  <a:lnTo>
                    <a:pt x="430893" y="466402"/>
                  </a:lnTo>
                  <a:cubicBezTo>
                    <a:pt x="430829" y="466275"/>
                    <a:pt x="430702" y="466085"/>
                    <a:pt x="430639" y="465957"/>
                  </a:cubicBezTo>
                  <a:lnTo>
                    <a:pt x="362693" y="323844"/>
                  </a:lnTo>
                  <a:cubicBezTo>
                    <a:pt x="361551" y="321495"/>
                    <a:pt x="359456" y="319717"/>
                    <a:pt x="356915" y="319018"/>
                  </a:cubicBezTo>
                  <a:lnTo>
                    <a:pt x="291701" y="301238"/>
                  </a:lnTo>
                  <a:cubicBezTo>
                    <a:pt x="291256" y="301111"/>
                    <a:pt x="290812" y="300985"/>
                    <a:pt x="290431" y="300794"/>
                  </a:cubicBezTo>
                  <a:lnTo>
                    <a:pt x="278302" y="295397"/>
                  </a:lnTo>
                  <a:cubicBezTo>
                    <a:pt x="269158" y="291332"/>
                    <a:pt x="261220" y="302953"/>
                    <a:pt x="268269" y="310001"/>
                  </a:cubicBezTo>
                  <a:lnTo>
                    <a:pt x="335198" y="376930"/>
                  </a:lnTo>
                  <a:cubicBezTo>
                    <a:pt x="335452" y="377185"/>
                    <a:pt x="335643" y="377438"/>
                    <a:pt x="335833" y="377692"/>
                  </a:cubicBezTo>
                  <a:lnTo>
                    <a:pt x="411398" y="472117"/>
                  </a:lnTo>
                  <a:cubicBezTo>
                    <a:pt x="411589" y="472371"/>
                    <a:pt x="411843" y="472688"/>
                    <a:pt x="412033" y="472942"/>
                  </a:cubicBezTo>
                  <a:lnTo>
                    <a:pt x="475279" y="574098"/>
                  </a:lnTo>
                  <a:lnTo>
                    <a:pt x="494329" y="605848"/>
                  </a:lnTo>
                  <a:lnTo>
                    <a:pt x="411779" y="510598"/>
                  </a:lnTo>
                  <a:lnTo>
                    <a:pt x="286367" y="360040"/>
                  </a:lnTo>
                  <a:cubicBezTo>
                    <a:pt x="285351" y="358833"/>
                    <a:pt x="284018" y="357880"/>
                    <a:pt x="282494" y="357309"/>
                  </a:cubicBezTo>
                  <a:lnTo>
                    <a:pt x="215628" y="332988"/>
                  </a:lnTo>
                  <a:cubicBezTo>
                    <a:pt x="215183" y="332798"/>
                    <a:pt x="214739" y="332607"/>
                    <a:pt x="214357" y="332417"/>
                  </a:cubicBezTo>
                  <a:lnTo>
                    <a:pt x="100693" y="269235"/>
                  </a:lnTo>
                  <a:lnTo>
                    <a:pt x="13634" y="219514"/>
                  </a:lnTo>
                  <a:cubicBezTo>
                    <a:pt x="12428" y="218816"/>
                    <a:pt x="11412" y="217863"/>
                    <a:pt x="10586" y="216656"/>
                  </a:cubicBezTo>
                  <a:lnTo>
                    <a:pt x="1506" y="203067"/>
                  </a:lnTo>
                  <a:cubicBezTo>
                    <a:pt x="-19" y="200781"/>
                    <a:pt x="-399" y="197860"/>
                    <a:pt x="426" y="195193"/>
                  </a:cubicBezTo>
                  <a:lnTo>
                    <a:pt x="1569" y="191828"/>
                  </a:lnTo>
                  <a:cubicBezTo>
                    <a:pt x="3474" y="186113"/>
                    <a:pt x="10395" y="183827"/>
                    <a:pt x="15285" y="187319"/>
                  </a:cubicBezTo>
                  <a:lnTo>
                    <a:pt x="174924" y="299651"/>
                  </a:lnTo>
                  <a:cubicBezTo>
                    <a:pt x="176194" y="300540"/>
                    <a:pt x="177591" y="301048"/>
                    <a:pt x="179115" y="301238"/>
                  </a:cubicBezTo>
                  <a:lnTo>
                    <a:pt x="208389" y="304477"/>
                  </a:lnTo>
                  <a:cubicBezTo>
                    <a:pt x="216834" y="305429"/>
                    <a:pt x="221787" y="295142"/>
                    <a:pt x="215755" y="289110"/>
                  </a:cubicBezTo>
                  <a:lnTo>
                    <a:pt x="202166" y="275521"/>
                  </a:lnTo>
                  <a:cubicBezTo>
                    <a:pt x="196069" y="269425"/>
                    <a:pt x="60497" y="192717"/>
                    <a:pt x="50337" y="186938"/>
                  </a:cubicBezTo>
                  <a:cubicBezTo>
                    <a:pt x="49893" y="186685"/>
                    <a:pt x="49575" y="186430"/>
                    <a:pt x="49194" y="186176"/>
                  </a:cubicBezTo>
                  <a:lnTo>
                    <a:pt x="21381" y="163951"/>
                  </a:lnTo>
                  <a:cubicBezTo>
                    <a:pt x="19222" y="162237"/>
                    <a:pt x="18016" y="159634"/>
                    <a:pt x="18016" y="156903"/>
                  </a:cubicBezTo>
                  <a:lnTo>
                    <a:pt x="18016" y="146489"/>
                  </a:lnTo>
                  <a:cubicBezTo>
                    <a:pt x="18016" y="140901"/>
                    <a:pt x="23032" y="136647"/>
                    <a:pt x="28494" y="137599"/>
                  </a:cubicBezTo>
                  <a:lnTo>
                    <a:pt x="53894" y="141854"/>
                  </a:lnTo>
                  <a:cubicBezTo>
                    <a:pt x="55354" y="142107"/>
                    <a:pt x="56751" y="142679"/>
                    <a:pt x="57893" y="143631"/>
                  </a:cubicBezTo>
                  <a:lnTo>
                    <a:pt x="138094" y="205290"/>
                  </a:lnTo>
                  <a:cubicBezTo>
                    <a:pt x="138475" y="205607"/>
                    <a:pt x="138919" y="205861"/>
                    <a:pt x="139301" y="206052"/>
                  </a:cubicBezTo>
                  <a:lnTo>
                    <a:pt x="220707" y="249867"/>
                  </a:lnTo>
                  <a:cubicBezTo>
                    <a:pt x="221025" y="250057"/>
                    <a:pt x="221406" y="250185"/>
                    <a:pt x="221724" y="250375"/>
                  </a:cubicBezTo>
                  <a:lnTo>
                    <a:pt x="303766" y="281935"/>
                  </a:lnTo>
                  <a:lnTo>
                    <a:pt x="352344" y="298127"/>
                  </a:lnTo>
                  <a:cubicBezTo>
                    <a:pt x="357043" y="299715"/>
                    <a:pt x="362186" y="297174"/>
                    <a:pt x="363773" y="292412"/>
                  </a:cubicBezTo>
                  <a:lnTo>
                    <a:pt x="365806" y="286253"/>
                  </a:lnTo>
                  <a:cubicBezTo>
                    <a:pt x="366694" y="283522"/>
                    <a:pt x="366250" y="280537"/>
                    <a:pt x="364662" y="278251"/>
                  </a:cubicBezTo>
                  <a:lnTo>
                    <a:pt x="323451" y="219387"/>
                  </a:lnTo>
                  <a:cubicBezTo>
                    <a:pt x="323006" y="218816"/>
                    <a:pt x="322562" y="218244"/>
                    <a:pt x="321990" y="217799"/>
                  </a:cubicBezTo>
                  <a:lnTo>
                    <a:pt x="221216" y="129598"/>
                  </a:lnTo>
                  <a:lnTo>
                    <a:pt x="140507" y="55112"/>
                  </a:lnTo>
                  <a:cubicBezTo>
                    <a:pt x="139301" y="53969"/>
                    <a:pt x="138412" y="52572"/>
                    <a:pt x="137968" y="50985"/>
                  </a:cubicBezTo>
                  <a:lnTo>
                    <a:pt x="126919" y="12313"/>
                  </a:lnTo>
                  <a:cubicBezTo>
                    <a:pt x="126283" y="10154"/>
                    <a:pt x="126537" y="7805"/>
                    <a:pt x="127553" y="5773"/>
                  </a:cubicBezTo>
                  <a:lnTo>
                    <a:pt x="127998" y="4884"/>
                  </a:lnTo>
                  <a:cubicBezTo>
                    <a:pt x="130156" y="312"/>
                    <a:pt x="135999" y="-1403"/>
                    <a:pt x="140507" y="1264"/>
                  </a:cubicBez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39410DC-A678-1CF3-5C40-C2271E453F71}"/>
                </a:ext>
              </a:extLst>
            </p:cNvPr>
            <p:cNvSpPr/>
            <p:nvPr/>
          </p:nvSpPr>
          <p:spPr>
            <a:xfrm>
              <a:off x="8230425" y="6196710"/>
              <a:ext cx="342136" cy="647763"/>
            </a:xfrm>
            <a:custGeom>
              <a:avLst/>
              <a:gdLst>
                <a:gd name="connsiteX0" fmla="*/ 0 w 342136"/>
                <a:gd name="connsiteY0" fmla="*/ 0 h 647763"/>
                <a:gd name="connsiteX1" fmla="*/ 127000 w 342136"/>
                <a:gd name="connsiteY1" fmla="*/ 209550 h 647763"/>
                <a:gd name="connsiteX2" fmla="*/ 203898 w 342136"/>
                <a:gd name="connsiteY2" fmla="*/ 316547 h 647763"/>
                <a:gd name="connsiteX3" fmla="*/ 302958 w 342136"/>
                <a:gd name="connsiteY3" fmla="*/ 527431 h 647763"/>
                <a:gd name="connsiteX4" fmla="*/ 302958 w 342136"/>
                <a:gd name="connsiteY4" fmla="*/ 527431 h 647763"/>
                <a:gd name="connsiteX5" fmla="*/ 300228 w 342136"/>
                <a:gd name="connsiteY5" fmla="*/ 589407 h 647763"/>
                <a:gd name="connsiteX6" fmla="*/ 279400 w 342136"/>
                <a:gd name="connsiteY6" fmla="*/ 647764 h 647763"/>
                <a:gd name="connsiteX7" fmla="*/ 296291 w 342136"/>
                <a:gd name="connsiteY7" fmla="*/ 643128 h 647763"/>
                <a:gd name="connsiteX8" fmla="*/ 341503 w 342136"/>
                <a:gd name="connsiteY8" fmla="*/ 574358 h 647763"/>
                <a:gd name="connsiteX9" fmla="*/ 339725 w 342136"/>
                <a:gd name="connsiteY9" fmla="*/ 562039 h 647763"/>
                <a:gd name="connsiteX10" fmla="*/ 268986 w 342136"/>
                <a:gd name="connsiteY10" fmla="*/ 352933 h 647763"/>
                <a:gd name="connsiteX11" fmla="*/ 234950 w 342136"/>
                <a:gd name="connsiteY11" fmla="*/ 292164 h 647763"/>
                <a:gd name="connsiteX12" fmla="*/ 158750 w 342136"/>
                <a:gd name="connsiteY12" fmla="*/ 171514 h 647763"/>
                <a:gd name="connsiteX13" fmla="*/ 0 w 342136"/>
                <a:gd name="connsiteY13" fmla="*/ 0 h 64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2136" h="647763">
                  <a:moveTo>
                    <a:pt x="0" y="0"/>
                  </a:moveTo>
                  <a:lnTo>
                    <a:pt x="127000" y="209550"/>
                  </a:lnTo>
                  <a:lnTo>
                    <a:pt x="203898" y="316547"/>
                  </a:lnTo>
                  <a:cubicBezTo>
                    <a:pt x="249618" y="380174"/>
                    <a:pt x="283210" y="451612"/>
                    <a:pt x="302958" y="527431"/>
                  </a:cubicBezTo>
                  <a:lnTo>
                    <a:pt x="302958" y="527431"/>
                  </a:lnTo>
                  <a:cubicBezTo>
                    <a:pt x="308293" y="547878"/>
                    <a:pt x="307340" y="569468"/>
                    <a:pt x="300228" y="589407"/>
                  </a:cubicBezTo>
                  <a:lnTo>
                    <a:pt x="279400" y="647764"/>
                  </a:lnTo>
                  <a:lnTo>
                    <a:pt x="296291" y="643128"/>
                  </a:lnTo>
                  <a:cubicBezTo>
                    <a:pt x="326581" y="634873"/>
                    <a:pt x="345948" y="605409"/>
                    <a:pt x="341503" y="574358"/>
                  </a:cubicBezTo>
                  <a:lnTo>
                    <a:pt x="339725" y="562039"/>
                  </a:lnTo>
                  <a:cubicBezTo>
                    <a:pt x="329247" y="488569"/>
                    <a:pt x="305244" y="417703"/>
                    <a:pt x="268986" y="352933"/>
                  </a:cubicBezTo>
                  <a:lnTo>
                    <a:pt x="234950" y="292164"/>
                  </a:lnTo>
                  <a:lnTo>
                    <a:pt x="158750" y="1715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40724E1-274E-9278-030C-C08BEEB13B2E}"/>
                </a:ext>
              </a:extLst>
            </p:cNvPr>
            <p:cNvSpPr/>
            <p:nvPr/>
          </p:nvSpPr>
          <p:spPr>
            <a:xfrm>
              <a:off x="6078220" y="3212210"/>
              <a:ext cx="1123505" cy="2004250"/>
            </a:xfrm>
            <a:custGeom>
              <a:avLst/>
              <a:gdLst>
                <a:gd name="connsiteX0" fmla="*/ 0 w 1123505"/>
                <a:gd name="connsiteY0" fmla="*/ 1974850 h 2004250"/>
                <a:gd name="connsiteX1" fmla="*/ 285369 w 1123505"/>
                <a:gd name="connsiteY1" fmla="*/ 1562100 h 2004250"/>
                <a:gd name="connsiteX2" fmla="*/ 506412 w 1123505"/>
                <a:gd name="connsiteY2" fmla="*/ 1208405 h 2004250"/>
                <a:gd name="connsiteX3" fmla="*/ 566611 w 1123505"/>
                <a:gd name="connsiteY3" fmla="*/ 1099820 h 2004250"/>
                <a:gd name="connsiteX4" fmla="*/ 641286 w 1123505"/>
                <a:gd name="connsiteY4" fmla="*/ 946912 h 2004250"/>
                <a:gd name="connsiteX5" fmla="*/ 709295 w 1123505"/>
                <a:gd name="connsiteY5" fmla="*/ 821182 h 2004250"/>
                <a:gd name="connsiteX6" fmla="*/ 825310 w 1123505"/>
                <a:gd name="connsiteY6" fmla="*/ 626555 h 2004250"/>
                <a:gd name="connsiteX7" fmla="*/ 899350 w 1123505"/>
                <a:gd name="connsiteY7" fmla="*/ 471424 h 2004250"/>
                <a:gd name="connsiteX8" fmla="*/ 899350 w 1123505"/>
                <a:gd name="connsiteY8" fmla="*/ 471424 h 2004250"/>
                <a:gd name="connsiteX9" fmla="*/ 880364 w 1123505"/>
                <a:gd name="connsiteY9" fmla="*/ 406146 h 2004250"/>
                <a:gd name="connsiteX10" fmla="*/ 805688 w 1123505"/>
                <a:gd name="connsiteY10" fmla="*/ 349250 h 2004250"/>
                <a:gd name="connsiteX11" fmla="*/ 754571 w 1123505"/>
                <a:gd name="connsiteY11" fmla="*/ 312484 h 2004250"/>
                <a:gd name="connsiteX12" fmla="*/ 621855 w 1123505"/>
                <a:gd name="connsiteY12" fmla="*/ 222250 h 2004250"/>
                <a:gd name="connsiteX13" fmla="*/ 825055 w 1123505"/>
                <a:gd name="connsiteY13" fmla="*/ 138303 h 2004250"/>
                <a:gd name="connsiteX14" fmla="*/ 994982 w 1123505"/>
                <a:gd name="connsiteY14" fmla="*/ 49721 h 2004250"/>
                <a:gd name="connsiteX15" fmla="*/ 1072706 w 1123505"/>
                <a:gd name="connsiteY15" fmla="*/ 0 h 2004250"/>
                <a:gd name="connsiteX16" fmla="*/ 1123506 w 1123505"/>
                <a:gd name="connsiteY16" fmla="*/ 57150 h 2004250"/>
                <a:gd name="connsiteX17" fmla="*/ 935355 w 1123505"/>
                <a:gd name="connsiteY17" fmla="*/ 136080 h 2004250"/>
                <a:gd name="connsiteX18" fmla="*/ 917829 w 1123505"/>
                <a:gd name="connsiteY18" fmla="*/ 142875 h 2004250"/>
                <a:gd name="connsiteX19" fmla="*/ 729869 w 1123505"/>
                <a:gd name="connsiteY19" fmla="*/ 209550 h 2004250"/>
                <a:gd name="connsiteX20" fmla="*/ 804164 w 1123505"/>
                <a:gd name="connsiteY20" fmla="*/ 269939 h 2004250"/>
                <a:gd name="connsiteX21" fmla="*/ 856361 w 1123505"/>
                <a:gd name="connsiteY21" fmla="*/ 316992 h 2004250"/>
                <a:gd name="connsiteX22" fmla="*/ 907288 w 1123505"/>
                <a:gd name="connsiteY22" fmla="*/ 367919 h 2004250"/>
                <a:gd name="connsiteX23" fmla="*/ 938974 w 1123505"/>
                <a:gd name="connsiteY23" fmla="*/ 488823 h 2004250"/>
                <a:gd name="connsiteX24" fmla="*/ 938974 w 1123505"/>
                <a:gd name="connsiteY24" fmla="*/ 488823 h 2004250"/>
                <a:gd name="connsiteX25" fmla="*/ 863092 w 1123505"/>
                <a:gd name="connsiteY25" fmla="*/ 655066 h 2004250"/>
                <a:gd name="connsiteX26" fmla="*/ 760032 w 1123505"/>
                <a:gd name="connsiteY26" fmla="*/ 811213 h 2004250"/>
                <a:gd name="connsiteX27" fmla="*/ 659321 w 1123505"/>
                <a:gd name="connsiteY27" fmla="*/ 985647 h 2004250"/>
                <a:gd name="connsiteX28" fmla="*/ 611251 w 1123505"/>
                <a:gd name="connsiteY28" fmla="*/ 1081723 h 2004250"/>
                <a:gd name="connsiteX29" fmla="*/ 506984 w 1123505"/>
                <a:gd name="connsiteY29" fmla="*/ 1261364 h 2004250"/>
                <a:gd name="connsiteX30" fmla="*/ 285305 w 1123505"/>
                <a:gd name="connsiteY30" fmla="*/ 1593850 h 2004250"/>
                <a:gd name="connsiteX31" fmla="*/ 7747 w 1123505"/>
                <a:gd name="connsiteY31" fmla="*/ 2004251 h 2004250"/>
                <a:gd name="connsiteX32" fmla="*/ 0 w 1123505"/>
                <a:gd name="connsiteY32" fmla="*/ 1974850 h 20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23505" h="2004250">
                  <a:moveTo>
                    <a:pt x="0" y="1974850"/>
                  </a:moveTo>
                  <a:lnTo>
                    <a:pt x="285369" y="1562100"/>
                  </a:lnTo>
                  <a:lnTo>
                    <a:pt x="506412" y="1208405"/>
                  </a:lnTo>
                  <a:cubicBezTo>
                    <a:pt x="528384" y="1173290"/>
                    <a:pt x="548449" y="1137031"/>
                    <a:pt x="566611" y="1099820"/>
                  </a:cubicBezTo>
                  <a:lnTo>
                    <a:pt x="641286" y="946912"/>
                  </a:lnTo>
                  <a:cubicBezTo>
                    <a:pt x="662178" y="904050"/>
                    <a:pt x="684911" y="862140"/>
                    <a:pt x="709295" y="821182"/>
                  </a:cubicBezTo>
                  <a:lnTo>
                    <a:pt x="825310" y="626555"/>
                  </a:lnTo>
                  <a:cubicBezTo>
                    <a:pt x="854710" y="577215"/>
                    <a:pt x="879475" y="525336"/>
                    <a:pt x="899350" y="471424"/>
                  </a:cubicBezTo>
                  <a:lnTo>
                    <a:pt x="899350" y="471424"/>
                  </a:lnTo>
                  <a:cubicBezTo>
                    <a:pt x="908050" y="447866"/>
                    <a:pt x="900303" y="421386"/>
                    <a:pt x="880364" y="406146"/>
                  </a:cubicBezTo>
                  <a:lnTo>
                    <a:pt x="805688" y="349250"/>
                  </a:lnTo>
                  <a:cubicBezTo>
                    <a:pt x="788987" y="336550"/>
                    <a:pt x="771970" y="324231"/>
                    <a:pt x="754571" y="312484"/>
                  </a:cubicBezTo>
                  <a:lnTo>
                    <a:pt x="621855" y="222250"/>
                  </a:lnTo>
                  <a:lnTo>
                    <a:pt x="825055" y="138303"/>
                  </a:lnTo>
                  <a:cubicBezTo>
                    <a:pt x="884237" y="113855"/>
                    <a:pt x="941070" y="84201"/>
                    <a:pt x="994982" y="49721"/>
                  </a:cubicBezTo>
                  <a:lnTo>
                    <a:pt x="1072706" y="0"/>
                  </a:lnTo>
                  <a:lnTo>
                    <a:pt x="1123506" y="57150"/>
                  </a:lnTo>
                  <a:lnTo>
                    <a:pt x="935355" y="136080"/>
                  </a:lnTo>
                  <a:cubicBezTo>
                    <a:pt x="929576" y="138493"/>
                    <a:pt x="923735" y="140780"/>
                    <a:pt x="917829" y="142875"/>
                  </a:cubicBezTo>
                  <a:lnTo>
                    <a:pt x="729869" y="209550"/>
                  </a:lnTo>
                  <a:lnTo>
                    <a:pt x="804164" y="269939"/>
                  </a:lnTo>
                  <a:cubicBezTo>
                    <a:pt x="822325" y="284734"/>
                    <a:pt x="839787" y="300419"/>
                    <a:pt x="856361" y="316992"/>
                  </a:cubicBezTo>
                  <a:lnTo>
                    <a:pt x="907288" y="367919"/>
                  </a:lnTo>
                  <a:cubicBezTo>
                    <a:pt x="938911" y="399542"/>
                    <a:pt x="951039" y="445770"/>
                    <a:pt x="938974" y="488823"/>
                  </a:cubicBezTo>
                  <a:lnTo>
                    <a:pt x="938974" y="488823"/>
                  </a:lnTo>
                  <a:cubicBezTo>
                    <a:pt x="922464" y="547815"/>
                    <a:pt x="896874" y="603885"/>
                    <a:pt x="863092" y="655066"/>
                  </a:cubicBezTo>
                  <a:lnTo>
                    <a:pt x="760032" y="811213"/>
                  </a:lnTo>
                  <a:cubicBezTo>
                    <a:pt x="723011" y="867283"/>
                    <a:pt x="689420" y="925513"/>
                    <a:pt x="659321" y="985647"/>
                  </a:cubicBezTo>
                  <a:lnTo>
                    <a:pt x="611251" y="1081723"/>
                  </a:lnTo>
                  <a:cubicBezTo>
                    <a:pt x="580263" y="1143698"/>
                    <a:pt x="545401" y="1203706"/>
                    <a:pt x="506984" y="1261364"/>
                  </a:cubicBezTo>
                  <a:lnTo>
                    <a:pt x="285305" y="1593850"/>
                  </a:lnTo>
                  <a:lnTo>
                    <a:pt x="7747" y="2004251"/>
                  </a:lnTo>
                  <a:lnTo>
                    <a:pt x="0" y="197485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D0C53ED-4A33-8115-9F58-5E0FB4CDBF7F}"/>
                </a:ext>
              </a:extLst>
            </p:cNvPr>
            <p:cNvSpPr/>
            <p:nvPr/>
          </p:nvSpPr>
          <p:spPr>
            <a:xfrm>
              <a:off x="4680839" y="2786570"/>
              <a:ext cx="1388730" cy="2492429"/>
            </a:xfrm>
            <a:custGeom>
              <a:avLst/>
              <a:gdLst>
                <a:gd name="connsiteX0" fmla="*/ 228536 w 1388730"/>
                <a:gd name="connsiteY0" fmla="*/ 44640 h 2492429"/>
                <a:gd name="connsiteX1" fmla="*/ 23177 w 1388730"/>
                <a:gd name="connsiteY1" fmla="*/ 557975 h 2492429"/>
                <a:gd name="connsiteX2" fmla="*/ 33782 w 1388730"/>
                <a:gd name="connsiteY2" fmla="*/ 603377 h 2492429"/>
                <a:gd name="connsiteX3" fmla="*/ 33782 w 1388730"/>
                <a:gd name="connsiteY3" fmla="*/ 603377 h 2492429"/>
                <a:gd name="connsiteX4" fmla="*/ 130048 w 1388730"/>
                <a:gd name="connsiteY4" fmla="*/ 660019 h 2492429"/>
                <a:gd name="connsiteX5" fmla="*/ 279336 w 1388730"/>
                <a:gd name="connsiteY5" fmla="*/ 711327 h 2492429"/>
                <a:gd name="connsiteX6" fmla="*/ 438086 w 1388730"/>
                <a:gd name="connsiteY6" fmla="*/ 762127 h 2492429"/>
                <a:gd name="connsiteX7" fmla="*/ 571436 w 1388730"/>
                <a:gd name="connsiteY7" fmla="*/ 844677 h 2492429"/>
                <a:gd name="connsiteX8" fmla="*/ 454342 w 1388730"/>
                <a:gd name="connsiteY8" fmla="*/ 1029526 h 2492429"/>
                <a:gd name="connsiteX9" fmla="*/ 445897 w 1388730"/>
                <a:gd name="connsiteY9" fmla="*/ 1039686 h 2492429"/>
                <a:gd name="connsiteX10" fmla="*/ 302323 w 1388730"/>
                <a:gd name="connsiteY10" fmla="*/ 1173353 h 2492429"/>
                <a:gd name="connsiteX11" fmla="*/ 294513 w 1388730"/>
                <a:gd name="connsiteY11" fmla="*/ 1246632 h 2492429"/>
                <a:gd name="connsiteX12" fmla="*/ 480695 w 1388730"/>
                <a:gd name="connsiteY12" fmla="*/ 1513967 h 2492429"/>
                <a:gd name="connsiteX13" fmla="*/ 552640 w 1388730"/>
                <a:gd name="connsiteY13" fmla="*/ 1606804 h 2492429"/>
                <a:gd name="connsiteX14" fmla="*/ 820801 w 1388730"/>
                <a:gd name="connsiteY14" fmla="*/ 1918843 h 2492429"/>
                <a:gd name="connsiteX15" fmla="*/ 911479 w 1388730"/>
                <a:gd name="connsiteY15" fmla="*/ 2013458 h 2492429"/>
                <a:gd name="connsiteX16" fmla="*/ 1329436 w 1388730"/>
                <a:gd name="connsiteY16" fmla="*/ 2404618 h 2492429"/>
                <a:gd name="connsiteX17" fmla="*/ 1378331 w 1388730"/>
                <a:gd name="connsiteY17" fmla="*/ 2469960 h 2492429"/>
                <a:gd name="connsiteX18" fmla="*/ 1382204 w 1388730"/>
                <a:gd name="connsiteY18" fmla="*/ 2482914 h 2492429"/>
                <a:gd name="connsiteX19" fmla="*/ 879284 w 1388730"/>
                <a:gd name="connsiteY19" fmla="*/ 2017967 h 2492429"/>
                <a:gd name="connsiteX20" fmla="*/ 802259 w 1388730"/>
                <a:gd name="connsiteY20" fmla="*/ 1938719 h 2492429"/>
                <a:gd name="connsiteX21" fmla="*/ 542353 w 1388730"/>
                <a:gd name="connsiteY21" fmla="*/ 1630680 h 2492429"/>
                <a:gd name="connsiteX22" fmla="*/ 453327 w 1388730"/>
                <a:gd name="connsiteY22" fmla="*/ 1515047 h 2492429"/>
                <a:gd name="connsiteX23" fmla="*/ 268224 w 1388730"/>
                <a:gd name="connsiteY23" fmla="*/ 1251268 h 2492429"/>
                <a:gd name="connsiteX24" fmla="*/ 276034 w 1388730"/>
                <a:gd name="connsiteY24" fmla="*/ 1181354 h 2492429"/>
                <a:gd name="connsiteX25" fmla="*/ 404051 w 1388730"/>
                <a:gd name="connsiteY25" fmla="*/ 1065339 h 2492429"/>
                <a:gd name="connsiteX26" fmla="*/ 471551 w 1388730"/>
                <a:gd name="connsiteY26" fmla="*/ 981329 h 2492429"/>
                <a:gd name="connsiteX27" fmla="*/ 546100 w 1388730"/>
                <a:gd name="connsiteY27" fmla="*/ 850900 h 2492429"/>
                <a:gd name="connsiteX28" fmla="*/ 462788 w 1388730"/>
                <a:gd name="connsiteY28" fmla="*/ 795401 h 2492429"/>
                <a:gd name="connsiteX29" fmla="*/ 396303 w 1388730"/>
                <a:gd name="connsiteY29" fmla="*/ 763397 h 2492429"/>
                <a:gd name="connsiteX30" fmla="*/ 273050 w 1388730"/>
                <a:gd name="connsiteY30" fmla="*/ 723964 h 2492429"/>
                <a:gd name="connsiteX31" fmla="*/ 118110 w 1388730"/>
                <a:gd name="connsiteY31" fmla="*/ 670687 h 2492429"/>
                <a:gd name="connsiteX32" fmla="*/ 32067 w 1388730"/>
                <a:gd name="connsiteY32" fmla="*/ 619760 h 2492429"/>
                <a:gd name="connsiteX33" fmla="*/ 13907 w 1388730"/>
                <a:gd name="connsiteY33" fmla="*/ 603250 h 2492429"/>
                <a:gd name="connsiteX34" fmla="*/ 0 w 1388730"/>
                <a:gd name="connsiteY34" fmla="*/ 571754 h 2492429"/>
                <a:gd name="connsiteX35" fmla="*/ 0 w 1388730"/>
                <a:gd name="connsiteY35" fmla="*/ 571754 h 2492429"/>
                <a:gd name="connsiteX36" fmla="*/ 5143 w 1388730"/>
                <a:gd name="connsiteY36" fmla="*/ 546926 h 2492429"/>
                <a:gd name="connsiteX37" fmla="*/ 241300 w 1388730"/>
                <a:gd name="connsiteY37" fmla="*/ 0 h 2492429"/>
                <a:gd name="connsiteX38" fmla="*/ 228536 w 1388730"/>
                <a:gd name="connsiteY38" fmla="*/ 44640 h 24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88730" h="2492429">
                  <a:moveTo>
                    <a:pt x="228536" y="44640"/>
                  </a:moveTo>
                  <a:lnTo>
                    <a:pt x="23177" y="557975"/>
                  </a:lnTo>
                  <a:cubicBezTo>
                    <a:pt x="16827" y="573850"/>
                    <a:pt x="21082" y="591947"/>
                    <a:pt x="33782" y="603377"/>
                  </a:cubicBezTo>
                  <a:lnTo>
                    <a:pt x="33782" y="603377"/>
                  </a:lnTo>
                  <a:cubicBezTo>
                    <a:pt x="61722" y="628523"/>
                    <a:pt x="94488" y="647827"/>
                    <a:pt x="130048" y="660019"/>
                  </a:cubicBezTo>
                  <a:lnTo>
                    <a:pt x="279336" y="711327"/>
                  </a:lnTo>
                  <a:lnTo>
                    <a:pt x="438086" y="762127"/>
                  </a:lnTo>
                  <a:lnTo>
                    <a:pt x="571436" y="844677"/>
                  </a:lnTo>
                  <a:lnTo>
                    <a:pt x="454342" y="1029526"/>
                  </a:lnTo>
                  <a:cubicBezTo>
                    <a:pt x="451993" y="1033272"/>
                    <a:pt x="449135" y="1036701"/>
                    <a:pt x="445897" y="1039686"/>
                  </a:cubicBezTo>
                  <a:lnTo>
                    <a:pt x="302323" y="1173353"/>
                  </a:lnTo>
                  <a:cubicBezTo>
                    <a:pt x="281813" y="1192403"/>
                    <a:pt x="278511" y="1223645"/>
                    <a:pt x="294513" y="1246632"/>
                  </a:cubicBezTo>
                  <a:lnTo>
                    <a:pt x="480695" y="1513967"/>
                  </a:lnTo>
                  <a:cubicBezTo>
                    <a:pt x="503110" y="1546098"/>
                    <a:pt x="527114" y="1577086"/>
                    <a:pt x="552640" y="1606804"/>
                  </a:cubicBezTo>
                  <a:lnTo>
                    <a:pt x="820801" y="1918843"/>
                  </a:lnTo>
                  <a:cubicBezTo>
                    <a:pt x="849313" y="1951990"/>
                    <a:pt x="879602" y="1983613"/>
                    <a:pt x="911479" y="2013458"/>
                  </a:cubicBezTo>
                  <a:lnTo>
                    <a:pt x="1329436" y="2404618"/>
                  </a:lnTo>
                  <a:cubicBezTo>
                    <a:pt x="1349439" y="2423351"/>
                    <a:pt x="1366012" y="2445512"/>
                    <a:pt x="1378331" y="2469960"/>
                  </a:cubicBezTo>
                  <a:cubicBezTo>
                    <a:pt x="1387602" y="2488375"/>
                    <a:pt x="1394270" y="2502662"/>
                    <a:pt x="1382204" y="2482914"/>
                  </a:cubicBezTo>
                  <a:cubicBezTo>
                    <a:pt x="1362901" y="2451354"/>
                    <a:pt x="1002728" y="2128266"/>
                    <a:pt x="879284" y="2017967"/>
                  </a:cubicBezTo>
                  <a:cubicBezTo>
                    <a:pt x="851789" y="1993392"/>
                    <a:pt x="826071" y="1966913"/>
                    <a:pt x="802259" y="1938719"/>
                  </a:cubicBezTo>
                  <a:lnTo>
                    <a:pt x="542353" y="1630680"/>
                  </a:lnTo>
                  <a:cubicBezTo>
                    <a:pt x="510984" y="1593469"/>
                    <a:pt x="481266" y="1554925"/>
                    <a:pt x="453327" y="1515047"/>
                  </a:cubicBezTo>
                  <a:lnTo>
                    <a:pt x="268224" y="1251268"/>
                  </a:lnTo>
                  <a:cubicBezTo>
                    <a:pt x="252857" y="1229360"/>
                    <a:pt x="256159" y="1199388"/>
                    <a:pt x="276034" y="1181354"/>
                  </a:cubicBezTo>
                  <a:lnTo>
                    <a:pt x="404051" y="1065339"/>
                  </a:lnTo>
                  <a:cubicBezTo>
                    <a:pt x="430847" y="1041083"/>
                    <a:pt x="453644" y="1012698"/>
                    <a:pt x="471551" y="981329"/>
                  </a:cubicBezTo>
                  <a:lnTo>
                    <a:pt x="546100" y="850900"/>
                  </a:lnTo>
                  <a:lnTo>
                    <a:pt x="462788" y="795401"/>
                  </a:lnTo>
                  <a:cubicBezTo>
                    <a:pt x="442214" y="781685"/>
                    <a:pt x="419798" y="770890"/>
                    <a:pt x="396303" y="763397"/>
                  </a:cubicBezTo>
                  <a:lnTo>
                    <a:pt x="273050" y="723964"/>
                  </a:lnTo>
                  <a:lnTo>
                    <a:pt x="118110" y="670687"/>
                  </a:lnTo>
                  <a:cubicBezTo>
                    <a:pt x="86296" y="659765"/>
                    <a:pt x="57023" y="642430"/>
                    <a:pt x="32067" y="619760"/>
                  </a:cubicBezTo>
                  <a:lnTo>
                    <a:pt x="13907" y="603250"/>
                  </a:lnTo>
                  <a:cubicBezTo>
                    <a:pt x="5016" y="595186"/>
                    <a:pt x="0" y="583756"/>
                    <a:pt x="0" y="571754"/>
                  </a:cubicBezTo>
                  <a:lnTo>
                    <a:pt x="0" y="571754"/>
                  </a:lnTo>
                  <a:cubicBezTo>
                    <a:pt x="0" y="563245"/>
                    <a:pt x="1714" y="554800"/>
                    <a:pt x="5143" y="546926"/>
                  </a:cubicBezTo>
                  <a:lnTo>
                    <a:pt x="241300" y="0"/>
                  </a:lnTo>
                  <a:lnTo>
                    <a:pt x="228536" y="4464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4386F1D-4F48-5827-FA8D-F33E53E6181C}"/>
                </a:ext>
              </a:extLst>
            </p:cNvPr>
            <p:cNvSpPr/>
            <p:nvPr/>
          </p:nvSpPr>
          <p:spPr>
            <a:xfrm>
              <a:off x="5323486" y="2545397"/>
              <a:ext cx="1280041" cy="2578163"/>
            </a:xfrm>
            <a:custGeom>
              <a:avLst/>
              <a:gdLst>
                <a:gd name="connsiteX0" fmla="*/ 1236890 w 1280041"/>
                <a:gd name="connsiteY0" fmla="*/ 82613 h 2578163"/>
                <a:gd name="connsiteX1" fmla="*/ 1276450 w 1280041"/>
                <a:gd name="connsiteY1" fmla="*/ 291719 h 2578163"/>
                <a:gd name="connsiteX2" fmla="*/ 1279561 w 1280041"/>
                <a:gd name="connsiteY2" fmla="*/ 343852 h 2578163"/>
                <a:gd name="connsiteX3" fmla="*/ 1262290 w 1280041"/>
                <a:gd name="connsiteY3" fmla="*/ 596963 h 2578163"/>
                <a:gd name="connsiteX4" fmla="*/ 1250796 w 1280041"/>
                <a:gd name="connsiteY4" fmla="*/ 826389 h 2578163"/>
                <a:gd name="connsiteX5" fmla="*/ 1240445 w 1280041"/>
                <a:gd name="connsiteY5" fmla="*/ 873824 h 2578163"/>
                <a:gd name="connsiteX6" fmla="*/ 1186090 w 1280041"/>
                <a:gd name="connsiteY6" fmla="*/ 1009713 h 2578163"/>
                <a:gd name="connsiteX7" fmla="*/ 1154340 w 1280041"/>
                <a:gd name="connsiteY7" fmla="*/ 812863 h 2578163"/>
                <a:gd name="connsiteX8" fmla="*/ 1065440 w 1280041"/>
                <a:gd name="connsiteY8" fmla="*/ 1130363 h 2578163"/>
                <a:gd name="connsiteX9" fmla="*/ 893990 w 1280041"/>
                <a:gd name="connsiteY9" fmla="*/ 1746313 h 2578163"/>
                <a:gd name="connsiteX10" fmla="*/ 747940 w 1280041"/>
                <a:gd name="connsiteY10" fmla="*/ 2394013 h 2578163"/>
                <a:gd name="connsiteX11" fmla="*/ 703490 w 1280041"/>
                <a:gd name="connsiteY11" fmla="*/ 2578163 h 2578163"/>
                <a:gd name="connsiteX12" fmla="*/ 493940 w 1280041"/>
                <a:gd name="connsiteY12" fmla="*/ 1873313 h 2578163"/>
                <a:gd name="connsiteX13" fmla="*/ 246289 w 1280041"/>
                <a:gd name="connsiteY13" fmla="*/ 1149413 h 2578163"/>
                <a:gd name="connsiteX14" fmla="*/ 52361 w 1280041"/>
                <a:gd name="connsiteY14" fmla="*/ 622173 h 2578163"/>
                <a:gd name="connsiteX15" fmla="*/ 40423 w 1280041"/>
                <a:gd name="connsiteY15" fmla="*/ 570167 h 2578163"/>
                <a:gd name="connsiteX16" fmla="*/ 1624 w 1280041"/>
                <a:gd name="connsiteY16" fmla="*/ 182245 h 2578163"/>
                <a:gd name="connsiteX17" fmla="*/ 1116 w 1280041"/>
                <a:gd name="connsiteY17" fmla="*/ 122492 h 2578163"/>
                <a:gd name="connsiteX18" fmla="*/ 11339 w 1280041"/>
                <a:gd name="connsiteY18" fmla="*/ 0 h 2578163"/>
                <a:gd name="connsiteX19" fmla="*/ 131164 w 1280041"/>
                <a:gd name="connsiteY19" fmla="*/ 244475 h 2578163"/>
                <a:gd name="connsiteX20" fmla="*/ 243305 w 1280041"/>
                <a:gd name="connsiteY20" fmla="*/ 373698 h 2578163"/>
                <a:gd name="connsiteX21" fmla="*/ 280834 w 1280041"/>
                <a:gd name="connsiteY21" fmla="*/ 399224 h 2578163"/>
                <a:gd name="connsiteX22" fmla="*/ 384021 w 1280041"/>
                <a:gd name="connsiteY22" fmla="*/ 450279 h 2578163"/>
                <a:gd name="connsiteX23" fmla="*/ 464031 w 1280041"/>
                <a:gd name="connsiteY23" fmla="*/ 476948 h 2578163"/>
                <a:gd name="connsiteX24" fmla="*/ 497623 w 1280041"/>
                <a:gd name="connsiteY24" fmla="*/ 490855 h 2578163"/>
                <a:gd name="connsiteX25" fmla="*/ 504036 w 1280041"/>
                <a:gd name="connsiteY25" fmla="*/ 494094 h 2578163"/>
                <a:gd name="connsiteX26" fmla="*/ 570140 w 1280041"/>
                <a:gd name="connsiteY26" fmla="*/ 552450 h 2578163"/>
                <a:gd name="connsiteX27" fmla="*/ 646467 w 1280041"/>
                <a:gd name="connsiteY27" fmla="*/ 666941 h 2578163"/>
                <a:gd name="connsiteX28" fmla="*/ 671867 w 1280041"/>
                <a:gd name="connsiteY28" fmla="*/ 730441 h 2578163"/>
                <a:gd name="connsiteX29" fmla="*/ 671867 w 1280041"/>
                <a:gd name="connsiteY29" fmla="*/ 741870 h 2578163"/>
                <a:gd name="connsiteX30" fmla="*/ 657897 w 1280041"/>
                <a:gd name="connsiteY30" fmla="*/ 755841 h 2578163"/>
                <a:gd name="connsiteX31" fmla="*/ 652817 w 1280041"/>
                <a:gd name="connsiteY31" fmla="*/ 755841 h 2578163"/>
                <a:gd name="connsiteX32" fmla="*/ 665517 w 1280041"/>
                <a:gd name="connsiteY32" fmla="*/ 825691 h 2578163"/>
                <a:gd name="connsiteX33" fmla="*/ 704061 w 1280041"/>
                <a:gd name="connsiteY33" fmla="*/ 798131 h 2578163"/>
                <a:gd name="connsiteX34" fmla="*/ 716634 w 1280041"/>
                <a:gd name="connsiteY34" fmla="*/ 791083 h 2578163"/>
                <a:gd name="connsiteX35" fmla="*/ 729651 w 1280041"/>
                <a:gd name="connsiteY35" fmla="*/ 785495 h 2578163"/>
                <a:gd name="connsiteX36" fmla="*/ 773403 w 1280041"/>
                <a:gd name="connsiteY36" fmla="*/ 755841 h 2578163"/>
                <a:gd name="connsiteX37" fmla="*/ 849603 w 1280041"/>
                <a:gd name="connsiteY37" fmla="*/ 679641 h 2578163"/>
                <a:gd name="connsiteX38" fmla="*/ 924279 w 1280041"/>
                <a:gd name="connsiteY38" fmla="*/ 610298 h 2578163"/>
                <a:gd name="connsiteX39" fmla="*/ 955902 w 1280041"/>
                <a:gd name="connsiteY39" fmla="*/ 588391 h 2578163"/>
                <a:gd name="connsiteX40" fmla="*/ 962823 w 1280041"/>
                <a:gd name="connsiteY40" fmla="*/ 584962 h 2578163"/>
                <a:gd name="connsiteX41" fmla="*/ 1008036 w 1280041"/>
                <a:gd name="connsiteY41" fmla="*/ 548640 h 2578163"/>
                <a:gd name="connsiteX42" fmla="*/ 1097317 w 1280041"/>
                <a:gd name="connsiteY42" fmla="*/ 438341 h 2578163"/>
                <a:gd name="connsiteX43" fmla="*/ 1176311 w 1280041"/>
                <a:gd name="connsiteY43" fmla="*/ 291655 h 2578163"/>
                <a:gd name="connsiteX44" fmla="*/ 1191995 w 1280041"/>
                <a:gd name="connsiteY44" fmla="*/ 253111 h 2578163"/>
                <a:gd name="connsiteX45" fmla="*/ 1224380 w 1280041"/>
                <a:gd name="connsiteY45" fmla="*/ 139891 h 2578163"/>
                <a:gd name="connsiteX46" fmla="*/ 1236890 w 1280041"/>
                <a:gd name="connsiteY46" fmla="*/ 82613 h 25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80041" h="2578163">
                  <a:moveTo>
                    <a:pt x="1236890" y="82613"/>
                  </a:moveTo>
                  <a:lnTo>
                    <a:pt x="1276450" y="291719"/>
                  </a:lnTo>
                  <a:cubicBezTo>
                    <a:pt x="1279688" y="308864"/>
                    <a:pt x="1280768" y="326390"/>
                    <a:pt x="1279561" y="343852"/>
                  </a:cubicBezTo>
                  <a:lnTo>
                    <a:pt x="1262290" y="596963"/>
                  </a:lnTo>
                  <a:lnTo>
                    <a:pt x="1250796" y="826389"/>
                  </a:lnTo>
                  <a:cubicBezTo>
                    <a:pt x="1249970" y="842645"/>
                    <a:pt x="1246478" y="858711"/>
                    <a:pt x="1240445" y="873824"/>
                  </a:cubicBezTo>
                  <a:lnTo>
                    <a:pt x="1186090" y="1009713"/>
                  </a:lnTo>
                  <a:lnTo>
                    <a:pt x="1154340" y="812863"/>
                  </a:lnTo>
                  <a:lnTo>
                    <a:pt x="1065440" y="1130363"/>
                  </a:lnTo>
                  <a:lnTo>
                    <a:pt x="893990" y="1746313"/>
                  </a:lnTo>
                  <a:lnTo>
                    <a:pt x="747940" y="2394013"/>
                  </a:lnTo>
                  <a:lnTo>
                    <a:pt x="703490" y="2578163"/>
                  </a:lnTo>
                  <a:lnTo>
                    <a:pt x="493940" y="1873313"/>
                  </a:lnTo>
                  <a:lnTo>
                    <a:pt x="246289" y="1149413"/>
                  </a:lnTo>
                  <a:lnTo>
                    <a:pt x="52361" y="622173"/>
                  </a:lnTo>
                  <a:cubicBezTo>
                    <a:pt x="46201" y="605409"/>
                    <a:pt x="42200" y="587947"/>
                    <a:pt x="40423" y="570167"/>
                  </a:cubicBezTo>
                  <a:lnTo>
                    <a:pt x="1624" y="182245"/>
                  </a:lnTo>
                  <a:cubicBezTo>
                    <a:pt x="-345" y="162370"/>
                    <a:pt x="-535" y="142367"/>
                    <a:pt x="1116" y="122492"/>
                  </a:cubicBezTo>
                  <a:lnTo>
                    <a:pt x="11339" y="0"/>
                  </a:lnTo>
                  <a:lnTo>
                    <a:pt x="131164" y="244475"/>
                  </a:lnTo>
                  <a:cubicBezTo>
                    <a:pt x="156691" y="296545"/>
                    <a:pt x="195362" y="341058"/>
                    <a:pt x="243305" y="373698"/>
                  </a:cubicBezTo>
                  <a:lnTo>
                    <a:pt x="280834" y="399224"/>
                  </a:lnTo>
                  <a:cubicBezTo>
                    <a:pt x="312711" y="420942"/>
                    <a:pt x="347445" y="438086"/>
                    <a:pt x="384021" y="450279"/>
                  </a:cubicBezTo>
                  <a:lnTo>
                    <a:pt x="464031" y="476948"/>
                  </a:lnTo>
                  <a:cubicBezTo>
                    <a:pt x="475524" y="480758"/>
                    <a:pt x="486764" y="485457"/>
                    <a:pt x="497623" y="490855"/>
                  </a:cubicBezTo>
                  <a:lnTo>
                    <a:pt x="504036" y="494094"/>
                  </a:lnTo>
                  <a:cubicBezTo>
                    <a:pt x="530769" y="507429"/>
                    <a:pt x="553566" y="527558"/>
                    <a:pt x="570140" y="552450"/>
                  </a:cubicBezTo>
                  <a:lnTo>
                    <a:pt x="646467" y="666941"/>
                  </a:lnTo>
                  <a:lnTo>
                    <a:pt x="671867" y="730441"/>
                  </a:lnTo>
                  <a:lnTo>
                    <a:pt x="671867" y="741870"/>
                  </a:lnTo>
                  <a:cubicBezTo>
                    <a:pt x="671867" y="749618"/>
                    <a:pt x="665580" y="755841"/>
                    <a:pt x="657897" y="755841"/>
                  </a:cubicBezTo>
                  <a:lnTo>
                    <a:pt x="652817" y="755841"/>
                  </a:lnTo>
                  <a:lnTo>
                    <a:pt x="665517" y="825691"/>
                  </a:lnTo>
                  <a:lnTo>
                    <a:pt x="704061" y="798131"/>
                  </a:lnTo>
                  <a:cubicBezTo>
                    <a:pt x="707998" y="795337"/>
                    <a:pt x="712189" y="792988"/>
                    <a:pt x="716634" y="791083"/>
                  </a:cubicBezTo>
                  <a:lnTo>
                    <a:pt x="729651" y="785495"/>
                  </a:lnTo>
                  <a:cubicBezTo>
                    <a:pt x="745971" y="778510"/>
                    <a:pt x="760830" y="768413"/>
                    <a:pt x="773403" y="755841"/>
                  </a:cubicBezTo>
                  <a:lnTo>
                    <a:pt x="849603" y="679641"/>
                  </a:lnTo>
                  <a:lnTo>
                    <a:pt x="924279" y="610298"/>
                  </a:lnTo>
                  <a:cubicBezTo>
                    <a:pt x="933741" y="601535"/>
                    <a:pt x="944345" y="594170"/>
                    <a:pt x="955902" y="588391"/>
                  </a:cubicBezTo>
                  <a:lnTo>
                    <a:pt x="962823" y="584962"/>
                  </a:lnTo>
                  <a:cubicBezTo>
                    <a:pt x="980286" y="576199"/>
                    <a:pt x="995717" y="563817"/>
                    <a:pt x="1008036" y="548640"/>
                  </a:cubicBezTo>
                  <a:lnTo>
                    <a:pt x="1097317" y="438341"/>
                  </a:lnTo>
                  <a:lnTo>
                    <a:pt x="1176311" y="291655"/>
                  </a:lnTo>
                  <a:cubicBezTo>
                    <a:pt x="1182915" y="279400"/>
                    <a:pt x="1188121" y="266510"/>
                    <a:pt x="1191995" y="253111"/>
                  </a:cubicBezTo>
                  <a:lnTo>
                    <a:pt x="1224380" y="139891"/>
                  </a:lnTo>
                  <a:lnTo>
                    <a:pt x="1236890" y="82613"/>
                  </a:lnTo>
                  <a:close/>
                </a:path>
              </a:pathLst>
            </a:custGeom>
            <a:solidFill>
              <a:srgbClr val="3655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2F36895-9A78-BC46-6111-593A25A74159}"/>
                </a:ext>
              </a:extLst>
            </p:cNvPr>
            <p:cNvSpPr/>
            <p:nvPr/>
          </p:nvSpPr>
          <p:spPr>
            <a:xfrm>
              <a:off x="7519225" y="6266560"/>
              <a:ext cx="798540" cy="603250"/>
            </a:xfrm>
            <a:custGeom>
              <a:avLst/>
              <a:gdLst>
                <a:gd name="connsiteX0" fmla="*/ 0 w 798540"/>
                <a:gd name="connsiteY0" fmla="*/ 317500 h 603250"/>
                <a:gd name="connsiteX1" fmla="*/ 135763 w 798540"/>
                <a:gd name="connsiteY1" fmla="*/ 506413 h 603250"/>
                <a:gd name="connsiteX2" fmla="*/ 157988 w 798540"/>
                <a:gd name="connsiteY2" fmla="*/ 533654 h 603250"/>
                <a:gd name="connsiteX3" fmla="*/ 222250 w 798540"/>
                <a:gd name="connsiteY3" fmla="*/ 603250 h 603250"/>
                <a:gd name="connsiteX4" fmla="*/ 723900 w 798540"/>
                <a:gd name="connsiteY4" fmla="*/ 603250 h 603250"/>
                <a:gd name="connsiteX5" fmla="*/ 723900 w 798540"/>
                <a:gd name="connsiteY5" fmla="*/ 603250 h 603250"/>
                <a:gd name="connsiteX6" fmla="*/ 792607 w 798540"/>
                <a:gd name="connsiteY6" fmla="*/ 516382 h 603250"/>
                <a:gd name="connsiteX7" fmla="*/ 795845 w 798540"/>
                <a:gd name="connsiteY7" fmla="*/ 499046 h 603250"/>
                <a:gd name="connsiteX8" fmla="*/ 797623 w 798540"/>
                <a:gd name="connsiteY8" fmla="*/ 453136 h 603250"/>
                <a:gd name="connsiteX9" fmla="*/ 781050 w 798540"/>
                <a:gd name="connsiteY9" fmla="*/ 298450 h 603250"/>
                <a:gd name="connsiteX10" fmla="*/ 777431 w 798540"/>
                <a:gd name="connsiteY10" fmla="*/ 262319 h 603250"/>
                <a:gd name="connsiteX11" fmla="*/ 727519 w 798540"/>
                <a:gd name="connsiteY11" fmla="*/ 89789 h 603250"/>
                <a:gd name="connsiteX12" fmla="*/ 698500 w 798540"/>
                <a:gd name="connsiteY12" fmla="*/ 31750 h 603250"/>
                <a:gd name="connsiteX13" fmla="*/ 679450 w 798540"/>
                <a:gd name="connsiteY13" fmla="*/ 0 h 603250"/>
                <a:gd name="connsiteX14" fmla="*/ 654050 w 798540"/>
                <a:gd name="connsiteY14" fmla="*/ 38100 h 603250"/>
                <a:gd name="connsiteX15" fmla="*/ 696849 w 798540"/>
                <a:gd name="connsiteY15" fmla="*/ 161735 h 603250"/>
                <a:gd name="connsiteX16" fmla="*/ 721868 w 798540"/>
                <a:gd name="connsiteY16" fmla="*/ 245808 h 603250"/>
                <a:gd name="connsiteX17" fmla="*/ 740537 w 798540"/>
                <a:gd name="connsiteY17" fmla="*/ 320421 h 603250"/>
                <a:gd name="connsiteX18" fmla="*/ 711518 w 798540"/>
                <a:gd name="connsiteY18" fmla="*/ 425259 h 603250"/>
                <a:gd name="connsiteX19" fmla="*/ 711518 w 798540"/>
                <a:gd name="connsiteY19" fmla="*/ 425259 h 603250"/>
                <a:gd name="connsiteX20" fmla="*/ 682181 w 798540"/>
                <a:gd name="connsiteY20" fmla="*/ 446405 h 603250"/>
                <a:gd name="connsiteX21" fmla="*/ 591503 w 798540"/>
                <a:gd name="connsiteY21" fmla="*/ 491744 h 603250"/>
                <a:gd name="connsiteX22" fmla="*/ 577406 w 798540"/>
                <a:gd name="connsiteY22" fmla="*/ 499682 h 603250"/>
                <a:gd name="connsiteX23" fmla="*/ 501079 w 798540"/>
                <a:gd name="connsiteY23" fmla="*/ 547878 h 603250"/>
                <a:gd name="connsiteX24" fmla="*/ 419227 w 798540"/>
                <a:gd name="connsiteY24" fmla="*/ 569849 h 603250"/>
                <a:gd name="connsiteX25" fmla="*/ 339344 w 798540"/>
                <a:gd name="connsiteY25" fmla="*/ 566801 h 603250"/>
                <a:gd name="connsiteX26" fmla="*/ 262636 w 798540"/>
                <a:gd name="connsiteY26" fmla="*/ 545338 h 603250"/>
                <a:gd name="connsiteX27" fmla="*/ 261810 w 798540"/>
                <a:gd name="connsiteY27" fmla="*/ 544894 h 603250"/>
                <a:gd name="connsiteX28" fmla="*/ 224663 w 798540"/>
                <a:gd name="connsiteY28" fmla="*/ 516890 h 603250"/>
                <a:gd name="connsiteX29" fmla="*/ 143764 w 798540"/>
                <a:gd name="connsiteY29" fmla="*/ 435991 h 603250"/>
                <a:gd name="connsiteX30" fmla="*/ 123761 w 798540"/>
                <a:gd name="connsiteY30" fmla="*/ 414274 h 603250"/>
                <a:gd name="connsiteX31" fmla="*/ 87376 w 798540"/>
                <a:gd name="connsiteY31" fmla="*/ 371284 h 603250"/>
                <a:gd name="connsiteX32" fmla="*/ 44386 w 798540"/>
                <a:gd name="connsiteY32" fmla="*/ 311277 h 603250"/>
                <a:gd name="connsiteX33" fmla="*/ 44386 w 798540"/>
                <a:gd name="connsiteY33" fmla="*/ 311277 h 603250"/>
                <a:gd name="connsiteX34" fmla="*/ 0 w 798540"/>
                <a:gd name="connsiteY34" fmla="*/ 317500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98540" h="603250">
                  <a:moveTo>
                    <a:pt x="0" y="317500"/>
                  </a:moveTo>
                  <a:lnTo>
                    <a:pt x="135763" y="506413"/>
                  </a:lnTo>
                  <a:cubicBezTo>
                    <a:pt x="142621" y="515938"/>
                    <a:pt x="150051" y="525018"/>
                    <a:pt x="157988" y="533654"/>
                  </a:cubicBezTo>
                  <a:lnTo>
                    <a:pt x="222250" y="603250"/>
                  </a:lnTo>
                  <a:lnTo>
                    <a:pt x="723900" y="603250"/>
                  </a:lnTo>
                  <a:lnTo>
                    <a:pt x="723900" y="603250"/>
                  </a:lnTo>
                  <a:cubicBezTo>
                    <a:pt x="759714" y="587375"/>
                    <a:pt x="785368" y="554863"/>
                    <a:pt x="792607" y="516382"/>
                  </a:cubicBezTo>
                  <a:lnTo>
                    <a:pt x="795845" y="499046"/>
                  </a:lnTo>
                  <a:cubicBezTo>
                    <a:pt x="798703" y="483933"/>
                    <a:pt x="799275" y="468440"/>
                    <a:pt x="797623" y="453136"/>
                  </a:cubicBezTo>
                  <a:lnTo>
                    <a:pt x="781050" y="298450"/>
                  </a:lnTo>
                  <a:lnTo>
                    <a:pt x="777431" y="262319"/>
                  </a:lnTo>
                  <a:cubicBezTo>
                    <a:pt x="771398" y="202248"/>
                    <a:pt x="754507" y="143828"/>
                    <a:pt x="727519" y="89789"/>
                  </a:cubicBezTo>
                  <a:lnTo>
                    <a:pt x="698500" y="31750"/>
                  </a:lnTo>
                  <a:lnTo>
                    <a:pt x="679450" y="0"/>
                  </a:lnTo>
                  <a:lnTo>
                    <a:pt x="654050" y="38100"/>
                  </a:lnTo>
                  <a:lnTo>
                    <a:pt x="696849" y="161735"/>
                  </a:lnTo>
                  <a:cubicBezTo>
                    <a:pt x="706438" y="189357"/>
                    <a:pt x="714756" y="217424"/>
                    <a:pt x="721868" y="245808"/>
                  </a:cubicBezTo>
                  <a:lnTo>
                    <a:pt x="740537" y="320421"/>
                  </a:lnTo>
                  <a:cubicBezTo>
                    <a:pt x="749935" y="358013"/>
                    <a:pt x="738950" y="397828"/>
                    <a:pt x="711518" y="425259"/>
                  </a:cubicBezTo>
                  <a:lnTo>
                    <a:pt x="711518" y="425259"/>
                  </a:lnTo>
                  <a:cubicBezTo>
                    <a:pt x="702945" y="433832"/>
                    <a:pt x="693039" y="441008"/>
                    <a:pt x="682181" y="446405"/>
                  </a:cubicBezTo>
                  <a:lnTo>
                    <a:pt x="591503" y="491744"/>
                  </a:lnTo>
                  <a:cubicBezTo>
                    <a:pt x="586677" y="494157"/>
                    <a:pt x="581978" y="496824"/>
                    <a:pt x="577406" y="499682"/>
                  </a:cubicBezTo>
                  <a:lnTo>
                    <a:pt x="501079" y="547878"/>
                  </a:lnTo>
                  <a:cubicBezTo>
                    <a:pt x="476631" y="563308"/>
                    <a:pt x="448119" y="570992"/>
                    <a:pt x="419227" y="569849"/>
                  </a:cubicBezTo>
                  <a:lnTo>
                    <a:pt x="339344" y="566801"/>
                  </a:lnTo>
                  <a:cubicBezTo>
                    <a:pt x="312483" y="565785"/>
                    <a:pt x="286194" y="558419"/>
                    <a:pt x="262636" y="545338"/>
                  </a:cubicBezTo>
                  <a:lnTo>
                    <a:pt x="261810" y="544894"/>
                  </a:lnTo>
                  <a:cubicBezTo>
                    <a:pt x="248158" y="537337"/>
                    <a:pt x="235648" y="527876"/>
                    <a:pt x="224663" y="516890"/>
                  </a:cubicBezTo>
                  <a:lnTo>
                    <a:pt x="143764" y="435991"/>
                  </a:lnTo>
                  <a:cubicBezTo>
                    <a:pt x="136779" y="429006"/>
                    <a:pt x="130175" y="421767"/>
                    <a:pt x="123761" y="414274"/>
                  </a:cubicBezTo>
                  <a:lnTo>
                    <a:pt x="87376" y="371284"/>
                  </a:lnTo>
                  <a:cubicBezTo>
                    <a:pt x="71438" y="352489"/>
                    <a:pt x="57086" y="332422"/>
                    <a:pt x="44386" y="311277"/>
                  </a:cubicBezTo>
                  <a:lnTo>
                    <a:pt x="44386" y="311277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3655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D3D3AA4-6160-537A-DF94-5FB452F5169B}"/>
                </a:ext>
              </a:extLst>
            </p:cNvPr>
            <p:cNvSpPr/>
            <p:nvPr/>
          </p:nvSpPr>
          <p:spPr>
            <a:xfrm>
              <a:off x="7519733" y="6272910"/>
              <a:ext cx="798603" cy="603377"/>
            </a:xfrm>
            <a:custGeom>
              <a:avLst/>
              <a:gdLst>
                <a:gd name="connsiteX0" fmla="*/ 691833 w 798603"/>
                <a:gd name="connsiteY0" fmla="*/ 603250 h 603377"/>
                <a:gd name="connsiteX1" fmla="*/ 724027 w 798603"/>
                <a:gd name="connsiteY1" fmla="*/ 603250 h 603377"/>
                <a:gd name="connsiteX2" fmla="*/ 724027 w 798603"/>
                <a:gd name="connsiteY2" fmla="*/ 603250 h 603377"/>
                <a:gd name="connsiteX3" fmla="*/ 792671 w 798603"/>
                <a:gd name="connsiteY3" fmla="*/ 516382 h 603377"/>
                <a:gd name="connsiteX4" fmla="*/ 795910 w 798603"/>
                <a:gd name="connsiteY4" fmla="*/ 499046 h 603377"/>
                <a:gd name="connsiteX5" fmla="*/ 797687 w 798603"/>
                <a:gd name="connsiteY5" fmla="*/ 453136 h 603377"/>
                <a:gd name="connsiteX6" fmla="*/ 781114 w 798603"/>
                <a:gd name="connsiteY6" fmla="*/ 298450 h 603377"/>
                <a:gd name="connsiteX7" fmla="*/ 777494 w 798603"/>
                <a:gd name="connsiteY7" fmla="*/ 262319 h 603377"/>
                <a:gd name="connsiteX8" fmla="*/ 727584 w 798603"/>
                <a:gd name="connsiteY8" fmla="*/ 89789 h 603377"/>
                <a:gd name="connsiteX9" fmla="*/ 698564 w 798603"/>
                <a:gd name="connsiteY9" fmla="*/ 31750 h 603377"/>
                <a:gd name="connsiteX10" fmla="*/ 679514 w 798603"/>
                <a:gd name="connsiteY10" fmla="*/ 0 h 603377"/>
                <a:gd name="connsiteX11" fmla="*/ 654114 w 798603"/>
                <a:gd name="connsiteY11" fmla="*/ 38100 h 603377"/>
                <a:gd name="connsiteX12" fmla="*/ 696913 w 798603"/>
                <a:gd name="connsiteY12" fmla="*/ 161735 h 603377"/>
                <a:gd name="connsiteX13" fmla="*/ 721932 w 798603"/>
                <a:gd name="connsiteY13" fmla="*/ 245808 h 603377"/>
                <a:gd name="connsiteX14" fmla="*/ 740601 w 798603"/>
                <a:gd name="connsiteY14" fmla="*/ 320421 h 603377"/>
                <a:gd name="connsiteX15" fmla="*/ 711581 w 798603"/>
                <a:gd name="connsiteY15" fmla="*/ 425259 h 603377"/>
                <a:gd name="connsiteX16" fmla="*/ 711581 w 798603"/>
                <a:gd name="connsiteY16" fmla="*/ 425259 h 603377"/>
                <a:gd name="connsiteX17" fmla="*/ 682244 w 798603"/>
                <a:gd name="connsiteY17" fmla="*/ 446405 h 603377"/>
                <a:gd name="connsiteX18" fmla="*/ 591566 w 798603"/>
                <a:gd name="connsiteY18" fmla="*/ 491744 h 603377"/>
                <a:gd name="connsiteX19" fmla="*/ 577469 w 798603"/>
                <a:gd name="connsiteY19" fmla="*/ 499682 h 603377"/>
                <a:gd name="connsiteX20" fmla="*/ 501142 w 798603"/>
                <a:gd name="connsiteY20" fmla="*/ 547878 h 603377"/>
                <a:gd name="connsiteX21" fmla="*/ 419291 w 798603"/>
                <a:gd name="connsiteY21" fmla="*/ 569849 h 603377"/>
                <a:gd name="connsiteX22" fmla="*/ 339408 w 798603"/>
                <a:gd name="connsiteY22" fmla="*/ 566801 h 603377"/>
                <a:gd name="connsiteX23" fmla="*/ 262699 w 798603"/>
                <a:gd name="connsiteY23" fmla="*/ 545338 h 603377"/>
                <a:gd name="connsiteX24" fmla="*/ 261874 w 798603"/>
                <a:gd name="connsiteY24" fmla="*/ 544894 h 603377"/>
                <a:gd name="connsiteX25" fmla="*/ 224727 w 798603"/>
                <a:gd name="connsiteY25" fmla="*/ 516890 h 603377"/>
                <a:gd name="connsiteX26" fmla="*/ 143828 w 798603"/>
                <a:gd name="connsiteY26" fmla="*/ 435991 h 603377"/>
                <a:gd name="connsiteX27" fmla="*/ 123825 w 798603"/>
                <a:gd name="connsiteY27" fmla="*/ 414274 h 603377"/>
                <a:gd name="connsiteX28" fmla="*/ 87440 w 798603"/>
                <a:gd name="connsiteY28" fmla="*/ 371284 h 603377"/>
                <a:gd name="connsiteX29" fmla="*/ 44450 w 798603"/>
                <a:gd name="connsiteY29" fmla="*/ 311277 h 603377"/>
                <a:gd name="connsiteX30" fmla="*/ 44450 w 798603"/>
                <a:gd name="connsiteY30" fmla="*/ 311277 h 603377"/>
                <a:gd name="connsiteX31" fmla="*/ 0 w 798603"/>
                <a:gd name="connsiteY31" fmla="*/ 317627 h 603377"/>
                <a:gd name="connsiteX32" fmla="*/ 135763 w 798603"/>
                <a:gd name="connsiteY32" fmla="*/ 506540 h 603377"/>
                <a:gd name="connsiteX33" fmla="*/ 157988 w 798603"/>
                <a:gd name="connsiteY33" fmla="*/ 533781 h 603377"/>
                <a:gd name="connsiteX34" fmla="*/ 222250 w 798603"/>
                <a:gd name="connsiteY34" fmla="*/ 603377 h 603377"/>
                <a:gd name="connsiteX35" fmla="*/ 616077 w 798603"/>
                <a:gd name="connsiteY35" fmla="*/ 603377 h 603377"/>
                <a:gd name="connsiteX36" fmla="*/ 679386 w 798603"/>
                <a:gd name="connsiteY36" fmla="*/ 539496 h 603377"/>
                <a:gd name="connsiteX37" fmla="*/ 690563 w 798603"/>
                <a:gd name="connsiteY37" fmla="*/ 527050 h 603377"/>
                <a:gd name="connsiteX38" fmla="*/ 730568 w 798603"/>
                <a:gd name="connsiteY38" fmla="*/ 478155 h 603377"/>
                <a:gd name="connsiteX39" fmla="*/ 751650 w 798603"/>
                <a:gd name="connsiteY39" fmla="*/ 447484 h 603377"/>
                <a:gd name="connsiteX40" fmla="*/ 753682 w 798603"/>
                <a:gd name="connsiteY40" fmla="*/ 443929 h 603377"/>
                <a:gd name="connsiteX41" fmla="*/ 755079 w 798603"/>
                <a:gd name="connsiteY41" fmla="*/ 393891 h 603377"/>
                <a:gd name="connsiteX42" fmla="*/ 755079 w 798603"/>
                <a:gd name="connsiteY42" fmla="*/ 393891 h 603377"/>
                <a:gd name="connsiteX43" fmla="*/ 755079 w 798603"/>
                <a:gd name="connsiteY43" fmla="*/ 393891 h 603377"/>
                <a:gd name="connsiteX44" fmla="*/ 780225 w 798603"/>
                <a:gd name="connsiteY44" fmla="*/ 449390 h 603377"/>
                <a:gd name="connsiteX45" fmla="*/ 780035 w 798603"/>
                <a:gd name="connsiteY45" fmla="*/ 450596 h 603377"/>
                <a:gd name="connsiteX46" fmla="*/ 751015 w 798603"/>
                <a:gd name="connsiteY46" fmla="*/ 506032 h 603377"/>
                <a:gd name="connsiteX47" fmla="*/ 722948 w 798603"/>
                <a:gd name="connsiteY47" fmla="*/ 534098 h 603377"/>
                <a:gd name="connsiteX48" fmla="*/ 715011 w 798603"/>
                <a:gd name="connsiteY48" fmla="*/ 548069 h 603377"/>
                <a:gd name="connsiteX49" fmla="*/ 714248 w 798603"/>
                <a:gd name="connsiteY49" fmla="*/ 551180 h 603377"/>
                <a:gd name="connsiteX50" fmla="*/ 723773 w 798603"/>
                <a:gd name="connsiteY50" fmla="*/ 558800 h 603377"/>
                <a:gd name="connsiteX51" fmla="*/ 751840 w 798603"/>
                <a:gd name="connsiteY51" fmla="*/ 544767 h 603377"/>
                <a:gd name="connsiteX52" fmla="*/ 767525 w 798603"/>
                <a:gd name="connsiteY52" fmla="*/ 530923 h 603377"/>
                <a:gd name="connsiteX53" fmla="*/ 786892 w 798603"/>
                <a:gd name="connsiteY53" fmla="*/ 501841 h 603377"/>
                <a:gd name="connsiteX54" fmla="*/ 769810 w 798603"/>
                <a:gd name="connsiteY54" fmla="*/ 536004 h 603377"/>
                <a:gd name="connsiteX55" fmla="*/ 746443 w 798603"/>
                <a:gd name="connsiteY55" fmla="*/ 563563 h 603377"/>
                <a:gd name="connsiteX56" fmla="*/ 691833 w 798603"/>
                <a:gd name="connsiteY56" fmla="*/ 603250 h 60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98603" h="603377">
                  <a:moveTo>
                    <a:pt x="691833" y="603250"/>
                  </a:moveTo>
                  <a:lnTo>
                    <a:pt x="724027" y="603250"/>
                  </a:lnTo>
                  <a:lnTo>
                    <a:pt x="724027" y="603250"/>
                  </a:lnTo>
                  <a:cubicBezTo>
                    <a:pt x="759841" y="587375"/>
                    <a:pt x="785495" y="554863"/>
                    <a:pt x="792671" y="516382"/>
                  </a:cubicBezTo>
                  <a:lnTo>
                    <a:pt x="795910" y="499046"/>
                  </a:lnTo>
                  <a:cubicBezTo>
                    <a:pt x="798767" y="483933"/>
                    <a:pt x="799338" y="468440"/>
                    <a:pt x="797687" y="453136"/>
                  </a:cubicBezTo>
                  <a:lnTo>
                    <a:pt x="781114" y="298450"/>
                  </a:lnTo>
                  <a:lnTo>
                    <a:pt x="777494" y="262319"/>
                  </a:lnTo>
                  <a:cubicBezTo>
                    <a:pt x="771461" y="202248"/>
                    <a:pt x="754571" y="143828"/>
                    <a:pt x="727584" y="89789"/>
                  </a:cubicBezTo>
                  <a:lnTo>
                    <a:pt x="698564" y="31750"/>
                  </a:lnTo>
                  <a:lnTo>
                    <a:pt x="679514" y="0"/>
                  </a:lnTo>
                  <a:lnTo>
                    <a:pt x="654114" y="38100"/>
                  </a:lnTo>
                  <a:lnTo>
                    <a:pt x="696913" y="161735"/>
                  </a:lnTo>
                  <a:cubicBezTo>
                    <a:pt x="706501" y="189357"/>
                    <a:pt x="714820" y="217424"/>
                    <a:pt x="721932" y="245808"/>
                  </a:cubicBezTo>
                  <a:lnTo>
                    <a:pt x="740601" y="320421"/>
                  </a:lnTo>
                  <a:cubicBezTo>
                    <a:pt x="749998" y="358013"/>
                    <a:pt x="739013" y="397828"/>
                    <a:pt x="711581" y="425259"/>
                  </a:cubicBezTo>
                  <a:lnTo>
                    <a:pt x="711581" y="425259"/>
                  </a:lnTo>
                  <a:cubicBezTo>
                    <a:pt x="703009" y="433832"/>
                    <a:pt x="693103" y="441008"/>
                    <a:pt x="682244" y="446405"/>
                  </a:cubicBezTo>
                  <a:lnTo>
                    <a:pt x="591566" y="491744"/>
                  </a:lnTo>
                  <a:cubicBezTo>
                    <a:pt x="586740" y="494157"/>
                    <a:pt x="582041" y="496824"/>
                    <a:pt x="577469" y="499682"/>
                  </a:cubicBezTo>
                  <a:lnTo>
                    <a:pt x="501142" y="547878"/>
                  </a:lnTo>
                  <a:cubicBezTo>
                    <a:pt x="476695" y="563308"/>
                    <a:pt x="448184" y="570992"/>
                    <a:pt x="419291" y="569849"/>
                  </a:cubicBezTo>
                  <a:lnTo>
                    <a:pt x="339408" y="566801"/>
                  </a:lnTo>
                  <a:cubicBezTo>
                    <a:pt x="312548" y="565785"/>
                    <a:pt x="286259" y="558419"/>
                    <a:pt x="262699" y="545338"/>
                  </a:cubicBezTo>
                  <a:lnTo>
                    <a:pt x="261874" y="544894"/>
                  </a:lnTo>
                  <a:cubicBezTo>
                    <a:pt x="248222" y="537337"/>
                    <a:pt x="235712" y="527876"/>
                    <a:pt x="224727" y="516890"/>
                  </a:cubicBezTo>
                  <a:lnTo>
                    <a:pt x="143828" y="435991"/>
                  </a:lnTo>
                  <a:cubicBezTo>
                    <a:pt x="136843" y="429006"/>
                    <a:pt x="130239" y="421767"/>
                    <a:pt x="123825" y="414274"/>
                  </a:cubicBezTo>
                  <a:lnTo>
                    <a:pt x="87440" y="371284"/>
                  </a:lnTo>
                  <a:cubicBezTo>
                    <a:pt x="71501" y="352489"/>
                    <a:pt x="57150" y="332422"/>
                    <a:pt x="44450" y="311277"/>
                  </a:cubicBezTo>
                  <a:lnTo>
                    <a:pt x="44450" y="311277"/>
                  </a:lnTo>
                  <a:lnTo>
                    <a:pt x="0" y="317627"/>
                  </a:lnTo>
                  <a:lnTo>
                    <a:pt x="135763" y="506540"/>
                  </a:lnTo>
                  <a:cubicBezTo>
                    <a:pt x="142622" y="516065"/>
                    <a:pt x="150051" y="525145"/>
                    <a:pt x="157988" y="533781"/>
                  </a:cubicBezTo>
                  <a:lnTo>
                    <a:pt x="222250" y="603377"/>
                  </a:lnTo>
                  <a:lnTo>
                    <a:pt x="616077" y="603377"/>
                  </a:lnTo>
                  <a:lnTo>
                    <a:pt x="679386" y="539496"/>
                  </a:lnTo>
                  <a:cubicBezTo>
                    <a:pt x="683323" y="535559"/>
                    <a:pt x="687070" y="531368"/>
                    <a:pt x="690563" y="527050"/>
                  </a:cubicBezTo>
                  <a:lnTo>
                    <a:pt x="730568" y="478155"/>
                  </a:lnTo>
                  <a:cubicBezTo>
                    <a:pt x="738442" y="468503"/>
                    <a:pt x="745490" y="458280"/>
                    <a:pt x="751650" y="447484"/>
                  </a:cubicBezTo>
                  <a:lnTo>
                    <a:pt x="753682" y="443929"/>
                  </a:lnTo>
                  <a:cubicBezTo>
                    <a:pt x="762509" y="428498"/>
                    <a:pt x="763016" y="409766"/>
                    <a:pt x="755079" y="393891"/>
                  </a:cubicBezTo>
                  <a:lnTo>
                    <a:pt x="755079" y="393891"/>
                  </a:lnTo>
                  <a:lnTo>
                    <a:pt x="755079" y="393891"/>
                  </a:lnTo>
                  <a:cubicBezTo>
                    <a:pt x="774192" y="405384"/>
                    <a:pt x="784161" y="427419"/>
                    <a:pt x="780225" y="449390"/>
                  </a:cubicBezTo>
                  <a:lnTo>
                    <a:pt x="780035" y="450596"/>
                  </a:lnTo>
                  <a:cubicBezTo>
                    <a:pt x="776224" y="471615"/>
                    <a:pt x="766064" y="490919"/>
                    <a:pt x="751015" y="506032"/>
                  </a:cubicBezTo>
                  <a:lnTo>
                    <a:pt x="722948" y="534098"/>
                  </a:lnTo>
                  <a:cubicBezTo>
                    <a:pt x="719074" y="537972"/>
                    <a:pt x="716344" y="542798"/>
                    <a:pt x="715011" y="548069"/>
                  </a:cubicBezTo>
                  <a:lnTo>
                    <a:pt x="714248" y="551180"/>
                  </a:lnTo>
                  <a:cubicBezTo>
                    <a:pt x="712851" y="556768"/>
                    <a:pt x="718630" y="561404"/>
                    <a:pt x="723773" y="558800"/>
                  </a:cubicBezTo>
                  <a:lnTo>
                    <a:pt x="751840" y="544767"/>
                  </a:lnTo>
                  <a:cubicBezTo>
                    <a:pt x="758190" y="541592"/>
                    <a:pt x="763588" y="536829"/>
                    <a:pt x="767525" y="530923"/>
                  </a:cubicBezTo>
                  <a:lnTo>
                    <a:pt x="786892" y="501841"/>
                  </a:lnTo>
                  <a:lnTo>
                    <a:pt x="769810" y="536004"/>
                  </a:lnTo>
                  <a:cubicBezTo>
                    <a:pt x="764350" y="546926"/>
                    <a:pt x="756348" y="556387"/>
                    <a:pt x="746443" y="563563"/>
                  </a:cubicBezTo>
                  <a:lnTo>
                    <a:pt x="691833" y="60325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06243A8-5F06-F09B-C7AB-FE48A860F497}"/>
                </a:ext>
              </a:extLst>
            </p:cNvPr>
            <p:cNvSpPr/>
            <p:nvPr/>
          </p:nvSpPr>
          <p:spPr>
            <a:xfrm>
              <a:off x="7563802" y="6311010"/>
              <a:ext cx="696023" cy="528393"/>
            </a:xfrm>
            <a:custGeom>
              <a:avLst/>
              <a:gdLst>
                <a:gd name="connsiteX0" fmla="*/ 18923 w 696023"/>
                <a:gd name="connsiteY0" fmla="*/ 279400 h 528393"/>
                <a:gd name="connsiteX1" fmla="*/ 114173 w 696023"/>
                <a:gd name="connsiteY1" fmla="*/ 330200 h 528393"/>
                <a:gd name="connsiteX2" fmla="*/ 131381 w 696023"/>
                <a:gd name="connsiteY2" fmla="*/ 338836 h 528393"/>
                <a:gd name="connsiteX3" fmla="*/ 227584 w 696023"/>
                <a:gd name="connsiteY3" fmla="*/ 348361 h 528393"/>
                <a:gd name="connsiteX4" fmla="*/ 232156 w 696023"/>
                <a:gd name="connsiteY4" fmla="*/ 347091 h 528393"/>
                <a:gd name="connsiteX5" fmla="*/ 261176 w 696023"/>
                <a:gd name="connsiteY5" fmla="*/ 334708 h 528393"/>
                <a:gd name="connsiteX6" fmla="*/ 311023 w 696023"/>
                <a:gd name="connsiteY6" fmla="*/ 304800 h 528393"/>
                <a:gd name="connsiteX7" fmla="*/ 399923 w 696023"/>
                <a:gd name="connsiteY7" fmla="*/ 254000 h 528393"/>
                <a:gd name="connsiteX8" fmla="*/ 482473 w 696023"/>
                <a:gd name="connsiteY8" fmla="*/ 190500 h 528393"/>
                <a:gd name="connsiteX9" fmla="*/ 539623 w 696023"/>
                <a:gd name="connsiteY9" fmla="*/ 127000 h 528393"/>
                <a:gd name="connsiteX10" fmla="*/ 584073 w 696023"/>
                <a:gd name="connsiteY10" fmla="*/ 31750 h 528393"/>
                <a:gd name="connsiteX11" fmla="*/ 609473 w 696023"/>
                <a:gd name="connsiteY11" fmla="*/ 0 h 528393"/>
                <a:gd name="connsiteX12" fmla="*/ 658368 w 696023"/>
                <a:gd name="connsiteY12" fmla="*/ 141859 h 528393"/>
                <a:gd name="connsiteX13" fmla="*/ 693674 w 696023"/>
                <a:gd name="connsiteY13" fmla="*/ 282004 h 528393"/>
                <a:gd name="connsiteX14" fmla="*/ 692341 w 696023"/>
                <a:gd name="connsiteY14" fmla="*/ 324612 h 528393"/>
                <a:gd name="connsiteX15" fmla="*/ 692341 w 696023"/>
                <a:gd name="connsiteY15" fmla="*/ 324612 h 528393"/>
                <a:gd name="connsiteX16" fmla="*/ 627063 w 696023"/>
                <a:gd name="connsiteY16" fmla="*/ 404876 h 528393"/>
                <a:gd name="connsiteX17" fmla="*/ 552894 w 696023"/>
                <a:gd name="connsiteY17" fmla="*/ 446913 h 528393"/>
                <a:gd name="connsiteX18" fmla="*/ 539369 w 696023"/>
                <a:gd name="connsiteY18" fmla="*/ 455105 h 528393"/>
                <a:gd name="connsiteX19" fmla="*/ 484315 w 696023"/>
                <a:gd name="connsiteY19" fmla="*/ 490538 h 528393"/>
                <a:gd name="connsiteX20" fmla="*/ 425703 w 696023"/>
                <a:gd name="connsiteY20" fmla="*/ 515430 h 528393"/>
                <a:gd name="connsiteX21" fmla="*/ 396811 w 696023"/>
                <a:gd name="connsiteY21" fmla="*/ 522224 h 528393"/>
                <a:gd name="connsiteX22" fmla="*/ 320484 w 696023"/>
                <a:gd name="connsiteY22" fmla="*/ 527241 h 528393"/>
                <a:gd name="connsiteX23" fmla="*/ 320484 w 696023"/>
                <a:gd name="connsiteY23" fmla="*/ 527241 h 528393"/>
                <a:gd name="connsiteX24" fmla="*/ 187071 w 696023"/>
                <a:gd name="connsiteY24" fmla="*/ 478092 h 528393"/>
                <a:gd name="connsiteX25" fmla="*/ 187071 w 696023"/>
                <a:gd name="connsiteY25" fmla="*/ 478092 h 528393"/>
                <a:gd name="connsiteX26" fmla="*/ 142367 w 696023"/>
                <a:gd name="connsiteY26" fmla="*/ 439610 h 528393"/>
                <a:gd name="connsiteX27" fmla="*/ 60833 w 696023"/>
                <a:gd name="connsiteY27" fmla="*/ 353251 h 528393"/>
                <a:gd name="connsiteX28" fmla="*/ 47244 w 696023"/>
                <a:gd name="connsiteY28" fmla="*/ 336995 h 528393"/>
                <a:gd name="connsiteX29" fmla="*/ 0 w 696023"/>
                <a:gd name="connsiteY29" fmla="*/ 273050 h 528393"/>
                <a:gd name="connsiteX30" fmla="*/ 18923 w 696023"/>
                <a:gd name="connsiteY30" fmla="*/ 279400 h 52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96023" h="528393">
                  <a:moveTo>
                    <a:pt x="18923" y="279400"/>
                  </a:moveTo>
                  <a:lnTo>
                    <a:pt x="114173" y="330200"/>
                  </a:lnTo>
                  <a:lnTo>
                    <a:pt x="131381" y="338836"/>
                  </a:lnTo>
                  <a:cubicBezTo>
                    <a:pt x="161163" y="353758"/>
                    <a:pt x="195453" y="357124"/>
                    <a:pt x="227584" y="348361"/>
                  </a:cubicBezTo>
                  <a:lnTo>
                    <a:pt x="232156" y="347091"/>
                  </a:lnTo>
                  <a:cubicBezTo>
                    <a:pt x="242379" y="344297"/>
                    <a:pt x="252095" y="340170"/>
                    <a:pt x="261176" y="334708"/>
                  </a:cubicBezTo>
                  <a:lnTo>
                    <a:pt x="311023" y="304800"/>
                  </a:lnTo>
                  <a:lnTo>
                    <a:pt x="399923" y="254000"/>
                  </a:lnTo>
                  <a:lnTo>
                    <a:pt x="482473" y="190500"/>
                  </a:lnTo>
                  <a:lnTo>
                    <a:pt x="539623" y="127000"/>
                  </a:lnTo>
                  <a:lnTo>
                    <a:pt x="584073" y="31750"/>
                  </a:lnTo>
                  <a:lnTo>
                    <a:pt x="609473" y="0"/>
                  </a:lnTo>
                  <a:lnTo>
                    <a:pt x="658368" y="141859"/>
                  </a:lnTo>
                  <a:lnTo>
                    <a:pt x="693674" y="282004"/>
                  </a:lnTo>
                  <a:cubicBezTo>
                    <a:pt x="697230" y="296037"/>
                    <a:pt x="696722" y="310833"/>
                    <a:pt x="692341" y="324612"/>
                  </a:cubicBezTo>
                  <a:lnTo>
                    <a:pt x="692341" y="324612"/>
                  </a:lnTo>
                  <a:cubicBezTo>
                    <a:pt x="681418" y="358648"/>
                    <a:pt x="658114" y="387286"/>
                    <a:pt x="627063" y="404876"/>
                  </a:cubicBezTo>
                  <a:lnTo>
                    <a:pt x="552894" y="446913"/>
                  </a:lnTo>
                  <a:cubicBezTo>
                    <a:pt x="548322" y="449517"/>
                    <a:pt x="543814" y="452247"/>
                    <a:pt x="539369" y="455105"/>
                  </a:cubicBezTo>
                  <a:lnTo>
                    <a:pt x="484315" y="490538"/>
                  </a:lnTo>
                  <a:cubicBezTo>
                    <a:pt x="466344" y="502095"/>
                    <a:pt x="446532" y="510540"/>
                    <a:pt x="425703" y="515430"/>
                  </a:cubicBezTo>
                  <a:lnTo>
                    <a:pt x="396811" y="522224"/>
                  </a:lnTo>
                  <a:cubicBezTo>
                    <a:pt x="371856" y="528130"/>
                    <a:pt x="346011" y="529781"/>
                    <a:pt x="320484" y="527241"/>
                  </a:cubicBezTo>
                  <a:lnTo>
                    <a:pt x="320484" y="527241"/>
                  </a:lnTo>
                  <a:cubicBezTo>
                    <a:pt x="272542" y="522478"/>
                    <a:pt x="226631" y="505523"/>
                    <a:pt x="187071" y="478092"/>
                  </a:cubicBezTo>
                  <a:lnTo>
                    <a:pt x="187071" y="478092"/>
                  </a:lnTo>
                  <a:cubicBezTo>
                    <a:pt x="170879" y="466852"/>
                    <a:pt x="155892" y="453961"/>
                    <a:pt x="142367" y="439610"/>
                  </a:cubicBezTo>
                  <a:lnTo>
                    <a:pt x="60833" y="353251"/>
                  </a:lnTo>
                  <a:cubicBezTo>
                    <a:pt x="56007" y="348107"/>
                    <a:pt x="51435" y="342709"/>
                    <a:pt x="47244" y="336995"/>
                  </a:cubicBezTo>
                  <a:lnTo>
                    <a:pt x="0" y="273050"/>
                  </a:lnTo>
                  <a:lnTo>
                    <a:pt x="18923" y="279400"/>
                  </a:lnTo>
                  <a:close/>
                </a:path>
              </a:pathLst>
            </a:custGeom>
            <a:solidFill>
              <a:srgbClr val="D1B0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64521CB-AF98-9B12-A46B-FD3F46451886}"/>
                </a:ext>
              </a:extLst>
            </p:cNvPr>
            <p:cNvSpPr/>
            <p:nvPr/>
          </p:nvSpPr>
          <p:spPr>
            <a:xfrm>
              <a:off x="4579239" y="6177660"/>
              <a:ext cx="863600" cy="698563"/>
            </a:xfrm>
            <a:custGeom>
              <a:avLst/>
              <a:gdLst>
                <a:gd name="connsiteX0" fmla="*/ 476186 w 863600"/>
                <a:gd name="connsiteY0" fmla="*/ 0 h 698563"/>
                <a:gd name="connsiteX1" fmla="*/ 742886 w 863600"/>
                <a:gd name="connsiteY1" fmla="*/ 0 h 698563"/>
                <a:gd name="connsiteX2" fmla="*/ 647636 w 863600"/>
                <a:gd name="connsiteY2" fmla="*/ 63500 h 698563"/>
                <a:gd name="connsiteX3" fmla="*/ 526733 w 863600"/>
                <a:gd name="connsiteY3" fmla="*/ 163386 h 698563"/>
                <a:gd name="connsiteX4" fmla="*/ 487616 w 863600"/>
                <a:gd name="connsiteY4" fmla="*/ 213551 h 698563"/>
                <a:gd name="connsiteX5" fmla="*/ 412686 w 863600"/>
                <a:gd name="connsiteY5" fmla="*/ 370967 h 698563"/>
                <a:gd name="connsiteX6" fmla="*/ 398970 w 863600"/>
                <a:gd name="connsiteY6" fmla="*/ 535877 h 698563"/>
                <a:gd name="connsiteX7" fmla="*/ 419164 w 863600"/>
                <a:gd name="connsiteY7" fmla="*/ 606552 h 698563"/>
                <a:gd name="connsiteX8" fmla="*/ 503174 w 863600"/>
                <a:gd name="connsiteY8" fmla="*/ 649415 h 698563"/>
                <a:gd name="connsiteX9" fmla="*/ 503174 w 863600"/>
                <a:gd name="connsiteY9" fmla="*/ 649415 h 698563"/>
                <a:gd name="connsiteX10" fmla="*/ 512572 w 863600"/>
                <a:gd name="connsiteY10" fmla="*/ 645287 h 698563"/>
                <a:gd name="connsiteX11" fmla="*/ 628650 w 863600"/>
                <a:gd name="connsiteY11" fmla="*/ 584200 h 698563"/>
                <a:gd name="connsiteX12" fmla="*/ 731202 w 863600"/>
                <a:gd name="connsiteY12" fmla="*/ 550037 h 698563"/>
                <a:gd name="connsiteX13" fmla="*/ 754316 w 863600"/>
                <a:gd name="connsiteY13" fmla="*/ 541338 h 698563"/>
                <a:gd name="connsiteX14" fmla="*/ 863600 w 863600"/>
                <a:gd name="connsiteY14" fmla="*/ 495364 h 698563"/>
                <a:gd name="connsiteX15" fmla="*/ 844550 w 863600"/>
                <a:gd name="connsiteY15" fmla="*/ 590614 h 698563"/>
                <a:gd name="connsiteX16" fmla="*/ 819150 w 863600"/>
                <a:gd name="connsiteY16" fmla="*/ 660464 h 698563"/>
                <a:gd name="connsiteX17" fmla="*/ 793750 w 863600"/>
                <a:gd name="connsiteY17" fmla="*/ 698564 h 698563"/>
                <a:gd name="connsiteX18" fmla="*/ 0 w 863600"/>
                <a:gd name="connsiteY18" fmla="*/ 698564 h 698563"/>
                <a:gd name="connsiteX19" fmla="*/ 10795 w 863600"/>
                <a:gd name="connsiteY19" fmla="*/ 596075 h 698563"/>
                <a:gd name="connsiteX20" fmla="*/ 18288 w 863600"/>
                <a:gd name="connsiteY20" fmla="*/ 560515 h 698563"/>
                <a:gd name="connsiteX21" fmla="*/ 60134 w 863600"/>
                <a:gd name="connsiteY21" fmla="*/ 429705 h 698563"/>
                <a:gd name="connsiteX22" fmla="*/ 67754 w 863600"/>
                <a:gd name="connsiteY22" fmla="*/ 408877 h 698563"/>
                <a:gd name="connsiteX23" fmla="*/ 125476 w 863600"/>
                <a:gd name="connsiteY23" fmla="*/ 269367 h 698563"/>
                <a:gd name="connsiteX24" fmla="*/ 161861 w 863600"/>
                <a:gd name="connsiteY24" fmla="*/ 204978 h 698563"/>
                <a:gd name="connsiteX25" fmla="*/ 195707 w 863600"/>
                <a:gd name="connsiteY25" fmla="*/ 159195 h 698563"/>
                <a:gd name="connsiteX26" fmla="*/ 323342 w 863600"/>
                <a:gd name="connsiteY26" fmla="*/ 45085 h 698563"/>
                <a:gd name="connsiteX27" fmla="*/ 335534 w 863600"/>
                <a:gd name="connsiteY27" fmla="*/ 38036 h 698563"/>
                <a:gd name="connsiteX28" fmla="*/ 405320 w 863600"/>
                <a:gd name="connsiteY28" fmla="*/ 10478 h 698563"/>
                <a:gd name="connsiteX29" fmla="*/ 426148 w 863600"/>
                <a:gd name="connsiteY29" fmla="*/ 5652 h 698563"/>
                <a:gd name="connsiteX30" fmla="*/ 476186 w 863600"/>
                <a:gd name="connsiteY30" fmla="*/ 0 h 69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63600" h="698563">
                  <a:moveTo>
                    <a:pt x="476186" y="0"/>
                  </a:moveTo>
                  <a:lnTo>
                    <a:pt x="742886" y="0"/>
                  </a:lnTo>
                  <a:lnTo>
                    <a:pt x="647636" y="63500"/>
                  </a:lnTo>
                  <a:lnTo>
                    <a:pt x="526733" y="163386"/>
                  </a:lnTo>
                  <a:cubicBezTo>
                    <a:pt x="510159" y="177038"/>
                    <a:pt x="496824" y="194183"/>
                    <a:pt x="487616" y="213551"/>
                  </a:cubicBezTo>
                  <a:lnTo>
                    <a:pt x="412686" y="370967"/>
                  </a:lnTo>
                  <a:cubicBezTo>
                    <a:pt x="388176" y="422402"/>
                    <a:pt x="383286" y="481076"/>
                    <a:pt x="398970" y="535877"/>
                  </a:cubicBezTo>
                  <a:lnTo>
                    <a:pt x="419164" y="606552"/>
                  </a:lnTo>
                  <a:cubicBezTo>
                    <a:pt x="429451" y="642493"/>
                    <a:pt x="468058" y="662178"/>
                    <a:pt x="503174" y="649415"/>
                  </a:cubicBezTo>
                  <a:lnTo>
                    <a:pt x="503174" y="649415"/>
                  </a:lnTo>
                  <a:cubicBezTo>
                    <a:pt x="506413" y="648271"/>
                    <a:pt x="509524" y="646875"/>
                    <a:pt x="512572" y="645287"/>
                  </a:cubicBezTo>
                  <a:lnTo>
                    <a:pt x="628650" y="584200"/>
                  </a:lnTo>
                  <a:lnTo>
                    <a:pt x="731202" y="550037"/>
                  </a:lnTo>
                  <a:cubicBezTo>
                    <a:pt x="739013" y="547433"/>
                    <a:pt x="746696" y="544513"/>
                    <a:pt x="754316" y="541338"/>
                  </a:cubicBezTo>
                  <a:lnTo>
                    <a:pt x="863600" y="495364"/>
                  </a:lnTo>
                  <a:lnTo>
                    <a:pt x="844550" y="590614"/>
                  </a:lnTo>
                  <a:lnTo>
                    <a:pt x="819150" y="660464"/>
                  </a:lnTo>
                  <a:lnTo>
                    <a:pt x="793750" y="698564"/>
                  </a:lnTo>
                  <a:lnTo>
                    <a:pt x="0" y="698564"/>
                  </a:lnTo>
                  <a:lnTo>
                    <a:pt x="10795" y="596075"/>
                  </a:lnTo>
                  <a:cubicBezTo>
                    <a:pt x="12065" y="584009"/>
                    <a:pt x="14541" y="572071"/>
                    <a:pt x="18288" y="560515"/>
                  </a:cubicBezTo>
                  <a:lnTo>
                    <a:pt x="60134" y="429705"/>
                  </a:lnTo>
                  <a:cubicBezTo>
                    <a:pt x="62357" y="422656"/>
                    <a:pt x="64960" y="415734"/>
                    <a:pt x="67754" y="408877"/>
                  </a:cubicBezTo>
                  <a:lnTo>
                    <a:pt x="125476" y="269367"/>
                  </a:lnTo>
                  <a:cubicBezTo>
                    <a:pt x="134938" y="246507"/>
                    <a:pt x="147129" y="224917"/>
                    <a:pt x="161861" y="204978"/>
                  </a:cubicBezTo>
                  <a:lnTo>
                    <a:pt x="195707" y="159195"/>
                  </a:lnTo>
                  <a:cubicBezTo>
                    <a:pt x="229997" y="112840"/>
                    <a:pt x="273431" y="73978"/>
                    <a:pt x="323342" y="45085"/>
                  </a:cubicBezTo>
                  <a:lnTo>
                    <a:pt x="335534" y="38036"/>
                  </a:lnTo>
                  <a:cubicBezTo>
                    <a:pt x="357314" y="25464"/>
                    <a:pt x="380809" y="16129"/>
                    <a:pt x="405320" y="10478"/>
                  </a:cubicBezTo>
                  <a:lnTo>
                    <a:pt x="426148" y="5652"/>
                  </a:lnTo>
                  <a:cubicBezTo>
                    <a:pt x="442532" y="1905"/>
                    <a:pt x="459359" y="0"/>
                    <a:pt x="476186" y="0"/>
                  </a:cubicBezTo>
                  <a:close/>
                </a:path>
              </a:pathLst>
            </a:custGeom>
            <a:solidFill>
              <a:srgbClr val="3655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EC04F81-A48A-D1F5-477B-5B05025282EC}"/>
                </a:ext>
              </a:extLst>
            </p:cNvPr>
            <p:cNvSpPr/>
            <p:nvPr/>
          </p:nvSpPr>
          <p:spPr>
            <a:xfrm>
              <a:off x="4582159" y="6673024"/>
              <a:ext cx="397065" cy="174625"/>
            </a:xfrm>
            <a:custGeom>
              <a:avLst/>
              <a:gdLst>
                <a:gd name="connsiteX0" fmla="*/ 82423 w 397065"/>
                <a:gd name="connsiteY0" fmla="*/ 22161 h 174625"/>
                <a:gd name="connsiteX1" fmla="*/ 365316 w 397065"/>
                <a:gd name="connsiteY1" fmla="*/ 0 h 174625"/>
                <a:gd name="connsiteX2" fmla="*/ 365316 w 397065"/>
                <a:gd name="connsiteY2" fmla="*/ 0 h 174625"/>
                <a:gd name="connsiteX3" fmla="*/ 397066 w 397065"/>
                <a:gd name="connsiteY3" fmla="*/ 114300 h 174625"/>
                <a:gd name="connsiteX4" fmla="*/ 397066 w 397065"/>
                <a:gd name="connsiteY4" fmla="*/ 114300 h 174625"/>
                <a:gd name="connsiteX5" fmla="*/ 177419 w 397065"/>
                <a:gd name="connsiteY5" fmla="*/ 125032 h 174625"/>
                <a:gd name="connsiteX6" fmla="*/ 130937 w 397065"/>
                <a:gd name="connsiteY6" fmla="*/ 167386 h 174625"/>
                <a:gd name="connsiteX7" fmla="*/ 130366 w 397065"/>
                <a:gd name="connsiteY7" fmla="*/ 171450 h 174625"/>
                <a:gd name="connsiteX8" fmla="*/ 130366 w 397065"/>
                <a:gd name="connsiteY8" fmla="*/ 171450 h 174625"/>
                <a:gd name="connsiteX9" fmla="*/ 0 w 397065"/>
                <a:gd name="connsiteY9" fmla="*/ 174625 h 174625"/>
                <a:gd name="connsiteX10" fmla="*/ 0 w 397065"/>
                <a:gd name="connsiteY10" fmla="*/ 174625 h 174625"/>
                <a:gd name="connsiteX11" fmla="*/ 10097 w 397065"/>
                <a:gd name="connsiteY11" fmla="*/ 93091 h 174625"/>
                <a:gd name="connsiteX12" fmla="*/ 20892 w 397065"/>
                <a:gd name="connsiteY12" fmla="*/ 60960 h 174625"/>
                <a:gd name="connsiteX13" fmla="*/ 20892 w 397065"/>
                <a:gd name="connsiteY13" fmla="*/ 60960 h 174625"/>
                <a:gd name="connsiteX14" fmla="*/ 82423 w 397065"/>
                <a:gd name="connsiteY14" fmla="*/ 22161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7065" h="174625">
                  <a:moveTo>
                    <a:pt x="82423" y="22161"/>
                  </a:moveTo>
                  <a:lnTo>
                    <a:pt x="365316" y="0"/>
                  </a:lnTo>
                  <a:cubicBezTo>
                    <a:pt x="365316" y="0"/>
                    <a:pt x="365316" y="0"/>
                    <a:pt x="365316" y="0"/>
                  </a:cubicBezTo>
                  <a:lnTo>
                    <a:pt x="397066" y="114300"/>
                  </a:lnTo>
                  <a:cubicBezTo>
                    <a:pt x="397066" y="114300"/>
                    <a:pt x="397066" y="114300"/>
                    <a:pt x="397066" y="114300"/>
                  </a:cubicBezTo>
                  <a:lnTo>
                    <a:pt x="177419" y="125032"/>
                  </a:lnTo>
                  <a:cubicBezTo>
                    <a:pt x="153797" y="126174"/>
                    <a:pt x="134303" y="143955"/>
                    <a:pt x="130937" y="167386"/>
                  </a:cubicBezTo>
                  <a:lnTo>
                    <a:pt x="130366" y="171450"/>
                  </a:lnTo>
                  <a:cubicBezTo>
                    <a:pt x="130366" y="171450"/>
                    <a:pt x="130366" y="171450"/>
                    <a:pt x="130366" y="171450"/>
                  </a:cubicBezTo>
                  <a:lnTo>
                    <a:pt x="0" y="174625"/>
                  </a:lnTo>
                  <a:cubicBezTo>
                    <a:pt x="0" y="174625"/>
                    <a:pt x="0" y="174625"/>
                    <a:pt x="0" y="174625"/>
                  </a:cubicBezTo>
                  <a:lnTo>
                    <a:pt x="10097" y="93091"/>
                  </a:lnTo>
                  <a:cubicBezTo>
                    <a:pt x="11493" y="81788"/>
                    <a:pt x="15177" y="70803"/>
                    <a:pt x="20892" y="60960"/>
                  </a:cubicBezTo>
                  <a:lnTo>
                    <a:pt x="20892" y="60960"/>
                  </a:lnTo>
                  <a:cubicBezTo>
                    <a:pt x="33782" y="38671"/>
                    <a:pt x="56833" y="24130"/>
                    <a:pt x="82423" y="2216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E7573CA-154A-9C35-A4B0-AC5A4E19A6B9}"/>
                </a:ext>
              </a:extLst>
            </p:cNvPr>
            <p:cNvSpPr/>
            <p:nvPr/>
          </p:nvSpPr>
          <p:spPr>
            <a:xfrm>
              <a:off x="4623689" y="6622224"/>
              <a:ext cx="336550" cy="76200"/>
            </a:xfrm>
            <a:custGeom>
              <a:avLst/>
              <a:gdLst>
                <a:gd name="connsiteX0" fmla="*/ 64897 w 336550"/>
                <a:gd name="connsiteY0" fmla="*/ 20257 h 76200"/>
                <a:gd name="connsiteX1" fmla="*/ 64897 w 336550"/>
                <a:gd name="connsiteY1" fmla="*/ 20257 h 76200"/>
                <a:gd name="connsiteX2" fmla="*/ 126428 w 336550"/>
                <a:gd name="connsiteY2" fmla="*/ 10858 h 76200"/>
                <a:gd name="connsiteX3" fmla="*/ 304736 w 336550"/>
                <a:gd name="connsiteY3" fmla="*/ 381 h 76200"/>
                <a:gd name="connsiteX4" fmla="*/ 317564 w 336550"/>
                <a:gd name="connsiteY4" fmla="*/ 0 h 76200"/>
                <a:gd name="connsiteX5" fmla="*/ 336550 w 336550"/>
                <a:gd name="connsiteY5" fmla="*/ 0 h 76200"/>
                <a:gd name="connsiteX6" fmla="*/ 330200 w 336550"/>
                <a:gd name="connsiteY6" fmla="*/ 44450 h 76200"/>
                <a:gd name="connsiteX7" fmla="*/ 185229 w 336550"/>
                <a:gd name="connsiteY7" fmla="*/ 62547 h 76200"/>
                <a:gd name="connsiteX8" fmla="*/ 170307 w 336550"/>
                <a:gd name="connsiteY8" fmla="*/ 64008 h 76200"/>
                <a:gd name="connsiteX9" fmla="*/ 0 w 336550"/>
                <a:gd name="connsiteY9" fmla="*/ 76200 h 76200"/>
                <a:gd name="connsiteX10" fmla="*/ 445 w 336550"/>
                <a:gd name="connsiteY10" fmla="*/ 75247 h 76200"/>
                <a:gd name="connsiteX11" fmla="*/ 64897 w 336550"/>
                <a:gd name="connsiteY11" fmla="*/ 2025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550" h="76200">
                  <a:moveTo>
                    <a:pt x="64897" y="20257"/>
                  </a:moveTo>
                  <a:lnTo>
                    <a:pt x="64897" y="20257"/>
                  </a:lnTo>
                  <a:cubicBezTo>
                    <a:pt x="85090" y="15240"/>
                    <a:pt x="105664" y="12065"/>
                    <a:pt x="126428" y="10858"/>
                  </a:cubicBezTo>
                  <a:lnTo>
                    <a:pt x="304736" y="381"/>
                  </a:lnTo>
                  <a:cubicBezTo>
                    <a:pt x="308991" y="127"/>
                    <a:pt x="313309" y="0"/>
                    <a:pt x="317564" y="0"/>
                  </a:cubicBezTo>
                  <a:lnTo>
                    <a:pt x="336550" y="0"/>
                  </a:lnTo>
                  <a:lnTo>
                    <a:pt x="330200" y="44450"/>
                  </a:lnTo>
                  <a:lnTo>
                    <a:pt x="185229" y="62547"/>
                  </a:lnTo>
                  <a:cubicBezTo>
                    <a:pt x="180277" y="63182"/>
                    <a:pt x="175260" y="63627"/>
                    <a:pt x="170307" y="64008"/>
                  </a:cubicBezTo>
                  <a:lnTo>
                    <a:pt x="0" y="76200"/>
                  </a:lnTo>
                  <a:lnTo>
                    <a:pt x="445" y="75247"/>
                  </a:lnTo>
                  <a:cubicBezTo>
                    <a:pt x="12128" y="47752"/>
                    <a:pt x="36004" y="27432"/>
                    <a:pt x="64897" y="20257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176D9FD-27BA-D146-8CFD-E5E33CF065FD}"/>
                </a:ext>
              </a:extLst>
            </p:cNvPr>
            <p:cNvSpPr/>
            <p:nvPr/>
          </p:nvSpPr>
          <p:spPr>
            <a:xfrm>
              <a:off x="5010086" y="6672960"/>
              <a:ext cx="433641" cy="203200"/>
            </a:xfrm>
            <a:custGeom>
              <a:avLst/>
              <a:gdLst>
                <a:gd name="connsiteX0" fmla="*/ 1842 w 433641"/>
                <a:gd name="connsiteY0" fmla="*/ 203200 h 203200"/>
                <a:gd name="connsiteX1" fmla="*/ 363792 w 433641"/>
                <a:gd name="connsiteY1" fmla="*/ 203200 h 203200"/>
                <a:gd name="connsiteX2" fmla="*/ 389192 w 433641"/>
                <a:gd name="connsiteY2" fmla="*/ 165100 h 203200"/>
                <a:gd name="connsiteX3" fmla="*/ 414592 w 433641"/>
                <a:gd name="connsiteY3" fmla="*/ 95250 h 203200"/>
                <a:gd name="connsiteX4" fmla="*/ 433642 w 433641"/>
                <a:gd name="connsiteY4" fmla="*/ 0 h 203200"/>
                <a:gd name="connsiteX5" fmla="*/ 324358 w 433641"/>
                <a:gd name="connsiteY5" fmla="*/ 45974 h 203200"/>
                <a:gd name="connsiteX6" fmla="*/ 301244 w 433641"/>
                <a:gd name="connsiteY6" fmla="*/ 54673 h 203200"/>
                <a:gd name="connsiteX7" fmla="*/ 198692 w 433641"/>
                <a:gd name="connsiteY7" fmla="*/ 88836 h 203200"/>
                <a:gd name="connsiteX8" fmla="*/ 82614 w 433641"/>
                <a:gd name="connsiteY8" fmla="*/ 149923 h 203200"/>
                <a:gd name="connsiteX9" fmla="*/ 75121 w 433641"/>
                <a:gd name="connsiteY9" fmla="*/ 153353 h 203200"/>
                <a:gd name="connsiteX10" fmla="*/ 71247 w 433641"/>
                <a:gd name="connsiteY10" fmla="*/ 154178 h 203200"/>
                <a:gd name="connsiteX11" fmla="*/ 71247 w 433641"/>
                <a:gd name="connsiteY11" fmla="*/ 154178 h 203200"/>
                <a:gd name="connsiteX12" fmla="*/ 1778 w 433641"/>
                <a:gd name="connsiteY12" fmla="*/ 135065 h 203200"/>
                <a:gd name="connsiteX13" fmla="*/ 0 w 433641"/>
                <a:gd name="connsiteY13" fmla="*/ 133858 h 203200"/>
                <a:gd name="connsiteX14" fmla="*/ 1842 w 433641"/>
                <a:gd name="connsiteY14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3641" h="203200">
                  <a:moveTo>
                    <a:pt x="1842" y="203200"/>
                  </a:moveTo>
                  <a:lnTo>
                    <a:pt x="363792" y="203200"/>
                  </a:lnTo>
                  <a:lnTo>
                    <a:pt x="389192" y="165100"/>
                  </a:lnTo>
                  <a:lnTo>
                    <a:pt x="414592" y="95250"/>
                  </a:lnTo>
                  <a:lnTo>
                    <a:pt x="433642" y="0"/>
                  </a:lnTo>
                  <a:lnTo>
                    <a:pt x="324358" y="45974"/>
                  </a:lnTo>
                  <a:cubicBezTo>
                    <a:pt x="316738" y="49149"/>
                    <a:pt x="309054" y="52070"/>
                    <a:pt x="301244" y="54673"/>
                  </a:cubicBezTo>
                  <a:lnTo>
                    <a:pt x="198692" y="88836"/>
                  </a:lnTo>
                  <a:lnTo>
                    <a:pt x="82614" y="149923"/>
                  </a:lnTo>
                  <a:cubicBezTo>
                    <a:pt x="80201" y="151194"/>
                    <a:pt x="77660" y="152336"/>
                    <a:pt x="75121" y="153353"/>
                  </a:cubicBezTo>
                  <a:cubicBezTo>
                    <a:pt x="73851" y="153860"/>
                    <a:pt x="72580" y="154115"/>
                    <a:pt x="71247" y="154178"/>
                  </a:cubicBezTo>
                  <a:lnTo>
                    <a:pt x="71247" y="154178"/>
                  </a:lnTo>
                  <a:cubicBezTo>
                    <a:pt x="46673" y="155194"/>
                    <a:pt x="22416" y="148527"/>
                    <a:pt x="1778" y="135065"/>
                  </a:cubicBezTo>
                  <a:lnTo>
                    <a:pt x="0" y="133858"/>
                  </a:lnTo>
                  <a:lnTo>
                    <a:pt x="1842" y="20320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B2374E2-1132-2D19-B0C5-814BFD7DBA72}"/>
                </a:ext>
              </a:extLst>
            </p:cNvPr>
            <p:cNvSpPr/>
            <p:nvPr/>
          </p:nvSpPr>
          <p:spPr>
            <a:xfrm>
              <a:off x="5020945" y="6672960"/>
              <a:ext cx="421830" cy="177800"/>
            </a:xfrm>
            <a:custGeom>
              <a:avLst/>
              <a:gdLst>
                <a:gd name="connsiteX0" fmla="*/ 2730 w 421830"/>
                <a:gd name="connsiteY0" fmla="*/ 158750 h 177800"/>
                <a:gd name="connsiteX1" fmla="*/ 9080 w 421830"/>
                <a:gd name="connsiteY1" fmla="*/ 171450 h 177800"/>
                <a:gd name="connsiteX2" fmla="*/ 174180 w 421830"/>
                <a:gd name="connsiteY2" fmla="*/ 177800 h 177800"/>
                <a:gd name="connsiteX3" fmla="*/ 218630 w 421830"/>
                <a:gd name="connsiteY3" fmla="*/ 177800 h 177800"/>
                <a:gd name="connsiteX4" fmla="*/ 218630 w 421830"/>
                <a:gd name="connsiteY4" fmla="*/ 177800 h 177800"/>
                <a:gd name="connsiteX5" fmla="*/ 295275 w 421830"/>
                <a:gd name="connsiteY5" fmla="*/ 102933 h 177800"/>
                <a:gd name="connsiteX6" fmla="*/ 312547 w 421830"/>
                <a:gd name="connsiteY6" fmla="*/ 97599 h 177800"/>
                <a:gd name="connsiteX7" fmla="*/ 323850 w 421830"/>
                <a:gd name="connsiteY7" fmla="*/ 102426 h 177800"/>
                <a:gd name="connsiteX8" fmla="*/ 323850 w 421830"/>
                <a:gd name="connsiteY8" fmla="*/ 102426 h 177800"/>
                <a:gd name="connsiteX9" fmla="*/ 328549 w 421830"/>
                <a:gd name="connsiteY9" fmla="*/ 140526 h 177800"/>
                <a:gd name="connsiteX10" fmla="*/ 320294 w 421830"/>
                <a:gd name="connsiteY10" fmla="*/ 177800 h 177800"/>
                <a:gd name="connsiteX11" fmla="*/ 364744 w 421830"/>
                <a:gd name="connsiteY11" fmla="*/ 177800 h 177800"/>
                <a:gd name="connsiteX12" fmla="*/ 390144 w 421830"/>
                <a:gd name="connsiteY12" fmla="*/ 126429 h 177800"/>
                <a:gd name="connsiteX13" fmla="*/ 398145 w 421830"/>
                <a:gd name="connsiteY13" fmla="*/ 104902 h 177800"/>
                <a:gd name="connsiteX14" fmla="*/ 408686 w 421830"/>
                <a:gd name="connsiteY14" fmla="*/ 64453 h 177800"/>
                <a:gd name="connsiteX15" fmla="*/ 410591 w 421830"/>
                <a:gd name="connsiteY15" fmla="*/ 56197 h 177800"/>
                <a:gd name="connsiteX16" fmla="*/ 421830 w 421830"/>
                <a:gd name="connsiteY16" fmla="*/ 0 h 177800"/>
                <a:gd name="connsiteX17" fmla="*/ 275019 w 421830"/>
                <a:gd name="connsiteY17" fmla="*/ 50800 h 177800"/>
                <a:gd name="connsiteX18" fmla="*/ 239839 w 421830"/>
                <a:gd name="connsiteY18" fmla="*/ 66675 h 177800"/>
                <a:gd name="connsiteX19" fmla="*/ 155130 w 421830"/>
                <a:gd name="connsiteY19" fmla="*/ 114300 h 177800"/>
                <a:gd name="connsiteX20" fmla="*/ 75692 w 421830"/>
                <a:gd name="connsiteY20" fmla="*/ 149034 h 177800"/>
                <a:gd name="connsiteX21" fmla="*/ 29337 w 421830"/>
                <a:gd name="connsiteY21" fmla="*/ 158750 h 177800"/>
                <a:gd name="connsiteX22" fmla="*/ 29337 w 421830"/>
                <a:gd name="connsiteY22" fmla="*/ 158750 h 177800"/>
                <a:gd name="connsiteX23" fmla="*/ 5143 w 421830"/>
                <a:gd name="connsiteY23" fmla="*/ 149352 h 177800"/>
                <a:gd name="connsiteX24" fmla="*/ 0 w 421830"/>
                <a:gd name="connsiteY24" fmla="*/ 144653 h 177800"/>
                <a:gd name="connsiteX25" fmla="*/ 2730 w 421830"/>
                <a:gd name="connsiteY25" fmla="*/ 15875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1830" h="177800">
                  <a:moveTo>
                    <a:pt x="2730" y="158750"/>
                  </a:moveTo>
                  <a:lnTo>
                    <a:pt x="9080" y="171450"/>
                  </a:lnTo>
                  <a:lnTo>
                    <a:pt x="174180" y="177800"/>
                  </a:lnTo>
                  <a:lnTo>
                    <a:pt x="218630" y="177800"/>
                  </a:lnTo>
                  <a:lnTo>
                    <a:pt x="218630" y="177800"/>
                  </a:lnTo>
                  <a:cubicBezTo>
                    <a:pt x="230568" y="141922"/>
                    <a:pt x="259143" y="114046"/>
                    <a:pt x="295275" y="102933"/>
                  </a:cubicBezTo>
                  <a:lnTo>
                    <a:pt x="312547" y="97599"/>
                  </a:lnTo>
                  <a:cubicBezTo>
                    <a:pt x="316992" y="96266"/>
                    <a:pt x="321754" y="98298"/>
                    <a:pt x="323850" y="102426"/>
                  </a:cubicBezTo>
                  <a:lnTo>
                    <a:pt x="323850" y="102426"/>
                  </a:lnTo>
                  <a:cubicBezTo>
                    <a:pt x="329755" y="114236"/>
                    <a:pt x="331407" y="127635"/>
                    <a:pt x="328549" y="140526"/>
                  </a:cubicBezTo>
                  <a:lnTo>
                    <a:pt x="320294" y="177800"/>
                  </a:lnTo>
                  <a:lnTo>
                    <a:pt x="364744" y="177800"/>
                  </a:lnTo>
                  <a:lnTo>
                    <a:pt x="390144" y="126429"/>
                  </a:lnTo>
                  <a:cubicBezTo>
                    <a:pt x="393573" y="119570"/>
                    <a:pt x="396240" y="112332"/>
                    <a:pt x="398145" y="104902"/>
                  </a:cubicBezTo>
                  <a:lnTo>
                    <a:pt x="408686" y="64453"/>
                  </a:lnTo>
                  <a:cubicBezTo>
                    <a:pt x="409384" y="61722"/>
                    <a:pt x="410020" y="58928"/>
                    <a:pt x="410591" y="56197"/>
                  </a:cubicBezTo>
                  <a:lnTo>
                    <a:pt x="421830" y="0"/>
                  </a:lnTo>
                  <a:lnTo>
                    <a:pt x="275019" y="50800"/>
                  </a:lnTo>
                  <a:cubicBezTo>
                    <a:pt x="262827" y="54991"/>
                    <a:pt x="251079" y="60325"/>
                    <a:pt x="239839" y="66675"/>
                  </a:cubicBezTo>
                  <a:lnTo>
                    <a:pt x="155130" y="114300"/>
                  </a:lnTo>
                  <a:lnTo>
                    <a:pt x="75692" y="149034"/>
                  </a:lnTo>
                  <a:cubicBezTo>
                    <a:pt x="61087" y="155448"/>
                    <a:pt x="45276" y="158750"/>
                    <a:pt x="29337" y="158750"/>
                  </a:cubicBezTo>
                  <a:lnTo>
                    <a:pt x="29337" y="158750"/>
                  </a:lnTo>
                  <a:cubicBezTo>
                    <a:pt x="20383" y="158750"/>
                    <a:pt x="11747" y="155384"/>
                    <a:pt x="5143" y="149352"/>
                  </a:cubicBezTo>
                  <a:lnTo>
                    <a:pt x="0" y="144653"/>
                  </a:lnTo>
                  <a:lnTo>
                    <a:pt x="2730" y="15875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1884BC9-FE8E-CCED-2854-3BBB50AE1178}"/>
                </a:ext>
              </a:extLst>
            </p:cNvPr>
            <p:cNvSpPr/>
            <p:nvPr/>
          </p:nvSpPr>
          <p:spPr>
            <a:xfrm>
              <a:off x="5334825" y="2799460"/>
              <a:ext cx="336613" cy="1187386"/>
            </a:xfrm>
            <a:custGeom>
              <a:avLst/>
              <a:gdLst>
                <a:gd name="connsiteX0" fmla="*/ 0 w 336613"/>
                <a:gd name="connsiteY0" fmla="*/ 0 h 1187386"/>
                <a:gd name="connsiteX1" fmla="*/ 89408 w 336613"/>
                <a:gd name="connsiteY1" fmla="*/ 268161 h 1187386"/>
                <a:gd name="connsiteX2" fmla="*/ 116268 w 336613"/>
                <a:gd name="connsiteY2" fmla="*/ 381889 h 1187386"/>
                <a:gd name="connsiteX3" fmla="*/ 128968 w 336613"/>
                <a:gd name="connsiteY3" fmla="*/ 470726 h 1187386"/>
                <a:gd name="connsiteX4" fmla="*/ 162433 w 336613"/>
                <a:gd name="connsiteY4" fmla="*/ 618617 h 1187386"/>
                <a:gd name="connsiteX5" fmla="*/ 171514 w 336613"/>
                <a:gd name="connsiteY5" fmla="*/ 647636 h 1187386"/>
                <a:gd name="connsiteX6" fmla="*/ 86360 w 336613"/>
                <a:gd name="connsiteY6" fmla="*/ 402781 h 1187386"/>
                <a:gd name="connsiteX7" fmla="*/ 59309 w 336613"/>
                <a:gd name="connsiteY7" fmla="*/ 306578 h 1187386"/>
                <a:gd name="connsiteX8" fmla="*/ 38164 w 336613"/>
                <a:gd name="connsiteY8" fmla="*/ 209423 h 1187386"/>
                <a:gd name="connsiteX9" fmla="*/ 45974 w 336613"/>
                <a:gd name="connsiteY9" fmla="*/ 277051 h 1187386"/>
                <a:gd name="connsiteX10" fmla="*/ 89217 w 336613"/>
                <a:gd name="connsiteY10" fmla="*/ 467360 h 1187386"/>
                <a:gd name="connsiteX11" fmla="*/ 120714 w 336613"/>
                <a:gd name="connsiteY11" fmla="*/ 558736 h 1187386"/>
                <a:gd name="connsiteX12" fmla="*/ 236410 w 336613"/>
                <a:gd name="connsiteY12" fmla="*/ 856234 h 1187386"/>
                <a:gd name="connsiteX13" fmla="*/ 267589 w 336613"/>
                <a:gd name="connsiteY13" fmla="*/ 948436 h 1187386"/>
                <a:gd name="connsiteX14" fmla="*/ 336614 w 336613"/>
                <a:gd name="connsiteY14" fmla="*/ 1187387 h 1187386"/>
                <a:gd name="connsiteX15" fmla="*/ 241364 w 336613"/>
                <a:gd name="connsiteY15" fmla="*/ 914336 h 1187386"/>
                <a:gd name="connsiteX16" fmla="*/ 120714 w 336613"/>
                <a:gd name="connsiteY16" fmla="*/ 596836 h 1187386"/>
                <a:gd name="connsiteX17" fmla="*/ 68961 w 336613"/>
                <a:gd name="connsiteY17" fmla="*/ 450977 h 1187386"/>
                <a:gd name="connsiteX18" fmla="*/ 41021 w 336613"/>
                <a:gd name="connsiteY18" fmla="*/ 346774 h 1187386"/>
                <a:gd name="connsiteX19" fmla="*/ 19114 w 336613"/>
                <a:gd name="connsiteY19" fmla="*/ 228537 h 1187386"/>
                <a:gd name="connsiteX20" fmla="*/ 0 w 336613"/>
                <a:gd name="connsiteY20" fmla="*/ 0 h 118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6613" h="1187386">
                  <a:moveTo>
                    <a:pt x="0" y="0"/>
                  </a:moveTo>
                  <a:lnTo>
                    <a:pt x="89408" y="268161"/>
                  </a:lnTo>
                  <a:cubicBezTo>
                    <a:pt x="101727" y="305181"/>
                    <a:pt x="110744" y="343281"/>
                    <a:pt x="116268" y="381889"/>
                  </a:cubicBezTo>
                  <a:lnTo>
                    <a:pt x="128968" y="470726"/>
                  </a:lnTo>
                  <a:cubicBezTo>
                    <a:pt x="136144" y="520827"/>
                    <a:pt x="147320" y="570294"/>
                    <a:pt x="162433" y="618617"/>
                  </a:cubicBezTo>
                  <a:lnTo>
                    <a:pt x="171514" y="647636"/>
                  </a:lnTo>
                  <a:lnTo>
                    <a:pt x="86360" y="402781"/>
                  </a:lnTo>
                  <a:cubicBezTo>
                    <a:pt x="75438" y="371285"/>
                    <a:pt x="66358" y="339154"/>
                    <a:pt x="59309" y="306578"/>
                  </a:cubicBezTo>
                  <a:lnTo>
                    <a:pt x="38164" y="209423"/>
                  </a:lnTo>
                  <a:lnTo>
                    <a:pt x="45974" y="277051"/>
                  </a:lnTo>
                  <a:cubicBezTo>
                    <a:pt x="53467" y="341884"/>
                    <a:pt x="67945" y="405638"/>
                    <a:pt x="89217" y="467360"/>
                  </a:cubicBezTo>
                  <a:lnTo>
                    <a:pt x="120714" y="558736"/>
                  </a:lnTo>
                  <a:lnTo>
                    <a:pt x="236410" y="856234"/>
                  </a:lnTo>
                  <a:cubicBezTo>
                    <a:pt x="248158" y="886523"/>
                    <a:pt x="258572" y="917258"/>
                    <a:pt x="267589" y="948436"/>
                  </a:cubicBezTo>
                  <a:lnTo>
                    <a:pt x="336614" y="1187387"/>
                  </a:lnTo>
                  <a:lnTo>
                    <a:pt x="241364" y="914336"/>
                  </a:lnTo>
                  <a:lnTo>
                    <a:pt x="120714" y="596836"/>
                  </a:lnTo>
                  <a:lnTo>
                    <a:pt x="68961" y="450977"/>
                  </a:lnTo>
                  <a:cubicBezTo>
                    <a:pt x="56896" y="417005"/>
                    <a:pt x="47561" y="382207"/>
                    <a:pt x="41021" y="346774"/>
                  </a:cubicBezTo>
                  <a:lnTo>
                    <a:pt x="19114" y="228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99F626-99F8-FEA6-1182-42ADDA0FFFB5}"/>
                </a:ext>
              </a:extLst>
            </p:cNvPr>
            <p:cNvSpPr/>
            <p:nvPr/>
          </p:nvSpPr>
          <p:spPr>
            <a:xfrm>
              <a:off x="5494590" y="3002054"/>
              <a:ext cx="411798" cy="714522"/>
            </a:xfrm>
            <a:custGeom>
              <a:avLst/>
              <a:gdLst>
                <a:gd name="connsiteX0" fmla="*/ 176468 w 411798"/>
                <a:gd name="connsiteY0" fmla="*/ 797 h 714522"/>
                <a:gd name="connsiteX1" fmla="*/ 55373 w 411798"/>
                <a:gd name="connsiteY1" fmla="*/ 52676 h 714522"/>
                <a:gd name="connsiteX2" fmla="*/ 34926 w 411798"/>
                <a:gd name="connsiteY2" fmla="*/ 67535 h 714522"/>
                <a:gd name="connsiteX3" fmla="*/ 11431 w 411798"/>
                <a:gd name="connsiteY3" fmla="*/ 94396 h 714522"/>
                <a:gd name="connsiteX4" fmla="*/ 65 w 411798"/>
                <a:gd name="connsiteY4" fmla="*/ 127352 h 714522"/>
                <a:gd name="connsiteX5" fmla="*/ 11114 w 411798"/>
                <a:gd name="connsiteY5" fmla="*/ 326044 h 714522"/>
                <a:gd name="connsiteX6" fmla="*/ 13908 w 411798"/>
                <a:gd name="connsiteY6" fmla="*/ 348015 h 714522"/>
                <a:gd name="connsiteX7" fmla="*/ 18606 w 411798"/>
                <a:gd name="connsiteY7" fmla="*/ 371383 h 714522"/>
                <a:gd name="connsiteX8" fmla="*/ 23052 w 411798"/>
                <a:gd name="connsiteY8" fmla="*/ 494065 h 714522"/>
                <a:gd name="connsiteX9" fmla="*/ 23052 w 411798"/>
                <a:gd name="connsiteY9" fmla="*/ 494065 h 714522"/>
                <a:gd name="connsiteX10" fmla="*/ 26989 w 411798"/>
                <a:gd name="connsiteY10" fmla="*/ 526069 h 714522"/>
                <a:gd name="connsiteX11" fmla="*/ 74614 w 411798"/>
                <a:gd name="connsiteY11" fmla="*/ 648561 h 714522"/>
                <a:gd name="connsiteX12" fmla="*/ 74868 w 411798"/>
                <a:gd name="connsiteY12" fmla="*/ 649386 h 714522"/>
                <a:gd name="connsiteX13" fmla="*/ 97981 w 411798"/>
                <a:gd name="connsiteY13" fmla="*/ 713838 h 714522"/>
                <a:gd name="connsiteX14" fmla="*/ 66105 w 411798"/>
                <a:gd name="connsiteY14" fmla="*/ 553056 h 714522"/>
                <a:gd name="connsiteX15" fmla="*/ 54230 w 411798"/>
                <a:gd name="connsiteY15" fmla="*/ 461807 h 714522"/>
                <a:gd name="connsiteX16" fmla="*/ 51373 w 411798"/>
                <a:gd name="connsiteY16" fmla="*/ 392465 h 714522"/>
                <a:gd name="connsiteX17" fmla="*/ 51881 w 411798"/>
                <a:gd name="connsiteY17" fmla="*/ 319884 h 714522"/>
                <a:gd name="connsiteX18" fmla="*/ 53849 w 411798"/>
                <a:gd name="connsiteY18" fmla="*/ 284007 h 714522"/>
                <a:gd name="connsiteX19" fmla="*/ 71883 w 411798"/>
                <a:gd name="connsiteY19" fmla="*/ 281022 h 714522"/>
                <a:gd name="connsiteX20" fmla="*/ 81027 w 411798"/>
                <a:gd name="connsiteY20" fmla="*/ 303946 h 714522"/>
                <a:gd name="connsiteX21" fmla="*/ 82551 w 411798"/>
                <a:gd name="connsiteY21" fmla="*/ 306486 h 714522"/>
                <a:gd name="connsiteX22" fmla="*/ 145099 w 411798"/>
                <a:gd name="connsiteY22" fmla="*/ 381543 h 714522"/>
                <a:gd name="connsiteX23" fmla="*/ 189549 w 411798"/>
                <a:gd name="connsiteY23" fmla="*/ 438693 h 714522"/>
                <a:gd name="connsiteX24" fmla="*/ 214949 w 411798"/>
                <a:gd name="connsiteY24" fmla="*/ 470443 h 714522"/>
                <a:gd name="connsiteX25" fmla="*/ 207392 w 411798"/>
                <a:gd name="connsiteY25" fmla="*/ 436534 h 714522"/>
                <a:gd name="connsiteX26" fmla="*/ 187390 w 411798"/>
                <a:gd name="connsiteY26" fmla="*/ 394751 h 714522"/>
                <a:gd name="connsiteX27" fmla="*/ 143956 w 411798"/>
                <a:gd name="connsiteY27" fmla="*/ 340458 h 714522"/>
                <a:gd name="connsiteX28" fmla="*/ 113222 w 411798"/>
                <a:gd name="connsiteY28" fmla="*/ 292452 h 714522"/>
                <a:gd name="connsiteX29" fmla="*/ 98045 w 411798"/>
                <a:gd name="connsiteY29" fmla="*/ 262099 h 714522"/>
                <a:gd name="connsiteX30" fmla="*/ 109348 w 411798"/>
                <a:gd name="connsiteY30" fmla="*/ 249018 h 714522"/>
                <a:gd name="connsiteX31" fmla="*/ 126049 w 411798"/>
                <a:gd name="connsiteY31" fmla="*/ 254606 h 714522"/>
                <a:gd name="connsiteX32" fmla="*/ 195899 w 411798"/>
                <a:gd name="connsiteY32" fmla="*/ 349856 h 714522"/>
                <a:gd name="connsiteX33" fmla="*/ 206821 w 411798"/>
                <a:gd name="connsiteY33" fmla="*/ 363509 h 714522"/>
                <a:gd name="connsiteX34" fmla="*/ 310199 w 411798"/>
                <a:gd name="connsiteY34" fmla="*/ 419706 h 714522"/>
                <a:gd name="connsiteX35" fmla="*/ 310199 w 411798"/>
                <a:gd name="connsiteY35" fmla="*/ 419706 h 714522"/>
                <a:gd name="connsiteX36" fmla="*/ 233999 w 411798"/>
                <a:gd name="connsiteY36" fmla="*/ 356206 h 714522"/>
                <a:gd name="connsiteX37" fmla="*/ 152147 w 411798"/>
                <a:gd name="connsiteY37" fmla="*/ 249145 h 714522"/>
                <a:gd name="connsiteX38" fmla="*/ 150496 w 411798"/>
                <a:gd name="connsiteY38" fmla="*/ 247558 h 714522"/>
                <a:gd name="connsiteX39" fmla="*/ 100649 w 411798"/>
                <a:gd name="connsiteY39" fmla="*/ 210156 h 714522"/>
                <a:gd name="connsiteX40" fmla="*/ 46293 w 411798"/>
                <a:gd name="connsiteY40" fmla="*/ 172120 h 714522"/>
                <a:gd name="connsiteX41" fmla="*/ 45023 w 411798"/>
                <a:gd name="connsiteY41" fmla="*/ 157832 h 714522"/>
                <a:gd name="connsiteX42" fmla="*/ 56325 w 411798"/>
                <a:gd name="connsiteY42" fmla="*/ 146529 h 714522"/>
                <a:gd name="connsiteX43" fmla="*/ 69089 w 411798"/>
                <a:gd name="connsiteY43" fmla="*/ 146085 h 714522"/>
                <a:gd name="connsiteX44" fmla="*/ 91822 w 411798"/>
                <a:gd name="connsiteY44" fmla="*/ 165960 h 714522"/>
                <a:gd name="connsiteX45" fmla="*/ 141670 w 411798"/>
                <a:gd name="connsiteY45" fmla="*/ 187931 h 714522"/>
                <a:gd name="connsiteX46" fmla="*/ 141670 w 411798"/>
                <a:gd name="connsiteY46" fmla="*/ 187931 h 714522"/>
                <a:gd name="connsiteX47" fmla="*/ 197486 w 411798"/>
                <a:gd name="connsiteY47" fmla="*/ 201520 h 714522"/>
                <a:gd name="connsiteX48" fmla="*/ 226887 w 411798"/>
                <a:gd name="connsiteY48" fmla="*/ 212823 h 714522"/>
                <a:gd name="connsiteX49" fmla="*/ 275401 w 411798"/>
                <a:gd name="connsiteY49" fmla="*/ 239620 h 714522"/>
                <a:gd name="connsiteX50" fmla="*/ 275401 w 411798"/>
                <a:gd name="connsiteY50" fmla="*/ 239620 h 714522"/>
                <a:gd name="connsiteX51" fmla="*/ 282195 w 411798"/>
                <a:gd name="connsiteY51" fmla="*/ 241398 h 714522"/>
                <a:gd name="connsiteX52" fmla="*/ 305754 w 411798"/>
                <a:gd name="connsiteY52" fmla="*/ 238477 h 714522"/>
                <a:gd name="connsiteX53" fmla="*/ 352680 w 411798"/>
                <a:gd name="connsiteY53" fmla="*/ 238477 h 714522"/>
                <a:gd name="connsiteX54" fmla="*/ 378525 w 411798"/>
                <a:gd name="connsiteY54" fmla="*/ 241716 h 714522"/>
                <a:gd name="connsiteX55" fmla="*/ 381509 w 411798"/>
                <a:gd name="connsiteY55" fmla="*/ 241589 h 714522"/>
                <a:gd name="connsiteX56" fmla="*/ 411799 w 411798"/>
                <a:gd name="connsiteY56" fmla="*/ 235556 h 714522"/>
                <a:gd name="connsiteX57" fmla="*/ 326264 w 411798"/>
                <a:gd name="connsiteY57" fmla="*/ 218475 h 714522"/>
                <a:gd name="connsiteX58" fmla="*/ 306643 w 411798"/>
                <a:gd name="connsiteY58" fmla="*/ 215681 h 714522"/>
                <a:gd name="connsiteX59" fmla="*/ 304992 w 411798"/>
                <a:gd name="connsiteY59" fmla="*/ 215554 h 714522"/>
                <a:gd name="connsiteX60" fmla="*/ 183643 w 411798"/>
                <a:gd name="connsiteY60" fmla="*/ 178660 h 714522"/>
                <a:gd name="connsiteX61" fmla="*/ 183199 w 411798"/>
                <a:gd name="connsiteY61" fmla="*/ 178406 h 714522"/>
                <a:gd name="connsiteX62" fmla="*/ 140844 w 411798"/>
                <a:gd name="connsiteY62" fmla="*/ 151927 h 714522"/>
                <a:gd name="connsiteX63" fmla="*/ 123445 w 411798"/>
                <a:gd name="connsiteY63" fmla="*/ 142148 h 714522"/>
                <a:gd name="connsiteX64" fmla="*/ 100966 w 411798"/>
                <a:gd name="connsiteY64" fmla="*/ 130908 h 714522"/>
                <a:gd name="connsiteX65" fmla="*/ 96077 w 411798"/>
                <a:gd name="connsiteY65" fmla="*/ 120304 h 714522"/>
                <a:gd name="connsiteX66" fmla="*/ 99950 w 411798"/>
                <a:gd name="connsiteY66" fmla="*/ 104683 h 714522"/>
                <a:gd name="connsiteX67" fmla="*/ 102427 w 411798"/>
                <a:gd name="connsiteY67" fmla="*/ 100365 h 714522"/>
                <a:gd name="connsiteX68" fmla="*/ 102427 w 411798"/>
                <a:gd name="connsiteY68" fmla="*/ 100365 h 714522"/>
                <a:gd name="connsiteX69" fmla="*/ 127890 w 411798"/>
                <a:gd name="connsiteY69" fmla="*/ 84617 h 714522"/>
                <a:gd name="connsiteX70" fmla="*/ 127890 w 411798"/>
                <a:gd name="connsiteY70" fmla="*/ 84617 h 714522"/>
                <a:gd name="connsiteX71" fmla="*/ 135700 w 411798"/>
                <a:gd name="connsiteY71" fmla="*/ 79791 h 714522"/>
                <a:gd name="connsiteX72" fmla="*/ 144781 w 411798"/>
                <a:gd name="connsiteY72" fmla="*/ 70710 h 714522"/>
                <a:gd name="connsiteX73" fmla="*/ 145353 w 411798"/>
                <a:gd name="connsiteY73" fmla="*/ 70202 h 714522"/>
                <a:gd name="connsiteX74" fmla="*/ 183199 w 411798"/>
                <a:gd name="connsiteY74" fmla="*/ 32356 h 714522"/>
                <a:gd name="connsiteX75" fmla="*/ 188977 w 411798"/>
                <a:gd name="connsiteY75" fmla="*/ 12544 h 714522"/>
                <a:gd name="connsiteX76" fmla="*/ 177230 w 411798"/>
                <a:gd name="connsiteY76" fmla="*/ 479 h 714522"/>
                <a:gd name="connsiteX77" fmla="*/ 177230 w 411798"/>
                <a:gd name="connsiteY77" fmla="*/ 479 h 714522"/>
                <a:gd name="connsiteX78" fmla="*/ 176468 w 411798"/>
                <a:gd name="connsiteY78" fmla="*/ 797 h 71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411798" h="714522">
                  <a:moveTo>
                    <a:pt x="176468" y="797"/>
                  </a:moveTo>
                  <a:lnTo>
                    <a:pt x="55373" y="52676"/>
                  </a:lnTo>
                  <a:cubicBezTo>
                    <a:pt x="47563" y="56042"/>
                    <a:pt x="40514" y="61122"/>
                    <a:pt x="34926" y="67535"/>
                  </a:cubicBezTo>
                  <a:lnTo>
                    <a:pt x="11431" y="94396"/>
                  </a:lnTo>
                  <a:cubicBezTo>
                    <a:pt x="3494" y="103476"/>
                    <a:pt x="-570" y="115287"/>
                    <a:pt x="65" y="127352"/>
                  </a:cubicBezTo>
                  <a:lnTo>
                    <a:pt x="11114" y="326044"/>
                  </a:lnTo>
                  <a:cubicBezTo>
                    <a:pt x="11495" y="333410"/>
                    <a:pt x="12447" y="340776"/>
                    <a:pt x="13908" y="348015"/>
                  </a:cubicBezTo>
                  <a:lnTo>
                    <a:pt x="18606" y="371383"/>
                  </a:lnTo>
                  <a:cubicBezTo>
                    <a:pt x="26671" y="411769"/>
                    <a:pt x="28195" y="453171"/>
                    <a:pt x="23052" y="494065"/>
                  </a:cubicBezTo>
                  <a:lnTo>
                    <a:pt x="23052" y="494065"/>
                  </a:lnTo>
                  <a:cubicBezTo>
                    <a:pt x="21718" y="504924"/>
                    <a:pt x="23052" y="515909"/>
                    <a:pt x="26989" y="526069"/>
                  </a:cubicBezTo>
                  <a:lnTo>
                    <a:pt x="74614" y="648561"/>
                  </a:lnTo>
                  <a:cubicBezTo>
                    <a:pt x="74741" y="648814"/>
                    <a:pt x="74804" y="649068"/>
                    <a:pt x="74868" y="649386"/>
                  </a:cubicBezTo>
                  <a:cubicBezTo>
                    <a:pt x="76455" y="655101"/>
                    <a:pt x="95442" y="721967"/>
                    <a:pt x="97981" y="713838"/>
                  </a:cubicBezTo>
                  <a:cubicBezTo>
                    <a:pt x="99823" y="707996"/>
                    <a:pt x="78995" y="611667"/>
                    <a:pt x="66105" y="553056"/>
                  </a:cubicBezTo>
                  <a:cubicBezTo>
                    <a:pt x="59500" y="523021"/>
                    <a:pt x="55500" y="492541"/>
                    <a:pt x="54230" y="461807"/>
                  </a:cubicBezTo>
                  <a:lnTo>
                    <a:pt x="51373" y="392465"/>
                  </a:lnTo>
                  <a:cubicBezTo>
                    <a:pt x="50356" y="368271"/>
                    <a:pt x="50547" y="344014"/>
                    <a:pt x="51881" y="319884"/>
                  </a:cubicBezTo>
                  <a:lnTo>
                    <a:pt x="53849" y="284007"/>
                  </a:lnTo>
                  <a:cubicBezTo>
                    <a:pt x="54421" y="274037"/>
                    <a:pt x="68137" y="271751"/>
                    <a:pt x="71883" y="281022"/>
                  </a:cubicBezTo>
                  <a:lnTo>
                    <a:pt x="81027" y="303946"/>
                  </a:lnTo>
                  <a:cubicBezTo>
                    <a:pt x="81408" y="304835"/>
                    <a:pt x="81916" y="305724"/>
                    <a:pt x="82551" y="306486"/>
                  </a:cubicBezTo>
                  <a:lnTo>
                    <a:pt x="145099" y="381543"/>
                  </a:lnTo>
                  <a:lnTo>
                    <a:pt x="189549" y="438693"/>
                  </a:lnTo>
                  <a:lnTo>
                    <a:pt x="214949" y="470443"/>
                  </a:lnTo>
                  <a:lnTo>
                    <a:pt x="207392" y="436534"/>
                  </a:lnTo>
                  <a:cubicBezTo>
                    <a:pt x="204027" y="421230"/>
                    <a:pt x="197169" y="406943"/>
                    <a:pt x="187390" y="394751"/>
                  </a:cubicBezTo>
                  <a:lnTo>
                    <a:pt x="143956" y="340458"/>
                  </a:lnTo>
                  <a:cubicBezTo>
                    <a:pt x="132081" y="325599"/>
                    <a:pt x="121731" y="309470"/>
                    <a:pt x="113222" y="292452"/>
                  </a:cubicBezTo>
                  <a:lnTo>
                    <a:pt x="98045" y="262099"/>
                  </a:lnTo>
                  <a:cubicBezTo>
                    <a:pt x="94299" y="254670"/>
                    <a:pt x="101474" y="246415"/>
                    <a:pt x="109348" y="249018"/>
                  </a:cubicBezTo>
                  <a:lnTo>
                    <a:pt x="126049" y="254606"/>
                  </a:lnTo>
                  <a:lnTo>
                    <a:pt x="195899" y="349856"/>
                  </a:lnTo>
                  <a:lnTo>
                    <a:pt x="206821" y="363509"/>
                  </a:lnTo>
                  <a:cubicBezTo>
                    <a:pt x="232284" y="395386"/>
                    <a:pt x="269559" y="415642"/>
                    <a:pt x="310199" y="419706"/>
                  </a:cubicBezTo>
                  <a:lnTo>
                    <a:pt x="310199" y="419706"/>
                  </a:lnTo>
                  <a:cubicBezTo>
                    <a:pt x="310199" y="419706"/>
                    <a:pt x="233999" y="362556"/>
                    <a:pt x="233999" y="356206"/>
                  </a:cubicBezTo>
                  <a:cubicBezTo>
                    <a:pt x="233999" y="350174"/>
                    <a:pt x="160212" y="259051"/>
                    <a:pt x="152147" y="249145"/>
                  </a:cubicBezTo>
                  <a:cubicBezTo>
                    <a:pt x="151639" y="248574"/>
                    <a:pt x="151131" y="248066"/>
                    <a:pt x="150496" y="247558"/>
                  </a:cubicBezTo>
                  <a:lnTo>
                    <a:pt x="100649" y="210156"/>
                  </a:lnTo>
                  <a:lnTo>
                    <a:pt x="46293" y="172120"/>
                  </a:lnTo>
                  <a:cubicBezTo>
                    <a:pt x="41530" y="168754"/>
                    <a:pt x="40959" y="161960"/>
                    <a:pt x="45023" y="157832"/>
                  </a:cubicBezTo>
                  <a:lnTo>
                    <a:pt x="56325" y="146529"/>
                  </a:lnTo>
                  <a:cubicBezTo>
                    <a:pt x="59818" y="143037"/>
                    <a:pt x="65406" y="142846"/>
                    <a:pt x="69089" y="146085"/>
                  </a:cubicBezTo>
                  <a:lnTo>
                    <a:pt x="91822" y="165960"/>
                  </a:lnTo>
                  <a:cubicBezTo>
                    <a:pt x="105792" y="178216"/>
                    <a:pt x="123191" y="185836"/>
                    <a:pt x="141670" y="187931"/>
                  </a:cubicBezTo>
                  <a:lnTo>
                    <a:pt x="141670" y="187931"/>
                  </a:lnTo>
                  <a:cubicBezTo>
                    <a:pt x="160783" y="190027"/>
                    <a:pt x="179516" y="194599"/>
                    <a:pt x="197486" y="201520"/>
                  </a:cubicBezTo>
                  <a:lnTo>
                    <a:pt x="226887" y="212823"/>
                  </a:lnTo>
                  <a:cubicBezTo>
                    <a:pt x="244222" y="219491"/>
                    <a:pt x="260542" y="228508"/>
                    <a:pt x="275401" y="239620"/>
                  </a:cubicBezTo>
                  <a:lnTo>
                    <a:pt x="275401" y="239620"/>
                  </a:lnTo>
                  <a:cubicBezTo>
                    <a:pt x="277369" y="241081"/>
                    <a:pt x="279782" y="241716"/>
                    <a:pt x="282195" y="241398"/>
                  </a:cubicBezTo>
                  <a:lnTo>
                    <a:pt x="305754" y="238477"/>
                  </a:lnTo>
                  <a:cubicBezTo>
                    <a:pt x="321311" y="236509"/>
                    <a:pt x="337123" y="236509"/>
                    <a:pt x="352680" y="238477"/>
                  </a:cubicBezTo>
                  <a:lnTo>
                    <a:pt x="378525" y="241716"/>
                  </a:lnTo>
                  <a:cubicBezTo>
                    <a:pt x="379541" y="241843"/>
                    <a:pt x="380556" y="241779"/>
                    <a:pt x="381509" y="241589"/>
                  </a:cubicBezTo>
                  <a:lnTo>
                    <a:pt x="411799" y="235556"/>
                  </a:lnTo>
                  <a:lnTo>
                    <a:pt x="326264" y="218475"/>
                  </a:lnTo>
                  <a:cubicBezTo>
                    <a:pt x="319787" y="217205"/>
                    <a:pt x="313247" y="216252"/>
                    <a:pt x="306643" y="215681"/>
                  </a:cubicBezTo>
                  <a:lnTo>
                    <a:pt x="304992" y="215554"/>
                  </a:lnTo>
                  <a:cubicBezTo>
                    <a:pt x="262383" y="211998"/>
                    <a:pt x="220981" y="199425"/>
                    <a:pt x="183643" y="178660"/>
                  </a:cubicBezTo>
                  <a:lnTo>
                    <a:pt x="183199" y="178406"/>
                  </a:lnTo>
                  <a:lnTo>
                    <a:pt x="140844" y="151927"/>
                  </a:lnTo>
                  <a:cubicBezTo>
                    <a:pt x="135193" y="148371"/>
                    <a:pt x="129414" y="145132"/>
                    <a:pt x="123445" y="142148"/>
                  </a:cubicBezTo>
                  <a:lnTo>
                    <a:pt x="100966" y="130908"/>
                  </a:lnTo>
                  <a:cubicBezTo>
                    <a:pt x="97029" y="128940"/>
                    <a:pt x="94997" y="124558"/>
                    <a:pt x="96077" y="120304"/>
                  </a:cubicBezTo>
                  <a:lnTo>
                    <a:pt x="99950" y="104683"/>
                  </a:lnTo>
                  <a:cubicBezTo>
                    <a:pt x="100331" y="103032"/>
                    <a:pt x="101220" y="101508"/>
                    <a:pt x="102427" y="100365"/>
                  </a:cubicBezTo>
                  <a:lnTo>
                    <a:pt x="102427" y="100365"/>
                  </a:lnTo>
                  <a:cubicBezTo>
                    <a:pt x="109602" y="93189"/>
                    <a:pt x="118302" y="87855"/>
                    <a:pt x="127890" y="84617"/>
                  </a:cubicBezTo>
                  <a:lnTo>
                    <a:pt x="127890" y="84617"/>
                  </a:lnTo>
                  <a:cubicBezTo>
                    <a:pt x="130811" y="83664"/>
                    <a:pt x="133478" y="82013"/>
                    <a:pt x="135700" y="79791"/>
                  </a:cubicBezTo>
                  <a:lnTo>
                    <a:pt x="144781" y="70710"/>
                  </a:lnTo>
                  <a:cubicBezTo>
                    <a:pt x="144972" y="70520"/>
                    <a:pt x="145162" y="70329"/>
                    <a:pt x="145353" y="70202"/>
                  </a:cubicBezTo>
                  <a:cubicBezTo>
                    <a:pt x="148845" y="67281"/>
                    <a:pt x="183199" y="38389"/>
                    <a:pt x="183199" y="32356"/>
                  </a:cubicBezTo>
                  <a:cubicBezTo>
                    <a:pt x="183199" y="29372"/>
                    <a:pt x="185993" y="20799"/>
                    <a:pt x="188977" y="12544"/>
                  </a:cubicBezTo>
                  <a:cubicBezTo>
                    <a:pt x="191644" y="5178"/>
                    <a:pt x="184659" y="-1934"/>
                    <a:pt x="177230" y="479"/>
                  </a:cubicBezTo>
                  <a:lnTo>
                    <a:pt x="177230" y="479"/>
                  </a:lnTo>
                  <a:cubicBezTo>
                    <a:pt x="176912" y="606"/>
                    <a:pt x="176722" y="670"/>
                    <a:pt x="176468" y="79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1499429-F113-A8AF-F2BC-1882DF9A5BE2}"/>
                </a:ext>
              </a:extLst>
            </p:cNvPr>
            <p:cNvSpPr/>
            <p:nvPr/>
          </p:nvSpPr>
          <p:spPr>
            <a:xfrm>
              <a:off x="5494907" y="3003007"/>
              <a:ext cx="189556" cy="714459"/>
            </a:xfrm>
            <a:custGeom>
              <a:avLst/>
              <a:gdLst>
                <a:gd name="connsiteX0" fmla="*/ 89917 w 189556"/>
                <a:gd name="connsiteY0" fmla="*/ 112239 h 714459"/>
                <a:gd name="connsiteX1" fmla="*/ 102363 w 189556"/>
                <a:gd name="connsiteY1" fmla="*/ 100428 h 714459"/>
                <a:gd name="connsiteX2" fmla="*/ 102427 w 189556"/>
                <a:gd name="connsiteY2" fmla="*/ 100365 h 714459"/>
                <a:gd name="connsiteX3" fmla="*/ 102427 w 189556"/>
                <a:gd name="connsiteY3" fmla="*/ 100365 h 714459"/>
                <a:gd name="connsiteX4" fmla="*/ 127890 w 189556"/>
                <a:gd name="connsiteY4" fmla="*/ 84617 h 714459"/>
                <a:gd name="connsiteX5" fmla="*/ 127890 w 189556"/>
                <a:gd name="connsiteY5" fmla="*/ 84617 h 714459"/>
                <a:gd name="connsiteX6" fmla="*/ 135701 w 189556"/>
                <a:gd name="connsiteY6" fmla="*/ 79791 h 714459"/>
                <a:gd name="connsiteX7" fmla="*/ 144781 w 189556"/>
                <a:gd name="connsiteY7" fmla="*/ 70710 h 714459"/>
                <a:gd name="connsiteX8" fmla="*/ 145353 w 189556"/>
                <a:gd name="connsiteY8" fmla="*/ 70202 h 714459"/>
                <a:gd name="connsiteX9" fmla="*/ 183199 w 189556"/>
                <a:gd name="connsiteY9" fmla="*/ 32356 h 714459"/>
                <a:gd name="connsiteX10" fmla="*/ 188977 w 189556"/>
                <a:gd name="connsiteY10" fmla="*/ 12544 h 714459"/>
                <a:gd name="connsiteX11" fmla="*/ 177230 w 189556"/>
                <a:gd name="connsiteY11" fmla="*/ 479 h 714459"/>
                <a:gd name="connsiteX12" fmla="*/ 177230 w 189556"/>
                <a:gd name="connsiteY12" fmla="*/ 479 h 714459"/>
                <a:gd name="connsiteX13" fmla="*/ 176531 w 189556"/>
                <a:gd name="connsiteY13" fmla="*/ 733 h 714459"/>
                <a:gd name="connsiteX14" fmla="*/ 45912 w 189556"/>
                <a:gd name="connsiteY14" fmla="*/ 56677 h 714459"/>
                <a:gd name="connsiteX15" fmla="*/ 41784 w 189556"/>
                <a:gd name="connsiteY15" fmla="*/ 59661 h 714459"/>
                <a:gd name="connsiteX16" fmla="*/ 11431 w 189556"/>
                <a:gd name="connsiteY16" fmla="*/ 94332 h 714459"/>
                <a:gd name="connsiteX17" fmla="*/ 65 w 189556"/>
                <a:gd name="connsiteY17" fmla="*/ 127289 h 714459"/>
                <a:gd name="connsiteX18" fmla="*/ 11114 w 189556"/>
                <a:gd name="connsiteY18" fmla="*/ 325980 h 714459"/>
                <a:gd name="connsiteX19" fmla="*/ 13908 w 189556"/>
                <a:gd name="connsiteY19" fmla="*/ 347952 h 714459"/>
                <a:gd name="connsiteX20" fmla="*/ 18607 w 189556"/>
                <a:gd name="connsiteY20" fmla="*/ 371319 h 714459"/>
                <a:gd name="connsiteX21" fmla="*/ 23052 w 189556"/>
                <a:gd name="connsiteY21" fmla="*/ 494002 h 714459"/>
                <a:gd name="connsiteX22" fmla="*/ 23052 w 189556"/>
                <a:gd name="connsiteY22" fmla="*/ 494002 h 714459"/>
                <a:gd name="connsiteX23" fmla="*/ 26989 w 189556"/>
                <a:gd name="connsiteY23" fmla="*/ 526005 h 714459"/>
                <a:gd name="connsiteX24" fmla="*/ 74614 w 189556"/>
                <a:gd name="connsiteY24" fmla="*/ 648497 h 714459"/>
                <a:gd name="connsiteX25" fmla="*/ 74868 w 189556"/>
                <a:gd name="connsiteY25" fmla="*/ 649322 h 714459"/>
                <a:gd name="connsiteX26" fmla="*/ 97982 w 189556"/>
                <a:gd name="connsiteY26" fmla="*/ 713775 h 714459"/>
                <a:gd name="connsiteX27" fmla="*/ 66105 w 189556"/>
                <a:gd name="connsiteY27" fmla="*/ 552993 h 714459"/>
                <a:gd name="connsiteX28" fmla="*/ 54230 w 189556"/>
                <a:gd name="connsiteY28" fmla="*/ 461743 h 714459"/>
                <a:gd name="connsiteX29" fmla="*/ 51373 w 189556"/>
                <a:gd name="connsiteY29" fmla="*/ 392402 h 714459"/>
                <a:gd name="connsiteX30" fmla="*/ 51881 w 189556"/>
                <a:gd name="connsiteY30" fmla="*/ 319821 h 714459"/>
                <a:gd name="connsiteX31" fmla="*/ 53849 w 189556"/>
                <a:gd name="connsiteY31" fmla="*/ 283943 h 714459"/>
                <a:gd name="connsiteX32" fmla="*/ 43181 w 189556"/>
                <a:gd name="connsiteY32" fmla="*/ 183677 h 714459"/>
                <a:gd name="connsiteX33" fmla="*/ 43181 w 189556"/>
                <a:gd name="connsiteY33" fmla="*/ 183677 h 714459"/>
                <a:gd name="connsiteX34" fmla="*/ 55373 w 189556"/>
                <a:gd name="connsiteY34" fmla="*/ 139735 h 714459"/>
                <a:gd name="connsiteX35" fmla="*/ 62231 w 189556"/>
                <a:gd name="connsiteY35" fmla="*/ 132877 h 714459"/>
                <a:gd name="connsiteX36" fmla="*/ 89917 w 189556"/>
                <a:gd name="connsiteY36" fmla="*/ 112239 h 71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89556" h="714459">
                  <a:moveTo>
                    <a:pt x="89917" y="112239"/>
                  </a:moveTo>
                  <a:cubicBezTo>
                    <a:pt x="94489" y="108810"/>
                    <a:pt x="98299" y="104492"/>
                    <a:pt x="102363" y="100428"/>
                  </a:cubicBezTo>
                  <a:cubicBezTo>
                    <a:pt x="102363" y="100428"/>
                    <a:pt x="102363" y="100428"/>
                    <a:pt x="102427" y="100365"/>
                  </a:cubicBezTo>
                  <a:lnTo>
                    <a:pt x="102427" y="100365"/>
                  </a:lnTo>
                  <a:cubicBezTo>
                    <a:pt x="109602" y="93189"/>
                    <a:pt x="118302" y="87855"/>
                    <a:pt x="127890" y="84617"/>
                  </a:cubicBezTo>
                  <a:lnTo>
                    <a:pt x="127890" y="84617"/>
                  </a:lnTo>
                  <a:cubicBezTo>
                    <a:pt x="130811" y="83664"/>
                    <a:pt x="133478" y="82013"/>
                    <a:pt x="135701" y="79791"/>
                  </a:cubicBezTo>
                  <a:lnTo>
                    <a:pt x="144781" y="70710"/>
                  </a:lnTo>
                  <a:cubicBezTo>
                    <a:pt x="144972" y="70520"/>
                    <a:pt x="145162" y="70329"/>
                    <a:pt x="145353" y="70202"/>
                  </a:cubicBezTo>
                  <a:cubicBezTo>
                    <a:pt x="148845" y="67281"/>
                    <a:pt x="183199" y="38389"/>
                    <a:pt x="183199" y="32356"/>
                  </a:cubicBezTo>
                  <a:cubicBezTo>
                    <a:pt x="183199" y="29372"/>
                    <a:pt x="185993" y="20799"/>
                    <a:pt x="188977" y="12544"/>
                  </a:cubicBezTo>
                  <a:cubicBezTo>
                    <a:pt x="191644" y="5178"/>
                    <a:pt x="184659" y="-1934"/>
                    <a:pt x="177230" y="479"/>
                  </a:cubicBezTo>
                  <a:lnTo>
                    <a:pt x="177230" y="479"/>
                  </a:lnTo>
                  <a:cubicBezTo>
                    <a:pt x="176976" y="543"/>
                    <a:pt x="176722" y="670"/>
                    <a:pt x="176531" y="733"/>
                  </a:cubicBezTo>
                  <a:lnTo>
                    <a:pt x="45912" y="56677"/>
                  </a:lnTo>
                  <a:cubicBezTo>
                    <a:pt x="44324" y="57375"/>
                    <a:pt x="42927" y="58391"/>
                    <a:pt x="41784" y="59661"/>
                  </a:cubicBezTo>
                  <a:lnTo>
                    <a:pt x="11431" y="94332"/>
                  </a:lnTo>
                  <a:cubicBezTo>
                    <a:pt x="3494" y="103413"/>
                    <a:pt x="-570" y="115224"/>
                    <a:pt x="65" y="127289"/>
                  </a:cubicBezTo>
                  <a:lnTo>
                    <a:pt x="11114" y="325980"/>
                  </a:lnTo>
                  <a:cubicBezTo>
                    <a:pt x="11495" y="333346"/>
                    <a:pt x="12447" y="340712"/>
                    <a:pt x="13908" y="347952"/>
                  </a:cubicBezTo>
                  <a:lnTo>
                    <a:pt x="18607" y="371319"/>
                  </a:lnTo>
                  <a:cubicBezTo>
                    <a:pt x="26671" y="411705"/>
                    <a:pt x="28195" y="453108"/>
                    <a:pt x="23052" y="494002"/>
                  </a:cubicBezTo>
                  <a:lnTo>
                    <a:pt x="23052" y="494002"/>
                  </a:lnTo>
                  <a:cubicBezTo>
                    <a:pt x="21718" y="504860"/>
                    <a:pt x="23052" y="515846"/>
                    <a:pt x="26989" y="526005"/>
                  </a:cubicBezTo>
                  <a:lnTo>
                    <a:pt x="74614" y="648497"/>
                  </a:lnTo>
                  <a:cubicBezTo>
                    <a:pt x="74741" y="648751"/>
                    <a:pt x="74804" y="649005"/>
                    <a:pt x="74868" y="649322"/>
                  </a:cubicBezTo>
                  <a:cubicBezTo>
                    <a:pt x="76455" y="655037"/>
                    <a:pt x="95442" y="721903"/>
                    <a:pt x="97982" y="713775"/>
                  </a:cubicBezTo>
                  <a:cubicBezTo>
                    <a:pt x="99823" y="707933"/>
                    <a:pt x="78995" y="611603"/>
                    <a:pt x="66105" y="552993"/>
                  </a:cubicBezTo>
                  <a:cubicBezTo>
                    <a:pt x="59501" y="522958"/>
                    <a:pt x="55500" y="492477"/>
                    <a:pt x="54230" y="461743"/>
                  </a:cubicBezTo>
                  <a:lnTo>
                    <a:pt x="51373" y="392402"/>
                  </a:lnTo>
                  <a:cubicBezTo>
                    <a:pt x="50357" y="368208"/>
                    <a:pt x="50547" y="343951"/>
                    <a:pt x="51881" y="319821"/>
                  </a:cubicBezTo>
                  <a:lnTo>
                    <a:pt x="53849" y="283943"/>
                  </a:lnTo>
                  <a:lnTo>
                    <a:pt x="43181" y="183677"/>
                  </a:lnTo>
                  <a:lnTo>
                    <a:pt x="43181" y="183677"/>
                  </a:lnTo>
                  <a:cubicBezTo>
                    <a:pt x="39244" y="167929"/>
                    <a:pt x="43880" y="151228"/>
                    <a:pt x="55373" y="139735"/>
                  </a:cubicBezTo>
                  <a:lnTo>
                    <a:pt x="62231" y="132877"/>
                  </a:lnTo>
                  <a:lnTo>
                    <a:pt x="89917" y="11223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02E5DD6-C997-D64A-70F0-97B57EC38CCC}"/>
                </a:ext>
              </a:extLst>
            </p:cNvPr>
            <p:cNvSpPr/>
            <p:nvPr/>
          </p:nvSpPr>
          <p:spPr>
            <a:xfrm>
              <a:off x="5538089" y="3453447"/>
              <a:ext cx="533336" cy="1670113"/>
            </a:xfrm>
            <a:custGeom>
              <a:avLst/>
              <a:gdLst>
                <a:gd name="connsiteX0" fmla="*/ 69786 w 533336"/>
                <a:gd name="connsiteY0" fmla="*/ 292164 h 1670113"/>
                <a:gd name="connsiteX1" fmla="*/ 165036 w 533336"/>
                <a:gd name="connsiteY1" fmla="*/ 596964 h 1670113"/>
                <a:gd name="connsiteX2" fmla="*/ 311086 w 533336"/>
                <a:gd name="connsiteY2" fmla="*/ 1054164 h 1670113"/>
                <a:gd name="connsiteX3" fmla="*/ 457136 w 533336"/>
                <a:gd name="connsiteY3" fmla="*/ 1530414 h 1670113"/>
                <a:gd name="connsiteX4" fmla="*/ 488886 w 533336"/>
                <a:gd name="connsiteY4" fmla="*/ 1670114 h 1670113"/>
                <a:gd name="connsiteX5" fmla="*/ 533336 w 533336"/>
                <a:gd name="connsiteY5" fmla="*/ 1479614 h 1670113"/>
                <a:gd name="connsiteX6" fmla="*/ 406336 w 533336"/>
                <a:gd name="connsiteY6" fmla="*/ 1035114 h 1670113"/>
                <a:gd name="connsiteX7" fmla="*/ 279336 w 533336"/>
                <a:gd name="connsiteY7" fmla="*/ 660464 h 1670113"/>
                <a:gd name="connsiteX8" fmla="*/ 182563 w 533336"/>
                <a:gd name="connsiteY8" fmla="*/ 392874 h 1670113"/>
                <a:gd name="connsiteX9" fmla="*/ 162687 w 533336"/>
                <a:gd name="connsiteY9" fmla="*/ 330391 h 1670113"/>
                <a:gd name="connsiteX10" fmla="*/ 158750 w 533336"/>
                <a:gd name="connsiteY10" fmla="*/ 315976 h 1670113"/>
                <a:gd name="connsiteX11" fmla="*/ 40195 w 533336"/>
                <a:gd name="connsiteY11" fmla="*/ 59246 h 1670113"/>
                <a:gd name="connsiteX12" fmla="*/ 0 w 533336"/>
                <a:gd name="connsiteY12" fmla="*/ 0 h 1670113"/>
                <a:gd name="connsiteX13" fmla="*/ 69786 w 533336"/>
                <a:gd name="connsiteY13" fmla="*/ 292164 h 167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3336" h="1670113">
                  <a:moveTo>
                    <a:pt x="69786" y="292164"/>
                  </a:moveTo>
                  <a:lnTo>
                    <a:pt x="165036" y="596964"/>
                  </a:lnTo>
                  <a:lnTo>
                    <a:pt x="311086" y="1054164"/>
                  </a:lnTo>
                  <a:lnTo>
                    <a:pt x="457136" y="1530414"/>
                  </a:lnTo>
                  <a:lnTo>
                    <a:pt x="488886" y="1670114"/>
                  </a:lnTo>
                  <a:lnTo>
                    <a:pt x="533336" y="1479614"/>
                  </a:lnTo>
                  <a:lnTo>
                    <a:pt x="406336" y="1035114"/>
                  </a:lnTo>
                  <a:lnTo>
                    <a:pt x="279336" y="660464"/>
                  </a:lnTo>
                  <a:lnTo>
                    <a:pt x="182563" y="392874"/>
                  </a:lnTo>
                  <a:cubicBezTo>
                    <a:pt x="175133" y="372301"/>
                    <a:pt x="168529" y="351473"/>
                    <a:pt x="162687" y="330391"/>
                  </a:cubicBezTo>
                  <a:lnTo>
                    <a:pt x="158750" y="315976"/>
                  </a:lnTo>
                  <a:cubicBezTo>
                    <a:pt x="133540" y="224473"/>
                    <a:pt x="93472" y="137795"/>
                    <a:pt x="40195" y="59246"/>
                  </a:cubicBezTo>
                  <a:lnTo>
                    <a:pt x="0" y="0"/>
                  </a:lnTo>
                  <a:lnTo>
                    <a:pt x="69786" y="292164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DC25347-3ABC-2D14-7168-568927DC07BA}"/>
                </a:ext>
              </a:extLst>
            </p:cNvPr>
            <p:cNvSpPr/>
            <p:nvPr/>
          </p:nvSpPr>
          <p:spPr>
            <a:xfrm>
              <a:off x="6554787" y="2704210"/>
              <a:ext cx="50038" cy="444500"/>
            </a:xfrm>
            <a:custGeom>
              <a:avLst/>
              <a:gdLst>
                <a:gd name="connsiteX0" fmla="*/ 30988 w 50038"/>
                <a:gd name="connsiteY0" fmla="*/ 0 h 444500"/>
                <a:gd name="connsiteX1" fmla="*/ 37338 w 50038"/>
                <a:gd name="connsiteY1" fmla="*/ 190500 h 444500"/>
                <a:gd name="connsiteX2" fmla="*/ 50038 w 50038"/>
                <a:gd name="connsiteY2" fmla="*/ 361950 h 444500"/>
                <a:gd name="connsiteX3" fmla="*/ 18288 w 50038"/>
                <a:gd name="connsiteY3" fmla="*/ 412750 h 444500"/>
                <a:gd name="connsiteX4" fmla="*/ 5588 w 50038"/>
                <a:gd name="connsiteY4" fmla="*/ 444500 h 444500"/>
                <a:gd name="connsiteX5" fmla="*/ 381 w 50038"/>
                <a:gd name="connsiteY5" fmla="*/ 304737 h 444500"/>
                <a:gd name="connsiteX6" fmla="*/ 1524 w 50038"/>
                <a:gd name="connsiteY6" fmla="*/ 241364 h 444500"/>
                <a:gd name="connsiteX7" fmla="*/ 11240 w 50038"/>
                <a:gd name="connsiteY7" fmla="*/ 109982 h 444500"/>
                <a:gd name="connsiteX8" fmla="*/ 13398 w 50038"/>
                <a:gd name="connsiteY8" fmla="*/ 93282 h 444500"/>
                <a:gd name="connsiteX9" fmla="*/ 30988 w 50038"/>
                <a:gd name="connsiteY9" fmla="*/ 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038" h="444500">
                  <a:moveTo>
                    <a:pt x="30988" y="0"/>
                  </a:moveTo>
                  <a:lnTo>
                    <a:pt x="37338" y="190500"/>
                  </a:lnTo>
                  <a:lnTo>
                    <a:pt x="50038" y="361950"/>
                  </a:lnTo>
                  <a:lnTo>
                    <a:pt x="18288" y="412750"/>
                  </a:lnTo>
                  <a:lnTo>
                    <a:pt x="5588" y="444500"/>
                  </a:lnTo>
                  <a:lnTo>
                    <a:pt x="381" y="304737"/>
                  </a:lnTo>
                  <a:cubicBezTo>
                    <a:pt x="-381" y="283591"/>
                    <a:pt x="0" y="262446"/>
                    <a:pt x="1524" y="241364"/>
                  </a:cubicBezTo>
                  <a:lnTo>
                    <a:pt x="11240" y="109982"/>
                  </a:lnTo>
                  <a:cubicBezTo>
                    <a:pt x="11684" y="104394"/>
                    <a:pt x="12382" y="98806"/>
                    <a:pt x="13398" y="93282"/>
                  </a:cubicBezTo>
                  <a:lnTo>
                    <a:pt x="3098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F864505-22E0-6995-74FE-0A50E1B659A9}"/>
                </a:ext>
              </a:extLst>
            </p:cNvPr>
            <p:cNvSpPr/>
            <p:nvPr/>
          </p:nvSpPr>
          <p:spPr>
            <a:xfrm>
              <a:off x="6183647" y="3129120"/>
              <a:ext cx="368356" cy="413354"/>
            </a:xfrm>
            <a:custGeom>
              <a:avLst/>
              <a:gdLst>
                <a:gd name="connsiteX0" fmla="*/ 182544 w 368356"/>
                <a:gd name="connsiteY0" fmla="*/ 7081 h 413354"/>
                <a:gd name="connsiteX1" fmla="*/ 182544 w 368356"/>
                <a:gd name="connsiteY1" fmla="*/ 7081 h 413354"/>
                <a:gd name="connsiteX2" fmla="*/ 213723 w 368356"/>
                <a:gd name="connsiteY2" fmla="*/ 22765 h 413354"/>
                <a:gd name="connsiteX3" fmla="*/ 264650 w 368356"/>
                <a:gd name="connsiteY3" fmla="*/ 55531 h 413354"/>
                <a:gd name="connsiteX4" fmla="*/ 305988 w 368356"/>
                <a:gd name="connsiteY4" fmla="*/ 91155 h 413354"/>
                <a:gd name="connsiteX5" fmla="*/ 322943 w 368356"/>
                <a:gd name="connsiteY5" fmla="*/ 110522 h 413354"/>
                <a:gd name="connsiteX6" fmla="*/ 339135 w 368356"/>
                <a:gd name="connsiteY6" fmla="*/ 133700 h 413354"/>
                <a:gd name="connsiteX7" fmla="*/ 356090 w 368356"/>
                <a:gd name="connsiteY7" fmla="*/ 164815 h 413354"/>
                <a:gd name="connsiteX8" fmla="*/ 368028 w 368356"/>
                <a:gd name="connsiteY8" fmla="*/ 220949 h 413354"/>
                <a:gd name="connsiteX9" fmla="*/ 363646 w 368356"/>
                <a:gd name="connsiteY9" fmla="*/ 276067 h 413354"/>
                <a:gd name="connsiteX10" fmla="*/ 319641 w 368356"/>
                <a:gd name="connsiteY10" fmla="*/ 413354 h 413354"/>
                <a:gd name="connsiteX11" fmla="*/ 319641 w 368356"/>
                <a:gd name="connsiteY11" fmla="*/ 413354 h 413354"/>
                <a:gd name="connsiteX12" fmla="*/ 309163 w 368356"/>
                <a:gd name="connsiteY12" fmla="*/ 292895 h 413354"/>
                <a:gd name="connsiteX13" fmla="*/ 293733 w 368356"/>
                <a:gd name="connsiteY13" fmla="*/ 245270 h 413354"/>
                <a:gd name="connsiteX14" fmla="*/ 293733 w 368356"/>
                <a:gd name="connsiteY14" fmla="*/ 245270 h 413354"/>
                <a:gd name="connsiteX15" fmla="*/ 282367 w 368356"/>
                <a:gd name="connsiteY15" fmla="*/ 245460 h 413354"/>
                <a:gd name="connsiteX16" fmla="*/ 243314 w 368356"/>
                <a:gd name="connsiteY16" fmla="*/ 314929 h 413354"/>
                <a:gd name="connsiteX17" fmla="*/ 207944 w 368356"/>
                <a:gd name="connsiteY17" fmla="*/ 348584 h 413354"/>
                <a:gd name="connsiteX18" fmla="*/ 203880 w 368356"/>
                <a:gd name="connsiteY18" fmla="*/ 350616 h 413354"/>
                <a:gd name="connsiteX19" fmla="*/ 133713 w 368356"/>
                <a:gd name="connsiteY19" fmla="*/ 345473 h 413354"/>
                <a:gd name="connsiteX20" fmla="*/ 117393 w 368356"/>
                <a:gd name="connsiteY20" fmla="*/ 334043 h 413354"/>
                <a:gd name="connsiteX21" fmla="*/ 101011 w 368356"/>
                <a:gd name="connsiteY21" fmla="*/ 308071 h 413354"/>
                <a:gd name="connsiteX22" fmla="*/ 91041 w 368356"/>
                <a:gd name="connsiteY22" fmla="*/ 248318 h 413354"/>
                <a:gd name="connsiteX23" fmla="*/ 87993 w 368356"/>
                <a:gd name="connsiteY23" fmla="*/ 223680 h 413354"/>
                <a:gd name="connsiteX24" fmla="*/ 110980 w 368356"/>
                <a:gd name="connsiteY24" fmla="*/ 200375 h 413354"/>
                <a:gd name="connsiteX25" fmla="*/ 115743 w 368356"/>
                <a:gd name="connsiteY25" fmla="*/ 200883 h 413354"/>
                <a:gd name="connsiteX26" fmla="*/ 164130 w 368356"/>
                <a:gd name="connsiteY26" fmla="*/ 217711 h 413354"/>
                <a:gd name="connsiteX27" fmla="*/ 172766 w 368356"/>
                <a:gd name="connsiteY27" fmla="*/ 223108 h 413354"/>
                <a:gd name="connsiteX28" fmla="*/ 213215 w 368356"/>
                <a:gd name="connsiteY28" fmla="*/ 224124 h 413354"/>
                <a:gd name="connsiteX29" fmla="*/ 249855 w 368356"/>
                <a:gd name="connsiteY29" fmla="*/ 203804 h 413354"/>
                <a:gd name="connsiteX30" fmla="*/ 257284 w 368356"/>
                <a:gd name="connsiteY30" fmla="*/ 200121 h 413354"/>
                <a:gd name="connsiteX31" fmla="*/ 287955 w 368356"/>
                <a:gd name="connsiteY31" fmla="*/ 150464 h 413354"/>
                <a:gd name="connsiteX32" fmla="*/ 287955 w 368356"/>
                <a:gd name="connsiteY32" fmla="*/ 150464 h 413354"/>
                <a:gd name="connsiteX33" fmla="*/ 280779 w 368356"/>
                <a:gd name="connsiteY33" fmla="*/ 133128 h 413354"/>
                <a:gd name="connsiteX34" fmla="*/ 280779 w 368356"/>
                <a:gd name="connsiteY34" fmla="*/ 133128 h 413354"/>
                <a:gd name="connsiteX35" fmla="*/ 252268 w 368356"/>
                <a:gd name="connsiteY35" fmla="*/ 123603 h 413354"/>
                <a:gd name="connsiteX36" fmla="*/ 225598 w 368356"/>
                <a:gd name="connsiteY36" fmla="*/ 127414 h 413354"/>
                <a:gd name="connsiteX37" fmla="*/ 223311 w 368356"/>
                <a:gd name="connsiteY37" fmla="*/ 127858 h 413354"/>
                <a:gd name="connsiteX38" fmla="*/ 168003 w 368356"/>
                <a:gd name="connsiteY38" fmla="*/ 140177 h 413354"/>
                <a:gd name="connsiteX39" fmla="*/ 166606 w 368356"/>
                <a:gd name="connsiteY39" fmla="*/ 140304 h 413354"/>
                <a:gd name="connsiteX40" fmla="*/ 135555 w 368356"/>
                <a:gd name="connsiteY40" fmla="*/ 140304 h 413354"/>
                <a:gd name="connsiteX41" fmla="*/ 192260 w 368356"/>
                <a:gd name="connsiteY41" fmla="*/ 115094 h 413354"/>
                <a:gd name="connsiteX42" fmla="*/ 193149 w 368356"/>
                <a:gd name="connsiteY42" fmla="*/ 114777 h 413354"/>
                <a:gd name="connsiteX43" fmla="*/ 228455 w 368356"/>
                <a:gd name="connsiteY43" fmla="*/ 104681 h 413354"/>
                <a:gd name="connsiteX44" fmla="*/ 232138 w 368356"/>
                <a:gd name="connsiteY44" fmla="*/ 94711 h 413354"/>
                <a:gd name="connsiteX45" fmla="*/ 226868 w 368356"/>
                <a:gd name="connsiteY45" fmla="*/ 86837 h 413354"/>
                <a:gd name="connsiteX46" fmla="*/ 220073 w 368356"/>
                <a:gd name="connsiteY46" fmla="*/ 84043 h 413354"/>
                <a:gd name="connsiteX47" fmla="*/ 199372 w 368356"/>
                <a:gd name="connsiteY47" fmla="*/ 88171 h 413354"/>
                <a:gd name="connsiteX48" fmla="*/ 187117 w 368356"/>
                <a:gd name="connsiteY48" fmla="*/ 93505 h 413354"/>
                <a:gd name="connsiteX49" fmla="*/ 148255 w 368356"/>
                <a:gd name="connsiteY49" fmla="*/ 121254 h 413354"/>
                <a:gd name="connsiteX50" fmla="*/ 105900 w 368356"/>
                <a:gd name="connsiteY50" fmla="*/ 153004 h 413354"/>
                <a:gd name="connsiteX51" fmla="*/ 91993 w 368356"/>
                <a:gd name="connsiteY51" fmla="*/ 168434 h 413354"/>
                <a:gd name="connsiteX52" fmla="*/ 82024 w 368356"/>
                <a:gd name="connsiteY52" fmla="*/ 185071 h 413354"/>
                <a:gd name="connsiteX53" fmla="*/ 73261 w 368356"/>
                <a:gd name="connsiteY53" fmla="*/ 196311 h 413354"/>
                <a:gd name="connsiteX54" fmla="*/ 72943 w 368356"/>
                <a:gd name="connsiteY54" fmla="*/ 196628 h 413354"/>
                <a:gd name="connsiteX55" fmla="*/ 27859 w 368356"/>
                <a:gd name="connsiteY55" fmla="*/ 203931 h 413354"/>
                <a:gd name="connsiteX56" fmla="*/ 27859 w 368356"/>
                <a:gd name="connsiteY56" fmla="*/ 203931 h 413354"/>
                <a:gd name="connsiteX57" fmla="*/ 27414 w 368356"/>
                <a:gd name="connsiteY57" fmla="*/ 203677 h 413354"/>
                <a:gd name="connsiteX58" fmla="*/ 27414 w 368356"/>
                <a:gd name="connsiteY58" fmla="*/ 203677 h 413354"/>
                <a:gd name="connsiteX59" fmla="*/ 427 w 368356"/>
                <a:gd name="connsiteY59" fmla="*/ 148242 h 413354"/>
                <a:gd name="connsiteX60" fmla="*/ 680 w 368356"/>
                <a:gd name="connsiteY60" fmla="*/ 146146 h 413354"/>
                <a:gd name="connsiteX61" fmla="*/ 7729 w 368356"/>
                <a:gd name="connsiteY61" fmla="*/ 122969 h 413354"/>
                <a:gd name="connsiteX62" fmla="*/ 15921 w 368356"/>
                <a:gd name="connsiteY62" fmla="*/ 106586 h 413354"/>
                <a:gd name="connsiteX63" fmla="*/ 31732 w 368356"/>
                <a:gd name="connsiteY63" fmla="*/ 89885 h 413354"/>
                <a:gd name="connsiteX64" fmla="*/ 65768 w 368356"/>
                <a:gd name="connsiteY64" fmla="*/ 70454 h 413354"/>
                <a:gd name="connsiteX65" fmla="*/ 109837 w 368356"/>
                <a:gd name="connsiteY65" fmla="*/ 45244 h 413354"/>
                <a:gd name="connsiteX66" fmla="*/ 110536 w 368356"/>
                <a:gd name="connsiteY66" fmla="*/ 44800 h 413354"/>
                <a:gd name="connsiteX67" fmla="*/ 124569 w 368356"/>
                <a:gd name="connsiteY67" fmla="*/ 34322 h 413354"/>
                <a:gd name="connsiteX68" fmla="*/ 122219 w 368356"/>
                <a:gd name="connsiteY68" fmla="*/ 22639 h 413354"/>
                <a:gd name="connsiteX69" fmla="*/ 112631 w 368356"/>
                <a:gd name="connsiteY69" fmla="*/ 20225 h 413354"/>
                <a:gd name="connsiteX70" fmla="*/ 108059 w 368356"/>
                <a:gd name="connsiteY70" fmla="*/ 20734 h 413354"/>
                <a:gd name="connsiteX71" fmla="*/ 72436 w 368356"/>
                <a:gd name="connsiteY71" fmla="*/ 38514 h 413354"/>
                <a:gd name="connsiteX72" fmla="*/ 71800 w 368356"/>
                <a:gd name="connsiteY72" fmla="*/ 38768 h 413354"/>
                <a:gd name="connsiteX73" fmla="*/ 21318 w 368356"/>
                <a:gd name="connsiteY73" fmla="*/ 57690 h 413354"/>
                <a:gd name="connsiteX74" fmla="*/ 54529 w 368356"/>
                <a:gd name="connsiteY74" fmla="*/ 29243 h 413354"/>
                <a:gd name="connsiteX75" fmla="*/ 79865 w 368356"/>
                <a:gd name="connsiteY75" fmla="*/ 14892 h 413354"/>
                <a:gd name="connsiteX76" fmla="*/ 103868 w 368356"/>
                <a:gd name="connsiteY76" fmla="*/ 6890 h 413354"/>
                <a:gd name="connsiteX77" fmla="*/ 113012 w 368356"/>
                <a:gd name="connsiteY77" fmla="*/ 4287 h 413354"/>
                <a:gd name="connsiteX78" fmla="*/ 182544 w 368356"/>
                <a:gd name="connsiteY78" fmla="*/ 7081 h 41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8356" h="413354">
                  <a:moveTo>
                    <a:pt x="182544" y="7081"/>
                  </a:moveTo>
                  <a:lnTo>
                    <a:pt x="182544" y="7081"/>
                  </a:lnTo>
                  <a:cubicBezTo>
                    <a:pt x="193467" y="11209"/>
                    <a:pt x="203944" y="16415"/>
                    <a:pt x="213723" y="22765"/>
                  </a:cubicBezTo>
                  <a:lnTo>
                    <a:pt x="264650" y="55531"/>
                  </a:lnTo>
                  <a:cubicBezTo>
                    <a:pt x="280017" y="65437"/>
                    <a:pt x="293924" y="77439"/>
                    <a:pt x="305988" y="91155"/>
                  </a:cubicBezTo>
                  <a:lnTo>
                    <a:pt x="322943" y="110522"/>
                  </a:lnTo>
                  <a:cubicBezTo>
                    <a:pt x="329166" y="117634"/>
                    <a:pt x="334563" y="125382"/>
                    <a:pt x="339135" y="133700"/>
                  </a:cubicBezTo>
                  <a:lnTo>
                    <a:pt x="356090" y="164815"/>
                  </a:lnTo>
                  <a:cubicBezTo>
                    <a:pt x="365424" y="181960"/>
                    <a:pt x="369616" y="201455"/>
                    <a:pt x="368028" y="220949"/>
                  </a:cubicBezTo>
                  <a:lnTo>
                    <a:pt x="363646" y="276067"/>
                  </a:lnTo>
                  <a:cubicBezTo>
                    <a:pt x="359773" y="324645"/>
                    <a:pt x="344723" y="371634"/>
                    <a:pt x="319641" y="413354"/>
                  </a:cubicBezTo>
                  <a:lnTo>
                    <a:pt x="319641" y="413354"/>
                  </a:lnTo>
                  <a:lnTo>
                    <a:pt x="309163" y="292895"/>
                  </a:lnTo>
                  <a:cubicBezTo>
                    <a:pt x="307703" y="276067"/>
                    <a:pt x="302433" y="259747"/>
                    <a:pt x="293733" y="245270"/>
                  </a:cubicBezTo>
                  <a:lnTo>
                    <a:pt x="293733" y="245270"/>
                  </a:lnTo>
                  <a:cubicBezTo>
                    <a:pt x="291130" y="240951"/>
                    <a:pt x="284843" y="241015"/>
                    <a:pt x="282367" y="245460"/>
                  </a:cubicBezTo>
                  <a:lnTo>
                    <a:pt x="243314" y="314929"/>
                  </a:lnTo>
                  <a:cubicBezTo>
                    <a:pt x="235186" y="329407"/>
                    <a:pt x="222867" y="341155"/>
                    <a:pt x="207944" y="348584"/>
                  </a:cubicBezTo>
                  <a:lnTo>
                    <a:pt x="203880" y="350616"/>
                  </a:lnTo>
                  <a:cubicBezTo>
                    <a:pt x="181338" y="361919"/>
                    <a:pt x="154414" y="359887"/>
                    <a:pt x="133713" y="345473"/>
                  </a:cubicBezTo>
                  <a:lnTo>
                    <a:pt x="117393" y="334043"/>
                  </a:lnTo>
                  <a:cubicBezTo>
                    <a:pt x="108694" y="327946"/>
                    <a:pt x="102788" y="318549"/>
                    <a:pt x="101011" y="308071"/>
                  </a:cubicBezTo>
                  <a:lnTo>
                    <a:pt x="91041" y="248318"/>
                  </a:lnTo>
                  <a:lnTo>
                    <a:pt x="87993" y="223680"/>
                  </a:lnTo>
                  <a:cubicBezTo>
                    <a:pt x="86342" y="210345"/>
                    <a:pt x="97581" y="198914"/>
                    <a:pt x="110980" y="200375"/>
                  </a:cubicBezTo>
                  <a:lnTo>
                    <a:pt x="115743" y="200883"/>
                  </a:lnTo>
                  <a:cubicBezTo>
                    <a:pt x="132951" y="202788"/>
                    <a:pt x="149461" y="208567"/>
                    <a:pt x="164130" y="217711"/>
                  </a:cubicBezTo>
                  <a:lnTo>
                    <a:pt x="172766" y="223108"/>
                  </a:lnTo>
                  <a:cubicBezTo>
                    <a:pt x="185021" y="230792"/>
                    <a:pt x="200515" y="231172"/>
                    <a:pt x="213215" y="224124"/>
                  </a:cubicBezTo>
                  <a:lnTo>
                    <a:pt x="249855" y="203804"/>
                  </a:lnTo>
                  <a:lnTo>
                    <a:pt x="257284" y="200121"/>
                  </a:lnTo>
                  <a:cubicBezTo>
                    <a:pt x="276080" y="190723"/>
                    <a:pt x="287955" y="171483"/>
                    <a:pt x="287955" y="150464"/>
                  </a:cubicBezTo>
                  <a:lnTo>
                    <a:pt x="287955" y="150464"/>
                  </a:lnTo>
                  <a:cubicBezTo>
                    <a:pt x="287955" y="143987"/>
                    <a:pt x="285351" y="137764"/>
                    <a:pt x="280779" y="133128"/>
                  </a:cubicBezTo>
                  <a:lnTo>
                    <a:pt x="280779" y="133128"/>
                  </a:lnTo>
                  <a:cubicBezTo>
                    <a:pt x="273286" y="125636"/>
                    <a:pt x="262745" y="122143"/>
                    <a:pt x="252268" y="123603"/>
                  </a:cubicBezTo>
                  <a:lnTo>
                    <a:pt x="225598" y="127414"/>
                  </a:lnTo>
                  <a:cubicBezTo>
                    <a:pt x="224836" y="127540"/>
                    <a:pt x="224074" y="127668"/>
                    <a:pt x="223311" y="127858"/>
                  </a:cubicBezTo>
                  <a:lnTo>
                    <a:pt x="168003" y="140177"/>
                  </a:lnTo>
                  <a:cubicBezTo>
                    <a:pt x="167559" y="140304"/>
                    <a:pt x="167050" y="140304"/>
                    <a:pt x="166606" y="140304"/>
                  </a:cubicBezTo>
                  <a:lnTo>
                    <a:pt x="135555" y="140304"/>
                  </a:lnTo>
                  <a:lnTo>
                    <a:pt x="192260" y="115094"/>
                  </a:lnTo>
                  <a:cubicBezTo>
                    <a:pt x="192514" y="114968"/>
                    <a:pt x="192831" y="114840"/>
                    <a:pt x="193149" y="114777"/>
                  </a:cubicBezTo>
                  <a:lnTo>
                    <a:pt x="228455" y="104681"/>
                  </a:lnTo>
                  <a:cubicBezTo>
                    <a:pt x="232773" y="103474"/>
                    <a:pt x="234615" y="98394"/>
                    <a:pt x="232138" y="94711"/>
                  </a:cubicBezTo>
                  <a:lnTo>
                    <a:pt x="226868" y="86837"/>
                  </a:lnTo>
                  <a:cubicBezTo>
                    <a:pt x="225407" y="84615"/>
                    <a:pt x="222740" y="83535"/>
                    <a:pt x="220073" y="84043"/>
                  </a:cubicBezTo>
                  <a:lnTo>
                    <a:pt x="199372" y="88171"/>
                  </a:lnTo>
                  <a:cubicBezTo>
                    <a:pt x="194927" y="89059"/>
                    <a:pt x="190799" y="90837"/>
                    <a:pt x="187117" y="93505"/>
                  </a:cubicBezTo>
                  <a:lnTo>
                    <a:pt x="148255" y="121254"/>
                  </a:lnTo>
                  <a:lnTo>
                    <a:pt x="105900" y="153004"/>
                  </a:lnTo>
                  <a:cubicBezTo>
                    <a:pt x="100312" y="157195"/>
                    <a:pt x="95613" y="162402"/>
                    <a:pt x="91993" y="168434"/>
                  </a:cubicBezTo>
                  <a:lnTo>
                    <a:pt x="82024" y="185071"/>
                  </a:lnTo>
                  <a:cubicBezTo>
                    <a:pt x="79548" y="189199"/>
                    <a:pt x="76627" y="192945"/>
                    <a:pt x="73261" y="196311"/>
                  </a:cubicBezTo>
                  <a:cubicBezTo>
                    <a:pt x="73134" y="196438"/>
                    <a:pt x="73071" y="196501"/>
                    <a:pt x="72943" y="196628"/>
                  </a:cubicBezTo>
                  <a:cubicBezTo>
                    <a:pt x="61069" y="208503"/>
                    <a:pt x="42908" y="211488"/>
                    <a:pt x="27859" y="203931"/>
                  </a:cubicBezTo>
                  <a:cubicBezTo>
                    <a:pt x="27859" y="203931"/>
                    <a:pt x="27859" y="203931"/>
                    <a:pt x="27859" y="203931"/>
                  </a:cubicBezTo>
                  <a:cubicBezTo>
                    <a:pt x="27731" y="203868"/>
                    <a:pt x="27541" y="203804"/>
                    <a:pt x="27414" y="203677"/>
                  </a:cubicBezTo>
                  <a:lnTo>
                    <a:pt x="27414" y="203677"/>
                  </a:lnTo>
                  <a:cubicBezTo>
                    <a:pt x="8237" y="192183"/>
                    <a:pt x="-2304" y="170467"/>
                    <a:pt x="427" y="148242"/>
                  </a:cubicBezTo>
                  <a:lnTo>
                    <a:pt x="680" y="146146"/>
                  </a:lnTo>
                  <a:cubicBezTo>
                    <a:pt x="1697" y="138082"/>
                    <a:pt x="4046" y="130208"/>
                    <a:pt x="7729" y="122969"/>
                  </a:cubicBezTo>
                  <a:lnTo>
                    <a:pt x="15921" y="106586"/>
                  </a:lnTo>
                  <a:cubicBezTo>
                    <a:pt x="19413" y="99600"/>
                    <a:pt x="24937" y="93759"/>
                    <a:pt x="31732" y="89885"/>
                  </a:cubicBezTo>
                  <a:lnTo>
                    <a:pt x="65768" y="70454"/>
                  </a:lnTo>
                  <a:lnTo>
                    <a:pt x="109837" y="45244"/>
                  </a:lnTo>
                  <a:cubicBezTo>
                    <a:pt x="110091" y="45118"/>
                    <a:pt x="110281" y="44990"/>
                    <a:pt x="110536" y="44800"/>
                  </a:cubicBezTo>
                  <a:lnTo>
                    <a:pt x="124569" y="34322"/>
                  </a:lnTo>
                  <a:cubicBezTo>
                    <a:pt x="129014" y="31021"/>
                    <a:pt x="127617" y="24036"/>
                    <a:pt x="122219" y="22639"/>
                  </a:cubicBezTo>
                  <a:lnTo>
                    <a:pt x="112631" y="20225"/>
                  </a:lnTo>
                  <a:cubicBezTo>
                    <a:pt x="111107" y="19844"/>
                    <a:pt x="109519" y="20035"/>
                    <a:pt x="108059" y="20734"/>
                  </a:cubicBezTo>
                  <a:lnTo>
                    <a:pt x="72436" y="38514"/>
                  </a:lnTo>
                  <a:cubicBezTo>
                    <a:pt x="72245" y="38640"/>
                    <a:pt x="71991" y="38704"/>
                    <a:pt x="71800" y="38768"/>
                  </a:cubicBezTo>
                  <a:lnTo>
                    <a:pt x="21318" y="57690"/>
                  </a:lnTo>
                  <a:lnTo>
                    <a:pt x="54529" y="29243"/>
                  </a:lnTo>
                  <a:cubicBezTo>
                    <a:pt x="61958" y="22893"/>
                    <a:pt x="70594" y="18003"/>
                    <a:pt x="79865" y="14892"/>
                  </a:cubicBezTo>
                  <a:lnTo>
                    <a:pt x="103868" y="6890"/>
                  </a:lnTo>
                  <a:lnTo>
                    <a:pt x="113012" y="4287"/>
                  </a:lnTo>
                  <a:cubicBezTo>
                    <a:pt x="135809" y="-2253"/>
                    <a:pt x="160193" y="-1301"/>
                    <a:pt x="182544" y="708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33E1AE4-02A3-1278-4CC1-92851DD58354}"/>
                </a:ext>
              </a:extLst>
            </p:cNvPr>
            <p:cNvSpPr/>
            <p:nvPr/>
          </p:nvSpPr>
          <p:spPr>
            <a:xfrm>
              <a:off x="5989236" y="3321918"/>
              <a:ext cx="232856" cy="1477856"/>
            </a:xfrm>
            <a:custGeom>
              <a:avLst/>
              <a:gdLst>
                <a:gd name="connsiteX0" fmla="*/ 3195 w 232856"/>
                <a:gd name="connsiteY0" fmla="*/ 46947 h 1477856"/>
                <a:gd name="connsiteX1" fmla="*/ 20 w 232856"/>
                <a:gd name="connsiteY1" fmla="*/ 53107 h 1477856"/>
                <a:gd name="connsiteX2" fmla="*/ 12402 w 232856"/>
                <a:gd name="connsiteY2" fmla="*/ 214143 h 1477856"/>
                <a:gd name="connsiteX3" fmla="*/ 37802 w 232856"/>
                <a:gd name="connsiteY3" fmla="*/ 417343 h 1477856"/>
                <a:gd name="connsiteX4" fmla="*/ 82252 w 232856"/>
                <a:gd name="connsiteY4" fmla="*/ 709443 h 1477856"/>
                <a:gd name="connsiteX5" fmla="*/ 82252 w 232856"/>
                <a:gd name="connsiteY5" fmla="*/ 709443 h 1477856"/>
                <a:gd name="connsiteX6" fmla="*/ 125369 w 232856"/>
                <a:gd name="connsiteY6" fmla="*/ 1207600 h 1477856"/>
                <a:gd name="connsiteX7" fmla="*/ 126702 w 232856"/>
                <a:gd name="connsiteY7" fmla="*/ 1274339 h 1477856"/>
                <a:gd name="connsiteX8" fmla="*/ 126702 w 232856"/>
                <a:gd name="connsiteY8" fmla="*/ 1274910 h 1477856"/>
                <a:gd name="connsiteX9" fmla="*/ 114002 w 232856"/>
                <a:gd name="connsiteY9" fmla="*/ 1477856 h 1477856"/>
                <a:gd name="connsiteX10" fmla="*/ 131465 w 232856"/>
                <a:gd name="connsiteY10" fmla="*/ 1341839 h 1477856"/>
                <a:gd name="connsiteX11" fmla="*/ 141116 w 232856"/>
                <a:gd name="connsiteY11" fmla="*/ 1117685 h 1477856"/>
                <a:gd name="connsiteX12" fmla="*/ 133306 w 232856"/>
                <a:gd name="connsiteY12" fmla="*/ 929851 h 1477856"/>
                <a:gd name="connsiteX13" fmla="*/ 132671 w 232856"/>
                <a:gd name="connsiteY13" fmla="*/ 920834 h 1477856"/>
                <a:gd name="connsiteX14" fmla="*/ 114066 w 232856"/>
                <a:gd name="connsiteY14" fmla="*/ 728683 h 1477856"/>
                <a:gd name="connsiteX15" fmla="*/ 114002 w 232856"/>
                <a:gd name="connsiteY15" fmla="*/ 728302 h 1477856"/>
                <a:gd name="connsiteX16" fmla="*/ 82252 w 232856"/>
                <a:gd name="connsiteY16" fmla="*/ 525293 h 1477856"/>
                <a:gd name="connsiteX17" fmla="*/ 63520 w 232856"/>
                <a:gd name="connsiteY17" fmla="*/ 362796 h 1477856"/>
                <a:gd name="connsiteX18" fmla="*/ 64726 w 232856"/>
                <a:gd name="connsiteY18" fmla="*/ 358098 h 1477856"/>
                <a:gd name="connsiteX19" fmla="*/ 131465 w 232856"/>
                <a:gd name="connsiteY19" fmla="*/ 267102 h 1477856"/>
                <a:gd name="connsiteX20" fmla="*/ 134513 w 232856"/>
                <a:gd name="connsiteY20" fmla="*/ 262657 h 1477856"/>
                <a:gd name="connsiteX21" fmla="*/ 232366 w 232856"/>
                <a:gd name="connsiteY21" fmla="*/ 108860 h 1477856"/>
                <a:gd name="connsiteX22" fmla="*/ 227667 w 232856"/>
                <a:gd name="connsiteY22" fmla="*/ 105558 h 1477856"/>
                <a:gd name="connsiteX23" fmla="*/ 158452 w 232856"/>
                <a:gd name="connsiteY23" fmla="*/ 195093 h 1477856"/>
                <a:gd name="connsiteX24" fmla="*/ 71330 w 232856"/>
                <a:gd name="connsiteY24" fmla="*/ 317076 h 1477856"/>
                <a:gd name="connsiteX25" fmla="*/ 59583 w 232856"/>
                <a:gd name="connsiteY25" fmla="*/ 314981 h 1477856"/>
                <a:gd name="connsiteX26" fmla="*/ 47835 w 232856"/>
                <a:gd name="connsiteY26" fmla="*/ 271864 h 1477856"/>
                <a:gd name="connsiteX27" fmla="*/ 42120 w 232856"/>
                <a:gd name="connsiteY27" fmla="*/ 244940 h 1477856"/>
                <a:gd name="connsiteX28" fmla="*/ 32405 w 232856"/>
                <a:gd name="connsiteY28" fmla="*/ 181694 h 1477856"/>
                <a:gd name="connsiteX29" fmla="*/ 36977 w 232856"/>
                <a:gd name="connsiteY29" fmla="*/ 174392 h 1477856"/>
                <a:gd name="connsiteX30" fmla="*/ 83585 w 232856"/>
                <a:gd name="connsiteY30" fmla="*/ 160041 h 1477856"/>
                <a:gd name="connsiteX31" fmla="*/ 82379 w 232856"/>
                <a:gd name="connsiteY31" fmla="*/ 147150 h 1477856"/>
                <a:gd name="connsiteX32" fmla="*/ 60218 w 232856"/>
                <a:gd name="connsiteY32" fmla="*/ 144674 h 1477856"/>
                <a:gd name="connsiteX33" fmla="*/ 55265 w 232856"/>
                <a:gd name="connsiteY33" fmla="*/ 141499 h 1477856"/>
                <a:gd name="connsiteX34" fmla="*/ 38564 w 232856"/>
                <a:gd name="connsiteY34" fmla="*/ 113686 h 1477856"/>
                <a:gd name="connsiteX35" fmla="*/ 36850 w 232856"/>
                <a:gd name="connsiteY35" fmla="*/ 111781 h 1477856"/>
                <a:gd name="connsiteX36" fmla="*/ 23705 w 232856"/>
                <a:gd name="connsiteY36" fmla="*/ 101938 h 1477856"/>
                <a:gd name="connsiteX37" fmla="*/ 15196 w 232856"/>
                <a:gd name="connsiteY37" fmla="*/ 79713 h 1477856"/>
                <a:gd name="connsiteX38" fmla="*/ 15196 w 232856"/>
                <a:gd name="connsiteY38" fmla="*/ 79713 h 1477856"/>
                <a:gd name="connsiteX39" fmla="*/ 35516 w 232856"/>
                <a:gd name="connsiteY39" fmla="*/ 54313 h 1477856"/>
                <a:gd name="connsiteX40" fmla="*/ 75521 w 232856"/>
                <a:gd name="connsiteY40" fmla="*/ 36533 h 1477856"/>
                <a:gd name="connsiteX41" fmla="*/ 76220 w 232856"/>
                <a:gd name="connsiteY41" fmla="*/ 36152 h 1477856"/>
                <a:gd name="connsiteX42" fmla="*/ 103080 w 232856"/>
                <a:gd name="connsiteY42" fmla="*/ 20023 h 1477856"/>
                <a:gd name="connsiteX43" fmla="*/ 105938 w 232856"/>
                <a:gd name="connsiteY43" fmla="*/ 12276 h 1477856"/>
                <a:gd name="connsiteX44" fmla="*/ 103334 w 232856"/>
                <a:gd name="connsiteY44" fmla="*/ 4529 h 1477856"/>
                <a:gd name="connsiteX45" fmla="*/ 94952 w 232856"/>
                <a:gd name="connsiteY45" fmla="*/ 338 h 1477856"/>
                <a:gd name="connsiteX46" fmla="*/ 63837 w 232856"/>
                <a:gd name="connsiteY46" fmla="*/ 10689 h 1477856"/>
                <a:gd name="connsiteX47" fmla="*/ 62504 w 232856"/>
                <a:gd name="connsiteY47" fmla="*/ 11324 h 1477856"/>
                <a:gd name="connsiteX48" fmla="*/ 3195 w 232856"/>
                <a:gd name="connsiteY48" fmla="*/ 46947 h 147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32856" h="1477856">
                  <a:moveTo>
                    <a:pt x="3195" y="46947"/>
                  </a:moveTo>
                  <a:cubicBezTo>
                    <a:pt x="1035" y="48217"/>
                    <a:pt x="-171" y="50630"/>
                    <a:pt x="20" y="53107"/>
                  </a:cubicBezTo>
                  <a:lnTo>
                    <a:pt x="12402" y="214143"/>
                  </a:lnTo>
                  <a:lnTo>
                    <a:pt x="37802" y="417343"/>
                  </a:lnTo>
                  <a:lnTo>
                    <a:pt x="82252" y="709443"/>
                  </a:lnTo>
                  <a:lnTo>
                    <a:pt x="82252" y="709443"/>
                  </a:lnTo>
                  <a:cubicBezTo>
                    <a:pt x="107652" y="874352"/>
                    <a:pt x="122003" y="1040786"/>
                    <a:pt x="125369" y="1207600"/>
                  </a:cubicBezTo>
                  <a:lnTo>
                    <a:pt x="126702" y="1274339"/>
                  </a:lnTo>
                  <a:cubicBezTo>
                    <a:pt x="126702" y="1274529"/>
                    <a:pt x="126702" y="1274720"/>
                    <a:pt x="126702" y="1274910"/>
                  </a:cubicBezTo>
                  <a:lnTo>
                    <a:pt x="114002" y="1477856"/>
                  </a:lnTo>
                  <a:lnTo>
                    <a:pt x="131465" y="1341839"/>
                  </a:lnTo>
                  <a:cubicBezTo>
                    <a:pt x="140990" y="1267544"/>
                    <a:pt x="144228" y="1192551"/>
                    <a:pt x="141116" y="1117685"/>
                  </a:cubicBezTo>
                  <a:lnTo>
                    <a:pt x="133306" y="929851"/>
                  </a:lnTo>
                  <a:cubicBezTo>
                    <a:pt x="133179" y="926867"/>
                    <a:pt x="132989" y="923819"/>
                    <a:pt x="132671" y="920834"/>
                  </a:cubicBezTo>
                  <a:lnTo>
                    <a:pt x="114066" y="728683"/>
                  </a:lnTo>
                  <a:cubicBezTo>
                    <a:pt x="114066" y="728556"/>
                    <a:pt x="114066" y="728429"/>
                    <a:pt x="114002" y="728302"/>
                  </a:cubicBezTo>
                  <a:lnTo>
                    <a:pt x="82252" y="525293"/>
                  </a:lnTo>
                  <a:lnTo>
                    <a:pt x="63520" y="362796"/>
                  </a:lnTo>
                  <a:cubicBezTo>
                    <a:pt x="63329" y="361145"/>
                    <a:pt x="63774" y="359494"/>
                    <a:pt x="64726" y="358098"/>
                  </a:cubicBezTo>
                  <a:lnTo>
                    <a:pt x="131465" y="267102"/>
                  </a:lnTo>
                  <a:cubicBezTo>
                    <a:pt x="132544" y="265641"/>
                    <a:pt x="133560" y="264181"/>
                    <a:pt x="134513" y="262657"/>
                  </a:cubicBezTo>
                  <a:lnTo>
                    <a:pt x="232366" y="108860"/>
                  </a:lnTo>
                  <a:cubicBezTo>
                    <a:pt x="234335" y="105748"/>
                    <a:pt x="229890" y="102637"/>
                    <a:pt x="227667" y="105558"/>
                  </a:cubicBezTo>
                  <a:lnTo>
                    <a:pt x="158452" y="195093"/>
                  </a:lnTo>
                  <a:lnTo>
                    <a:pt x="71330" y="317076"/>
                  </a:lnTo>
                  <a:cubicBezTo>
                    <a:pt x="68091" y="321648"/>
                    <a:pt x="61043" y="320378"/>
                    <a:pt x="59583" y="314981"/>
                  </a:cubicBezTo>
                  <a:lnTo>
                    <a:pt x="47835" y="271864"/>
                  </a:lnTo>
                  <a:cubicBezTo>
                    <a:pt x="45422" y="262974"/>
                    <a:pt x="43517" y="254021"/>
                    <a:pt x="42120" y="244940"/>
                  </a:cubicBezTo>
                  <a:lnTo>
                    <a:pt x="32405" y="181694"/>
                  </a:lnTo>
                  <a:cubicBezTo>
                    <a:pt x="31897" y="178456"/>
                    <a:pt x="33865" y="175344"/>
                    <a:pt x="36977" y="174392"/>
                  </a:cubicBezTo>
                  <a:lnTo>
                    <a:pt x="83585" y="160041"/>
                  </a:lnTo>
                  <a:cubicBezTo>
                    <a:pt x="90444" y="157945"/>
                    <a:pt x="89491" y="147912"/>
                    <a:pt x="82379" y="147150"/>
                  </a:cubicBezTo>
                  <a:lnTo>
                    <a:pt x="60218" y="144674"/>
                  </a:lnTo>
                  <a:cubicBezTo>
                    <a:pt x="58185" y="144420"/>
                    <a:pt x="56344" y="143277"/>
                    <a:pt x="55265" y="141499"/>
                  </a:cubicBezTo>
                  <a:lnTo>
                    <a:pt x="38564" y="113686"/>
                  </a:lnTo>
                  <a:cubicBezTo>
                    <a:pt x="38120" y="112924"/>
                    <a:pt x="37548" y="112289"/>
                    <a:pt x="36850" y="111781"/>
                  </a:cubicBezTo>
                  <a:lnTo>
                    <a:pt x="23705" y="101938"/>
                  </a:lnTo>
                  <a:cubicBezTo>
                    <a:pt x="16847" y="96795"/>
                    <a:pt x="13545" y="88159"/>
                    <a:pt x="15196" y="79713"/>
                  </a:cubicBezTo>
                  <a:lnTo>
                    <a:pt x="15196" y="79713"/>
                  </a:lnTo>
                  <a:cubicBezTo>
                    <a:pt x="17482" y="68410"/>
                    <a:pt x="25039" y="58949"/>
                    <a:pt x="35516" y="54313"/>
                  </a:cubicBezTo>
                  <a:lnTo>
                    <a:pt x="75521" y="36533"/>
                  </a:lnTo>
                  <a:cubicBezTo>
                    <a:pt x="75775" y="36406"/>
                    <a:pt x="76029" y="36279"/>
                    <a:pt x="76220" y="36152"/>
                  </a:cubicBezTo>
                  <a:lnTo>
                    <a:pt x="103080" y="20023"/>
                  </a:lnTo>
                  <a:cubicBezTo>
                    <a:pt x="105747" y="18436"/>
                    <a:pt x="106954" y="15197"/>
                    <a:pt x="105938" y="12276"/>
                  </a:cubicBezTo>
                  <a:lnTo>
                    <a:pt x="103334" y="4529"/>
                  </a:lnTo>
                  <a:cubicBezTo>
                    <a:pt x="102191" y="1037"/>
                    <a:pt x="98445" y="-805"/>
                    <a:pt x="94952" y="338"/>
                  </a:cubicBezTo>
                  <a:lnTo>
                    <a:pt x="63837" y="10689"/>
                  </a:lnTo>
                  <a:cubicBezTo>
                    <a:pt x="63393" y="10816"/>
                    <a:pt x="62948" y="11070"/>
                    <a:pt x="62504" y="11324"/>
                  </a:cubicBezTo>
                  <a:lnTo>
                    <a:pt x="3195" y="4694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494AEE2-BB83-C0E2-EF46-0391F612F285}"/>
                </a:ext>
              </a:extLst>
            </p:cNvPr>
            <p:cNvSpPr/>
            <p:nvPr/>
          </p:nvSpPr>
          <p:spPr>
            <a:xfrm>
              <a:off x="5919025" y="4317173"/>
              <a:ext cx="107886" cy="101537"/>
            </a:xfrm>
            <a:custGeom>
              <a:avLst/>
              <a:gdLst>
                <a:gd name="connsiteX0" fmla="*/ 20129 w 107886"/>
                <a:gd name="connsiteY0" fmla="*/ 9272 h 101537"/>
                <a:gd name="connsiteX1" fmla="*/ 16002 w 107886"/>
                <a:gd name="connsiteY1" fmla="*/ 12574 h 101537"/>
                <a:gd name="connsiteX2" fmla="*/ 0 w 107886"/>
                <a:gd name="connsiteY2" fmla="*/ 45848 h 101537"/>
                <a:gd name="connsiteX3" fmla="*/ 0 w 107886"/>
                <a:gd name="connsiteY3" fmla="*/ 45848 h 101537"/>
                <a:gd name="connsiteX4" fmla="*/ 12446 w 107886"/>
                <a:gd name="connsiteY4" fmla="*/ 75947 h 101537"/>
                <a:gd name="connsiteX5" fmla="*/ 25590 w 107886"/>
                <a:gd name="connsiteY5" fmla="*/ 89092 h 101537"/>
                <a:gd name="connsiteX6" fmla="*/ 55690 w 107886"/>
                <a:gd name="connsiteY6" fmla="*/ 101537 h 101537"/>
                <a:gd name="connsiteX7" fmla="*/ 58547 w 107886"/>
                <a:gd name="connsiteY7" fmla="*/ 101537 h 101537"/>
                <a:gd name="connsiteX8" fmla="*/ 88646 w 107886"/>
                <a:gd name="connsiteY8" fmla="*/ 89092 h 101537"/>
                <a:gd name="connsiteX9" fmla="*/ 95440 w 107886"/>
                <a:gd name="connsiteY9" fmla="*/ 82297 h 101537"/>
                <a:gd name="connsiteX10" fmla="*/ 107886 w 107886"/>
                <a:gd name="connsiteY10" fmla="*/ 52198 h 101537"/>
                <a:gd name="connsiteX11" fmla="*/ 107886 w 107886"/>
                <a:gd name="connsiteY11" fmla="*/ 49341 h 101537"/>
                <a:gd name="connsiteX12" fmla="*/ 95440 w 107886"/>
                <a:gd name="connsiteY12" fmla="*/ 19242 h 101537"/>
                <a:gd name="connsiteX13" fmla="*/ 88646 w 107886"/>
                <a:gd name="connsiteY13" fmla="*/ 12447 h 101537"/>
                <a:gd name="connsiteX14" fmla="*/ 58547 w 107886"/>
                <a:gd name="connsiteY14" fmla="*/ 1 h 101537"/>
                <a:gd name="connsiteX15" fmla="*/ 46672 w 107886"/>
                <a:gd name="connsiteY15" fmla="*/ 1 h 101537"/>
                <a:gd name="connsiteX16" fmla="*/ 20129 w 107886"/>
                <a:gd name="connsiteY16" fmla="*/ 9272 h 10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886" h="101537">
                  <a:moveTo>
                    <a:pt x="20129" y="9272"/>
                  </a:moveTo>
                  <a:lnTo>
                    <a:pt x="16002" y="12574"/>
                  </a:lnTo>
                  <a:cubicBezTo>
                    <a:pt x="5905" y="20638"/>
                    <a:pt x="0" y="32894"/>
                    <a:pt x="0" y="45848"/>
                  </a:cubicBezTo>
                  <a:lnTo>
                    <a:pt x="0" y="45848"/>
                  </a:lnTo>
                  <a:cubicBezTo>
                    <a:pt x="0" y="57151"/>
                    <a:pt x="4509" y="67946"/>
                    <a:pt x="12446" y="75947"/>
                  </a:cubicBezTo>
                  <a:lnTo>
                    <a:pt x="25590" y="89092"/>
                  </a:lnTo>
                  <a:cubicBezTo>
                    <a:pt x="33591" y="97092"/>
                    <a:pt x="44386" y="101537"/>
                    <a:pt x="55690" y="101537"/>
                  </a:cubicBezTo>
                  <a:lnTo>
                    <a:pt x="58547" y="101537"/>
                  </a:lnTo>
                  <a:cubicBezTo>
                    <a:pt x="69850" y="101537"/>
                    <a:pt x="80645" y="97029"/>
                    <a:pt x="88646" y="89092"/>
                  </a:cubicBezTo>
                  <a:lnTo>
                    <a:pt x="95440" y="82297"/>
                  </a:lnTo>
                  <a:cubicBezTo>
                    <a:pt x="103441" y="74296"/>
                    <a:pt x="107886" y="63501"/>
                    <a:pt x="107886" y="52198"/>
                  </a:cubicBezTo>
                  <a:lnTo>
                    <a:pt x="107886" y="49341"/>
                  </a:lnTo>
                  <a:cubicBezTo>
                    <a:pt x="107886" y="38037"/>
                    <a:pt x="103378" y="27242"/>
                    <a:pt x="95440" y="19242"/>
                  </a:cubicBezTo>
                  <a:lnTo>
                    <a:pt x="88646" y="12447"/>
                  </a:lnTo>
                  <a:cubicBezTo>
                    <a:pt x="80645" y="4446"/>
                    <a:pt x="69850" y="1"/>
                    <a:pt x="58547" y="1"/>
                  </a:cubicBezTo>
                  <a:lnTo>
                    <a:pt x="46672" y="1"/>
                  </a:lnTo>
                  <a:cubicBezTo>
                    <a:pt x="37021" y="-63"/>
                    <a:pt x="27686" y="3239"/>
                    <a:pt x="20129" y="9272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A4FDE9E-5B73-C108-6520-46160722440E}"/>
                </a:ext>
              </a:extLst>
            </p:cNvPr>
            <p:cNvSpPr/>
            <p:nvPr/>
          </p:nvSpPr>
          <p:spPr>
            <a:xfrm>
              <a:off x="5938075" y="4331907"/>
              <a:ext cx="69786" cy="67816"/>
            </a:xfrm>
            <a:custGeom>
              <a:avLst/>
              <a:gdLst>
                <a:gd name="connsiteX0" fmla="*/ 15684 w 69786"/>
                <a:gd name="connsiteY0" fmla="*/ 6857 h 67816"/>
                <a:gd name="connsiteX1" fmla="*/ 15684 w 69786"/>
                <a:gd name="connsiteY1" fmla="*/ 6857 h 67816"/>
                <a:gd name="connsiteX2" fmla="*/ 0 w 69786"/>
                <a:gd name="connsiteY2" fmla="*/ 32511 h 67816"/>
                <a:gd name="connsiteX3" fmla="*/ 0 w 69786"/>
                <a:gd name="connsiteY3" fmla="*/ 34797 h 67816"/>
                <a:gd name="connsiteX4" fmla="*/ 12636 w 69786"/>
                <a:gd name="connsiteY4" fmla="*/ 58673 h 67816"/>
                <a:gd name="connsiteX5" fmla="*/ 19050 w 69786"/>
                <a:gd name="connsiteY5" fmla="*/ 62991 h 67816"/>
                <a:gd name="connsiteX6" fmla="*/ 34734 w 69786"/>
                <a:gd name="connsiteY6" fmla="*/ 67817 h 67816"/>
                <a:gd name="connsiteX7" fmla="*/ 40640 w 69786"/>
                <a:gd name="connsiteY7" fmla="*/ 67817 h 67816"/>
                <a:gd name="connsiteX8" fmla="*/ 67501 w 69786"/>
                <a:gd name="connsiteY8" fmla="*/ 48196 h 67816"/>
                <a:gd name="connsiteX9" fmla="*/ 68326 w 69786"/>
                <a:gd name="connsiteY9" fmla="*/ 45719 h 67816"/>
                <a:gd name="connsiteX10" fmla="*/ 69786 w 69786"/>
                <a:gd name="connsiteY10" fmla="*/ 36638 h 67816"/>
                <a:gd name="connsiteX11" fmla="*/ 69786 w 69786"/>
                <a:gd name="connsiteY11" fmla="*/ 30098 h 67816"/>
                <a:gd name="connsiteX12" fmla="*/ 57150 w 69786"/>
                <a:gd name="connsiteY12" fmla="*/ 6222 h 67816"/>
                <a:gd name="connsiteX13" fmla="*/ 55118 w 69786"/>
                <a:gd name="connsiteY13" fmla="*/ 4825 h 67816"/>
                <a:gd name="connsiteX14" fmla="*/ 30416 w 69786"/>
                <a:gd name="connsiteY14" fmla="*/ 1459 h 67816"/>
                <a:gd name="connsiteX15" fmla="*/ 19304 w 69786"/>
                <a:gd name="connsiteY15" fmla="*/ 5206 h 67816"/>
                <a:gd name="connsiteX16" fmla="*/ 15684 w 69786"/>
                <a:gd name="connsiteY16" fmla="*/ 685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786" h="67816">
                  <a:moveTo>
                    <a:pt x="15684" y="6857"/>
                  </a:moveTo>
                  <a:lnTo>
                    <a:pt x="15684" y="6857"/>
                  </a:lnTo>
                  <a:cubicBezTo>
                    <a:pt x="6096" y="11683"/>
                    <a:pt x="0" y="21652"/>
                    <a:pt x="0" y="32511"/>
                  </a:cubicBezTo>
                  <a:lnTo>
                    <a:pt x="0" y="34797"/>
                  </a:lnTo>
                  <a:cubicBezTo>
                    <a:pt x="0" y="44385"/>
                    <a:pt x="4763" y="53339"/>
                    <a:pt x="12636" y="58673"/>
                  </a:cubicBezTo>
                  <a:lnTo>
                    <a:pt x="19050" y="62991"/>
                  </a:lnTo>
                  <a:cubicBezTo>
                    <a:pt x="23685" y="66102"/>
                    <a:pt x="29146" y="67817"/>
                    <a:pt x="34734" y="67817"/>
                  </a:cubicBezTo>
                  <a:lnTo>
                    <a:pt x="40640" y="67817"/>
                  </a:lnTo>
                  <a:cubicBezTo>
                    <a:pt x="52832" y="67817"/>
                    <a:pt x="63690" y="59943"/>
                    <a:pt x="67501" y="48196"/>
                  </a:cubicBezTo>
                  <a:lnTo>
                    <a:pt x="68326" y="45719"/>
                  </a:lnTo>
                  <a:cubicBezTo>
                    <a:pt x="69278" y="42798"/>
                    <a:pt x="69786" y="39750"/>
                    <a:pt x="69786" y="36638"/>
                  </a:cubicBezTo>
                  <a:lnTo>
                    <a:pt x="69786" y="30098"/>
                  </a:lnTo>
                  <a:cubicBezTo>
                    <a:pt x="69786" y="20509"/>
                    <a:pt x="65024" y="11556"/>
                    <a:pt x="57150" y="6222"/>
                  </a:cubicBezTo>
                  <a:lnTo>
                    <a:pt x="55118" y="4825"/>
                  </a:lnTo>
                  <a:cubicBezTo>
                    <a:pt x="47815" y="-65"/>
                    <a:pt x="38735" y="-1335"/>
                    <a:pt x="30416" y="1459"/>
                  </a:cubicBezTo>
                  <a:lnTo>
                    <a:pt x="19304" y="5206"/>
                  </a:lnTo>
                  <a:cubicBezTo>
                    <a:pt x="18097" y="5714"/>
                    <a:pt x="16891" y="6222"/>
                    <a:pt x="15684" y="68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F40E2AB-EE63-093D-C03A-80D21DD88033}"/>
                </a:ext>
              </a:extLst>
            </p:cNvPr>
            <p:cNvSpPr/>
            <p:nvPr/>
          </p:nvSpPr>
          <p:spPr>
            <a:xfrm>
              <a:off x="5957125" y="435521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106EE03-7ED0-BBA6-0070-804142A86740}"/>
                </a:ext>
              </a:extLst>
            </p:cNvPr>
            <p:cNvSpPr/>
            <p:nvPr/>
          </p:nvSpPr>
          <p:spPr>
            <a:xfrm>
              <a:off x="5976175" y="435521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F004E90-A942-3A60-CB9F-D68B7EB9BC55}"/>
                </a:ext>
              </a:extLst>
            </p:cNvPr>
            <p:cNvSpPr/>
            <p:nvPr/>
          </p:nvSpPr>
          <p:spPr>
            <a:xfrm>
              <a:off x="5976175" y="437426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1D189DF2-F1F3-4720-D7DA-CE885BDB1972}"/>
                </a:ext>
              </a:extLst>
            </p:cNvPr>
            <p:cNvSpPr/>
            <p:nvPr/>
          </p:nvSpPr>
          <p:spPr>
            <a:xfrm>
              <a:off x="5957125" y="437426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03C91C3-E0A3-296C-6D25-58D4045E858B}"/>
                </a:ext>
              </a:extLst>
            </p:cNvPr>
            <p:cNvSpPr/>
            <p:nvPr/>
          </p:nvSpPr>
          <p:spPr>
            <a:xfrm>
              <a:off x="5671375" y="3078860"/>
              <a:ext cx="136089" cy="31750"/>
            </a:xfrm>
            <a:custGeom>
              <a:avLst/>
              <a:gdLst>
                <a:gd name="connsiteX0" fmla="*/ 0 w 136089"/>
                <a:gd name="connsiteY0" fmla="*/ 0 h 31750"/>
                <a:gd name="connsiteX1" fmla="*/ 81724 w 136089"/>
                <a:gd name="connsiteY1" fmla="*/ 0 h 31750"/>
                <a:gd name="connsiteX2" fmla="*/ 83312 w 136089"/>
                <a:gd name="connsiteY2" fmla="*/ 127 h 31750"/>
                <a:gd name="connsiteX3" fmla="*/ 124587 w 136089"/>
                <a:gd name="connsiteY3" fmla="*/ 5271 h 31750"/>
                <a:gd name="connsiteX4" fmla="*/ 135446 w 136089"/>
                <a:gd name="connsiteY4" fmla="*/ 14923 h 31750"/>
                <a:gd name="connsiteX5" fmla="*/ 135699 w 136089"/>
                <a:gd name="connsiteY5" fmla="*/ 15812 h 31750"/>
                <a:gd name="connsiteX6" fmla="*/ 123253 w 136089"/>
                <a:gd name="connsiteY6" fmla="*/ 31750 h 31750"/>
                <a:gd name="connsiteX7" fmla="*/ 114998 w 136089"/>
                <a:gd name="connsiteY7" fmla="*/ 31750 h 31750"/>
                <a:gd name="connsiteX8" fmla="*/ 113602 w 136089"/>
                <a:gd name="connsiteY8" fmla="*/ 31687 h 31750"/>
                <a:gd name="connsiteX9" fmla="*/ 59118 w 136089"/>
                <a:gd name="connsiteY9" fmla="*/ 25654 h 31750"/>
                <a:gd name="connsiteX10" fmla="*/ 55309 w 136089"/>
                <a:gd name="connsiteY10" fmla="*/ 24638 h 31750"/>
                <a:gd name="connsiteX11" fmla="*/ 0 w 136089"/>
                <a:gd name="connsiteY11" fmla="*/ 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089" h="31750">
                  <a:moveTo>
                    <a:pt x="0" y="0"/>
                  </a:moveTo>
                  <a:lnTo>
                    <a:pt x="81724" y="0"/>
                  </a:lnTo>
                  <a:cubicBezTo>
                    <a:pt x="82233" y="0"/>
                    <a:pt x="82804" y="64"/>
                    <a:pt x="83312" y="127"/>
                  </a:cubicBezTo>
                  <a:lnTo>
                    <a:pt x="124587" y="5271"/>
                  </a:lnTo>
                  <a:cubicBezTo>
                    <a:pt x="129858" y="5906"/>
                    <a:pt x="134176" y="9779"/>
                    <a:pt x="135446" y="14923"/>
                  </a:cubicBezTo>
                  <a:lnTo>
                    <a:pt x="135699" y="15812"/>
                  </a:lnTo>
                  <a:cubicBezTo>
                    <a:pt x="137732" y="23940"/>
                    <a:pt x="131572" y="31750"/>
                    <a:pt x="123253" y="31750"/>
                  </a:cubicBezTo>
                  <a:lnTo>
                    <a:pt x="114998" y="31750"/>
                  </a:lnTo>
                  <a:cubicBezTo>
                    <a:pt x="114554" y="31750"/>
                    <a:pt x="114046" y="31750"/>
                    <a:pt x="113602" y="31687"/>
                  </a:cubicBezTo>
                  <a:lnTo>
                    <a:pt x="59118" y="25654"/>
                  </a:lnTo>
                  <a:cubicBezTo>
                    <a:pt x="57785" y="25527"/>
                    <a:pt x="56515" y="25146"/>
                    <a:pt x="55309" y="24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4938FE7-190D-58B5-81B6-49B084945AED}"/>
                </a:ext>
              </a:extLst>
            </p:cNvPr>
            <p:cNvSpPr/>
            <p:nvPr/>
          </p:nvSpPr>
          <p:spPr>
            <a:xfrm>
              <a:off x="5709475" y="3085210"/>
              <a:ext cx="88836" cy="12700"/>
            </a:xfrm>
            <a:custGeom>
              <a:avLst/>
              <a:gdLst>
                <a:gd name="connsiteX0" fmla="*/ 0 w 88836"/>
                <a:gd name="connsiteY0" fmla="*/ 0 h 12700"/>
                <a:gd name="connsiteX1" fmla="*/ 47308 w 88836"/>
                <a:gd name="connsiteY1" fmla="*/ 0 h 12700"/>
                <a:gd name="connsiteX2" fmla="*/ 54165 w 88836"/>
                <a:gd name="connsiteY2" fmla="*/ 699 h 12700"/>
                <a:gd name="connsiteX3" fmla="*/ 79756 w 88836"/>
                <a:gd name="connsiteY3" fmla="*/ 5842 h 12700"/>
                <a:gd name="connsiteX4" fmla="*/ 85090 w 88836"/>
                <a:gd name="connsiteY4" fmla="*/ 7493 h 12700"/>
                <a:gd name="connsiteX5" fmla="*/ 88836 w 88836"/>
                <a:gd name="connsiteY5" fmla="*/ 9081 h 12700"/>
                <a:gd name="connsiteX6" fmla="*/ 88836 w 88836"/>
                <a:gd name="connsiteY6" fmla="*/ 9081 h 12700"/>
                <a:gd name="connsiteX7" fmla="*/ 75184 w 88836"/>
                <a:gd name="connsiteY7" fmla="*/ 12700 h 12700"/>
                <a:gd name="connsiteX8" fmla="*/ 55245 w 88836"/>
                <a:gd name="connsiteY8" fmla="*/ 12700 h 12700"/>
                <a:gd name="connsiteX9" fmla="*/ 46355 w 88836"/>
                <a:gd name="connsiteY9" fmla="*/ 11811 h 12700"/>
                <a:gd name="connsiteX10" fmla="*/ 20701 w 88836"/>
                <a:gd name="connsiteY10" fmla="*/ 6668 h 12700"/>
                <a:gd name="connsiteX11" fmla="*/ 17399 w 88836"/>
                <a:gd name="connsiteY11" fmla="*/ 5779 h 12700"/>
                <a:gd name="connsiteX12" fmla="*/ 0 w 88836"/>
                <a:gd name="connsiteY1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836" h="12700">
                  <a:moveTo>
                    <a:pt x="0" y="0"/>
                  </a:moveTo>
                  <a:lnTo>
                    <a:pt x="47308" y="0"/>
                  </a:lnTo>
                  <a:cubicBezTo>
                    <a:pt x="49593" y="0"/>
                    <a:pt x="51943" y="254"/>
                    <a:pt x="54165" y="699"/>
                  </a:cubicBezTo>
                  <a:lnTo>
                    <a:pt x="79756" y="5842"/>
                  </a:lnTo>
                  <a:cubicBezTo>
                    <a:pt x="81597" y="6223"/>
                    <a:pt x="83376" y="6795"/>
                    <a:pt x="85090" y="7493"/>
                  </a:cubicBezTo>
                  <a:lnTo>
                    <a:pt x="88836" y="9081"/>
                  </a:lnTo>
                  <a:lnTo>
                    <a:pt x="88836" y="9081"/>
                  </a:lnTo>
                  <a:cubicBezTo>
                    <a:pt x="84646" y="11494"/>
                    <a:pt x="79946" y="12700"/>
                    <a:pt x="75184" y="12700"/>
                  </a:cubicBezTo>
                  <a:lnTo>
                    <a:pt x="55245" y="12700"/>
                  </a:lnTo>
                  <a:cubicBezTo>
                    <a:pt x="52260" y="12700"/>
                    <a:pt x="49276" y="12383"/>
                    <a:pt x="46355" y="11811"/>
                  </a:cubicBezTo>
                  <a:lnTo>
                    <a:pt x="20701" y="6668"/>
                  </a:lnTo>
                  <a:cubicBezTo>
                    <a:pt x="19558" y="6414"/>
                    <a:pt x="18478" y="6160"/>
                    <a:pt x="17399" y="577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58AAD18-08A0-EB05-2242-16407C86E20A}"/>
                </a:ext>
              </a:extLst>
            </p:cNvPr>
            <p:cNvSpPr/>
            <p:nvPr/>
          </p:nvSpPr>
          <p:spPr>
            <a:xfrm>
              <a:off x="6217539" y="3202031"/>
              <a:ext cx="93389" cy="89929"/>
            </a:xfrm>
            <a:custGeom>
              <a:avLst/>
              <a:gdLst>
                <a:gd name="connsiteX0" fmla="*/ 27495 w 93389"/>
                <a:gd name="connsiteY0" fmla="*/ 14434 h 89929"/>
                <a:gd name="connsiteX1" fmla="*/ 7429 w 93389"/>
                <a:gd name="connsiteY1" fmla="*/ 34500 h 89929"/>
                <a:gd name="connsiteX2" fmla="*/ 0 w 93389"/>
                <a:gd name="connsiteY2" fmla="*/ 52407 h 89929"/>
                <a:gd name="connsiteX3" fmla="*/ 0 w 93389"/>
                <a:gd name="connsiteY3" fmla="*/ 63138 h 89929"/>
                <a:gd name="connsiteX4" fmla="*/ 7429 w 93389"/>
                <a:gd name="connsiteY4" fmla="*/ 81045 h 89929"/>
                <a:gd name="connsiteX5" fmla="*/ 8890 w 93389"/>
                <a:gd name="connsiteY5" fmla="*/ 82506 h 89929"/>
                <a:gd name="connsiteX6" fmla="*/ 32957 w 93389"/>
                <a:gd name="connsiteY6" fmla="*/ 89173 h 89929"/>
                <a:gd name="connsiteX7" fmla="*/ 41720 w 93389"/>
                <a:gd name="connsiteY7" fmla="*/ 86951 h 89929"/>
                <a:gd name="connsiteX8" fmla="*/ 46927 w 93389"/>
                <a:gd name="connsiteY8" fmla="*/ 85046 h 89929"/>
                <a:gd name="connsiteX9" fmla="*/ 64833 w 93389"/>
                <a:gd name="connsiteY9" fmla="*/ 76092 h 89929"/>
                <a:gd name="connsiteX10" fmla="*/ 73279 w 93389"/>
                <a:gd name="connsiteY10" fmla="*/ 69234 h 89929"/>
                <a:gd name="connsiteX11" fmla="*/ 87820 w 93389"/>
                <a:gd name="connsiteY11" fmla="*/ 51073 h 89929"/>
                <a:gd name="connsiteX12" fmla="*/ 92901 w 93389"/>
                <a:gd name="connsiteY12" fmla="*/ 30245 h 89929"/>
                <a:gd name="connsiteX13" fmla="*/ 90932 w 93389"/>
                <a:gd name="connsiteY13" fmla="*/ 20403 h 89929"/>
                <a:gd name="connsiteX14" fmla="*/ 80137 w 93389"/>
                <a:gd name="connsiteY14" fmla="*/ 4274 h 89929"/>
                <a:gd name="connsiteX15" fmla="*/ 80137 w 93389"/>
                <a:gd name="connsiteY15" fmla="*/ 4274 h 89929"/>
                <a:gd name="connsiteX16" fmla="*/ 58039 w 93389"/>
                <a:gd name="connsiteY16" fmla="*/ 1289 h 89929"/>
                <a:gd name="connsiteX17" fmla="*/ 37402 w 93389"/>
                <a:gd name="connsiteY17" fmla="*/ 8147 h 89929"/>
                <a:gd name="connsiteX18" fmla="*/ 27495 w 93389"/>
                <a:gd name="connsiteY18" fmla="*/ 14434 h 8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3389" h="89929">
                  <a:moveTo>
                    <a:pt x="27495" y="14434"/>
                  </a:moveTo>
                  <a:lnTo>
                    <a:pt x="7429" y="34500"/>
                  </a:lnTo>
                  <a:cubicBezTo>
                    <a:pt x="2667" y="39262"/>
                    <a:pt x="0" y="45676"/>
                    <a:pt x="0" y="52407"/>
                  </a:cubicBezTo>
                  <a:lnTo>
                    <a:pt x="0" y="63138"/>
                  </a:lnTo>
                  <a:cubicBezTo>
                    <a:pt x="0" y="69869"/>
                    <a:pt x="2667" y="76283"/>
                    <a:pt x="7429" y="81045"/>
                  </a:cubicBezTo>
                  <a:lnTo>
                    <a:pt x="8890" y="82506"/>
                  </a:lnTo>
                  <a:cubicBezTo>
                    <a:pt x="15177" y="88792"/>
                    <a:pt x="24320" y="91332"/>
                    <a:pt x="32957" y="89173"/>
                  </a:cubicBezTo>
                  <a:lnTo>
                    <a:pt x="41720" y="86951"/>
                  </a:lnTo>
                  <a:cubicBezTo>
                    <a:pt x="43497" y="86506"/>
                    <a:pt x="45276" y="85871"/>
                    <a:pt x="46927" y="85046"/>
                  </a:cubicBezTo>
                  <a:lnTo>
                    <a:pt x="64833" y="76092"/>
                  </a:lnTo>
                  <a:cubicBezTo>
                    <a:pt x="68135" y="74441"/>
                    <a:pt x="70993" y="72092"/>
                    <a:pt x="73279" y="69234"/>
                  </a:cubicBezTo>
                  <a:lnTo>
                    <a:pt x="87820" y="51073"/>
                  </a:lnTo>
                  <a:cubicBezTo>
                    <a:pt x="92520" y="45231"/>
                    <a:pt x="94361" y="37611"/>
                    <a:pt x="92901" y="30245"/>
                  </a:cubicBezTo>
                  <a:lnTo>
                    <a:pt x="90932" y="20403"/>
                  </a:lnTo>
                  <a:cubicBezTo>
                    <a:pt x="89598" y="13799"/>
                    <a:pt x="85725" y="8020"/>
                    <a:pt x="80137" y="4274"/>
                  </a:cubicBezTo>
                  <a:lnTo>
                    <a:pt x="80137" y="4274"/>
                  </a:lnTo>
                  <a:cubicBezTo>
                    <a:pt x="73660" y="-44"/>
                    <a:pt x="65468" y="-1187"/>
                    <a:pt x="58039" y="1289"/>
                  </a:cubicBezTo>
                  <a:lnTo>
                    <a:pt x="37402" y="8147"/>
                  </a:lnTo>
                  <a:cubicBezTo>
                    <a:pt x="33655" y="9544"/>
                    <a:pt x="30289" y="11640"/>
                    <a:pt x="27495" y="1443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6E74B05-329F-5804-E515-574DDB79EA01}"/>
                </a:ext>
              </a:extLst>
            </p:cNvPr>
            <p:cNvSpPr/>
            <p:nvPr/>
          </p:nvSpPr>
          <p:spPr>
            <a:xfrm>
              <a:off x="6232232" y="3214809"/>
              <a:ext cx="67857" cy="67251"/>
            </a:xfrm>
            <a:custGeom>
              <a:avLst/>
              <a:gdLst>
                <a:gd name="connsiteX0" fmla="*/ 38584 w 67857"/>
                <a:gd name="connsiteY0" fmla="*/ 1529 h 67251"/>
                <a:gd name="connsiteX1" fmla="*/ 23597 w 67857"/>
                <a:gd name="connsiteY1" fmla="*/ 7498 h 67251"/>
                <a:gd name="connsiteX2" fmla="*/ 13437 w 67857"/>
                <a:gd name="connsiteY2" fmla="*/ 16134 h 67251"/>
                <a:gd name="connsiteX3" fmla="*/ 2960 w 67857"/>
                <a:gd name="connsiteY3" fmla="*/ 33597 h 67251"/>
                <a:gd name="connsiteX4" fmla="*/ 1055 w 67857"/>
                <a:gd name="connsiteY4" fmla="*/ 50996 h 67251"/>
                <a:gd name="connsiteX5" fmla="*/ 1055 w 67857"/>
                <a:gd name="connsiteY5" fmla="*/ 50996 h 67251"/>
                <a:gd name="connsiteX6" fmla="*/ 14263 w 67857"/>
                <a:gd name="connsiteY6" fmla="*/ 64204 h 67251"/>
                <a:gd name="connsiteX7" fmla="*/ 20168 w 67857"/>
                <a:gd name="connsiteY7" fmla="*/ 66172 h 67251"/>
                <a:gd name="connsiteX8" fmla="*/ 26772 w 67857"/>
                <a:gd name="connsiteY8" fmla="*/ 67252 h 67251"/>
                <a:gd name="connsiteX9" fmla="*/ 27408 w 67857"/>
                <a:gd name="connsiteY9" fmla="*/ 67252 h 67251"/>
                <a:gd name="connsiteX10" fmla="*/ 42203 w 67857"/>
                <a:gd name="connsiteY10" fmla="*/ 61156 h 67251"/>
                <a:gd name="connsiteX11" fmla="*/ 48807 w 67857"/>
                <a:gd name="connsiteY11" fmla="*/ 54552 h 67251"/>
                <a:gd name="connsiteX12" fmla="*/ 61761 w 67857"/>
                <a:gd name="connsiteY12" fmla="*/ 41598 h 67251"/>
                <a:gd name="connsiteX13" fmla="*/ 67857 w 67857"/>
                <a:gd name="connsiteY13" fmla="*/ 26802 h 67251"/>
                <a:gd name="connsiteX14" fmla="*/ 67857 w 67857"/>
                <a:gd name="connsiteY14" fmla="*/ 21278 h 67251"/>
                <a:gd name="connsiteX15" fmla="*/ 58522 w 67857"/>
                <a:gd name="connsiteY15" fmla="*/ 3879 h 67251"/>
                <a:gd name="connsiteX16" fmla="*/ 57951 w 67857"/>
                <a:gd name="connsiteY16" fmla="*/ 3498 h 67251"/>
                <a:gd name="connsiteX17" fmla="*/ 38584 w 67857"/>
                <a:gd name="connsiteY17" fmla="*/ 1529 h 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857" h="67251">
                  <a:moveTo>
                    <a:pt x="38584" y="1529"/>
                  </a:moveTo>
                  <a:lnTo>
                    <a:pt x="23597" y="7498"/>
                  </a:lnTo>
                  <a:cubicBezTo>
                    <a:pt x="19343" y="9213"/>
                    <a:pt x="15787" y="12261"/>
                    <a:pt x="13437" y="16134"/>
                  </a:cubicBezTo>
                  <a:lnTo>
                    <a:pt x="2960" y="33597"/>
                  </a:lnTo>
                  <a:cubicBezTo>
                    <a:pt x="-152" y="38804"/>
                    <a:pt x="-850" y="45154"/>
                    <a:pt x="1055" y="50996"/>
                  </a:cubicBezTo>
                  <a:lnTo>
                    <a:pt x="1055" y="50996"/>
                  </a:lnTo>
                  <a:cubicBezTo>
                    <a:pt x="3151" y="57219"/>
                    <a:pt x="8040" y="62172"/>
                    <a:pt x="14263" y="64204"/>
                  </a:cubicBezTo>
                  <a:lnTo>
                    <a:pt x="20168" y="66172"/>
                  </a:lnTo>
                  <a:cubicBezTo>
                    <a:pt x="22327" y="66871"/>
                    <a:pt x="24550" y="67252"/>
                    <a:pt x="26772" y="67252"/>
                  </a:cubicBezTo>
                  <a:lnTo>
                    <a:pt x="27408" y="67252"/>
                  </a:lnTo>
                  <a:cubicBezTo>
                    <a:pt x="32932" y="67252"/>
                    <a:pt x="38266" y="65029"/>
                    <a:pt x="42203" y="61156"/>
                  </a:cubicBezTo>
                  <a:lnTo>
                    <a:pt x="48807" y="54552"/>
                  </a:lnTo>
                  <a:lnTo>
                    <a:pt x="61761" y="41598"/>
                  </a:lnTo>
                  <a:cubicBezTo>
                    <a:pt x="65698" y="37661"/>
                    <a:pt x="67857" y="32327"/>
                    <a:pt x="67857" y="26802"/>
                  </a:cubicBezTo>
                  <a:lnTo>
                    <a:pt x="67857" y="21278"/>
                  </a:lnTo>
                  <a:cubicBezTo>
                    <a:pt x="67857" y="14293"/>
                    <a:pt x="64365" y="7752"/>
                    <a:pt x="58522" y="3879"/>
                  </a:cubicBezTo>
                  <a:lnTo>
                    <a:pt x="57951" y="3498"/>
                  </a:lnTo>
                  <a:cubicBezTo>
                    <a:pt x="52172" y="-312"/>
                    <a:pt x="44934" y="-1074"/>
                    <a:pt x="38584" y="152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BFA835C3-8EFF-2594-0CD0-121C3A1DD862}"/>
                </a:ext>
              </a:extLst>
            </p:cNvPr>
            <p:cNvSpPr/>
            <p:nvPr/>
          </p:nvSpPr>
          <p:spPr>
            <a:xfrm>
              <a:off x="6268275" y="325031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E178B2E-FAEC-DB41-CA9F-A0AD7D2F342C}"/>
                </a:ext>
              </a:extLst>
            </p:cNvPr>
            <p:cNvSpPr/>
            <p:nvPr/>
          </p:nvSpPr>
          <p:spPr>
            <a:xfrm>
              <a:off x="6268275" y="324396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1"/>
                    <a:pt x="1422" y="0"/>
                    <a:pt x="3175" y="0"/>
                  </a:cubicBezTo>
                  <a:cubicBezTo>
                    <a:pt x="4928" y="0"/>
                    <a:pt x="6350" y="1421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890290C-D57F-9445-CCC9-B6E3B069B691}"/>
                </a:ext>
              </a:extLst>
            </p:cNvPr>
            <p:cNvSpPr/>
            <p:nvPr/>
          </p:nvSpPr>
          <p:spPr>
            <a:xfrm>
              <a:off x="6261925" y="325666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5CE2E54-8C9F-3C0B-1FB0-69F818B2C59F}"/>
                </a:ext>
              </a:extLst>
            </p:cNvPr>
            <p:cNvSpPr/>
            <p:nvPr/>
          </p:nvSpPr>
          <p:spPr>
            <a:xfrm>
              <a:off x="6261925" y="3250311"/>
              <a:ext cx="6350" cy="6350"/>
            </a:xfrm>
            <a:custGeom>
              <a:avLst/>
              <a:gdLst>
                <a:gd name="connsiteX0" fmla="*/ 6350 w 6350"/>
                <a:gd name="connsiteY0" fmla="*/ 3175 h 6350"/>
                <a:gd name="connsiteX1" fmla="*/ 3175 w 6350"/>
                <a:gd name="connsiteY1" fmla="*/ 6350 h 6350"/>
                <a:gd name="connsiteX2" fmla="*/ 0 w 6350"/>
                <a:gd name="connsiteY2" fmla="*/ 3175 h 6350"/>
                <a:gd name="connsiteX3" fmla="*/ 3175 w 6350"/>
                <a:gd name="connsiteY3" fmla="*/ 0 h 6350"/>
                <a:gd name="connsiteX4" fmla="*/ 6350 w 6350"/>
                <a:gd name="connsiteY4" fmla="*/ 317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6350" y="3175"/>
                  </a:moveTo>
                  <a:cubicBezTo>
                    <a:pt x="6350" y="4928"/>
                    <a:pt x="4928" y="6350"/>
                    <a:pt x="3175" y="6350"/>
                  </a:cubicBezTo>
                  <a:cubicBezTo>
                    <a:pt x="1422" y="6350"/>
                    <a:pt x="0" y="4928"/>
                    <a:pt x="0" y="3175"/>
                  </a:cubicBezTo>
                  <a:cubicBezTo>
                    <a:pt x="0" y="1422"/>
                    <a:pt x="1422" y="0"/>
                    <a:pt x="3175" y="0"/>
                  </a:cubicBezTo>
                  <a:cubicBezTo>
                    <a:pt x="4928" y="0"/>
                    <a:pt x="6350" y="1422"/>
                    <a:pt x="6350" y="317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87C053F-18E9-0FF2-6681-468454A1639A}"/>
                </a:ext>
              </a:extLst>
            </p:cNvPr>
            <p:cNvSpPr/>
            <p:nvPr/>
          </p:nvSpPr>
          <p:spPr>
            <a:xfrm>
              <a:off x="4968486" y="5342569"/>
              <a:ext cx="1603429" cy="1486962"/>
            </a:xfrm>
            <a:custGeom>
              <a:avLst/>
              <a:gdLst>
                <a:gd name="connsiteX0" fmla="*/ 365386 w 1603429"/>
                <a:gd name="connsiteY0" fmla="*/ 835663 h 1486962"/>
                <a:gd name="connsiteX1" fmla="*/ 294140 w 1603429"/>
                <a:gd name="connsiteY1" fmla="*/ 874017 h 1486962"/>
                <a:gd name="connsiteX2" fmla="*/ 274772 w 1603429"/>
                <a:gd name="connsiteY2" fmla="*/ 887034 h 1486962"/>
                <a:gd name="connsiteX3" fmla="*/ 183840 w 1603429"/>
                <a:gd name="connsiteY3" fmla="*/ 961901 h 1486962"/>
                <a:gd name="connsiteX4" fmla="*/ 168791 w 1603429"/>
                <a:gd name="connsiteY4" fmla="*/ 975934 h 1486962"/>
                <a:gd name="connsiteX5" fmla="*/ 130564 w 1603429"/>
                <a:gd name="connsiteY5" fmla="*/ 1016257 h 1486962"/>
                <a:gd name="connsiteX6" fmla="*/ 27122 w 1603429"/>
                <a:gd name="connsiteY6" fmla="*/ 1183261 h 1486962"/>
                <a:gd name="connsiteX7" fmla="*/ 16073 w 1603429"/>
                <a:gd name="connsiteY7" fmla="*/ 1213551 h 1486962"/>
                <a:gd name="connsiteX8" fmla="*/ 12580 w 1603429"/>
                <a:gd name="connsiteY8" fmla="*/ 1225172 h 1486962"/>
                <a:gd name="connsiteX9" fmla="*/ 3246 w 1603429"/>
                <a:gd name="connsiteY9" fmla="*/ 1264414 h 1486962"/>
                <a:gd name="connsiteX10" fmla="*/ 1023 w 1603429"/>
                <a:gd name="connsiteY10" fmla="*/ 1307849 h 1486962"/>
                <a:gd name="connsiteX11" fmla="*/ 8771 w 1603429"/>
                <a:gd name="connsiteY11" fmla="*/ 1366014 h 1486962"/>
                <a:gd name="connsiteX12" fmla="*/ 16264 w 1603429"/>
                <a:gd name="connsiteY12" fmla="*/ 1395415 h 1486962"/>
                <a:gd name="connsiteX13" fmla="*/ 29027 w 1603429"/>
                <a:gd name="connsiteY13" fmla="*/ 1428562 h 1486962"/>
                <a:gd name="connsiteX14" fmla="*/ 75192 w 1603429"/>
                <a:gd name="connsiteY14" fmla="*/ 1482347 h 1486962"/>
                <a:gd name="connsiteX15" fmla="*/ 75192 w 1603429"/>
                <a:gd name="connsiteY15" fmla="*/ 1482347 h 1486962"/>
                <a:gd name="connsiteX16" fmla="*/ 100210 w 1603429"/>
                <a:gd name="connsiteY16" fmla="*/ 1486157 h 1486962"/>
                <a:gd name="connsiteX17" fmla="*/ 100210 w 1603429"/>
                <a:gd name="connsiteY17" fmla="*/ 1486157 h 1486962"/>
                <a:gd name="connsiteX18" fmla="*/ 181554 w 1603429"/>
                <a:gd name="connsiteY18" fmla="*/ 1451422 h 1486962"/>
                <a:gd name="connsiteX19" fmla="*/ 208668 w 1603429"/>
                <a:gd name="connsiteY19" fmla="*/ 1433324 h 1486962"/>
                <a:gd name="connsiteX20" fmla="*/ 233434 w 1603429"/>
                <a:gd name="connsiteY20" fmla="*/ 1420561 h 1486962"/>
                <a:gd name="connsiteX21" fmla="*/ 353703 w 1603429"/>
                <a:gd name="connsiteY21" fmla="*/ 1374777 h 1486962"/>
                <a:gd name="connsiteX22" fmla="*/ 455429 w 1603429"/>
                <a:gd name="connsiteY22" fmla="*/ 1335217 h 1486962"/>
                <a:gd name="connsiteX23" fmla="*/ 481528 w 1603429"/>
                <a:gd name="connsiteY23" fmla="*/ 1330327 h 1486962"/>
                <a:gd name="connsiteX24" fmla="*/ 516390 w 1603429"/>
                <a:gd name="connsiteY24" fmla="*/ 1330327 h 1486962"/>
                <a:gd name="connsiteX25" fmla="*/ 636341 w 1603429"/>
                <a:gd name="connsiteY25" fmla="*/ 1292482 h 1486962"/>
                <a:gd name="connsiteX26" fmla="*/ 642183 w 1603429"/>
                <a:gd name="connsiteY26" fmla="*/ 1288354 h 1486962"/>
                <a:gd name="connsiteX27" fmla="*/ 649168 w 1603429"/>
                <a:gd name="connsiteY27" fmla="*/ 1283084 h 1486962"/>
                <a:gd name="connsiteX28" fmla="*/ 777755 w 1603429"/>
                <a:gd name="connsiteY28" fmla="*/ 1178944 h 1486962"/>
                <a:gd name="connsiteX29" fmla="*/ 780232 w 1603429"/>
                <a:gd name="connsiteY29" fmla="*/ 1176658 h 1486962"/>
                <a:gd name="connsiteX30" fmla="*/ 867989 w 1603429"/>
                <a:gd name="connsiteY30" fmla="*/ 1082677 h 1486962"/>
                <a:gd name="connsiteX31" fmla="*/ 887039 w 1603429"/>
                <a:gd name="connsiteY31" fmla="*/ 1063627 h 1486962"/>
                <a:gd name="connsiteX32" fmla="*/ 1057029 w 1603429"/>
                <a:gd name="connsiteY32" fmla="*/ 898655 h 1486962"/>
                <a:gd name="connsiteX33" fmla="*/ 1132657 w 1603429"/>
                <a:gd name="connsiteY33" fmla="*/ 797372 h 1486962"/>
                <a:gd name="connsiteX34" fmla="*/ 1169360 w 1603429"/>
                <a:gd name="connsiteY34" fmla="*/ 727332 h 1486962"/>
                <a:gd name="connsiteX35" fmla="*/ 1175773 w 1603429"/>
                <a:gd name="connsiteY35" fmla="*/ 713870 h 1486962"/>
                <a:gd name="connsiteX36" fmla="*/ 1225748 w 1603429"/>
                <a:gd name="connsiteY36" fmla="*/ 597220 h 1486962"/>
                <a:gd name="connsiteX37" fmla="*/ 1232923 w 1603429"/>
                <a:gd name="connsiteY37" fmla="*/ 577027 h 1486962"/>
                <a:gd name="connsiteX38" fmla="*/ 1235019 w 1603429"/>
                <a:gd name="connsiteY38" fmla="*/ 569725 h 1486962"/>
                <a:gd name="connsiteX39" fmla="*/ 1268229 w 1603429"/>
                <a:gd name="connsiteY39" fmla="*/ 554103 h 1486962"/>
                <a:gd name="connsiteX40" fmla="*/ 1343223 w 1603429"/>
                <a:gd name="connsiteY40" fmla="*/ 586933 h 1486962"/>
                <a:gd name="connsiteX41" fmla="*/ 1345319 w 1603429"/>
                <a:gd name="connsiteY41" fmla="*/ 587695 h 1486962"/>
                <a:gd name="connsiteX42" fmla="*/ 1412375 w 1603429"/>
                <a:gd name="connsiteY42" fmla="*/ 610047 h 1486962"/>
                <a:gd name="connsiteX43" fmla="*/ 1428440 w 1603429"/>
                <a:gd name="connsiteY43" fmla="*/ 609857 h 1486962"/>
                <a:gd name="connsiteX44" fmla="*/ 1485209 w 1603429"/>
                <a:gd name="connsiteY44" fmla="*/ 589219 h 1486962"/>
                <a:gd name="connsiteX45" fmla="*/ 1494099 w 1603429"/>
                <a:gd name="connsiteY45" fmla="*/ 583568 h 1486962"/>
                <a:gd name="connsiteX46" fmla="*/ 1519245 w 1603429"/>
                <a:gd name="connsiteY46" fmla="*/ 558421 h 1486962"/>
                <a:gd name="connsiteX47" fmla="*/ 1525595 w 1603429"/>
                <a:gd name="connsiteY47" fmla="*/ 553850 h 1486962"/>
                <a:gd name="connsiteX48" fmla="*/ 1544201 w 1603429"/>
                <a:gd name="connsiteY48" fmla="*/ 544578 h 1486962"/>
                <a:gd name="connsiteX49" fmla="*/ 1551122 w 1603429"/>
                <a:gd name="connsiteY49" fmla="*/ 542356 h 1486962"/>
                <a:gd name="connsiteX50" fmla="*/ 1582999 w 1603429"/>
                <a:gd name="connsiteY50" fmla="*/ 537022 h 1486962"/>
                <a:gd name="connsiteX51" fmla="*/ 1588079 w 1603429"/>
                <a:gd name="connsiteY51" fmla="*/ 535625 h 1486962"/>
                <a:gd name="connsiteX52" fmla="*/ 1588079 w 1603429"/>
                <a:gd name="connsiteY52" fmla="*/ 535625 h 1486962"/>
                <a:gd name="connsiteX53" fmla="*/ 1598683 w 1603429"/>
                <a:gd name="connsiteY53" fmla="*/ 498477 h 1486962"/>
                <a:gd name="connsiteX54" fmla="*/ 1529088 w 1603429"/>
                <a:gd name="connsiteY54" fmla="*/ 403989 h 1486962"/>
                <a:gd name="connsiteX55" fmla="*/ 1527881 w 1603429"/>
                <a:gd name="connsiteY55" fmla="*/ 402465 h 1486962"/>
                <a:gd name="connsiteX56" fmla="*/ 1445966 w 1603429"/>
                <a:gd name="connsiteY56" fmla="*/ 307914 h 1486962"/>
                <a:gd name="connsiteX57" fmla="*/ 1425519 w 1603429"/>
                <a:gd name="connsiteY57" fmla="*/ 283403 h 1486962"/>
                <a:gd name="connsiteX58" fmla="*/ 1423551 w 1603429"/>
                <a:gd name="connsiteY58" fmla="*/ 254828 h 1486962"/>
                <a:gd name="connsiteX59" fmla="*/ 1445966 w 1603429"/>
                <a:gd name="connsiteY59" fmla="*/ 219014 h 1486962"/>
                <a:gd name="connsiteX60" fmla="*/ 1481272 w 1603429"/>
                <a:gd name="connsiteY60" fmla="*/ 160213 h 1486962"/>
                <a:gd name="connsiteX61" fmla="*/ 1484638 w 1603429"/>
                <a:gd name="connsiteY61" fmla="*/ 150116 h 1486962"/>
                <a:gd name="connsiteX62" fmla="*/ 1489273 w 1603429"/>
                <a:gd name="connsiteY62" fmla="*/ 103889 h 1486962"/>
                <a:gd name="connsiteX63" fmla="*/ 1486035 w 1603429"/>
                <a:gd name="connsiteY63" fmla="*/ 80965 h 1486962"/>
                <a:gd name="connsiteX64" fmla="*/ 1468509 w 1603429"/>
                <a:gd name="connsiteY64" fmla="*/ 37150 h 1486962"/>
                <a:gd name="connsiteX65" fmla="*/ 1457523 w 1603429"/>
                <a:gd name="connsiteY65" fmla="*/ 23180 h 1486962"/>
                <a:gd name="connsiteX66" fmla="*/ 1437775 w 1603429"/>
                <a:gd name="connsiteY66" fmla="*/ 9083 h 1486962"/>
                <a:gd name="connsiteX67" fmla="*/ 1399929 w 1603429"/>
                <a:gd name="connsiteY67" fmla="*/ 955 h 1486962"/>
                <a:gd name="connsiteX68" fmla="*/ 1386848 w 1603429"/>
                <a:gd name="connsiteY68" fmla="*/ 3558 h 1486962"/>
                <a:gd name="connsiteX69" fmla="*/ 1337000 w 1603429"/>
                <a:gd name="connsiteY69" fmla="*/ 32133 h 1486962"/>
                <a:gd name="connsiteX70" fmla="*/ 1255529 w 1603429"/>
                <a:gd name="connsiteY70" fmla="*/ 123764 h 1486962"/>
                <a:gd name="connsiteX71" fmla="*/ 1186251 w 1603429"/>
                <a:gd name="connsiteY71" fmla="*/ 198821 h 1486962"/>
                <a:gd name="connsiteX72" fmla="*/ 1169106 w 1603429"/>
                <a:gd name="connsiteY72" fmla="*/ 206632 h 1486962"/>
                <a:gd name="connsiteX73" fmla="*/ 983940 w 1603429"/>
                <a:gd name="connsiteY73" fmla="*/ 212601 h 1486962"/>
                <a:gd name="connsiteX74" fmla="*/ 980955 w 1603429"/>
                <a:gd name="connsiteY74" fmla="*/ 212537 h 1486962"/>
                <a:gd name="connsiteX75" fmla="*/ 913518 w 1603429"/>
                <a:gd name="connsiteY75" fmla="*/ 206377 h 1486962"/>
                <a:gd name="connsiteX76" fmla="*/ 911741 w 1603429"/>
                <a:gd name="connsiteY76" fmla="*/ 206124 h 1486962"/>
                <a:gd name="connsiteX77" fmla="*/ 879991 w 1603429"/>
                <a:gd name="connsiteY77" fmla="*/ 200853 h 1486962"/>
                <a:gd name="connsiteX78" fmla="*/ 869259 w 1603429"/>
                <a:gd name="connsiteY78" fmla="*/ 201488 h 1486962"/>
                <a:gd name="connsiteX79" fmla="*/ 868434 w 1603429"/>
                <a:gd name="connsiteY79" fmla="*/ 201742 h 1486962"/>
                <a:gd name="connsiteX80" fmla="*/ 804870 w 1603429"/>
                <a:gd name="connsiteY80" fmla="*/ 243525 h 1486962"/>
                <a:gd name="connsiteX81" fmla="*/ 779534 w 1603429"/>
                <a:gd name="connsiteY81" fmla="*/ 274513 h 1486962"/>
                <a:gd name="connsiteX82" fmla="*/ 762706 w 1603429"/>
                <a:gd name="connsiteY82" fmla="*/ 283403 h 1486962"/>
                <a:gd name="connsiteX83" fmla="*/ 738640 w 1603429"/>
                <a:gd name="connsiteY83" fmla="*/ 285435 h 1486962"/>
                <a:gd name="connsiteX84" fmla="*/ 665424 w 1603429"/>
                <a:gd name="connsiteY84" fmla="*/ 316804 h 1486962"/>
                <a:gd name="connsiteX85" fmla="*/ 665424 w 1603429"/>
                <a:gd name="connsiteY85" fmla="*/ 316804 h 1486962"/>
                <a:gd name="connsiteX86" fmla="*/ 628785 w 1603429"/>
                <a:gd name="connsiteY86" fmla="*/ 372430 h 1486962"/>
                <a:gd name="connsiteX87" fmla="*/ 612021 w 1603429"/>
                <a:gd name="connsiteY87" fmla="*/ 422786 h 1486962"/>
                <a:gd name="connsiteX88" fmla="*/ 602178 w 1603429"/>
                <a:gd name="connsiteY88" fmla="*/ 446471 h 1486962"/>
                <a:gd name="connsiteX89" fmla="*/ 569857 w 1603429"/>
                <a:gd name="connsiteY89" fmla="*/ 511177 h 1486962"/>
                <a:gd name="connsiteX90" fmla="*/ 530105 w 1603429"/>
                <a:gd name="connsiteY90" fmla="*/ 590680 h 1486962"/>
                <a:gd name="connsiteX91" fmla="*/ 519565 w 1603429"/>
                <a:gd name="connsiteY91" fmla="*/ 608777 h 1486962"/>
                <a:gd name="connsiteX92" fmla="*/ 468193 w 1603429"/>
                <a:gd name="connsiteY92" fmla="*/ 685866 h 1486962"/>
                <a:gd name="connsiteX93" fmla="*/ 456827 w 1603429"/>
                <a:gd name="connsiteY93" fmla="*/ 705488 h 1486962"/>
                <a:gd name="connsiteX94" fmla="*/ 418663 w 1603429"/>
                <a:gd name="connsiteY94" fmla="*/ 781814 h 1486962"/>
                <a:gd name="connsiteX95" fmla="*/ 378912 w 1603429"/>
                <a:gd name="connsiteY95" fmla="*/ 826836 h 1486962"/>
                <a:gd name="connsiteX96" fmla="*/ 367609 w 1603429"/>
                <a:gd name="connsiteY96" fmla="*/ 834393 h 1486962"/>
                <a:gd name="connsiteX97" fmla="*/ 365386 w 1603429"/>
                <a:gd name="connsiteY97" fmla="*/ 835663 h 148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603429" h="1486962">
                  <a:moveTo>
                    <a:pt x="365386" y="835663"/>
                  </a:moveTo>
                  <a:lnTo>
                    <a:pt x="294140" y="874017"/>
                  </a:lnTo>
                  <a:cubicBezTo>
                    <a:pt x="287282" y="877700"/>
                    <a:pt x="280804" y="882081"/>
                    <a:pt x="274772" y="887034"/>
                  </a:cubicBezTo>
                  <a:lnTo>
                    <a:pt x="183840" y="961901"/>
                  </a:lnTo>
                  <a:cubicBezTo>
                    <a:pt x="178506" y="966282"/>
                    <a:pt x="173490" y="970981"/>
                    <a:pt x="168791" y="975934"/>
                  </a:cubicBezTo>
                  <a:lnTo>
                    <a:pt x="130564" y="1016257"/>
                  </a:lnTo>
                  <a:cubicBezTo>
                    <a:pt x="85034" y="1064263"/>
                    <a:pt x="49855" y="1121158"/>
                    <a:pt x="27122" y="1183261"/>
                  </a:cubicBezTo>
                  <a:lnTo>
                    <a:pt x="16073" y="1213551"/>
                  </a:lnTo>
                  <a:cubicBezTo>
                    <a:pt x="14676" y="1217361"/>
                    <a:pt x="13533" y="1221235"/>
                    <a:pt x="12580" y="1225172"/>
                  </a:cubicBezTo>
                  <a:lnTo>
                    <a:pt x="3246" y="1264414"/>
                  </a:lnTo>
                  <a:cubicBezTo>
                    <a:pt x="-120" y="1278638"/>
                    <a:pt x="-882" y="1293371"/>
                    <a:pt x="1023" y="1307849"/>
                  </a:cubicBezTo>
                  <a:lnTo>
                    <a:pt x="8771" y="1366014"/>
                  </a:lnTo>
                  <a:cubicBezTo>
                    <a:pt x="10104" y="1376048"/>
                    <a:pt x="12644" y="1385954"/>
                    <a:pt x="16264" y="1395415"/>
                  </a:cubicBezTo>
                  <a:lnTo>
                    <a:pt x="29027" y="1428562"/>
                  </a:lnTo>
                  <a:cubicBezTo>
                    <a:pt x="37790" y="1451295"/>
                    <a:pt x="54046" y="1470282"/>
                    <a:pt x="75192" y="1482347"/>
                  </a:cubicBezTo>
                  <a:lnTo>
                    <a:pt x="75192" y="1482347"/>
                  </a:lnTo>
                  <a:cubicBezTo>
                    <a:pt x="82748" y="1486664"/>
                    <a:pt x="91702" y="1487998"/>
                    <a:pt x="100210" y="1486157"/>
                  </a:cubicBezTo>
                  <a:lnTo>
                    <a:pt x="100210" y="1486157"/>
                  </a:lnTo>
                  <a:cubicBezTo>
                    <a:pt x="129230" y="1479680"/>
                    <a:pt x="156789" y="1467932"/>
                    <a:pt x="181554" y="1451422"/>
                  </a:cubicBezTo>
                  <a:lnTo>
                    <a:pt x="208668" y="1433324"/>
                  </a:lnTo>
                  <a:cubicBezTo>
                    <a:pt x="216416" y="1428181"/>
                    <a:pt x="224734" y="1423863"/>
                    <a:pt x="233434" y="1420561"/>
                  </a:cubicBezTo>
                  <a:lnTo>
                    <a:pt x="353703" y="1374777"/>
                  </a:lnTo>
                  <a:lnTo>
                    <a:pt x="455429" y="1335217"/>
                  </a:lnTo>
                  <a:cubicBezTo>
                    <a:pt x="463748" y="1331979"/>
                    <a:pt x="472574" y="1330327"/>
                    <a:pt x="481528" y="1330327"/>
                  </a:cubicBezTo>
                  <a:lnTo>
                    <a:pt x="516390" y="1330327"/>
                  </a:lnTo>
                  <a:cubicBezTo>
                    <a:pt x="559316" y="1330327"/>
                    <a:pt x="601226" y="1317120"/>
                    <a:pt x="636341" y="1292482"/>
                  </a:cubicBezTo>
                  <a:lnTo>
                    <a:pt x="642183" y="1288354"/>
                  </a:lnTo>
                  <a:cubicBezTo>
                    <a:pt x="644596" y="1286703"/>
                    <a:pt x="646946" y="1284925"/>
                    <a:pt x="649168" y="1283084"/>
                  </a:cubicBezTo>
                  <a:lnTo>
                    <a:pt x="777755" y="1178944"/>
                  </a:lnTo>
                  <a:cubicBezTo>
                    <a:pt x="778645" y="1178245"/>
                    <a:pt x="779470" y="1177483"/>
                    <a:pt x="780232" y="1176658"/>
                  </a:cubicBezTo>
                  <a:lnTo>
                    <a:pt x="867989" y="1082677"/>
                  </a:lnTo>
                  <a:lnTo>
                    <a:pt x="887039" y="1063627"/>
                  </a:lnTo>
                  <a:lnTo>
                    <a:pt x="1057029" y="898655"/>
                  </a:lnTo>
                  <a:cubicBezTo>
                    <a:pt x="1087445" y="869127"/>
                    <a:pt x="1112972" y="834964"/>
                    <a:pt x="1132657" y="797372"/>
                  </a:cubicBezTo>
                  <a:lnTo>
                    <a:pt x="1169360" y="727332"/>
                  </a:lnTo>
                  <a:cubicBezTo>
                    <a:pt x="1171646" y="722950"/>
                    <a:pt x="1173805" y="718442"/>
                    <a:pt x="1175773" y="713870"/>
                  </a:cubicBezTo>
                  <a:lnTo>
                    <a:pt x="1225748" y="597220"/>
                  </a:lnTo>
                  <a:cubicBezTo>
                    <a:pt x="1228542" y="590680"/>
                    <a:pt x="1230955" y="583885"/>
                    <a:pt x="1232923" y="577027"/>
                  </a:cubicBezTo>
                  <a:lnTo>
                    <a:pt x="1235019" y="569725"/>
                  </a:lnTo>
                  <a:cubicBezTo>
                    <a:pt x="1239083" y="555501"/>
                    <a:pt x="1254704" y="548134"/>
                    <a:pt x="1268229" y="554103"/>
                  </a:cubicBezTo>
                  <a:lnTo>
                    <a:pt x="1343223" y="586933"/>
                  </a:lnTo>
                  <a:cubicBezTo>
                    <a:pt x="1343922" y="587251"/>
                    <a:pt x="1344557" y="587505"/>
                    <a:pt x="1345319" y="587695"/>
                  </a:cubicBezTo>
                  <a:lnTo>
                    <a:pt x="1412375" y="610047"/>
                  </a:lnTo>
                  <a:cubicBezTo>
                    <a:pt x="1417582" y="611762"/>
                    <a:pt x="1423233" y="611698"/>
                    <a:pt x="1428440" y="609857"/>
                  </a:cubicBezTo>
                  <a:lnTo>
                    <a:pt x="1485209" y="589219"/>
                  </a:lnTo>
                  <a:cubicBezTo>
                    <a:pt x="1488575" y="588013"/>
                    <a:pt x="1491623" y="586044"/>
                    <a:pt x="1494099" y="583568"/>
                  </a:cubicBezTo>
                  <a:lnTo>
                    <a:pt x="1519245" y="558421"/>
                  </a:lnTo>
                  <a:cubicBezTo>
                    <a:pt x="1521086" y="556580"/>
                    <a:pt x="1523246" y="554993"/>
                    <a:pt x="1525595" y="553850"/>
                  </a:cubicBezTo>
                  <a:lnTo>
                    <a:pt x="1544201" y="544578"/>
                  </a:lnTo>
                  <a:cubicBezTo>
                    <a:pt x="1546359" y="543499"/>
                    <a:pt x="1548709" y="542737"/>
                    <a:pt x="1551122" y="542356"/>
                  </a:cubicBezTo>
                  <a:lnTo>
                    <a:pt x="1582999" y="537022"/>
                  </a:lnTo>
                  <a:cubicBezTo>
                    <a:pt x="1584714" y="536705"/>
                    <a:pt x="1586428" y="536260"/>
                    <a:pt x="1588079" y="535625"/>
                  </a:cubicBezTo>
                  <a:lnTo>
                    <a:pt x="1588079" y="535625"/>
                  </a:lnTo>
                  <a:cubicBezTo>
                    <a:pt x="1602875" y="529720"/>
                    <a:pt x="1608145" y="511368"/>
                    <a:pt x="1598683" y="498477"/>
                  </a:cubicBezTo>
                  <a:lnTo>
                    <a:pt x="1529088" y="403989"/>
                  </a:lnTo>
                  <a:cubicBezTo>
                    <a:pt x="1528707" y="403482"/>
                    <a:pt x="1528326" y="402974"/>
                    <a:pt x="1527881" y="402465"/>
                  </a:cubicBezTo>
                  <a:lnTo>
                    <a:pt x="1445966" y="307914"/>
                  </a:lnTo>
                  <a:lnTo>
                    <a:pt x="1425519" y="283403"/>
                  </a:lnTo>
                  <a:cubicBezTo>
                    <a:pt x="1418788" y="275275"/>
                    <a:pt x="1417963" y="263782"/>
                    <a:pt x="1423551" y="254828"/>
                  </a:cubicBezTo>
                  <a:lnTo>
                    <a:pt x="1445966" y="219014"/>
                  </a:lnTo>
                  <a:lnTo>
                    <a:pt x="1481272" y="160213"/>
                  </a:lnTo>
                  <a:cubicBezTo>
                    <a:pt x="1483114" y="157102"/>
                    <a:pt x="1484257" y="153672"/>
                    <a:pt x="1484638" y="150116"/>
                  </a:cubicBezTo>
                  <a:lnTo>
                    <a:pt x="1489273" y="103889"/>
                  </a:lnTo>
                  <a:cubicBezTo>
                    <a:pt x="1490035" y="96078"/>
                    <a:pt x="1488955" y="88268"/>
                    <a:pt x="1486035" y="80965"/>
                  </a:cubicBezTo>
                  <a:lnTo>
                    <a:pt x="1468509" y="37150"/>
                  </a:lnTo>
                  <a:cubicBezTo>
                    <a:pt x="1466286" y="31499"/>
                    <a:pt x="1462476" y="26672"/>
                    <a:pt x="1457523" y="23180"/>
                  </a:cubicBezTo>
                  <a:lnTo>
                    <a:pt x="1437775" y="9083"/>
                  </a:lnTo>
                  <a:cubicBezTo>
                    <a:pt x="1426789" y="1272"/>
                    <a:pt x="1413136" y="-1712"/>
                    <a:pt x="1399929" y="955"/>
                  </a:cubicBezTo>
                  <a:lnTo>
                    <a:pt x="1386848" y="3558"/>
                  </a:lnTo>
                  <a:cubicBezTo>
                    <a:pt x="1367544" y="7432"/>
                    <a:pt x="1350081" y="17465"/>
                    <a:pt x="1337000" y="32133"/>
                  </a:cubicBezTo>
                  <a:lnTo>
                    <a:pt x="1255529" y="123764"/>
                  </a:lnTo>
                  <a:lnTo>
                    <a:pt x="1186251" y="198821"/>
                  </a:lnTo>
                  <a:cubicBezTo>
                    <a:pt x="1181806" y="203647"/>
                    <a:pt x="1175647" y="206441"/>
                    <a:pt x="1169106" y="206632"/>
                  </a:cubicBezTo>
                  <a:lnTo>
                    <a:pt x="983940" y="212601"/>
                  </a:lnTo>
                  <a:cubicBezTo>
                    <a:pt x="982924" y="212664"/>
                    <a:pt x="981972" y="212601"/>
                    <a:pt x="980955" y="212537"/>
                  </a:cubicBezTo>
                  <a:lnTo>
                    <a:pt x="913518" y="206377"/>
                  </a:lnTo>
                  <a:cubicBezTo>
                    <a:pt x="912884" y="206314"/>
                    <a:pt x="912312" y="206251"/>
                    <a:pt x="911741" y="206124"/>
                  </a:cubicBezTo>
                  <a:lnTo>
                    <a:pt x="879991" y="200853"/>
                  </a:lnTo>
                  <a:cubicBezTo>
                    <a:pt x="876435" y="200282"/>
                    <a:pt x="872752" y="200472"/>
                    <a:pt x="869259" y="201488"/>
                  </a:cubicBezTo>
                  <a:lnTo>
                    <a:pt x="868434" y="201742"/>
                  </a:lnTo>
                  <a:cubicBezTo>
                    <a:pt x="843478" y="208854"/>
                    <a:pt x="821317" y="223459"/>
                    <a:pt x="804870" y="243525"/>
                  </a:cubicBezTo>
                  <a:lnTo>
                    <a:pt x="779534" y="274513"/>
                  </a:lnTo>
                  <a:cubicBezTo>
                    <a:pt x="775342" y="279657"/>
                    <a:pt x="769247" y="282832"/>
                    <a:pt x="762706" y="283403"/>
                  </a:cubicBezTo>
                  <a:lnTo>
                    <a:pt x="738640" y="285435"/>
                  </a:lnTo>
                  <a:cubicBezTo>
                    <a:pt x="711461" y="287721"/>
                    <a:pt x="685808" y="298707"/>
                    <a:pt x="665424" y="316804"/>
                  </a:cubicBezTo>
                  <a:lnTo>
                    <a:pt x="665424" y="316804"/>
                  </a:lnTo>
                  <a:cubicBezTo>
                    <a:pt x="648533" y="331790"/>
                    <a:pt x="635897" y="350967"/>
                    <a:pt x="628785" y="372430"/>
                  </a:cubicBezTo>
                  <a:lnTo>
                    <a:pt x="612021" y="422786"/>
                  </a:lnTo>
                  <a:cubicBezTo>
                    <a:pt x="609290" y="430914"/>
                    <a:pt x="606052" y="438851"/>
                    <a:pt x="602178" y="446471"/>
                  </a:cubicBezTo>
                  <a:lnTo>
                    <a:pt x="569857" y="511177"/>
                  </a:lnTo>
                  <a:lnTo>
                    <a:pt x="530105" y="590680"/>
                  </a:lnTo>
                  <a:cubicBezTo>
                    <a:pt x="526994" y="596902"/>
                    <a:pt x="523438" y="602999"/>
                    <a:pt x="519565" y="608777"/>
                  </a:cubicBezTo>
                  <a:lnTo>
                    <a:pt x="468193" y="685866"/>
                  </a:lnTo>
                  <a:cubicBezTo>
                    <a:pt x="464002" y="692152"/>
                    <a:pt x="460192" y="698693"/>
                    <a:pt x="456827" y="705488"/>
                  </a:cubicBezTo>
                  <a:lnTo>
                    <a:pt x="418663" y="781814"/>
                  </a:lnTo>
                  <a:cubicBezTo>
                    <a:pt x="409583" y="800039"/>
                    <a:pt x="395867" y="815533"/>
                    <a:pt x="378912" y="826836"/>
                  </a:cubicBezTo>
                  <a:lnTo>
                    <a:pt x="367609" y="834393"/>
                  </a:lnTo>
                  <a:cubicBezTo>
                    <a:pt x="366657" y="834901"/>
                    <a:pt x="366022" y="835282"/>
                    <a:pt x="365386" y="835663"/>
                  </a:cubicBezTo>
                  <a:close/>
                </a:path>
              </a:pathLst>
            </a:custGeom>
            <a:solidFill>
              <a:srgbClr val="D1B0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27BC8BF-6465-AE73-CBBE-77A855D8E69B}"/>
                </a:ext>
              </a:extLst>
            </p:cNvPr>
            <p:cNvSpPr/>
            <p:nvPr/>
          </p:nvSpPr>
          <p:spPr>
            <a:xfrm>
              <a:off x="6128575" y="5342696"/>
              <a:ext cx="329788" cy="282513"/>
            </a:xfrm>
            <a:custGeom>
              <a:avLst/>
              <a:gdLst>
                <a:gd name="connsiteX0" fmla="*/ 266700 w 329788"/>
                <a:gd name="connsiteY0" fmla="*/ 282514 h 282513"/>
                <a:gd name="connsiteX1" fmla="*/ 279273 w 329788"/>
                <a:gd name="connsiteY1" fmla="*/ 231269 h 282513"/>
                <a:gd name="connsiteX2" fmla="*/ 286957 w 329788"/>
                <a:gd name="connsiteY2" fmla="*/ 219014 h 282513"/>
                <a:gd name="connsiteX3" fmla="*/ 310705 w 329788"/>
                <a:gd name="connsiteY3" fmla="*/ 179390 h 282513"/>
                <a:gd name="connsiteX4" fmla="*/ 327787 w 329788"/>
                <a:gd name="connsiteY4" fmla="*/ 127828 h 282513"/>
                <a:gd name="connsiteX5" fmla="*/ 329374 w 329788"/>
                <a:gd name="connsiteY5" fmla="*/ 112080 h 282513"/>
                <a:gd name="connsiteX6" fmla="*/ 323914 w 329788"/>
                <a:gd name="connsiteY6" fmla="*/ 73345 h 282513"/>
                <a:gd name="connsiteX7" fmla="*/ 309435 w 329788"/>
                <a:gd name="connsiteY7" fmla="*/ 37150 h 282513"/>
                <a:gd name="connsiteX8" fmla="*/ 298450 w 329788"/>
                <a:gd name="connsiteY8" fmla="*/ 23180 h 282513"/>
                <a:gd name="connsiteX9" fmla="*/ 278702 w 329788"/>
                <a:gd name="connsiteY9" fmla="*/ 9083 h 282513"/>
                <a:gd name="connsiteX10" fmla="*/ 240855 w 329788"/>
                <a:gd name="connsiteY10" fmla="*/ 955 h 282513"/>
                <a:gd name="connsiteX11" fmla="*/ 227774 w 329788"/>
                <a:gd name="connsiteY11" fmla="*/ 3559 h 282513"/>
                <a:gd name="connsiteX12" fmla="*/ 177927 w 329788"/>
                <a:gd name="connsiteY12" fmla="*/ 32134 h 282513"/>
                <a:gd name="connsiteX13" fmla="*/ 96457 w 329788"/>
                <a:gd name="connsiteY13" fmla="*/ 123764 h 282513"/>
                <a:gd name="connsiteX14" fmla="*/ 43371 w 329788"/>
                <a:gd name="connsiteY14" fmla="*/ 181231 h 282513"/>
                <a:gd name="connsiteX15" fmla="*/ 5905 w 329788"/>
                <a:gd name="connsiteY15" fmla="*/ 209616 h 282513"/>
                <a:gd name="connsiteX16" fmla="*/ 0 w 329788"/>
                <a:gd name="connsiteY16" fmla="*/ 212664 h 282513"/>
                <a:gd name="connsiteX17" fmla="*/ 106299 w 329788"/>
                <a:gd name="connsiteY17" fmla="*/ 206441 h 282513"/>
                <a:gd name="connsiteX18" fmla="*/ 109474 w 329788"/>
                <a:gd name="connsiteY18" fmla="*/ 205616 h 282513"/>
                <a:gd name="connsiteX19" fmla="*/ 109474 w 329788"/>
                <a:gd name="connsiteY19" fmla="*/ 205616 h 282513"/>
                <a:gd name="connsiteX20" fmla="*/ 158750 w 329788"/>
                <a:gd name="connsiteY20" fmla="*/ 202123 h 282513"/>
                <a:gd name="connsiteX21" fmla="*/ 179197 w 329788"/>
                <a:gd name="connsiteY21" fmla="*/ 208918 h 282513"/>
                <a:gd name="connsiteX22" fmla="*/ 232220 w 329788"/>
                <a:gd name="connsiteY22" fmla="*/ 241684 h 282513"/>
                <a:gd name="connsiteX23" fmla="*/ 236855 w 329788"/>
                <a:gd name="connsiteY23" fmla="*/ 246319 h 282513"/>
                <a:gd name="connsiteX24" fmla="*/ 245237 w 329788"/>
                <a:gd name="connsiteY24" fmla="*/ 255717 h 282513"/>
                <a:gd name="connsiteX25" fmla="*/ 266700 w 329788"/>
                <a:gd name="connsiteY25" fmla="*/ 282514 h 282513"/>
                <a:gd name="connsiteX26" fmla="*/ 266700 w 329788"/>
                <a:gd name="connsiteY26" fmla="*/ 282514 h 28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9788" h="282513">
                  <a:moveTo>
                    <a:pt x="266700" y="282514"/>
                  </a:moveTo>
                  <a:cubicBezTo>
                    <a:pt x="265303" y="264544"/>
                    <a:pt x="269748" y="246573"/>
                    <a:pt x="279273" y="231269"/>
                  </a:cubicBezTo>
                  <a:lnTo>
                    <a:pt x="286957" y="219014"/>
                  </a:lnTo>
                  <a:lnTo>
                    <a:pt x="310705" y="179390"/>
                  </a:lnTo>
                  <a:cubicBezTo>
                    <a:pt x="320167" y="163642"/>
                    <a:pt x="325946" y="146053"/>
                    <a:pt x="327787" y="127828"/>
                  </a:cubicBezTo>
                  <a:lnTo>
                    <a:pt x="329374" y="112080"/>
                  </a:lnTo>
                  <a:cubicBezTo>
                    <a:pt x="330708" y="98936"/>
                    <a:pt x="328803" y="85664"/>
                    <a:pt x="323914" y="73345"/>
                  </a:cubicBezTo>
                  <a:lnTo>
                    <a:pt x="309435" y="37150"/>
                  </a:lnTo>
                  <a:cubicBezTo>
                    <a:pt x="307213" y="31499"/>
                    <a:pt x="303403" y="26673"/>
                    <a:pt x="298450" y="23180"/>
                  </a:cubicBezTo>
                  <a:lnTo>
                    <a:pt x="278702" y="9083"/>
                  </a:lnTo>
                  <a:cubicBezTo>
                    <a:pt x="267716" y="1273"/>
                    <a:pt x="254064" y="-1712"/>
                    <a:pt x="240855" y="955"/>
                  </a:cubicBezTo>
                  <a:lnTo>
                    <a:pt x="227774" y="3559"/>
                  </a:lnTo>
                  <a:cubicBezTo>
                    <a:pt x="208471" y="7432"/>
                    <a:pt x="191008" y="17465"/>
                    <a:pt x="177927" y="32134"/>
                  </a:cubicBezTo>
                  <a:lnTo>
                    <a:pt x="96457" y="123764"/>
                  </a:lnTo>
                  <a:lnTo>
                    <a:pt x="43371" y="181231"/>
                  </a:lnTo>
                  <a:cubicBezTo>
                    <a:pt x="32639" y="192852"/>
                    <a:pt x="20003" y="202441"/>
                    <a:pt x="5905" y="209616"/>
                  </a:cubicBezTo>
                  <a:lnTo>
                    <a:pt x="0" y="212664"/>
                  </a:lnTo>
                  <a:lnTo>
                    <a:pt x="106299" y="206441"/>
                  </a:lnTo>
                  <a:cubicBezTo>
                    <a:pt x="107378" y="206378"/>
                    <a:pt x="108458" y="206060"/>
                    <a:pt x="109474" y="205616"/>
                  </a:cubicBezTo>
                  <a:lnTo>
                    <a:pt x="109474" y="205616"/>
                  </a:lnTo>
                  <a:cubicBezTo>
                    <a:pt x="124778" y="197932"/>
                    <a:pt x="142494" y="196725"/>
                    <a:pt x="158750" y="202123"/>
                  </a:cubicBezTo>
                  <a:lnTo>
                    <a:pt x="179197" y="208918"/>
                  </a:lnTo>
                  <a:cubicBezTo>
                    <a:pt x="199199" y="215585"/>
                    <a:pt x="217297" y="226761"/>
                    <a:pt x="232220" y="241684"/>
                  </a:cubicBezTo>
                  <a:lnTo>
                    <a:pt x="236855" y="246319"/>
                  </a:lnTo>
                  <a:cubicBezTo>
                    <a:pt x="239840" y="249304"/>
                    <a:pt x="242634" y="252415"/>
                    <a:pt x="245237" y="255717"/>
                  </a:cubicBezTo>
                  <a:lnTo>
                    <a:pt x="266700" y="282514"/>
                  </a:lnTo>
                  <a:lnTo>
                    <a:pt x="266700" y="282514"/>
                  </a:lnTo>
                  <a:close/>
                </a:path>
              </a:pathLst>
            </a:custGeom>
            <a:solidFill>
              <a:srgbClr val="D1B0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CC91777-9CE1-7573-E1C9-441A814813E5}"/>
                </a:ext>
              </a:extLst>
            </p:cNvPr>
            <p:cNvSpPr/>
            <p:nvPr/>
          </p:nvSpPr>
          <p:spPr>
            <a:xfrm>
              <a:off x="5715889" y="5796724"/>
              <a:ext cx="499964" cy="722630"/>
            </a:xfrm>
            <a:custGeom>
              <a:avLst/>
              <a:gdLst>
                <a:gd name="connsiteX0" fmla="*/ 9652 w 499964"/>
                <a:gd name="connsiteY0" fmla="*/ 722630 h 722630"/>
                <a:gd name="connsiteX1" fmla="*/ 97409 w 499964"/>
                <a:gd name="connsiteY1" fmla="*/ 628650 h 722630"/>
                <a:gd name="connsiteX2" fmla="*/ 116459 w 499964"/>
                <a:gd name="connsiteY2" fmla="*/ 609600 h 722630"/>
                <a:gd name="connsiteX3" fmla="*/ 286448 w 499964"/>
                <a:gd name="connsiteY3" fmla="*/ 444627 h 722630"/>
                <a:gd name="connsiteX4" fmla="*/ 362077 w 499964"/>
                <a:gd name="connsiteY4" fmla="*/ 343345 h 722630"/>
                <a:gd name="connsiteX5" fmla="*/ 398780 w 499964"/>
                <a:gd name="connsiteY5" fmla="*/ 273304 h 722630"/>
                <a:gd name="connsiteX6" fmla="*/ 405194 w 499964"/>
                <a:gd name="connsiteY6" fmla="*/ 259842 h 722630"/>
                <a:gd name="connsiteX7" fmla="*/ 455168 w 499964"/>
                <a:gd name="connsiteY7" fmla="*/ 143192 h 722630"/>
                <a:gd name="connsiteX8" fmla="*/ 462344 w 499964"/>
                <a:gd name="connsiteY8" fmla="*/ 122999 h 722630"/>
                <a:gd name="connsiteX9" fmla="*/ 464439 w 499964"/>
                <a:gd name="connsiteY9" fmla="*/ 115697 h 722630"/>
                <a:gd name="connsiteX10" fmla="*/ 497649 w 499964"/>
                <a:gd name="connsiteY10" fmla="*/ 100076 h 722630"/>
                <a:gd name="connsiteX11" fmla="*/ 393700 w 499964"/>
                <a:gd name="connsiteY11" fmla="*/ 57150 h 722630"/>
                <a:gd name="connsiteX12" fmla="*/ 292100 w 499964"/>
                <a:gd name="connsiteY12" fmla="*/ 23304 h 722630"/>
                <a:gd name="connsiteX13" fmla="*/ 267462 w 499964"/>
                <a:gd name="connsiteY13" fmla="*/ 13081 h 722630"/>
                <a:gd name="connsiteX14" fmla="*/ 254000 w 499964"/>
                <a:gd name="connsiteY14" fmla="*/ 6350 h 722630"/>
                <a:gd name="connsiteX15" fmla="*/ 241300 w 499964"/>
                <a:gd name="connsiteY15" fmla="*/ 0 h 722630"/>
                <a:gd name="connsiteX16" fmla="*/ 241300 w 499964"/>
                <a:gd name="connsiteY16" fmla="*/ 0 h 722630"/>
                <a:gd name="connsiteX17" fmla="*/ 217614 w 499964"/>
                <a:gd name="connsiteY17" fmla="*/ 34608 h 722630"/>
                <a:gd name="connsiteX18" fmla="*/ 158433 w 499964"/>
                <a:gd name="connsiteY18" fmla="*/ 57658 h 722630"/>
                <a:gd name="connsiteX19" fmla="*/ 93472 w 499964"/>
                <a:gd name="connsiteY19" fmla="*/ 66167 h 722630"/>
                <a:gd name="connsiteX20" fmla="*/ 75374 w 499964"/>
                <a:gd name="connsiteY20" fmla="*/ 64135 h 722630"/>
                <a:gd name="connsiteX21" fmla="*/ 65214 w 499964"/>
                <a:gd name="connsiteY21" fmla="*/ 66611 h 722630"/>
                <a:gd name="connsiteX22" fmla="*/ 31750 w 499964"/>
                <a:gd name="connsiteY22" fmla="*/ 88900 h 722630"/>
                <a:gd name="connsiteX23" fmla="*/ 187579 w 499964"/>
                <a:gd name="connsiteY23" fmla="*/ 88900 h 722630"/>
                <a:gd name="connsiteX24" fmla="*/ 193421 w 499964"/>
                <a:gd name="connsiteY24" fmla="*/ 88455 h 722630"/>
                <a:gd name="connsiteX25" fmla="*/ 234886 w 499964"/>
                <a:gd name="connsiteY25" fmla="*/ 82550 h 722630"/>
                <a:gd name="connsiteX26" fmla="*/ 311277 w 499964"/>
                <a:gd name="connsiteY26" fmla="*/ 108014 h 722630"/>
                <a:gd name="connsiteX27" fmla="*/ 311277 w 499964"/>
                <a:gd name="connsiteY27" fmla="*/ 108014 h 722630"/>
                <a:gd name="connsiteX28" fmla="*/ 320802 w 499964"/>
                <a:gd name="connsiteY28" fmla="*/ 152146 h 722630"/>
                <a:gd name="connsiteX29" fmla="*/ 317945 w 499964"/>
                <a:gd name="connsiteY29" fmla="*/ 159766 h 722630"/>
                <a:gd name="connsiteX30" fmla="*/ 295720 w 499964"/>
                <a:gd name="connsiteY30" fmla="*/ 189421 h 722630"/>
                <a:gd name="connsiteX31" fmla="*/ 249809 w 499964"/>
                <a:gd name="connsiteY31" fmla="*/ 223838 h 722630"/>
                <a:gd name="connsiteX32" fmla="*/ 160020 w 499964"/>
                <a:gd name="connsiteY32" fmla="*/ 263335 h 722630"/>
                <a:gd name="connsiteX33" fmla="*/ 124142 w 499964"/>
                <a:gd name="connsiteY33" fmla="*/ 270066 h 722630"/>
                <a:gd name="connsiteX34" fmla="*/ 94742 w 499964"/>
                <a:gd name="connsiteY34" fmla="*/ 283020 h 722630"/>
                <a:gd name="connsiteX35" fmla="*/ 94742 w 499964"/>
                <a:gd name="connsiteY35" fmla="*/ 283020 h 722630"/>
                <a:gd name="connsiteX36" fmla="*/ 76327 w 499964"/>
                <a:gd name="connsiteY36" fmla="*/ 306134 h 722630"/>
                <a:gd name="connsiteX37" fmla="*/ 31750 w 499964"/>
                <a:gd name="connsiteY37" fmla="*/ 406464 h 722630"/>
                <a:gd name="connsiteX38" fmla="*/ 24130 w 499964"/>
                <a:gd name="connsiteY38" fmla="*/ 421767 h 722630"/>
                <a:gd name="connsiteX39" fmla="*/ 0 w 499964"/>
                <a:gd name="connsiteY39" fmla="*/ 523875 h 722630"/>
                <a:gd name="connsiteX40" fmla="*/ 0 w 499964"/>
                <a:gd name="connsiteY40" fmla="*/ 571564 h 722630"/>
                <a:gd name="connsiteX41" fmla="*/ 9652 w 499964"/>
                <a:gd name="connsiteY41" fmla="*/ 722630 h 72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99964" h="722630">
                  <a:moveTo>
                    <a:pt x="9652" y="722630"/>
                  </a:moveTo>
                  <a:lnTo>
                    <a:pt x="97409" y="628650"/>
                  </a:lnTo>
                  <a:lnTo>
                    <a:pt x="116459" y="609600"/>
                  </a:lnTo>
                  <a:lnTo>
                    <a:pt x="286448" y="444627"/>
                  </a:lnTo>
                  <a:cubicBezTo>
                    <a:pt x="316865" y="415099"/>
                    <a:pt x="342392" y="380936"/>
                    <a:pt x="362077" y="343345"/>
                  </a:cubicBezTo>
                  <a:lnTo>
                    <a:pt x="398780" y="273304"/>
                  </a:lnTo>
                  <a:cubicBezTo>
                    <a:pt x="401066" y="268922"/>
                    <a:pt x="403225" y="264414"/>
                    <a:pt x="405194" y="259842"/>
                  </a:cubicBezTo>
                  <a:lnTo>
                    <a:pt x="455168" y="143192"/>
                  </a:lnTo>
                  <a:cubicBezTo>
                    <a:pt x="457962" y="136652"/>
                    <a:pt x="460375" y="129858"/>
                    <a:pt x="462344" y="122999"/>
                  </a:cubicBezTo>
                  <a:lnTo>
                    <a:pt x="464439" y="115697"/>
                  </a:lnTo>
                  <a:cubicBezTo>
                    <a:pt x="468503" y="101473"/>
                    <a:pt x="510095" y="92011"/>
                    <a:pt x="497649" y="100076"/>
                  </a:cubicBezTo>
                  <a:cubicBezTo>
                    <a:pt x="495300" y="101600"/>
                    <a:pt x="393700" y="57150"/>
                    <a:pt x="393700" y="57150"/>
                  </a:cubicBezTo>
                  <a:lnTo>
                    <a:pt x="292100" y="23304"/>
                  </a:lnTo>
                  <a:cubicBezTo>
                    <a:pt x="283654" y="20510"/>
                    <a:pt x="275399" y="17082"/>
                    <a:pt x="267462" y="13081"/>
                  </a:cubicBezTo>
                  <a:lnTo>
                    <a:pt x="254000" y="6350"/>
                  </a:lnTo>
                  <a:lnTo>
                    <a:pt x="241300" y="0"/>
                  </a:lnTo>
                  <a:lnTo>
                    <a:pt x="241300" y="0"/>
                  </a:lnTo>
                  <a:cubicBezTo>
                    <a:pt x="241300" y="15304"/>
                    <a:pt x="231902" y="29083"/>
                    <a:pt x="217614" y="34608"/>
                  </a:cubicBezTo>
                  <a:lnTo>
                    <a:pt x="158433" y="57658"/>
                  </a:lnTo>
                  <a:cubicBezTo>
                    <a:pt x="137795" y="65659"/>
                    <a:pt x="115507" y="68580"/>
                    <a:pt x="93472" y="66167"/>
                  </a:cubicBezTo>
                  <a:lnTo>
                    <a:pt x="75374" y="64135"/>
                  </a:lnTo>
                  <a:cubicBezTo>
                    <a:pt x="71818" y="63754"/>
                    <a:pt x="68199" y="64643"/>
                    <a:pt x="65214" y="66611"/>
                  </a:cubicBezTo>
                  <a:lnTo>
                    <a:pt x="31750" y="88900"/>
                  </a:lnTo>
                  <a:lnTo>
                    <a:pt x="187579" y="88900"/>
                  </a:lnTo>
                  <a:cubicBezTo>
                    <a:pt x="189547" y="88900"/>
                    <a:pt x="191516" y="88773"/>
                    <a:pt x="193421" y="88455"/>
                  </a:cubicBezTo>
                  <a:lnTo>
                    <a:pt x="234886" y="82550"/>
                  </a:lnTo>
                  <a:cubicBezTo>
                    <a:pt x="262953" y="78549"/>
                    <a:pt x="291211" y="87947"/>
                    <a:pt x="311277" y="108014"/>
                  </a:cubicBezTo>
                  <a:lnTo>
                    <a:pt x="311277" y="108014"/>
                  </a:lnTo>
                  <a:cubicBezTo>
                    <a:pt x="322834" y="119571"/>
                    <a:pt x="326580" y="136842"/>
                    <a:pt x="320802" y="152146"/>
                  </a:cubicBezTo>
                  <a:lnTo>
                    <a:pt x="317945" y="159766"/>
                  </a:lnTo>
                  <a:cubicBezTo>
                    <a:pt x="313499" y="171577"/>
                    <a:pt x="305816" y="181864"/>
                    <a:pt x="295720" y="189421"/>
                  </a:cubicBezTo>
                  <a:lnTo>
                    <a:pt x="249809" y="223838"/>
                  </a:lnTo>
                  <a:cubicBezTo>
                    <a:pt x="223329" y="243713"/>
                    <a:pt x="192595" y="257239"/>
                    <a:pt x="160020" y="263335"/>
                  </a:cubicBezTo>
                  <a:lnTo>
                    <a:pt x="124142" y="270066"/>
                  </a:lnTo>
                  <a:cubicBezTo>
                    <a:pt x="113474" y="272034"/>
                    <a:pt x="103441" y="276479"/>
                    <a:pt x="94742" y="283020"/>
                  </a:cubicBezTo>
                  <a:lnTo>
                    <a:pt x="94742" y="283020"/>
                  </a:lnTo>
                  <a:cubicBezTo>
                    <a:pt x="86741" y="289052"/>
                    <a:pt x="80391" y="296990"/>
                    <a:pt x="76327" y="306134"/>
                  </a:cubicBezTo>
                  <a:lnTo>
                    <a:pt x="31750" y="406464"/>
                  </a:lnTo>
                  <a:lnTo>
                    <a:pt x="24130" y="421767"/>
                  </a:lnTo>
                  <a:cubicBezTo>
                    <a:pt x="8255" y="453454"/>
                    <a:pt x="0" y="488442"/>
                    <a:pt x="0" y="523875"/>
                  </a:cubicBezTo>
                  <a:lnTo>
                    <a:pt x="0" y="571564"/>
                  </a:lnTo>
                  <a:lnTo>
                    <a:pt x="9652" y="722630"/>
                  </a:lnTo>
                  <a:close/>
                </a:path>
              </a:pathLst>
            </a:custGeom>
            <a:solidFill>
              <a:srgbClr val="966558">
                <a:alpha val="5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9C8C7D3-D364-F2B8-46AE-A17BA789E0EF}"/>
                </a:ext>
              </a:extLst>
            </p:cNvPr>
            <p:cNvSpPr/>
            <p:nvPr/>
          </p:nvSpPr>
          <p:spPr>
            <a:xfrm>
              <a:off x="5899975" y="5891910"/>
              <a:ext cx="114300" cy="107886"/>
            </a:xfrm>
            <a:custGeom>
              <a:avLst/>
              <a:gdLst>
                <a:gd name="connsiteX0" fmla="*/ 28702 w 114300"/>
                <a:gd name="connsiteY0" fmla="*/ 17399 h 107886"/>
                <a:gd name="connsiteX1" fmla="*/ 39497 w 114300"/>
                <a:gd name="connsiteY1" fmla="*/ 12002 h 107886"/>
                <a:gd name="connsiteX2" fmla="*/ 63309 w 114300"/>
                <a:gd name="connsiteY2" fmla="*/ 5080 h 107886"/>
                <a:gd name="connsiteX3" fmla="*/ 114236 w 114300"/>
                <a:gd name="connsiteY3" fmla="*/ 0 h 107886"/>
                <a:gd name="connsiteX4" fmla="*/ 106934 w 114300"/>
                <a:gd name="connsiteY4" fmla="*/ 9716 h 107886"/>
                <a:gd name="connsiteX5" fmla="*/ 98425 w 114300"/>
                <a:gd name="connsiteY5" fmla="*/ 44704 h 107886"/>
                <a:gd name="connsiteX6" fmla="*/ 98425 w 114300"/>
                <a:gd name="connsiteY6" fmla="*/ 44704 h 107886"/>
                <a:gd name="connsiteX7" fmla="*/ 112141 w 114300"/>
                <a:gd name="connsiteY7" fmla="*/ 79311 h 107886"/>
                <a:gd name="connsiteX8" fmla="*/ 114300 w 114300"/>
                <a:gd name="connsiteY8" fmla="*/ 82486 h 107886"/>
                <a:gd name="connsiteX9" fmla="*/ 50800 w 114300"/>
                <a:gd name="connsiteY9" fmla="*/ 105601 h 107886"/>
                <a:gd name="connsiteX10" fmla="*/ 37719 w 114300"/>
                <a:gd name="connsiteY10" fmla="*/ 107886 h 107886"/>
                <a:gd name="connsiteX11" fmla="*/ 37719 w 114300"/>
                <a:gd name="connsiteY11" fmla="*/ 107886 h 107886"/>
                <a:gd name="connsiteX12" fmla="*/ 16701 w 114300"/>
                <a:gd name="connsiteY12" fmla="*/ 99187 h 107886"/>
                <a:gd name="connsiteX13" fmla="*/ 11621 w 114300"/>
                <a:gd name="connsiteY13" fmla="*/ 94107 h 107886"/>
                <a:gd name="connsiteX14" fmla="*/ 0 w 114300"/>
                <a:gd name="connsiteY14" fmla="*/ 66104 h 107886"/>
                <a:gd name="connsiteX15" fmla="*/ 0 w 114300"/>
                <a:gd name="connsiteY15" fmla="*/ 66104 h 107886"/>
                <a:gd name="connsiteX16" fmla="*/ 22415 w 114300"/>
                <a:gd name="connsiteY16" fmla="*/ 21209 h 107886"/>
                <a:gd name="connsiteX17" fmla="*/ 22415 w 114300"/>
                <a:gd name="connsiteY17" fmla="*/ 21209 h 107886"/>
                <a:gd name="connsiteX18" fmla="*/ 28702 w 114300"/>
                <a:gd name="connsiteY18" fmla="*/ 17399 h 1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300" h="107886">
                  <a:moveTo>
                    <a:pt x="28702" y="17399"/>
                  </a:moveTo>
                  <a:lnTo>
                    <a:pt x="39497" y="12002"/>
                  </a:lnTo>
                  <a:cubicBezTo>
                    <a:pt x="46990" y="8255"/>
                    <a:pt x="55054" y="5905"/>
                    <a:pt x="63309" y="5080"/>
                  </a:cubicBezTo>
                  <a:lnTo>
                    <a:pt x="114236" y="0"/>
                  </a:lnTo>
                  <a:lnTo>
                    <a:pt x="106934" y="9716"/>
                  </a:lnTo>
                  <a:cubicBezTo>
                    <a:pt x="99441" y="19748"/>
                    <a:pt x="96329" y="32385"/>
                    <a:pt x="98425" y="44704"/>
                  </a:cubicBezTo>
                  <a:lnTo>
                    <a:pt x="98425" y="44704"/>
                  </a:lnTo>
                  <a:cubicBezTo>
                    <a:pt x="100521" y="57086"/>
                    <a:pt x="105156" y="68898"/>
                    <a:pt x="112141" y="79311"/>
                  </a:cubicBezTo>
                  <a:lnTo>
                    <a:pt x="114300" y="82486"/>
                  </a:lnTo>
                  <a:lnTo>
                    <a:pt x="50800" y="105601"/>
                  </a:lnTo>
                  <a:cubicBezTo>
                    <a:pt x="46609" y="107124"/>
                    <a:pt x="42164" y="107886"/>
                    <a:pt x="37719" y="107886"/>
                  </a:cubicBezTo>
                  <a:lnTo>
                    <a:pt x="37719" y="107886"/>
                  </a:lnTo>
                  <a:cubicBezTo>
                    <a:pt x="29845" y="107886"/>
                    <a:pt x="22289" y="104775"/>
                    <a:pt x="16701" y="99187"/>
                  </a:cubicBezTo>
                  <a:lnTo>
                    <a:pt x="11621" y="94107"/>
                  </a:lnTo>
                  <a:cubicBezTo>
                    <a:pt x="4191" y="86678"/>
                    <a:pt x="0" y="76645"/>
                    <a:pt x="0" y="66104"/>
                  </a:cubicBezTo>
                  <a:lnTo>
                    <a:pt x="0" y="66104"/>
                  </a:lnTo>
                  <a:cubicBezTo>
                    <a:pt x="0" y="48451"/>
                    <a:pt x="8318" y="31814"/>
                    <a:pt x="22415" y="21209"/>
                  </a:cubicBezTo>
                  <a:lnTo>
                    <a:pt x="22415" y="21209"/>
                  </a:lnTo>
                  <a:cubicBezTo>
                    <a:pt x="24447" y="19812"/>
                    <a:pt x="26543" y="18542"/>
                    <a:pt x="28702" y="17399"/>
                  </a:cubicBez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B346F95-8ABE-42AE-30A6-4BEDC890AE63}"/>
                </a:ext>
              </a:extLst>
            </p:cNvPr>
            <p:cNvSpPr/>
            <p:nvPr/>
          </p:nvSpPr>
          <p:spPr>
            <a:xfrm>
              <a:off x="5499925" y="5860160"/>
              <a:ext cx="311150" cy="260350"/>
            </a:xfrm>
            <a:custGeom>
              <a:avLst/>
              <a:gdLst>
                <a:gd name="connsiteX0" fmla="*/ 229298 w 311150"/>
                <a:gd name="connsiteY0" fmla="*/ 56833 h 260350"/>
                <a:gd name="connsiteX1" fmla="*/ 214821 w 311150"/>
                <a:gd name="connsiteY1" fmla="*/ 64072 h 260350"/>
                <a:gd name="connsiteX2" fmla="*/ 192341 w 311150"/>
                <a:gd name="connsiteY2" fmla="*/ 76708 h 260350"/>
                <a:gd name="connsiteX3" fmla="*/ 164528 w 311150"/>
                <a:gd name="connsiteY3" fmla="*/ 94043 h 260350"/>
                <a:gd name="connsiteX4" fmla="*/ 55309 w 311150"/>
                <a:gd name="connsiteY4" fmla="*/ 191262 h 260350"/>
                <a:gd name="connsiteX5" fmla="*/ 0 w 311150"/>
                <a:gd name="connsiteY5" fmla="*/ 260350 h 260350"/>
                <a:gd name="connsiteX6" fmla="*/ 2159 w 311150"/>
                <a:gd name="connsiteY6" fmla="*/ 254635 h 260350"/>
                <a:gd name="connsiteX7" fmla="*/ 170497 w 311150"/>
                <a:gd name="connsiteY7" fmla="*/ 61151 h 260350"/>
                <a:gd name="connsiteX8" fmla="*/ 177800 w 311150"/>
                <a:gd name="connsiteY8" fmla="*/ 57150 h 260350"/>
                <a:gd name="connsiteX9" fmla="*/ 218059 w 311150"/>
                <a:gd name="connsiteY9" fmla="*/ 33465 h 260350"/>
                <a:gd name="connsiteX10" fmla="*/ 311150 w 311150"/>
                <a:gd name="connsiteY10" fmla="*/ 0 h 260350"/>
                <a:gd name="connsiteX11" fmla="*/ 273050 w 311150"/>
                <a:gd name="connsiteY11" fmla="*/ 25400 h 260350"/>
                <a:gd name="connsiteX12" fmla="*/ 272605 w 311150"/>
                <a:gd name="connsiteY12" fmla="*/ 25845 h 260350"/>
                <a:gd name="connsiteX13" fmla="*/ 229298 w 311150"/>
                <a:gd name="connsiteY13" fmla="*/ 56833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1150" h="260350">
                  <a:moveTo>
                    <a:pt x="229298" y="56833"/>
                  </a:moveTo>
                  <a:lnTo>
                    <a:pt x="214821" y="64072"/>
                  </a:lnTo>
                  <a:cubicBezTo>
                    <a:pt x="207137" y="67945"/>
                    <a:pt x="199644" y="72136"/>
                    <a:pt x="192341" y="76708"/>
                  </a:cubicBezTo>
                  <a:lnTo>
                    <a:pt x="164528" y="94043"/>
                  </a:lnTo>
                  <a:cubicBezTo>
                    <a:pt x="122936" y="120079"/>
                    <a:pt x="85979" y="152908"/>
                    <a:pt x="55309" y="191262"/>
                  </a:cubicBezTo>
                  <a:lnTo>
                    <a:pt x="0" y="260350"/>
                  </a:lnTo>
                  <a:lnTo>
                    <a:pt x="2159" y="254635"/>
                  </a:lnTo>
                  <a:cubicBezTo>
                    <a:pt x="33528" y="172212"/>
                    <a:pt x="93218" y="103632"/>
                    <a:pt x="170497" y="61151"/>
                  </a:cubicBezTo>
                  <a:lnTo>
                    <a:pt x="177800" y="57150"/>
                  </a:lnTo>
                  <a:lnTo>
                    <a:pt x="218059" y="33465"/>
                  </a:lnTo>
                  <a:lnTo>
                    <a:pt x="311150" y="0"/>
                  </a:lnTo>
                  <a:lnTo>
                    <a:pt x="273050" y="25400"/>
                  </a:lnTo>
                  <a:lnTo>
                    <a:pt x="272605" y="25845"/>
                  </a:lnTo>
                  <a:cubicBezTo>
                    <a:pt x="259905" y="38417"/>
                    <a:pt x="245237" y="48832"/>
                    <a:pt x="229298" y="56833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25B4AC2-9F59-D1F6-6EA1-750FBB80C04A}"/>
                </a:ext>
              </a:extLst>
            </p:cNvPr>
            <p:cNvSpPr/>
            <p:nvPr/>
          </p:nvSpPr>
          <p:spPr>
            <a:xfrm>
              <a:off x="5610871" y="5676010"/>
              <a:ext cx="187503" cy="139636"/>
            </a:xfrm>
            <a:custGeom>
              <a:avLst/>
              <a:gdLst>
                <a:gd name="connsiteX0" fmla="*/ 187504 w 187503"/>
                <a:gd name="connsiteY0" fmla="*/ 0 h 139636"/>
                <a:gd name="connsiteX1" fmla="*/ 46787 w 187503"/>
                <a:gd name="connsiteY1" fmla="*/ 61913 h 139636"/>
                <a:gd name="connsiteX2" fmla="*/ 18212 w 187503"/>
                <a:gd name="connsiteY2" fmla="*/ 86423 h 139636"/>
                <a:gd name="connsiteX3" fmla="*/ 3036 w 187503"/>
                <a:gd name="connsiteY3" fmla="*/ 110236 h 139636"/>
                <a:gd name="connsiteX4" fmla="*/ 19165 w 187503"/>
                <a:gd name="connsiteY4" fmla="*/ 139636 h 139636"/>
                <a:gd name="connsiteX5" fmla="*/ 19165 w 187503"/>
                <a:gd name="connsiteY5" fmla="*/ 139636 h 139636"/>
                <a:gd name="connsiteX6" fmla="*/ 46851 w 187503"/>
                <a:gd name="connsiteY6" fmla="*/ 128842 h 139636"/>
                <a:gd name="connsiteX7" fmla="*/ 111304 w 187503"/>
                <a:gd name="connsiteY7" fmla="*/ 69786 h 139636"/>
                <a:gd name="connsiteX8" fmla="*/ 187504 w 187503"/>
                <a:gd name="connsiteY8" fmla="*/ 0 h 13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503" h="139636">
                  <a:moveTo>
                    <a:pt x="187504" y="0"/>
                  </a:moveTo>
                  <a:lnTo>
                    <a:pt x="46787" y="61913"/>
                  </a:lnTo>
                  <a:cubicBezTo>
                    <a:pt x="35040" y="67056"/>
                    <a:pt x="25071" y="75629"/>
                    <a:pt x="18212" y="86423"/>
                  </a:cubicBezTo>
                  <a:lnTo>
                    <a:pt x="3036" y="110236"/>
                  </a:lnTo>
                  <a:cubicBezTo>
                    <a:pt x="-5092" y="122999"/>
                    <a:pt x="4052" y="139636"/>
                    <a:pt x="19165" y="139636"/>
                  </a:cubicBezTo>
                  <a:lnTo>
                    <a:pt x="19165" y="139636"/>
                  </a:lnTo>
                  <a:cubicBezTo>
                    <a:pt x="29389" y="139636"/>
                    <a:pt x="39295" y="135763"/>
                    <a:pt x="46851" y="128842"/>
                  </a:cubicBezTo>
                  <a:lnTo>
                    <a:pt x="111304" y="69786"/>
                  </a:lnTo>
                  <a:lnTo>
                    <a:pt x="187504" y="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A81A89D0-4607-EBC5-AE63-1E4E5A4B2A37}"/>
                </a:ext>
              </a:extLst>
            </p:cNvPr>
            <p:cNvSpPr/>
            <p:nvPr/>
          </p:nvSpPr>
          <p:spPr>
            <a:xfrm>
              <a:off x="5558700" y="5606224"/>
              <a:ext cx="328638" cy="212401"/>
            </a:xfrm>
            <a:custGeom>
              <a:avLst/>
              <a:gdLst>
                <a:gd name="connsiteX0" fmla="*/ 116612 w 328638"/>
                <a:gd name="connsiteY0" fmla="*/ 27559 h 212401"/>
                <a:gd name="connsiteX1" fmla="*/ 141885 w 328638"/>
                <a:gd name="connsiteY1" fmla="*/ 21272 h 212401"/>
                <a:gd name="connsiteX2" fmla="*/ 159983 w 328638"/>
                <a:gd name="connsiteY2" fmla="*/ 19748 h 212401"/>
                <a:gd name="connsiteX3" fmla="*/ 167603 w 328638"/>
                <a:gd name="connsiteY3" fmla="*/ 20320 h 212401"/>
                <a:gd name="connsiteX4" fmla="*/ 296571 w 328638"/>
                <a:gd name="connsiteY4" fmla="*/ 6414 h 212401"/>
                <a:gd name="connsiteX5" fmla="*/ 296571 w 328638"/>
                <a:gd name="connsiteY5" fmla="*/ 6414 h 212401"/>
                <a:gd name="connsiteX6" fmla="*/ 297206 w 328638"/>
                <a:gd name="connsiteY6" fmla="*/ 6286 h 212401"/>
                <a:gd name="connsiteX7" fmla="*/ 328639 w 328638"/>
                <a:gd name="connsiteY7" fmla="*/ 0 h 212401"/>
                <a:gd name="connsiteX8" fmla="*/ 285649 w 328638"/>
                <a:gd name="connsiteY8" fmla="*/ 30734 h 212401"/>
                <a:gd name="connsiteX9" fmla="*/ 282410 w 328638"/>
                <a:gd name="connsiteY9" fmla="*/ 32004 h 212401"/>
                <a:gd name="connsiteX10" fmla="*/ 227420 w 328638"/>
                <a:gd name="connsiteY10" fmla="*/ 38100 h 212401"/>
                <a:gd name="connsiteX11" fmla="*/ 226658 w 328638"/>
                <a:gd name="connsiteY11" fmla="*/ 38164 h 212401"/>
                <a:gd name="connsiteX12" fmla="*/ 178016 w 328638"/>
                <a:gd name="connsiteY12" fmla="*/ 38164 h 212401"/>
                <a:gd name="connsiteX13" fmla="*/ 171222 w 328638"/>
                <a:gd name="connsiteY13" fmla="*/ 46165 h 212401"/>
                <a:gd name="connsiteX14" fmla="*/ 172937 w 328638"/>
                <a:gd name="connsiteY14" fmla="*/ 56515 h 212401"/>
                <a:gd name="connsiteX15" fmla="*/ 157633 w 328638"/>
                <a:gd name="connsiteY15" fmla="*/ 83693 h 212401"/>
                <a:gd name="connsiteX16" fmla="*/ 157633 w 328638"/>
                <a:gd name="connsiteY16" fmla="*/ 83693 h 212401"/>
                <a:gd name="connsiteX17" fmla="*/ 131471 w 328638"/>
                <a:gd name="connsiteY17" fmla="*/ 83376 h 212401"/>
                <a:gd name="connsiteX18" fmla="*/ 131471 w 328638"/>
                <a:gd name="connsiteY18" fmla="*/ 83376 h 212401"/>
                <a:gd name="connsiteX19" fmla="*/ 73813 w 328638"/>
                <a:gd name="connsiteY19" fmla="*/ 91821 h 212401"/>
                <a:gd name="connsiteX20" fmla="*/ 73813 w 328638"/>
                <a:gd name="connsiteY20" fmla="*/ 91821 h 212401"/>
                <a:gd name="connsiteX21" fmla="*/ 57113 w 328638"/>
                <a:gd name="connsiteY21" fmla="*/ 116332 h 212401"/>
                <a:gd name="connsiteX22" fmla="*/ 44794 w 328638"/>
                <a:gd name="connsiteY22" fmla="*/ 153353 h 212401"/>
                <a:gd name="connsiteX23" fmla="*/ 40666 w 328638"/>
                <a:gd name="connsiteY23" fmla="*/ 164147 h 212401"/>
                <a:gd name="connsiteX24" fmla="*/ 30125 w 328638"/>
                <a:gd name="connsiteY24" fmla="*/ 188785 h 212401"/>
                <a:gd name="connsiteX25" fmla="*/ 10440 w 328638"/>
                <a:gd name="connsiteY25" fmla="*/ 211391 h 212401"/>
                <a:gd name="connsiteX26" fmla="*/ 10440 w 328638"/>
                <a:gd name="connsiteY26" fmla="*/ 211391 h 212401"/>
                <a:gd name="connsiteX27" fmla="*/ 597 w 328638"/>
                <a:gd name="connsiteY27" fmla="*/ 202755 h 212401"/>
                <a:gd name="connsiteX28" fmla="*/ 30315 w 328638"/>
                <a:gd name="connsiteY28" fmla="*/ 133414 h 212401"/>
                <a:gd name="connsiteX29" fmla="*/ 34634 w 328638"/>
                <a:gd name="connsiteY29" fmla="*/ 121920 h 212401"/>
                <a:gd name="connsiteX30" fmla="*/ 79084 w 328638"/>
                <a:gd name="connsiteY30" fmla="*/ 52896 h 212401"/>
                <a:gd name="connsiteX31" fmla="*/ 81115 w 328638"/>
                <a:gd name="connsiteY31" fmla="*/ 50864 h 212401"/>
                <a:gd name="connsiteX32" fmla="*/ 88037 w 328638"/>
                <a:gd name="connsiteY32" fmla="*/ 43942 h 212401"/>
                <a:gd name="connsiteX33" fmla="*/ 116612 w 328638"/>
                <a:gd name="connsiteY33" fmla="*/ 27559 h 21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638" h="212401">
                  <a:moveTo>
                    <a:pt x="116612" y="27559"/>
                  </a:moveTo>
                  <a:lnTo>
                    <a:pt x="141885" y="21272"/>
                  </a:lnTo>
                  <a:cubicBezTo>
                    <a:pt x="147790" y="19812"/>
                    <a:pt x="153887" y="19304"/>
                    <a:pt x="159983" y="19748"/>
                  </a:cubicBezTo>
                  <a:lnTo>
                    <a:pt x="167603" y="20320"/>
                  </a:lnTo>
                  <a:cubicBezTo>
                    <a:pt x="211100" y="23685"/>
                    <a:pt x="254788" y="18923"/>
                    <a:pt x="296571" y="6414"/>
                  </a:cubicBezTo>
                  <a:lnTo>
                    <a:pt x="296571" y="6414"/>
                  </a:lnTo>
                  <a:cubicBezTo>
                    <a:pt x="296762" y="6350"/>
                    <a:pt x="297015" y="6286"/>
                    <a:pt x="297206" y="6286"/>
                  </a:cubicBezTo>
                  <a:lnTo>
                    <a:pt x="328639" y="0"/>
                  </a:lnTo>
                  <a:lnTo>
                    <a:pt x="285649" y="30734"/>
                  </a:lnTo>
                  <a:cubicBezTo>
                    <a:pt x="284696" y="31433"/>
                    <a:pt x="283553" y="31814"/>
                    <a:pt x="282410" y="32004"/>
                  </a:cubicBezTo>
                  <a:lnTo>
                    <a:pt x="227420" y="38100"/>
                  </a:lnTo>
                  <a:cubicBezTo>
                    <a:pt x="227165" y="38100"/>
                    <a:pt x="226912" y="38164"/>
                    <a:pt x="226658" y="38164"/>
                  </a:cubicBezTo>
                  <a:lnTo>
                    <a:pt x="178016" y="38164"/>
                  </a:lnTo>
                  <a:cubicBezTo>
                    <a:pt x="173762" y="38164"/>
                    <a:pt x="170524" y="41973"/>
                    <a:pt x="171222" y="46165"/>
                  </a:cubicBezTo>
                  <a:lnTo>
                    <a:pt x="172937" y="56515"/>
                  </a:lnTo>
                  <a:cubicBezTo>
                    <a:pt x="174841" y="68072"/>
                    <a:pt x="168491" y="79375"/>
                    <a:pt x="157633" y="83693"/>
                  </a:cubicBezTo>
                  <a:lnTo>
                    <a:pt x="157633" y="83693"/>
                  </a:lnTo>
                  <a:cubicBezTo>
                    <a:pt x="149188" y="87059"/>
                    <a:pt x="139790" y="86932"/>
                    <a:pt x="131471" y="83376"/>
                  </a:cubicBezTo>
                  <a:lnTo>
                    <a:pt x="131471" y="83376"/>
                  </a:lnTo>
                  <a:cubicBezTo>
                    <a:pt x="112167" y="75121"/>
                    <a:pt x="89878" y="78359"/>
                    <a:pt x="73813" y="91821"/>
                  </a:cubicBezTo>
                  <a:lnTo>
                    <a:pt x="73813" y="91821"/>
                  </a:lnTo>
                  <a:cubicBezTo>
                    <a:pt x="66066" y="98298"/>
                    <a:pt x="60288" y="106743"/>
                    <a:pt x="57113" y="116332"/>
                  </a:cubicBezTo>
                  <a:lnTo>
                    <a:pt x="44794" y="153353"/>
                  </a:lnTo>
                  <a:cubicBezTo>
                    <a:pt x="43587" y="157035"/>
                    <a:pt x="42190" y="160591"/>
                    <a:pt x="40666" y="164147"/>
                  </a:cubicBezTo>
                  <a:lnTo>
                    <a:pt x="30125" y="188785"/>
                  </a:lnTo>
                  <a:cubicBezTo>
                    <a:pt x="26061" y="198184"/>
                    <a:pt x="19203" y="206121"/>
                    <a:pt x="10440" y="211391"/>
                  </a:cubicBezTo>
                  <a:lnTo>
                    <a:pt x="10440" y="211391"/>
                  </a:lnTo>
                  <a:cubicBezTo>
                    <a:pt x="4725" y="214821"/>
                    <a:pt x="-2069" y="208915"/>
                    <a:pt x="597" y="202755"/>
                  </a:cubicBezTo>
                  <a:lnTo>
                    <a:pt x="30315" y="133414"/>
                  </a:lnTo>
                  <a:lnTo>
                    <a:pt x="34634" y="121920"/>
                  </a:lnTo>
                  <a:cubicBezTo>
                    <a:pt x="44349" y="96012"/>
                    <a:pt x="59526" y="72454"/>
                    <a:pt x="79084" y="52896"/>
                  </a:cubicBezTo>
                  <a:lnTo>
                    <a:pt x="81115" y="50864"/>
                  </a:lnTo>
                  <a:lnTo>
                    <a:pt x="88037" y="43942"/>
                  </a:lnTo>
                  <a:cubicBezTo>
                    <a:pt x="95847" y="35878"/>
                    <a:pt x="105753" y="30290"/>
                    <a:pt x="116612" y="2755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759F57E-43C5-B57F-FC47-133129DD2E4E}"/>
                </a:ext>
              </a:extLst>
            </p:cNvPr>
            <p:cNvSpPr/>
            <p:nvPr/>
          </p:nvSpPr>
          <p:spPr>
            <a:xfrm>
              <a:off x="6046025" y="5618860"/>
              <a:ext cx="349250" cy="222313"/>
            </a:xfrm>
            <a:custGeom>
              <a:avLst/>
              <a:gdLst>
                <a:gd name="connsiteX0" fmla="*/ 0 w 349250"/>
                <a:gd name="connsiteY0" fmla="*/ 0 h 222313"/>
                <a:gd name="connsiteX1" fmla="*/ 103060 w 349250"/>
                <a:gd name="connsiteY1" fmla="*/ 36830 h 222313"/>
                <a:gd name="connsiteX2" fmla="*/ 244983 w 349250"/>
                <a:gd name="connsiteY2" fmla="*/ 105855 h 222313"/>
                <a:gd name="connsiteX3" fmla="*/ 349250 w 349250"/>
                <a:gd name="connsiteY3" fmla="*/ 171514 h 222313"/>
                <a:gd name="connsiteX4" fmla="*/ 315023 w 349250"/>
                <a:gd name="connsiteY4" fmla="*/ 175768 h 222313"/>
                <a:gd name="connsiteX5" fmla="*/ 293878 w 349250"/>
                <a:gd name="connsiteY5" fmla="*/ 193929 h 222313"/>
                <a:gd name="connsiteX6" fmla="*/ 285750 w 349250"/>
                <a:gd name="connsiteY6" fmla="*/ 222314 h 222313"/>
                <a:gd name="connsiteX7" fmla="*/ 275717 w 349250"/>
                <a:gd name="connsiteY7" fmla="*/ 217297 h 222313"/>
                <a:gd name="connsiteX8" fmla="*/ 185357 w 349250"/>
                <a:gd name="connsiteY8" fmla="*/ 143573 h 222313"/>
                <a:gd name="connsiteX9" fmla="*/ 185357 w 349250"/>
                <a:gd name="connsiteY9" fmla="*/ 143573 h 222313"/>
                <a:gd name="connsiteX10" fmla="*/ 108077 w 349250"/>
                <a:gd name="connsiteY10" fmla="*/ 72073 h 222313"/>
                <a:gd name="connsiteX11" fmla="*/ 0 w 349250"/>
                <a:gd name="connsiteY11" fmla="*/ 0 h 22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9250" h="222313">
                  <a:moveTo>
                    <a:pt x="0" y="0"/>
                  </a:moveTo>
                  <a:lnTo>
                    <a:pt x="103060" y="36830"/>
                  </a:lnTo>
                  <a:cubicBezTo>
                    <a:pt x="152717" y="54547"/>
                    <a:pt x="200342" y="77724"/>
                    <a:pt x="244983" y="105855"/>
                  </a:cubicBezTo>
                  <a:lnTo>
                    <a:pt x="349250" y="171514"/>
                  </a:lnTo>
                  <a:lnTo>
                    <a:pt x="315023" y="175768"/>
                  </a:lnTo>
                  <a:cubicBezTo>
                    <a:pt x="304990" y="177038"/>
                    <a:pt x="296609" y="184150"/>
                    <a:pt x="293878" y="193929"/>
                  </a:cubicBezTo>
                  <a:lnTo>
                    <a:pt x="285750" y="222314"/>
                  </a:lnTo>
                  <a:lnTo>
                    <a:pt x="275717" y="217297"/>
                  </a:lnTo>
                  <a:cubicBezTo>
                    <a:pt x="240538" y="199708"/>
                    <a:pt x="209677" y="174561"/>
                    <a:pt x="185357" y="143573"/>
                  </a:cubicBezTo>
                  <a:lnTo>
                    <a:pt x="185357" y="143573"/>
                  </a:lnTo>
                  <a:cubicBezTo>
                    <a:pt x="163513" y="115824"/>
                    <a:pt x="137478" y="91694"/>
                    <a:pt x="108077" y="720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4D6532D-30EA-A666-B97C-752FE6435BE4}"/>
                </a:ext>
              </a:extLst>
            </p:cNvPr>
            <p:cNvSpPr/>
            <p:nvPr/>
          </p:nvSpPr>
          <p:spPr>
            <a:xfrm>
              <a:off x="5887275" y="5587110"/>
              <a:ext cx="146113" cy="63500"/>
            </a:xfrm>
            <a:custGeom>
              <a:avLst/>
              <a:gdLst>
                <a:gd name="connsiteX0" fmla="*/ 0 w 146113"/>
                <a:gd name="connsiteY0" fmla="*/ 19050 h 63500"/>
                <a:gd name="connsiteX1" fmla="*/ 28448 w 146113"/>
                <a:gd name="connsiteY1" fmla="*/ 4826 h 63500"/>
                <a:gd name="connsiteX2" fmla="*/ 48959 w 146113"/>
                <a:gd name="connsiteY2" fmla="*/ 0 h 63500"/>
                <a:gd name="connsiteX3" fmla="*/ 72072 w 146113"/>
                <a:gd name="connsiteY3" fmla="*/ 0 h 63500"/>
                <a:gd name="connsiteX4" fmla="*/ 124142 w 146113"/>
                <a:gd name="connsiteY4" fmla="*/ 19241 h 63500"/>
                <a:gd name="connsiteX5" fmla="*/ 146114 w 146113"/>
                <a:gd name="connsiteY5" fmla="*/ 38100 h 63500"/>
                <a:gd name="connsiteX6" fmla="*/ 140526 w 146113"/>
                <a:gd name="connsiteY6" fmla="*/ 39497 h 63500"/>
                <a:gd name="connsiteX7" fmla="*/ 109410 w 146113"/>
                <a:gd name="connsiteY7" fmla="*/ 61405 h 63500"/>
                <a:gd name="connsiteX8" fmla="*/ 108014 w 146113"/>
                <a:gd name="connsiteY8" fmla="*/ 63500 h 63500"/>
                <a:gd name="connsiteX9" fmla="*/ 89853 w 146113"/>
                <a:gd name="connsiteY9" fmla="*/ 45339 h 63500"/>
                <a:gd name="connsiteX10" fmla="*/ 42228 w 146113"/>
                <a:gd name="connsiteY10" fmla="*/ 19876 h 63500"/>
                <a:gd name="connsiteX11" fmla="*/ 42228 w 146113"/>
                <a:gd name="connsiteY11" fmla="*/ 19876 h 63500"/>
                <a:gd name="connsiteX12" fmla="*/ 33972 w 146113"/>
                <a:gd name="connsiteY12" fmla="*/ 19050 h 63500"/>
                <a:gd name="connsiteX13" fmla="*/ 0 w 146113"/>
                <a:gd name="connsiteY13" fmla="*/ 1905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6113" h="63500">
                  <a:moveTo>
                    <a:pt x="0" y="19050"/>
                  </a:moveTo>
                  <a:lnTo>
                    <a:pt x="28448" y="4826"/>
                  </a:lnTo>
                  <a:cubicBezTo>
                    <a:pt x="34798" y="1651"/>
                    <a:pt x="41846" y="0"/>
                    <a:pt x="48959" y="0"/>
                  </a:cubicBezTo>
                  <a:lnTo>
                    <a:pt x="72072" y="0"/>
                  </a:lnTo>
                  <a:cubicBezTo>
                    <a:pt x="91186" y="0"/>
                    <a:pt x="109601" y="6858"/>
                    <a:pt x="124142" y="19241"/>
                  </a:cubicBezTo>
                  <a:lnTo>
                    <a:pt x="146114" y="38100"/>
                  </a:lnTo>
                  <a:lnTo>
                    <a:pt x="140526" y="39497"/>
                  </a:lnTo>
                  <a:cubicBezTo>
                    <a:pt x="127762" y="42672"/>
                    <a:pt x="116713" y="50483"/>
                    <a:pt x="109410" y="61405"/>
                  </a:cubicBezTo>
                  <a:lnTo>
                    <a:pt x="108014" y="63500"/>
                  </a:lnTo>
                  <a:lnTo>
                    <a:pt x="89853" y="45339"/>
                  </a:lnTo>
                  <a:cubicBezTo>
                    <a:pt x="76835" y="32322"/>
                    <a:pt x="60261" y="23432"/>
                    <a:pt x="42228" y="19876"/>
                  </a:cubicBezTo>
                  <a:lnTo>
                    <a:pt x="42228" y="19876"/>
                  </a:lnTo>
                  <a:cubicBezTo>
                    <a:pt x="39497" y="19304"/>
                    <a:pt x="36766" y="19050"/>
                    <a:pt x="33972" y="19050"/>
                  </a:cubicBezTo>
                  <a:lnTo>
                    <a:pt x="0" y="1905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6780991-FC42-DBA9-1CE0-2D7747315934}"/>
                </a:ext>
              </a:extLst>
            </p:cNvPr>
            <p:cNvSpPr/>
            <p:nvPr/>
          </p:nvSpPr>
          <p:spPr>
            <a:xfrm>
              <a:off x="6344602" y="5803074"/>
              <a:ext cx="159515" cy="113488"/>
            </a:xfrm>
            <a:custGeom>
              <a:avLst/>
              <a:gdLst>
                <a:gd name="connsiteX0" fmla="*/ 12954 w 159515"/>
                <a:gd name="connsiteY0" fmla="*/ 9335 h 113488"/>
                <a:gd name="connsiteX1" fmla="*/ 21971 w 159515"/>
                <a:gd name="connsiteY1" fmla="*/ 4826 h 113488"/>
                <a:gd name="connsiteX2" fmla="*/ 42545 w 159515"/>
                <a:gd name="connsiteY2" fmla="*/ 0 h 113488"/>
                <a:gd name="connsiteX3" fmla="*/ 57150 w 159515"/>
                <a:gd name="connsiteY3" fmla="*/ 0 h 113488"/>
                <a:gd name="connsiteX4" fmla="*/ 69532 w 159515"/>
                <a:gd name="connsiteY4" fmla="*/ 1524 h 113488"/>
                <a:gd name="connsiteX5" fmla="*/ 81661 w 159515"/>
                <a:gd name="connsiteY5" fmla="*/ 4572 h 113488"/>
                <a:gd name="connsiteX6" fmla="*/ 95123 w 159515"/>
                <a:gd name="connsiteY6" fmla="*/ 10287 h 113488"/>
                <a:gd name="connsiteX7" fmla="*/ 139636 w 159515"/>
                <a:gd name="connsiteY7" fmla="*/ 38100 h 113488"/>
                <a:gd name="connsiteX8" fmla="*/ 153289 w 159515"/>
                <a:gd name="connsiteY8" fmla="*/ 48323 h 113488"/>
                <a:gd name="connsiteX9" fmla="*/ 156908 w 159515"/>
                <a:gd name="connsiteY9" fmla="*/ 69405 h 113488"/>
                <a:gd name="connsiteX10" fmla="*/ 156908 w 159515"/>
                <a:gd name="connsiteY10" fmla="*/ 69405 h 113488"/>
                <a:gd name="connsiteX11" fmla="*/ 146050 w 159515"/>
                <a:gd name="connsiteY11" fmla="*/ 81471 h 113488"/>
                <a:gd name="connsiteX12" fmla="*/ 117919 w 159515"/>
                <a:gd name="connsiteY12" fmla="*/ 104902 h 113488"/>
                <a:gd name="connsiteX13" fmla="*/ 109601 w 159515"/>
                <a:gd name="connsiteY13" fmla="*/ 109157 h 113488"/>
                <a:gd name="connsiteX14" fmla="*/ 93599 w 159515"/>
                <a:gd name="connsiteY14" fmla="*/ 113157 h 113488"/>
                <a:gd name="connsiteX15" fmla="*/ 84772 w 159515"/>
                <a:gd name="connsiteY15" fmla="*/ 111633 h 113488"/>
                <a:gd name="connsiteX16" fmla="*/ 51371 w 159515"/>
                <a:gd name="connsiteY16" fmla="*/ 89345 h 113488"/>
                <a:gd name="connsiteX17" fmla="*/ 50165 w 159515"/>
                <a:gd name="connsiteY17" fmla="*/ 88519 h 113488"/>
                <a:gd name="connsiteX18" fmla="*/ 14922 w 159515"/>
                <a:gd name="connsiteY18" fmla="*/ 62103 h 113488"/>
                <a:gd name="connsiteX19" fmla="*/ 0 w 159515"/>
                <a:gd name="connsiteY19" fmla="*/ 32195 h 113488"/>
                <a:gd name="connsiteX20" fmla="*/ 0 w 159515"/>
                <a:gd name="connsiteY20" fmla="*/ 32195 h 113488"/>
                <a:gd name="connsiteX21" fmla="*/ 2984 w 159515"/>
                <a:gd name="connsiteY21" fmla="*/ 19495 h 113488"/>
                <a:gd name="connsiteX22" fmla="*/ 2984 w 159515"/>
                <a:gd name="connsiteY22" fmla="*/ 19495 h 113488"/>
                <a:gd name="connsiteX23" fmla="*/ 12954 w 159515"/>
                <a:gd name="connsiteY23" fmla="*/ 9335 h 11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9515" h="113488">
                  <a:moveTo>
                    <a:pt x="12954" y="9335"/>
                  </a:moveTo>
                  <a:lnTo>
                    <a:pt x="21971" y="4826"/>
                  </a:lnTo>
                  <a:cubicBezTo>
                    <a:pt x="28321" y="1651"/>
                    <a:pt x="35369" y="0"/>
                    <a:pt x="42545" y="0"/>
                  </a:cubicBezTo>
                  <a:lnTo>
                    <a:pt x="57150" y="0"/>
                  </a:lnTo>
                  <a:cubicBezTo>
                    <a:pt x="61341" y="0"/>
                    <a:pt x="65468" y="508"/>
                    <a:pt x="69532" y="1524"/>
                  </a:cubicBezTo>
                  <a:lnTo>
                    <a:pt x="81661" y="4572"/>
                  </a:lnTo>
                  <a:cubicBezTo>
                    <a:pt x="86423" y="5779"/>
                    <a:pt x="90932" y="7684"/>
                    <a:pt x="95123" y="10287"/>
                  </a:cubicBezTo>
                  <a:lnTo>
                    <a:pt x="139636" y="38100"/>
                  </a:lnTo>
                  <a:lnTo>
                    <a:pt x="153289" y="48323"/>
                  </a:lnTo>
                  <a:cubicBezTo>
                    <a:pt x="159893" y="53277"/>
                    <a:pt x="161480" y="62484"/>
                    <a:pt x="156908" y="69405"/>
                  </a:cubicBezTo>
                  <a:lnTo>
                    <a:pt x="156908" y="69405"/>
                  </a:lnTo>
                  <a:cubicBezTo>
                    <a:pt x="153924" y="73914"/>
                    <a:pt x="150241" y="77978"/>
                    <a:pt x="146050" y="81471"/>
                  </a:cubicBezTo>
                  <a:lnTo>
                    <a:pt x="117919" y="104902"/>
                  </a:lnTo>
                  <a:cubicBezTo>
                    <a:pt x="115507" y="106934"/>
                    <a:pt x="112649" y="108395"/>
                    <a:pt x="109601" y="109157"/>
                  </a:cubicBezTo>
                  <a:lnTo>
                    <a:pt x="93599" y="113157"/>
                  </a:lnTo>
                  <a:cubicBezTo>
                    <a:pt x="90551" y="113919"/>
                    <a:pt x="87376" y="113347"/>
                    <a:pt x="84772" y="111633"/>
                  </a:cubicBezTo>
                  <a:lnTo>
                    <a:pt x="51371" y="89345"/>
                  </a:lnTo>
                  <a:cubicBezTo>
                    <a:pt x="50990" y="89091"/>
                    <a:pt x="50546" y="88773"/>
                    <a:pt x="50165" y="88519"/>
                  </a:cubicBezTo>
                  <a:lnTo>
                    <a:pt x="14922" y="62103"/>
                  </a:lnTo>
                  <a:cubicBezTo>
                    <a:pt x="5524" y="55054"/>
                    <a:pt x="0" y="43942"/>
                    <a:pt x="0" y="32195"/>
                  </a:cubicBezTo>
                  <a:lnTo>
                    <a:pt x="0" y="32195"/>
                  </a:lnTo>
                  <a:cubicBezTo>
                    <a:pt x="0" y="27749"/>
                    <a:pt x="1016" y="23432"/>
                    <a:pt x="2984" y="19495"/>
                  </a:cubicBezTo>
                  <a:lnTo>
                    <a:pt x="2984" y="19495"/>
                  </a:lnTo>
                  <a:cubicBezTo>
                    <a:pt x="5080" y="14986"/>
                    <a:pt x="8572" y="11493"/>
                    <a:pt x="12954" y="9335"/>
                  </a:cubicBez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C4A372B-9A36-C35D-43A1-57913FE93A62}"/>
                </a:ext>
              </a:extLst>
            </p:cNvPr>
            <p:cNvSpPr/>
            <p:nvPr/>
          </p:nvSpPr>
          <p:spPr>
            <a:xfrm>
              <a:off x="6033389" y="5602074"/>
              <a:ext cx="543114" cy="270786"/>
            </a:xfrm>
            <a:custGeom>
              <a:avLst/>
              <a:gdLst>
                <a:gd name="connsiteX0" fmla="*/ 25336 w 543114"/>
                <a:gd name="connsiteY0" fmla="*/ 10436 h 270786"/>
                <a:gd name="connsiteX1" fmla="*/ 209486 w 543114"/>
                <a:gd name="connsiteY1" fmla="*/ 92986 h 270786"/>
                <a:gd name="connsiteX2" fmla="*/ 380936 w 543114"/>
                <a:gd name="connsiteY2" fmla="*/ 200936 h 270786"/>
                <a:gd name="connsiteX3" fmla="*/ 475170 w 543114"/>
                <a:gd name="connsiteY3" fmla="*/ 255483 h 270786"/>
                <a:gd name="connsiteX4" fmla="*/ 532130 w 543114"/>
                <a:gd name="connsiteY4" fmla="*/ 270786 h 270786"/>
                <a:gd name="connsiteX5" fmla="*/ 532130 w 543114"/>
                <a:gd name="connsiteY5" fmla="*/ 270786 h 270786"/>
                <a:gd name="connsiteX6" fmla="*/ 542100 w 543114"/>
                <a:gd name="connsiteY6" fmla="*/ 263611 h 270786"/>
                <a:gd name="connsiteX7" fmla="*/ 542100 w 543114"/>
                <a:gd name="connsiteY7" fmla="*/ 263611 h 270786"/>
                <a:gd name="connsiteX8" fmla="*/ 537019 w 543114"/>
                <a:gd name="connsiteY8" fmla="*/ 243164 h 270786"/>
                <a:gd name="connsiteX9" fmla="*/ 442785 w 543114"/>
                <a:gd name="connsiteY9" fmla="*/ 153629 h 270786"/>
                <a:gd name="connsiteX10" fmla="*/ 391922 w 543114"/>
                <a:gd name="connsiteY10" fmla="*/ 113053 h 270786"/>
                <a:gd name="connsiteX11" fmla="*/ 360108 w 543114"/>
                <a:gd name="connsiteY11" fmla="*/ 91843 h 270786"/>
                <a:gd name="connsiteX12" fmla="*/ 327406 w 543114"/>
                <a:gd name="connsiteY12" fmla="*/ 66571 h 270786"/>
                <a:gd name="connsiteX13" fmla="*/ 285750 w 543114"/>
                <a:gd name="connsiteY13" fmla="*/ 29550 h 270786"/>
                <a:gd name="connsiteX14" fmla="*/ 285750 w 543114"/>
                <a:gd name="connsiteY14" fmla="*/ 29550 h 270786"/>
                <a:gd name="connsiteX15" fmla="*/ 163258 w 543114"/>
                <a:gd name="connsiteY15" fmla="*/ 149 h 270786"/>
                <a:gd name="connsiteX16" fmla="*/ 50800 w 543114"/>
                <a:gd name="connsiteY16" fmla="*/ 4150 h 270786"/>
                <a:gd name="connsiteX17" fmla="*/ 0 w 543114"/>
                <a:gd name="connsiteY17" fmla="*/ 4150 h 270786"/>
                <a:gd name="connsiteX18" fmla="*/ 25336 w 543114"/>
                <a:gd name="connsiteY18" fmla="*/ 10436 h 27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3114" h="270786">
                  <a:moveTo>
                    <a:pt x="25336" y="10436"/>
                  </a:moveTo>
                  <a:lnTo>
                    <a:pt x="209486" y="92986"/>
                  </a:lnTo>
                  <a:lnTo>
                    <a:pt x="380936" y="200936"/>
                  </a:lnTo>
                  <a:lnTo>
                    <a:pt x="475170" y="255483"/>
                  </a:lnTo>
                  <a:cubicBezTo>
                    <a:pt x="492442" y="265516"/>
                    <a:pt x="512128" y="270786"/>
                    <a:pt x="532130" y="270786"/>
                  </a:cubicBezTo>
                  <a:lnTo>
                    <a:pt x="532130" y="270786"/>
                  </a:lnTo>
                  <a:cubicBezTo>
                    <a:pt x="536639" y="270786"/>
                    <a:pt x="540703" y="267866"/>
                    <a:pt x="542100" y="263611"/>
                  </a:cubicBezTo>
                  <a:lnTo>
                    <a:pt x="542100" y="263611"/>
                  </a:lnTo>
                  <a:cubicBezTo>
                    <a:pt x="544513" y="256372"/>
                    <a:pt x="542544" y="248371"/>
                    <a:pt x="537019" y="243164"/>
                  </a:cubicBezTo>
                  <a:lnTo>
                    <a:pt x="442785" y="153629"/>
                  </a:lnTo>
                  <a:cubicBezTo>
                    <a:pt x="427038" y="138643"/>
                    <a:pt x="410020" y="125054"/>
                    <a:pt x="391922" y="113053"/>
                  </a:cubicBezTo>
                  <a:lnTo>
                    <a:pt x="360108" y="91843"/>
                  </a:lnTo>
                  <a:cubicBezTo>
                    <a:pt x="348615" y="84223"/>
                    <a:pt x="337693" y="75778"/>
                    <a:pt x="327406" y="66571"/>
                  </a:cubicBezTo>
                  <a:lnTo>
                    <a:pt x="285750" y="29550"/>
                  </a:lnTo>
                  <a:lnTo>
                    <a:pt x="285750" y="29550"/>
                  </a:lnTo>
                  <a:cubicBezTo>
                    <a:pt x="248348" y="8785"/>
                    <a:pt x="205994" y="-1375"/>
                    <a:pt x="163258" y="149"/>
                  </a:cubicBezTo>
                  <a:lnTo>
                    <a:pt x="50800" y="4150"/>
                  </a:lnTo>
                  <a:lnTo>
                    <a:pt x="0" y="4150"/>
                  </a:lnTo>
                  <a:lnTo>
                    <a:pt x="25336" y="10436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E91E4FC-8DAB-80F4-4359-0929B70FD3BC}"/>
                </a:ext>
              </a:extLst>
            </p:cNvPr>
            <p:cNvSpPr/>
            <p:nvPr/>
          </p:nvSpPr>
          <p:spPr>
            <a:xfrm>
              <a:off x="5976111" y="5542786"/>
              <a:ext cx="590613" cy="298324"/>
            </a:xfrm>
            <a:custGeom>
              <a:avLst/>
              <a:gdLst>
                <a:gd name="connsiteX0" fmla="*/ 355664 w 590613"/>
                <a:gd name="connsiteY0" fmla="*/ 18925 h 298324"/>
                <a:gd name="connsiteX1" fmla="*/ 355664 w 590613"/>
                <a:gd name="connsiteY1" fmla="*/ 18925 h 298324"/>
                <a:gd name="connsiteX2" fmla="*/ 367855 w 590613"/>
                <a:gd name="connsiteY2" fmla="*/ 29593 h 298324"/>
                <a:gd name="connsiteX3" fmla="*/ 439293 w 590613"/>
                <a:gd name="connsiteY3" fmla="*/ 102745 h 298324"/>
                <a:gd name="connsiteX4" fmla="*/ 469964 w 590613"/>
                <a:gd name="connsiteY4" fmla="*/ 139575 h 298324"/>
                <a:gd name="connsiteX5" fmla="*/ 558864 w 590613"/>
                <a:gd name="connsiteY5" fmla="*/ 247525 h 298324"/>
                <a:gd name="connsiteX6" fmla="*/ 590614 w 590613"/>
                <a:gd name="connsiteY6" fmla="*/ 298325 h 298324"/>
                <a:gd name="connsiteX7" fmla="*/ 508064 w 590613"/>
                <a:gd name="connsiteY7" fmla="*/ 215775 h 298324"/>
                <a:gd name="connsiteX8" fmla="*/ 409258 w 590613"/>
                <a:gd name="connsiteY8" fmla="*/ 116969 h 298324"/>
                <a:gd name="connsiteX9" fmla="*/ 376365 w 590613"/>
                <a:gd name="connsiteY9" fmla="*/ 88140 h 298324"/>
                <a:gd name="connsiteX10" fmla="*/ 356616 w 590613"/>
                <a:gd name="connsiteY10" fmla="*/ 72963 h 298324"/>
                <a:gd name="connsiteX11" fmla="*/ 256286 w 590613"/>
                <a:gd name="connsiteY11" fmla="*/ 21592 h 298324"/>
                <a:gd name="connsiteX12" fmla="*/ 256286 w 590613"/>
                <a:gd name="connsiteY12" fmla="*/ 21592 h 298324"/>
                <a:gd name="connsiteX13" fmla="*/ 238823 w 590613"/>
                <a:gd name="connsiteY13" fmla="*/ 20512 h 298324"/>
                <a:gd name="connsiteX14" fmla="*/ 226695 w 590613"/>
                <a:gd name="connsiteY14" fmla="*/ 22544 h 298324"/>
                <a:gd name="connsiteX15" fmla="*/ 192278 w 590613"/>
                <a:gd name="connsiteY15" fmla="*/ 24068 h 298324"/>
                <a:gd name="connsiteX16" fmla="*/ 127000 w 590613"/>
                <a:gd name="connsiteY16" fmla="*/ 19052 h 298324"/>
                <a:gd name="connsiteX17" fmla="*/ 0 w 590613"/>
                <a:gd name="connsiteY17" fmla="*/ 12702 h 298324"/>
                <a:gd name="connsiteX18" fmla="*/ 152400 w 590613"/>
                <a:gd name="connsiteY18" fmla="*/ 2 h 298324"/>
                <a:gd name="connsiteX19" fmla="*/ 250571 w 590613"/>
                <a:gd name="connsiteY19" fmla="*/ 2 h 298324"/>
                <a:gd name="connsiteX20" fmla="*/ 355664 w 590613"/>
                <a:gd name="connsiteY20" fmla="*/ 18925 h 2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0613" h="298324">
                  <a:moveTo>
                    <a:pt x="355664" y="18925"/>
                  </a:moveTo>
                  <a:lnTo>
                    <a:pt x="355664" y="18925"/>
                  </a:lnTo>
                  <a:lnTo>
                    <a:pt x="367855" y="29593"/>
                  </a:lnTo>
                  <a:cubicBezTo>
                    <a:pt x="393573" y="52072"/>
                    <a:pt x="417449" y="76519"/>
                    <a:pt x="439293" y="102745"/>
                  </a:cubicBezTo>
                  <a:lnTo>
                    <a:pt x="469964" y="139575"/>
                  </a:lnTo>
                  <a:lnTo>
                    <a:pt x="558864" y="247525"/>
                  </a:lnTo>
                  <a:lnTo>
                    <a:pt x="590614" y="298325"/>
                  </a:lnTo>
                  <a:lnTo>
                    <a:pt x="508064" y="215775"/>
                  </a:lnTo>
                  <a:lnTo>
                    <a:pt x="409258" y="116969"/>
                  </a:lnTo>
                  <a:cubicBezTo>
                    <a:pt x="398907" y="106618"/>
                    <a:pt x="387985" y="97030"/>
                    <a:pt x="376365" y="88140"/>
                  </a:cubicBezTo>
                  <a:lnTo>
                    <a:pt x="356616" y="72963"/>
                  </a:lnTo>
                  <a:cubicBezTo>
                    <a:pt x="326580" y="49849"/>
                    <a:pt x="292608" y="32450"/>
                    <a:pt x="256286" y="21592"/>
                  </a:cubicBezTo>
                  <a:lnTo>
                    <a:pt x="256286" y="21592"/>
                  </a:lnTo>
                  <a:cubicBezTo>
                    <a:pt x="250635" y="19877"/>
                    <a:pt x="244602" y="19496"/>
                    <a:pt x="238823" y="20512"/>
                  </a:cubicBezTo>
                  <a:lnTo>
                    <a:pt x="226695" y="22544"/>
                  </a:lnTo>
                  <a:cubicBezTo>
                    <a:pt x="215329" y="24449"/>
                    <a:pt x="203772" y="24957"/>
                    <a:pt x="192278" y="24068"/>
                  </a:cubicBezTo>
                  <a:lnTo>
                    <a:pt x="127000" y="19052"/>
                  </a:lnTo>
                  <a:lnTo>
                    <a:pt x="0" y="12702"/>
                  </a:lnTo>
                  <a:lnTo>
                    <a:pt x="152400" y="2"/>
                  </a:lnTo>
                  <a:lnTo>
                    <a:pt x="250571" y="2"/>
                  </a:lnTo>
                  <a:cubicBezTo>
                    <a:pt x="286512" y="-125"/>
                    <a:pt x="322072" y="6352"/>
                    <a:pt x="355664" y="1892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5547891-4605-7D4A-D7E3-CEF16B6F1C10}"/>
                </a:ext>
              </a:extLst>
            </p:cNvPr>
            <p:cNvSpPr/>
            <p:nvPr/>
          </p:nvSpPr>
          <p:spPr>
            <a:xfrm>
              <a:off x="6460099" y="5777610"/>
              <a:ext cx="102132" cy="88074"/>
            </a:xfrm>
            <a:custGeom>
              <a:avLst/>
              <a:gdLst>
                <a:gd name="connsiteX0" fmla="*/ 21917 w 102132"/>
                <a:gd name="connsiteY0" fmla="*/ 0 h 88074"/>
                <a:gd name="connsiteX1" fmla="*/ 26870 w 102132"/>
                <a:gd name="connsiteY1" fmla="*/ 0 h 88074"/>
                <a:gd name="connsiteX2" fmla="*/ 33156 w 102132"/>
                <a:gd name="connsiteY2" fmla="*/ 2286 h 88074"/>
                <a:gd name="connsiteX3" fmla="*/ 68208 w 102132"/>
                <a:gd name="connsiteY3" fmla="*/ 31496 h 88074"/>
                <a:gd name="connsiteX4" fmla="*/ 68844 w 102132"/>
                <a:gd name="connsiteY4" fmla="*/ 32067 h 88074"/>
                <a:gd name="connsiteX5" fmla="*/ 92719 w 102132"/>
                <a:gd name="connsiteY5" fmla="*/ 55943 h 88074"/>
                <a:gd name="connsiteX6" fmla="*/ 94942 w 102132"/>
                <a:gd name="connsiteY6" fmla="*/ 58611 h 88074"/>
                <a:gd name="connsiteX7" fmla="*/ 100467 w 102132"/>
                <a:gd name="connsiteY7" fmla="*/ 66929 h 88074"/>
                <a:gd name="connsiteX8" fmla="*/ 96657 w 102132"/>
                <a:gd name="connsiteY8" fmla="*/ 81153 h 88074"/>
                <a:gd name="connsiteX9" fmla="*/ 84845 w 102132"/>
                <a:gd name="connsiteY9" fmla="*/ 87059 h 88074"/>
                <a:gd name="connsiteX10" fmla="*/ 77353 w 102132"/>
                <a:gd name="connsiteY10" fmla="*/ 87567 h 88074"/>
                <a:gd name="connsiteX11" fmla="*/ 64018 w 102132"/>
                <a:gd name="connsiteY11" fmla="*/ 83122 h 88074"/>
                <a:gd name="connsiteX12" fmla="*/ 60652 w 102132"/>
                <a:gd name="connsiteY12" fmla="*/ 81217 h 88074"/>
                <a:gd name="connsiteX13" fmla="*/ 11566 w 102132"/>
                <a:gd name="connsiteY13" fmla="*/ 38291 h 88074"/>
                <a:gd name="connsiteX14" fmla="*/ 11059 w 102132"/>
                <a:gd name="connsiteY14" fmla="*/ 37846 h 88074"/>
                <a:gd name="connsiteX15" fmla="*/ 2867 w 102132"/>
                <a:gd name="connsiteY15" fmla="*/ 29655 h 88074"/>
                <a:gd name="connsiteX16" fmla="*/ 517 w 102132"/>
                <a:gd name="connsiteY16" fmla="*/ 19622 h 88074"/>
                <a:gd name="connsiteX17" fmla="*/ 3692 w 102132"/>
                <a:gd name="connsiteY17" fmla="*/ 10160 h 88074"/>
                <a:gd name="connsiteX18" fmla="*/ 8646 w 102132"/>
                <a:gd name="connsiteY18" fmla="*/ 4509 h 88074"/>
                <a:gd name="connsiteX19" fmla="*/ 13979 w 102132"/>
                <a:gd name="connsiteY19" fmla="*/ 1842 h 88074"/>
                <a:gd name="connsiteX20" fmla="*/ 21917 w 102132"/>
                <a:gd name="connsiteY20" fmla="*/ 0 h 8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2132" h="88074">
                  <a:moveTo>
                    <a:pt x="21917" y="0"/>
                  </a:moveTo>
                  <a:lnTo>
                    <a:pt x="26870" y="0"/>
                  </a:lnTo>
                  <a:cubicBezTo>
                    <a:pt x="29156" y="0"/>
                    <a:pt x="31379" y="826"/>
                    <a:pt x="33156" y="2286"/>
                  </a:cubicBezTo>
                  <a:lnTo>
                    <a:pt x="68208" y="31496"/>
                  </a:lnTo>
                  <a:cubicBezTo>
                    <a:pt x="68462" y="31686"/>
                    <a:pt x="68653" y="31877"/>
                    <a:pt x="68844" y="32067"/>
                  </a:cubicBezTo>
                  <a:lnTo>
                    <a:pt x="92719" y="55943"/>
                  </a:lnTo>
                  <a:cubicBezTo>
                    <a:pt x="93545" y="56769"/>
                    <a:pt x="94307" y="57658"/>
                    <a:pt x="94942" y="58611"/>
                  </a:cubicBezTo>
                  <a:lnTo>
                    <a:pt x="100467" y="66929"/>
                  </a:lnTo>
                  <a:cubicBezTo>
                    <a:pt x="103769" y="71818"/>
                    <a:pt x="101991" y="78549"/>
                    <a:pt x="96657" y="81153"/>
                  </a:cubicBezTo>
                  <a:lnTo>
                    <a:pt x="84845" y="87059"/>
                  </a:lnTo>
                  <a:cubicBezTo>
                    <a:pt x="82496" y="88202"/>
                    <a:pt x="79829" y="88392"/>
                    <a:pt x="77353" y="87567"/>
                  </a:cubicBezTo>
                  <a:lnTo>
                    <a:pt x="64018" y="83122"/>
                  </a:lnTo>
                  <a:cubicBezTo>
                    <a:pt x="62811" y="82677"/>
                    <a:pt x="61668" y="82042"/>
                    <a:pt x="60652" y="81217"/>
                  </a:cubicBezTo>
                  <a:lnTo>
                    <a:pt x="11566" y="38291"/>
                  </a:lnTo>
                  <a:cubicBezTo>
                    <a:pt x="11376" y="38164"/>
                    <a:pt x="11249" y="37973"/>
                    <a:pt x="11059" y="37846"/>
                  </a:cubicBezTo>
                  <a:lnTo>
                    <a:pt x="2867" y="29655"/>
                  </a:lnTo>
                  <a:cubicBezTo>
                    <a:pt x="263" y="27051"/>
                    <a:pt x="-689" y="23114"/>
                    <a:pt x="517" y="19622"/>
                  </a:cubicBezTo>
                  <a:lnTo>
                    <a:pt x="3692" y="10160"/>
                  </a:lnTo>
                  <a:cubicBezTo>
                    <a:pt x="4518" y="7684"/>
                    <a:pt x="6296" y="5652"/>
                    <a:pt x="8646" y="4509"/>
                  </a:cubicBezTo>
                  <a:lnTo>
                    <a:pt x="13979" y="1842"/>
                  </a:lnTo>
                  <a:cubicBezTo>
                    <a:pt x="16456" y="635"/>
                    <a:pt x="19186" y="0"/>
                    <a:pt x="21917" y="0"/>
                  </a:cubicBez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5420C31-F311-9AE0-DCC4-1BF4CB978B18}"/>
                </a:ext>
              </a:extLst>
            </p:cNvPr>
            <p:cNvSpPr/>
            <p:nvPr/>
          </p:nvSpPr>
          <p:spPr>
            <a:xfrm>
              <a:off x="5753925" y="5549674"/>
              <a:ext cx="240093" cy="69059"/>
            </a:xfrm>
            <a:custGeom>
              <a:avLst/>
              <a:gdLst>
                <a:gd name="connsiteX0" fmla="*/ 0 w 240093"/>
                <a:gd name="connsiteY0" fmla="*/ 69059 h 69059"/>
                <a:gd name="connsiteX1" fmla="*/ 34925 w 240093"/>
                <a:gd name="connsiteY1" fmla="*/ 30261 h 69059"/>
                <a:gd name="connsiteX2" fmla="*/ 90107 w 240093"/>
                <a:gd name="connsiteY2" fmla="*/ 860 h 69059"/>
                <a:gd name="connsiteX3" fmla="*/ 90107 w 240093"/>
                <a:gd name="connsiteY3" fmla="*/ 860 h 69059"/>
                <a:gd name="connsiteX4" fmla="*/ 113221 w 240093"/>
                <a:gd name="connsiteY4" fmla="*/ 670 h 69059"/>
                <a:gd name="connsiteX5" fmla="*/ 183071 w 240093"/>
                <a:gd name="connsiteY5" fmla="*/ 9369 h 69059"/>
                <a:gd name="connsiteX6" fmla="*/ 223647 w 240093"/>
                <a:gd name="connsiteY6" fmla="*/ 12036 h 69059"/>
                <a:gd name="connsiteX7" fmla="*/ 240093 w 240093"/>
                <a:gd name="connsiteY7" fmla="*/ 12163 h 69059"/>
                <a:gd name="connsiteX8" fmla="*/ 151765 w 240093"/>
                <a:gd name="connsiteY8" fmla="*/ 23149 h 69059"/>
                <a:gd name="connsiteX9" fmla="*/ 128270 w 240093"/>
                <a:gd name="connsiteY9" fmla="*/ 21307 h 69059"/>
                <a:gd name="connsiteX10" fmla="*/ 128270 w 240093"/>
                <a:gd name="connsiteY10" fmla="*/ 21307 h 69059"/>
                <a:gd name="connsiteX11" fmla="*/ 63627 w 240093"/>
                <a:gd name="connsiteY11" fmla="*/ 24609 h 69059"/>
                <a:gd name="connsiteX12" fmla="*/ 63627 w 240093"/>
                <a:gd name="connsiteY12" fmla="*/ 24609 h 69059"/>
                <a:gd name="connsiteX13" fmla="*/ 0 w 240093"/>
                <a:gd name="connsiteY13" fmla="*/ 69059 h 6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0093" h="69059">
                  <a:moveTo>
                    <a:pt x="0" y="69059"/>
                  </a:moveTo>
                  <a:lnTo>
                    <a:pt x="34925" y="30261"/>
                  </a:lnTo>
                  <a:cubicBezTo>
                    <a:pt x="49276" y="14322"/>
                    <a:pt x="68834" y="3908"/>
                    <a:pt x="90107" y="860"/>
                  </a:cubicBezTo>
                  <a:lnTo>
                    <a:pt x="90107" y="860"/>
                  </a:lnTo>
                  <a:cubicBezTo>
                    <a:pt x="97790" y="-219"/>
                    <a:pt x="105537" y="-283"/>
                    <a:pt x="113221" y="670"/>
                  </a:cubicBezTo>
                  <a:lnTo>
                    <a:pt x="183071" y="9369"/>
                  </a:lnTo>
                  <a:cubicBezTo>
                    <a:pt x="196533" y="11084"/>
                    <a:pt x="210058" y="11973"/>
                    <a:pt x="223647" y="12036"/>
                  </a:cubicBezTo>
                  <a:lnTo>
                    <a:pt x="240093" y="12163"/>
                  </a:lnTo>
                  <a:lnTo>
                    <a:pt x="151765" y="23149"/>
                  </a:lnTo>
                  <a:cubicBezTo>
                    <a:pt x="143891" y="24101"/>
                    <a:pt x="135890" y="23530"/>
                    <a:pt x="128270" y="21307"/>
                  </a:cubicBezTo>
                  <a:lnTo>
                    <a:pt x="128270" y="21307"/>
                  </a:lnTo>
                  <a:cubicBezTo>
                    <a:pt x="106934" y="15211"/>
                    <a:pt x="84201" y="16354"/>
                    <a:pt x="63627" y="24609"/>
                  </a:cubicBezTo>
                  <a:lnTo>
                    <a:pt x="63627" y="24609"/>
                  </a:lnTo>
                  <a:lnTo>
                    <a:pt x="0" y="69059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AE49399-36F0-C0A8-203F-9D8C049D864F}"/>
                </a:ext>
              </a:extLst>
            </p:cNvPr>
            <p:cNvSpPr/>
            <p:nvPr/>
          </p:nvSpPr>
          <p:spPr>
            <a:xfrm>
              <a:off x="7225094" y="5167947"/>
              <a:ext cx="337687" cy="397279"/>
            </a:xfrm>
            <a:custGeom>
              <a:avLst/>
              <a:gdLst>
                <a:gd name="connsiteX0" fmla="*/ 82803 w 337687"/>
                <a:gd name="connsiteY0" fmla="*/ 27051 h 397279"/>
                <a:gd name="connsiteX1" fmla="*/ 82041 w 337687"/>
                <a:gd name="connsiteY1" fmla="*/ 27496 h 397279"/>
                <a:gd name="connsiteX2" fmla="*/ 36829 w 337687"/>
                <a:gd name="connsiteY2" fmla="*/ 74232 h 397279"/>
                <a:gd name="connsiteX3" fmla="*/ 36829 w 337687"/>
                <a:gd name="connsiteY3" fmla="*/ 74232 h 397279"/>
                <a:gd name="connsiteX4" fmla="*/ 2983 w 337687"/>
                <a:gd name="connsiteY4" fmla="*/ 186754 h 397279"/>
                <a:gd name="connsiteX5" fmla="*/ 824 w 337687"/>
                <a:gd name="connsiteY5" fmla="*/ 210312 h 397279"/>
                <a:gd name="connsiteX6" fmla="*/ 21017 w 337687"/>
                <a:gd name="connsiteY6" fmla="*/ 317373 h 397279"/>
                <a:gd name="connsiteX7" fmla="*/ 21017 w 337687"/>
                <a:gd name="connsiteY7" fmla="*/ 317373 h 397279"/>
                <a:gd name="connsiteX8" fmla="*/ 79120 w 337687"/>
                <a:gd name="connsiteY8" fmla="*/ 373126 h 397279"/>
                <a:gd name="connsiteX9" fmla="*/ 94613 w 337687"/>
                <a:gd name="connsiteY9" fmla="*/ 380111 h 397279"/>
                <a:gd name="connsiteX10" fmla="*/ 241807 w 337687"/>
                <a:gd name="connsiteY10" fmla="*/ 385255 h 397279"/>
                <a:gd name="connsiteX11" fmla="*/ 241807 w 337687"/>
                <a:gd name="connsiteY11" fmla="*/ 385255 h 397279"/>
                <a:gd name="connsiteX12" fmla="*/ 308799 w 337687"/>
                <a:gd name="connsiteY12" fmla="*/ 324041 h 397279"/>
                <a:gd name="connsiteX13" fmla="*/ 308799 w 337687"/>
                <a:gd name="connsiteY13" fmla="*/ 324041 h 397279"/>
                <a:gd name="connsiteX14" fmla="*/ 335977 w 337687"/>
                <a:gd name="connsiteY14" fmla="*/ 163703 h 397279"/>
                <a:gd name="connsiteX15" fmla="*/ 330453 w 337687"/>
                <a:gd name="connsiteY15" fmla="*/ 112014 h 397279"/>
                <a:gd name="connsiteX16" fmla="*/ 295972 w 337687"/>
                <a:gd name="connsiteY16" fmla="*/ 39942 h 397279"/>
                <a:gd name="connsiteX17" fmla="*/ 295972 w 337687"/>
                <a:gd name="connsiteY17" fmla="*/ 39942 h 397279"/>
                <a:gd name="connsiteX18" fmla="*/ 230821 w 337687"/>
                <a:gd name="connsiteY18" fmla="*/ 6414 h 397279"/>
                <a:gd name="connsiteX19" fmla="*/ 202374 w 337687"/>
                <a:gd name="connsiteY19" fmla="*/ 1651 h 397279"/>
                <a:gd name="connsiteX20" fmla="*/ 182624 w 337687"/>
                <a:gd name="connsiteY20" fmla="*/ 0 h 397279"/>
                <a:gd name="connsiteX21" fmla="*/ 182624 w 337687"/>
                <a:gd name="connsiteY21" fmla="*/ 0 h 397279"/>
                <a:gd name="connsiteX22" fmla="*/ 82803 w 337687"/>
                <a:gd name="connsiteY22" fmla="*/ 27051 h 3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7687" h="397279">
                  <a:moveTo>
                    <a:pt x="82803" y="27051"/>
                  </a:moveTo>
                  <a:lnTo>
                    <a:pt x="82041" y="27496"/>
                  </a:lnTo>
                  <a:cubicBezTo>
                    <a:pt x="62927" y="38608"/>
                    <a:pt x="47306" y="54801"/>
                    <a:pt x="36829" y="74232"/>
                  </a:cubicBezTo>
                  <a:lnTo>
                    <a:pt x="36829" y="74232"/>
                  </a:lnTo>
                  <a:cubicBezTo>
                    <a:pt x="18096" y="109093"/>
                    <a:pt x="6539" y="147384"/>
                    <a:pt x="2983" y="186754"/>
                  </a:cubicBezTo>
                  <a:lnTo>
                    <a:pt x="824" y="210312"/>
                  </a:lnTo>
                  <a:cubicBezTo>
                    <a:pt x="-2541" y="247206"/>
                    <a:pt x="4444" y="284290"/>
                    <a:pt x="21017" y="317373"/>
                  </a:cubicBezTo>
                  <a:lnTo>
                    <a:pt x="21017" y="317373"/>
                  </a:lnTo>
                  <a:cubicBezTo>
                    <a:pt x="33399" y="342074"/>
                    <a:pt x="53910" y="361823"/>
                    <a:pt x="79120" y="373126"/>
                  </a:cubicBezTo>
                  <a:lnTo>
                    <a:pt x="94613" y="380111"/>
                  </a:lnTo>
                  <a:cubicBezTo>
                    <a:pt x="141096" y="401066"/>
                    <a:pt x="193991" y="402908"/>
                    <a:pt x="241807" y="385255"/>
                  </a:cubicBezTo>
                  <a:lnTo>
                    <a:pt x="241807" y="385255"/>
                  </a:lnTo>
                  <a:cubicBezTo>
                    <a:pt x="271271" y="374396"/>
                    <a:pt x="295337" y="352425"/>
                    <a:pt x="308799" y="324041"/>
                  </a:cubicBezTo>
                  <a:lnTo>
                    <a:pt x="308799" y="324041"/>
                  </a:lnTo>
                  <a:cubicBezTo>
                    <a:pt x="332421" y="274130"/>
                    <a:pt x="341883" y="218631"/>
                    <a:pt x="335977" y="163703"/>
                  </a:cubicBezTo>
                  <a:lnTo>
                    <a:pt x="330453" y="112014"/>
                  </a:lnTo>
                  <a:cubicBezTo>
                    <a:pt x="327532" y="84773"/>
                    <a:pt x="315340" y="59309"/>
                    <a:pt x="295972" y="39942"/>
                  </a:cubicBezTo>
                  <a:lnTo>
                    <a:pt x="295972" y="39942"/>
                  </a:lnTo>
                  <a:cubicBezTo>
                    <a:pt x="278256" y="22225"/>
                    <a:pt x="255523" y="10541"/>
                    <a:pt x="230821" y="6414"/>
                  </a:cubicBezTo>
                  <a:lnTo>
                    <a:pt x="202374" y="1651"/>
                  </a:lnTo>
                  <a:cubicBezTo>
                    <a:pt x="195833" y="572"/>
                    <a:pt x="189229" y="0"/>
                    <a:pt x="182624" y="0"/>
                  </a:cubicBezTo>
                  <a:lnTo>
                    <a:pt x="182624" y="0"/>
                  </a:lnTo>
                  <a:cubicBezTo>
                    <a:pt x="147573" y="64"/>
                    <a:pt x="113092" y="9398"/>
                    <a:pt x="82803" y="27051"/>
                  </a:cubicBezTo>
                  <a:close/>
                </a:path>
              </a:pathLst>
            </a:custGeom>
            <a:solidFill>
              <a:srgbClr val="F0F2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F5B080A-ED69-11A2-CB44-FDE3B8459A19}"/>
                </a:ext>
              </a:extLst>
            </p:cNvPr>
            <p:cNvSpPr/>
            <p:nvPr/>
          </p:nvSpPr>
          <p:spPr>
            <a:xfrm>
              <a:off x="7249276" y="5176105"/>
              <a:ext cx="318554" cy="376066"/>
            </a:xfrm>
            <a:custGeom>
              <a:avLst/>
              <a:gdLst>
                <a:gd name="connsiteX0" fmla="*/ 62241 w 318554"/>
                <a:gd name="connsiteY0" fmla="*/ 40927 h 376066"/>
                <a:gd name="connsiteX1" fmla="*/ 49414 w 318554"/>
                <a:gd name="connsiteY1" fmla="*/ 53754 h 376066"/>
                <a:gd name="connsiteX2" fmla="*/ 20014 w 318554"/>
                <a:gd name="connsiteY2" fmla="*/ 102395 h 376066"/>
                <a:gd name="connsiteX3" fmla="*/ 5408 w 318554"/>
                <a:gd name="connsiteY3" fmla="*/ 149067 h 376066"/>
                <a:gd name="connsiteX4" fmla="*/ 1598 w 318554"/>
                <a:gd name="connsiteY4" fmla="*/ 203868 h 376066"/>
                <a:gd name="connsiteX5" fmla="*/ 9980 w 318554"/>
                <a:gd name="connsiteY5" fmla="*/ 255303 h 376066"/>
                <a:gd name="connsiteX6" fmla="*/ 48398 w 318554"/>
                <a:gd name="connsiteY6" fmla="*/ 325471 h 376066"/>
                <a:gd name="connsiteX7" fmla="*/ 57097 w 318554"/>
                <a:gd name="connsiteY7" fmla="*/ 333154 h 376066"/>
                <a:gd name="connsiteX8" fmla="*/ 93419 w 318554"/>
                <a:gd name="connsiteY8" fmla="*/ 355252 h 376066"/>
                <a:gd name="connsiteX9" fmla="*/ 126947 w 318554"/>
                <a:gd name="connsiteY9" fmla="*/ 368142 h 376066"/>
                <a:gd name="connsiteX10" fmla="*/ 186447 w 318554"/>
                <a:gd name="connsiteY10" fmla="*/ 374873 h 376066"/>
                <a:gd name="connsiteX11" fmla="*/ 195972 w 318554"/>
                <a:gd name="connsiteY11" fmla="*/ 373540 h 376066"/>
                <a:gd name="connsiteX12" fmla="*/ 274268 w 318554"/>
                <a:gd name="connsiteY12" fmla="*/ 327185 h 376066"/>
                <a:gd name="connsiteX13" fmla="*/ 275283 w 318554"/>
                <a:gd name="connsiteY13" fmla="*/ 325852 h 376066"/>
                <a:gd name="connsiteX14" fmla="*/ 288110 w 318554"/>
                <a:gd name="connsiteY14" fmla="*/ 304325 h 376066"/>
                <a:gd name="connsiteX15" fmla="*/ 307605 w 318554"/>
                <a:gd name="connsiteY15" fmla="*/ 262097 h 376066"/>
                <a:gd name="connsiteX16" fmla="*/ 318082 w 318554"/>
                <a:gd name="connsiteY16" fmla="*/ 201518 h 376066"/>
                <a:gd name="connsiteX17" fmla="*/ 310526 w 318554"/>
                <a:gd name="connsiteY17" fmla="*/ 118524 h 376066"/>
                <a:gd name="connsiteX18" fmla="*/ 296048 w 318554"/>
                <a:gd name="connsiteY18" fmla="*/ 71534 h 376066"/>
                <a:gd name="connsiteX19" fmla="*/ 291412 w 318554"/>
                <a:gd name="connsiteY19" fmla="*/ 63152 h 376066"/>
                <a:gd name="connsiteX20" fmla="*/ 250455 w 318554"/>
                <a:gd name="connsiteY20" fmla="*/ 20035 h 376066"/>
                <a:gd name="connsiteX21" fmla="*/ 250455 w 318554"/>
                <a:gd name="connsiteY21" fmla="*/ 20035 h 376066"/>
                <a:gd name="connsiteX22" fmla="*/ 196543 w 318554"/>
                <a:gd name="connsiteY22" fmla="*/ 2319 h 376066"/>
                <a:gd name="connsiteX23" fmla="*/ 170699 w 318554"/>
                <a:gd name="connsiteY23" fmla="*/ 351 h 376066"/>
                <a:gd name="connsiteX24" fmla="*/ 117422 w 318554"/>
                <a:gd name="connsiteY24" fmla="*/ 8478 h 376066"/>
                <a:gd name="connsiteX25" fmla="*/ 102309 w 318554"/>
                <a:gd name="connsiteY25" fmla="*/ 14511 h 376066"/>
                <a:gd name="connsiteX26" fmla="*/ 62241 w 318554"/>
                <a:gd name="connsiteY26" fmla="*/ 40927 h 376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8554" h="376066">
                  <a:moveTo>
                    <a:pt x="62241" y="40927"/>
                  </a:moveTo>
                  <a:lnTo>
                    <a:pt x="49414" y="53754"/>
                  </a:lnTo>
                  <a:cubicBezTo>
                    <a:pt x="35825" y="67343"/>
                    <a:pt x="25729" y="84043"/>
                    <a:pt x="20014" y="102395"/>
                  </a:cubicBezTo>
                  <a:lnTo>
                    <a:pt x="5408" y="149067"/>
                  </a:lnTo>
                  <a:cubicBezTo>
                    <a:pt x="-116" y="166784"/>
                    <a:pt x="-1450" y="185516"/>
                    <a:pt x="1598" y="203868"/>
                  </a:cubicBezTo>
                  <a:cubicBezTo>
                    <a:pt x="4075" y="219108"/>
                    <a:pt x="7250" y="238285"/>
                    <a:pt x="9980" y="255303"/>
                  </a:cubicBezTo>
                  <a:cubicBezTo>
                    <a:pt x="14298" y="282417"/>
                    <a:pt x="27887" y="307183"/>
                    <a:pt x="48398" y="325471"/>
                  </a:cubicBezTo>
                  <a:lnTo>
                    <a:pt x="57097" y="333154"/>
                  </a:lnTo>
                  <a:cubicBezTo>
                    <a:pt x="67766" y="342616"/>
                    <a:pt x="80084" y="350109"/>
                    <a:pt x="93419" y="355252"/>
                  </a:cubicBezTo>
                  <a:lnTo>
                    <a:pt x="126947" y="368142"/>
                  </a:lnTo>
                  <a:cubicBezTo>
                    <a:pt x="145870" y="375445"/>
                    <a:pt x="166381" y="377731"/>
                    <a:pt x="186447" y="374873"/>
                  </a:cubicBezTo>
                  <a:lnTo>
                    <a:pt x="195972" y="373540"/>
                  </a:lnTo>
                  <a:cubicBezTo>
                    <a:pt x="227214" y="369095"/>
                    <a:pt x="255344" y="352395"/>
                    <a:pt x="274268" y="327185"/>
                  </a:cubicBezTo>
                  <a:lnTo>
                    <a:pt x="275283" y="325852"/>
                  </a:lnTo>
                  <a:cubicBezTo>
                    <a:pt x="280300" y="319121"/>
                    <a:pt x="284618" y="311945"/>
                    <a:pt x="288110" y="304325"/>
                  </a:cubicBezTo>
                  <a:lnTo>
                    <a:pt x="307605" y="262097"/>
                  </a:lnTo>
                  <a:cubicBezTo>
                    <a:pt x="316368" y="243174"/>
                    <a:pt x="319924" y="222283"/>
                    <a:pt x="318082" y="201518"/>
                  </a:cubicBezTo>
                  <a:lnTo>
                    <a:pt x="310526" y="118524"/>
                  </a:lnTo>
                  <a:cubicBezTo>
                    <a:pt x="309002" y="102014"/>
                    <a:pt x="304112" y="86012"/>
                    <a:pt x="296048" y="71534"/>
                  </a:cubicBezTo>
                  <a:lnTo>
                    <a:pt x="291412" y="63152"/>
                  </a:lnTo>
                  <a:cubicBezTo>
                    <a:pt x="281633" y="45562"/>
                    <a:pt x="267536" y="30703"/>
                    <a:pt x="250455" y="20035"/>
                  </a:cubicBezTo>
                  <a:lnTo>
                    <a:pt x="250455" y="20035"/>
                  </a:lnTo>
                  <a:cubicBezTo>
                    <a:pt x="234199" y="9876"/>
                    <a:pt x="215657" y="3779"/>
                    <a:pt x="196543" y="2319"/>
                  </a:cubicBezTo>
                  <a:lnTo>
                    <a:pt x="170699" y="351"/>
                  </a:lnTo>
                  <a:cubicBezTo>
                    <a:pt x="152538" y="-1047"/>
                    <a:pt x="134314" y="1747"/>
                    <a:pt x="117422" y="8478"/>
                  </a:cubicBezTo>
                  <a:lnTo>
                    <a:pt x="102309" y="14511"/>
                  </a:lnTo>
                  <a:cubicBezTo>
                    <a:pt x="87196" y="20607"/>
                    <a:pt x="73607" y="29560"/>
                    <a:pt x="62241" y="40927"/>
                  </a:cubicBezTo>
                  <a:close/>
                </a:path>
              </a:pathLst>
            </a:custGeom>
            <a:solidFill>
              <a:srgbClr val="B4B5B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E8AE212-2714-9C63-B92E-DC821B132264}"/>
                </a:ext>
              </a:extLst>
            </p:cNvPr>
            <p:cNvSpPr/>
            <p:nvPr/>
          </p:nvSpPr>
          <p:spPr>
            <a:xfrm>
              <a:off x="7335075" y="5284472"/>
              <a:ext cx="119841" cy="162938"/>
            </a:xfrm>
            <a:custGeom>
              <a:avLst/>
              <a:gdLst>
                <a:gd name="connsiteX0" fmla="*/ 42672 w 119841"/>
                <a:gd name="connsiteY0" fmla="*/ 22349 h 162938"/>
                <a:gd name="connsiteX1" fmla="*/ 34734 w 119841"/>
                <a:gd name="connsiteY1" fmla="*/ 27620 h 162938"/>
                <a:gd name="connsiteX2" fmla="*/ 29210 w 119841"/>
                <a:gd name="connsiteY2" fmla="*/ 32128 h 162938"/>
                <a:gd name="connsiteX3" fmla="*/ 29210 w 119841"/>
                <a:gd name="connsiteY3" fmla="*/ 32128 h 162938"/>
                <a:gd name="connsiteX4" fmla="*/ 0 w 119841"/>
                <a:gd name="connsiteY4" fmla="*/ 102677 h 162938"/>
                <a:gd name="connsiteX5" fmla="*/ 0 w 119841"/>
                <a:gd name="connsiteY5" fmla="*/ 104518 h 162938"/>
                <a:gd name="connsiteX6" fmla="*/ 9081 w 119841"/>
                <a:gd name="connsiteY6" fmla="*/ 142999 h 162938"/>
                <a:gd name="connsiteX7" fmla="*/ 9081 w 119841"/>
                <a:gd name="connsiteY7" fmla="*/ 142999 h 162938"/>
                <a:gd name="connsiteX8" fmla="*/ 41339 w 119841"/>
                <a:gd name="connsiteY8" fmla="*/ 162938 h 162938"/>
                <a:gd name="connsiteX9" fmla="*/ 41339 w 119841"/>
                <a:gd name="connsiteY9" fmla="*/ 162938 h 162938"/>
                <a:gd name="connsiteX10" fmla="*/ 72136 w 119841"/>
                <a:gd name="connsiteY10" fmla="*/ 157922 h 162938"/>
                <a:gd name="connsiteX11" fmla="*/ 72136 w 119841"/>
                <a:gd name="connsiteY11" fmla="*/ 157922 h 162938"/>
                <a:gd name="connsiteX12" fmla="*/ 116205 w 119841"/>
                <a:gd name="connsiteY12" fmla="*/ 99502 h 162938"/>
                <a:gd name="connsiteX13" fmla="*/ 119824 w 119841"/>
                <a:gd name="connsiteY13" fmla="*/ 16317 h 162938"/>
                <a:gd name="connsiteX14" fmla="*/ 102235 w 119841"/>
                <a:gd name="connsiteY14" fmla="*/ 124 h 162938"/>
                <a:gd name="connsiteX15" fmla="*/ 102235 w 119841"/>
                <a:gd name="connsiteY15" fmla="*/ 124 h 162938"/>
                <a:gd name="connsiteX16" fmla="*/ 42672 w 119841"/>
                <a:gd name="connsiteY16" fmla="*/ 22349 h 16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841" h="162938">
                  <a:moveTo>
                    <a:pt x="42672" y="22349"/>
                  </a:moveTo>
                  <a:lnTo>
                    <a:pt x="34734" y="27620"/>
                  </a:lnTo>
                  <a:cubicBezTo>
                    <a:pt x="32766" y="28953"/>
                    <a:pt x="30924" y="30477"/>
                    <a:pt x="29210" y="32128"/>
                  </a:cubicBezTo>
                  <a:lnTo>
                    <a:pt x="29210" y="32128"/>
                  </a:lnTo>
                  <a:cubicBezTo>
                    <a:pt x="10478" y="50861"/>
                    <a:pt x="0" y="76197"/>
                    <a:pt x="0" y="102677"/>
                  </a:cubicBezTo>
                  <a:lnTo>
                    <a:pt x="0" y="104518"/>
                  </a:lnTo>
                  <a:cubicBezTo>
                    <a:pt x="0" y="117853"/>
                    <a:pt x="3111" y="131061"/>
                    <a:pt x="9081" y="142999"/>
                  </a:cubicBezTo>
                  <a:lnTo>
                    <a:pt x="9081" y="142999"/>
                  </a:lnTo>
                  <a:cubicBezTo>
                    <a:pt x="15177" y="155191"/>
                    <a:pt x="27686" y="162938"/>
                    <a:pt x="41339" y="162938"/>
                  </a:cubicBezTo>
                  <a:lnTo>
                    <a:pt x="41339" y="162938"/>
                  </a:lnTo>
                  <a:cubicBezTo>
                    <a:pt x="51816" y="162938"/>
                    <a:pt x="62230" y="161224"/>
                    <a:pt x="72136" y="157922"/>
                  </a:cubicBezTo>
                  <a:lnTo>
                    <a:pt x="72136" y="157922"/>
                  </a:lnTo>
                  <a:cubicBezTo>
                    <a:pt x="97536" y="149476"/>
                    <a:pt x="115062" y="126235"/>
                    <a:pt x="116205" y="99502"/>
                  </a:cubicBezTo>
                  <a:lnTo>
                    <a:pt x="119824" y="16317"/>
                  </a:lnTo>
                  <a:cubicBezTo>
                    <a:pt x="120269" y="6665"/>
                    <a:pt x="111887" y="-1082"/>
                    <a:pt x="102235" y="124"/>
                  </a:cubicBezTo>
                  <a:lnTo>
                    <a:pt x="102235" y="124"/>
                  </a:lnTo>
                  <a:cubicBezTo>
                    <a:pt x="80963" y="2791"/>
                    <a:pt x="60579" y="10411"/>
                    <a:pt x="42672" y="22349"/>
                  </a:cubicBezTo>
                  <a:close/>
                </a:path>
              </a:pathLst>
            </a:custGeom>
            <a:solidFill>
              <a:srgbClr val="87888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AA2CC99-576D-0A1A-5E67-6335D865EF23}"/>
                </a:ext>
              </a:extLst>
            </p:cNvPr>
            <p:cNvSpPr/>
            <p:nvPr/>
          </p:nvSpPr>
          <p:spPr>
            <a:xfrm>
              <a:off x="7423975" y="5129910"/>
              <a:ext cx="50800" cy="158750"/>
            </a:xfrm>
            <a:custGeom>
              <a:avLst/>
              <a:gdLst>
                <a:gd name="connsiteX0" fmla="*/ 0 w 50800"/>
                <a:gd name="connsiteY0" fmla="*/ 158750 h 158750"/>
                <a:gd name="connsiteX1" fmla="*/ 0 w 50800"/>
                <a:gd name="connsiteY1" fmla="*/ 6350 h 158750"/>
                <a:gd name="connsiteX2" fmla="*/ 50800 w 50800"/>
                <a:gd name="connsiteY2" fmla="*/ 0 h 158750"/>
                <a:gd name="connsiteX3" fmla="*/ 47181 w 50800"/>
                <a:gd name="connsiteY3" fmla="*/ 135954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158750">
                  <a:moveTo>
                    <a:pt x="0" y="158750"/>
                  </a:moveTo>
                  <a:lnTo>
                    <a:pt x="0" y="6350"/>
                  </a:lnTo>
                  <a:lnTo>
                    <a:pt x="50800" y="0"/>
                  </a:lnTo>
                  <a:lnTo>
                    <a:pt x="47181" y="135954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70F4791F-A5F5-51BB-E679-AB75C457AE93}"/>
                </a:ext>
              </a:extLst>
            </p:cNvPr>
            <p:cNvSpPr/>
            <p:nvPr/>
          </p:nvSpPr>
          <p:spPr>
            <a:xfrm>
              <a:off x="7407993" y="5243052"/>
              <a:ext cx="232008" cy="236172"/>
            </a:xfrm>
            <a:custGeom>
              <a:avLst/>
              <a:gdLst>
                <a:gd name="connsiteX0" fmla="*/ 75608 w 232008"/>
                <a:gd name="connsiteY0" fmla="*/ 13478 h 236172"/>
                <a:gd name="connsiteX1" fmla="*/ 52240 w 232008"/>
                <a:gd name="connsiteY1" fmla="*/ 28337 h 236172"/>
                <a:gd name="connsiteX2" fmla="*/ 24554 w 232008"/>
                <a:gd name="connsiteY2" fmla="*/ 56785 h 236172"/>
                <a:gd name="connsiteX3" fmla="*/ 12299 w 232008"/>
                <a:gd name="connsiteY3" fmla="*/ 77232 h 236172"/>
                <a:gd name="connsiteX4" fmla="*/ 678 w 232008"/>
                <a:gd name="connsiteY4" fmla="*/ 132413 h 236172"/>
                <a:gd name="connsiteX5" fmla="*/ 1250 w 232008"/>
                <a:gd name="connsiteY5" fmla="*/ 136985 h 236172"/>
                <a:gd name="connsiteX6" fmla="*/ 11473 w 232008"/>
                <a:gd name="connsiteY6" fmla="*/ 168227 h 236172"/>
                <a:gd name="connsiteX7" fmla="*/ 21062 w 232008"/>
                <a:gd name="connsiteY7" fmla="*/ 185499 h 236172"/>
                <a:gd name="connsiteX8" fmla="*/ 61511 w 232008"/>
                <a:gd name="connsiteY8" fmla="*/ 222520 h 236172"/>
                <a:gd name="connsiteX9" fmla="*/ 75481 w 232008"/>
                <a:gd name="connsiteY9" fmla="*/ 228743 h 236172"/>
                <a:gd name="connsiteX10" fmla="*/ 110597 w 232008"/>
                <a:gd name="connsiteY10" fmla="*/ 236172 h 236172"/>
                <a:gd name="connsiteX11" fmla="*/ 137330 w 232008"/>
                <a:gd name="connsiteY11" fmla="*/ 236172 h 236172"/>
                <a:gd name="connsiteX12" fmla="*/ 161079 w 232008"/>
                <a:gd name="connsiteY12" fmla="*/ 232870 h 236172"/>
                <a:gd name="connsiteX13" fmla="*/ 161079 w 232008"/>
                <a:gd name="connsiteY13" fmla="*/ 232870 h 236172"/>
                <a:gd name="connsiteX14" fmla="*/ 211435 w 232008"/>
                <a:gd name="connsiteY14" fmla="*/ 194262 h 236172"/>
                <a:gd name="connsiteX15" fmla="*/ 219689 w 232008"/>
                <a:gd name="connsiteY15" fmla="*/ 180546 h 236172"/>
                <a:gd name="connsiteX16" fmla="*/ 232009 w 232008"/>
                <a:gd name="connsiteY16" fmla="*/ 136096 h 236172"/>
                <a:gd name="connsiteX17" fmla="*/ 232009 w 232008"/>
                <a:gd name="connsiteY17" fmla="*/ 118570 h 236172"/>
                <a:gd name="connsiteX18" fmla="*/ 226484 w 232008"/>
                <a:gd name="connsiteY18" fmla="*/ 88217 h 236172"/>
                <a:gd name="connsiteX19" fmla="*/ 219499 w 232008"/>
                <a:gd name="connsiteY19" fmla="*/ 69612 h 236172"/>
                <a:gd name="connsiteX20" fmla="*/ 199688 w 232008"/>
                <a:gd name="connsiteY20" fmla="*/ 38814 h 236172"/>
                <a:gd name="connsiteX21" fmla="*/ 186988 w 232008"/>
                <a:gd name="connsiteY21" fmla="*/ 26114 h 236172"/>
                <a:gd name="connsiteX22" fmla="*/ 142855 w 232008"/>
                <a:gd name="connsiteY22" fmla="*/ 2492 h 236172"/>
                <a:gd name="connsiteX23" fmla="*/ 139045 w 232008"/>
                <a:gd name="connsiteY23" fmla="*/ 1730 h 236172"/>
                <a:gd name="connsiteX24" fmla="*/ 75608 w 232008"/>
                <a:gd name="connsiteY24" fmla="*/ 13478 h 23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2008" h="236172">
                  <a:moveTo>
                    <a:pt x="75608" y="13478"/>
                  </a:moveTo>
                  <a:lnTo>
                    <a:pt x="52240" y="28337"/>
                  </a:lnTo>
                  <a:cubicBezTo>
                    <a:pt x="40938" y="35512"/>
                    <a:pt x="31413" y="45291"/>
                    <a:pt x="24554" y="56785"/>
                  </a:cubicBezTo>
                  <a:lnTo>
                    <a:pt x="12299" y="77232"/>
                  </a:lnTo>
                  <a:cubicBezTo>
                    <a:pt x="2329" y="93805"/>
                    <a:pt x="-1735" y="113236"/>
                    <a:pt x="678" y="132413"/>
                  </a:cubicBezTo>
                  <a:lnTo>
                    <a:pt x="1250" y="136985"/>
                  </a:lnTo>
                  <a:cubicBezTo>
                    <a:pt x="2647" y="147971"/>
                    <a:pt x="6075" y="158575"/>
                    <a:pt x="11473" y="168227"/>
                  </a:cubicBezTo>
                  <a:lnTo>
                    <a:pt x="21062" y="185499"/>
                  </a:lnTo>
                  <a:cubicBezTo>
                    <a:pt x="30142" y="201882"/>
                    <a:pt x="44366" y="214900"/>
                    <a:pt x="61511" y="222520"/>
                  </a:cubicBezTo>
                  <a:lnTo>
                    <a:pt x="75481" y="228743"/>
                  </a:lnTo>
                  <a:cubicBezTo>
                    <a:pt x="86530" y="233632"/>
                    <a:pt x="98468" y="236172"/>
                    <a:pt x="110597" y="236172"/>
                  </a:cubicBezTo>
                  <a:lnTo>
                    <a:pt x="137330" y="236172"/>
                  </a:lnTo>
                  <a:cubicBezTo>
                    <a:pt x="145331" y="236172"/>
                    <a:pt x="153332" y="235029"/>
                    <a:pt x="161079" y="232870"/>
                  </a:cubicBezTo>
                  <a:lnTo>
                    <a:pt x="161079" y="232870"/>
                  </a:lnTo>
                  <a:cubicBezTo>
                    <a:pt x="182161" y="226838"/>
                    <a:pt x="200195" y="213058"/>
                    <a:pt x="211435" y="194262"/>
                  </a:cubicBezTo>
                  <a:lnTo>
                    <a:pt x="219689" y="180546"/>
                  </a:lnTo>
                  <a:cubicBezTo>
                    <a:pt x="227754" y="167084"/>
                    <a:pt x="232009" y="151717"/>
                    <a:pt x="232009" y="136096"/>
                  </a:cubicBezTo>
                  <a:lnTo>
                    <a:pt x="232009" y="118570"/>
                  </a:lnTo>
                  <a:cubicBezTo>
                    <a:pt x="232009" y="108220"/>
                    <a:pt x="230167" y="97933"/>
                    <a:pt x="226484" y="88217"/>
                  </a:cubicBezTo>
                  <a:lnTo>
                    <a:pt x="219499" y="69612"/>
                  </a:lnTo>
                  <a:cubicBezTo>
                    <a:pt x="215181" y="58055"/>
                    <a:pt x="208387" y="47577"/>
                    <a:pt x="199688" y="38814"/>
                  </a:cubicBezTo>
                  <a:lnTo>
                    <a:pt x="186988" y="26114"/>
                  </a:lnTo>
                  <a:cubicBezTo>
                    <a:pt x="174922" y="14049"/>
                    <a:pt x="159555" y="5794"/>
                    <a:pt x="142855" y="2492"/>
                  </a:cubicBezTo>
                  <a:lnTo>
                    <a:pt x="139045" y="1730"/>
                  </a:lnTo>
                  <a:cubicBezTo>
                    <a:pt x="117138" y="-2715"/>
                    <a:pt x="94404" y="1476"/>
                    <a:pt x="75608" y="13478"/>
                  </a:cubicBezTo>
                  <a:close/>
                </a:path>
              </a:pathLst>
            </a:custGeom>
            <a:solidFill>
              <a:srgbClr val="F0F2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A8096F7-8AF2-A078-9CD2-28C853D3D7C9}"/>
                </a:ext>
              </a:extLst>
            </p:cNvPr>
            <p:cNvSpPr/>
            <p:nvPr/>
          </p:nvSpPr>
          <p:spPr>
            <a:xfrm>
              <a:off x="7438342" y="5246297"/>
              <a:ext cx="188769" cy="198961"/>
            </a:xfrm>
            <a:custGeom>
              <a:avLst/>
              <a:gdLst>
                <a:gd name="connsiteX0" fmla="*/ 29385 w 188769"/>
                <a:gd name="connsiteY0" fmla="*/ 31187 h 198961"/>
                <a:gd name="connsiteX1" fmla="*/ 23860 w 188769"/>
                <a:gd name="connsiteY1" fmla="*/ 38681 h 198961"/>
                <a:gd name="connsiteX2" fmla="*/ 12875 w 188769"/>
                <a:gd name="connsiteY2" fmla="*/ 60271 h 198961"/>
                <a:gd name="connsiteX3" fmla="*/ 3540 w 188769"/>
                <a:gd name="connsiteY3" fmla="*/ 89481 h 198961"/>
                <a:gd name="connsiteX4" fmla="*/ 746 w 188769"/>
                <a:gd name="connsiteY4" fmla="*/ 122818 h 198961"/>
                <a:gd name="connsiteX5" fmla="*/ 1127 w 188769"/>
                <a:gd name="connsiteY5" fmla="*/ 125549 h 198961"/>
                <a:gd name="connsiteX6" fmla="*/ 22336 w 188769"/>
                <a:gd name="connsiteY6" fmla="*/ 167967 h 198961"/>
                <a:gd name="connsiteX7" fmla="*/ 25511 w 188769"/>
                <a:gd name="connsiteY7" fmla="*/ 171142 h 198961"/>
                <a:gd name="connsiteX8" fmla="*/ 50657 w 188769"/>
                <a:gd name="connsiteY8" fmla="*/ 187715 h 198961"/>
                <a:gd name="connsiteX9" fmla="*/ 63421 w 188769"/>
                <a:gd name="connsiteY9" fmla="*/ 192795 h 198961"/>
                <a:gd name="connsiteX10" fmla="*/ 73073 w 188769"/>
                <a:gd name="connsiteY10" fmla="*/ 195907 h 198961"/>
                <a:gd name="connsiteX11" fmla="*/ 76375 w 188769"/>
                <a:gd name="connsiteY11" fmla="*/ 196732 h 198961"/>
                <a:gd name="connsiteX12" fmla="*/ 110791 w 188769"/>
                <a:gd name="connsiteY12" fmla="*/ 197177 h 198961"/>
                <a:gd name="connsiteX13" fmla="*/ 121269 w 188769"/>
                <a:gd name="connsiteY13" fmla="*/ 194827 h 198961"/>
                <a:gd name="connsiteX14" fmla="*/ 167370 w 188769"/>
                <a:gd name="connsiteY14" fmla="*/ 163204 h 198961"/>
                <a:gd name="connsiteX15" fmla="*/ 169592 w 188769"/>
                <a:gd name="connsiteY15" fmla="*/ 159902 h 198961"/>
                <a:gd name="connsiteX16" fmla="*/ 179308 w 188769"/>
                <a:gd name="connsiteY16" fmla="*/ 138947 h 198961"/>
                <a:gd name="connsiteX17" fmla="*/ 185912 w 188769"/>
                <a:gd name="connsiteY17" fmla="*/ 115833 h 198961"/>
                <a:gd name="connsiteX18" fmla="*/ 188769 w 188769"/>
                <a:gd name="connsiteY18" fmla="*/ 95259 h 198961"/>
                <a:gd name="connsiteX19" fmla="*/ 188769 w 188769"/>
                <a:gd name="connsiteY19" fmla="*/ 88465 h 198961"/>
                <a:gd name="connsiteX20" fmla="*/ 183436 w 188769"/>
                <a:gd name="connsiteY20" fmla="*/ 60652 h 198961"/>
                <a:gd name="connsiteX21" fmla="*/ 183436 w 188769"/>
                <a:gd name="connsiteY21" fmla="*/ 60652 h 198961"/>
                <a:gd name="connsiteX22" fmla="*/ 160639 w 188769"/>
                <a:gd name="connsiteY22" fmla="*/ 29981 h 198961"/>
                <a:gd name="connsiteX23" fmla="*/ 148256 w 188769"/>
                <a:gd name="connsiteY23" fmla="*/ 20075 h 198961"/>
                <a:gd name="connsiteX24" fmla="*/ 140001 w 188769"/>
                <a:gd name="connsiteY24" fmla="*/ 14360 h 198961"/>
                <a:gd name="connsiteX25" fmla="*/ 133905 w 188769"/>
                <a:gd name="connsiteY25" fmla="*/ 10677 h 198961"/>
                <a:gd name="connsiteX26" fmla="*/ 87868 w 188769"/>
                <a:gd name="connsiteY26" fmla="*/ 390 h 198961"/>
                <a:gd name="connsiteX27" fmla="*/ 82280 w 188769"/>
                <a:gd name="connsiteY27" fmla="*/ 962 h 198961"/>
                <a:gd name="connsiteX28" fmla="*/ 29385 w 188769"/>
                <a:gd name="connsiteY28" fmla="*/ 31187 h 19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8769" h="198961">
                  <a:moveTo>
                    <a:pt x="29385" y="31187"/>
                  </a:moveTo>
                  <a:lnTo>
                    <a:pt x="23860" y="38681"/>
                  </a:lnTo>
                  <a:cubicBezTo>
                    <a:pt x="19034" y="45221"/>
                    <a:pt x="15351" y="52524"/>
                    <a:pt x="12875" y="60271"/>
                  </a:cubicBezTo>
                  <a:lnTo>
                    <a:pt x="3540" y="89481"/>
                  </a:lnTo>
                  <a:cubicBezTo>
                    <a:pt x="111" y="100276"/>
                    <a:pt x="-841" y="111642"/>
                    <a:pt x="746" y="122818"/>
                  </a:cubicBezTo>
                  <a:lnTo>
                    <a:pt x="1127" y="125549"/>
                  </a:lnTo>
                  <a:cubicBezTo>
                    <a:pt x="3413" y="141614"/>
                    <a:pt x="10842" y="156473"/>
                    <a:pt x="22336" y="167967"/>
                  </a:cubicBezTo>
                  <a:lnTo>
                    <a:pt x="25511" y="171142"/>
                  </a:lnTo>
                  <a:cubicBezTo>
                    <a:pt x="32687" y="178317"/>
                    <a:pt x="41259" y="183968"/>
                    <a:pt x="50657" y="187715"/>
                  </a:cubicBezTo>
                  <a:lnTo>
                    <a:pt x="63421" y="192795"/>
                  </a:lnTo>
                  <a:cubicBezTo>
                    <a:pt x="66596" y="194065"/>
                    <a:pt x="69771" y="195081"/>
                    <a:pt x="73073" y="195907"/>
                  </a:cubicBezTo>
                  <a:lnTo>
                    <a:pt x="76375" y="196732"/>
                  </a:lnTo>
                  <a:cubicBezTo>
                    <a:pt x="87677" y="199526"/>
                    <a:pt x="99425" y="199717"/>
                    <a:pt x="110791" y="197177"/>
                  </a:cubicBezTo>
                  <a:lnTo>
                    <a:pt x="121269" y="194827"/>
                  </a:lnTo>
                  <a:cubicBezTo>
                    <a:pt x="140128" y="190636"/>
                    <a:pt x="156639" y="179333"/>
                    <a:pt x="167370" y="163204"/>
                  </a:cubicBezTo>
                  <a:lnTo>
                    <a:pt x="169592" y="159902"/>
                  </a:lnTo>
                  <a:cubicBezTo>
                    <a:pt x="173911" y="153425"/>
                    <a:pt x="177149" y="146377"/>
                    <a:pt x="179308" y="138947"/>
                  </a:cubicBezTo>
                  <a:lnTo>
                    <a:pt x="185912" y="115833"/>
                  </a:lnTo>
                  <a:cubicBezTo>
                    <a:pt x="187817" y="109166"/>
                    <a:pt x="188769" y="102181"/>
                    <a:pt x="188769" y="95259"/>
                  </a:cubicBezTo>
                  <a:lnTo>
                    <a:pt x="188769" y="88465"/>
                  </a:lnTo>
                  <a:cubicBezTo>
                    <a:pt x="188769" y="78940"/>
                    <a:pt x="186928" y="69478"/>
                    <a:pt x="183436" y="60652"/>
                  </a:cubicBezTo>
                  <a:lnTo>
                    <a:pt x="183436" y="60652"/>
                  </a:lnTo>
                  <a:cubicBezTo>
                    <a:pt x="178610" y="48650"/>
                    <a:pt x="170799" y="38046"/>
                    <a:pt x="160639" y="29981"/>
                  </a:cubicBezTo>
                  <a:lnTo>
                    <a:pt x="148256" y="20075"/>
                  </a:lnTo>
                  <a:cubicBezTo>
                    <a:pt x="145653" y="17980"/>
                    <a:pt x="142859" y="16074"/>
                    <a:pt x="140001" y="14360"/>
                  </a:cubicBezTo>
                  <a:lnTo>
                    <a:pt x="133905" y="10677"/>
                  </a:lnTo>
                  <a:cubicBezTo>
                    <a:pt x="120063" y="2359"/>
                    <a:pt x="103934" y="-1261"/>
                    <a:pt x="87868" y="390"/>
                  </a:cubicBezTo>
                  <a:lnTo>
                    <a:pt x="82280" y="962"/>
                  </a:lnTo>
                  <a:cubicBezTo>
                    <a:pt x="61262" y="3057"/>
                    <a:pt x="41958" y="14043"/>
                    <a:pt x="29385" y="31187"/>
                  </a:cubicBezTo>
                  <a:close/>
                </a:path>
              </a:pathLst>
            </a:custGeom>
            <a:solidFill>
              <a:srgbClr val="B4B5B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5106FBB4-BA10-E2DF-059A-EFA7143DFB98}"/>
                </a:ext>
              </a:extLst>
            </p:cNvPr>
            <p:cNvSpPr/>
            <p:nvPr/>
          </p:nvSpPr>
          <p:spPr>
            <a:xfrm>
              <a:off x="7462613" y="5265902"/>
              <a:ext cx="142743" cy="149758"/>
            </a:xfrm>
            <a:custGeom>
              <a:avLst/>
              <a:gdLst>
                <a:gd name="connsiteX0" fmla="*/ 33370 w 142743"/>
                <a:gd name="connsiteY0" fmla="*/ 12535 h 149758"/>
                <a:gd name="connsiteX1" fmla="*/ 22322 w 142743"/>
                <a:gd name="connsiteY1" fmla="*/ 21742 h 149758"/>
                <a:gd name="connsiteX2" fmla="*/ 3208 w 142743"/>
                <a:gd name="connsiteY2" fmla="*/ 56667 h 149758"/>
                <a:gd name="connsiteX3" fmla="*/ 414 w 142743"/>
                <a:gd name="connsiteY3" fmla="*/ 79019 h 149758"/>
                <a:gd name="connsiteX4" fmla="*/ 541 w 142743"/>
                <a:gd name="connsiteY4" fmla="*/ 93434 h 149758"/>
                <a:gd name="connsiteX5" fmla="*/ 1875 w 142743"/>
                <a:gd name="connsiteY5" fmla="*/ 102578 h 149758"/>
                <a:gd name="connsiteX6" fmla="*/ 31339 w 142743"/>
                <a:gd name="connsiteY6" fmla="*/ 143408 h 149758"/>
                <a:gd name="connsiteX7" fmla="*/ 32545 w 142743"/>
                <a:gd name="connsiteY7" fmla="*/ 144044 h 149758"/>
                <a:gd name="connsiteX8" fmla="*/ 56802 w 142743"/>
                <a:gd name="connsiteY8" fmla="*/ 149758 h 149758"/>
                <a:gd name="connsiteX9" fmla="*/ 64613 w 142743"/>
                <a:gd name="connsiteY9" fmla="*/ 149758 h 149758"/>
                <a:gd name="connsiteX10" fmla="*/ 85949 w 142743"/>
                <a:gd name="connsiteY10" fmla="*/ 145377 h 149758"/>
                <a:gd name="connsiteX11" fmla="*/ 107666 w 142743"/>
                <a:gd name="connsiteY11" fmla="*/ 136042 h 149758"/>
                <a:gd name="connsiteX12" fmla="*/ 128620 w 142743"/>
                <a:gd name="connsiteY12" fmla="*/ 120104 h 149758"/>
                <a:gd name="connsiteX13" fmla="*/ 130843 w 142743"/>
                <a:gd name="connsiteY13" fmla="*/ 117310 h 149758"/>
                <a:gd name="connsiteX14" fmla="*/ 142210 w 142743"/>
                <a:gd name="connsiteY14" fmla="*/ 75781 h 149758"/>
                <a:gd name="connsiteX15" fmla="*/ 140940 w 142743"/>
                <a:gd name="connsiteY15" fmla="*/ 66764 h 149758"/>
                <a:gd name="connsiteX16" fmla="*/ 132368 w 142743"/>
                <a:gd name="connsiteY16" fmla="*/ 44348 h 149758"/>
                <a:gd name="connsiteX17" fmla="*/ 121763 w 142743"/>
                <a:gd name="connsiteY17" fmla="*/ 28473 h 149758"/>
                <a:gd name="connsiteX18" fmla="*/ 100871 w 142743"/>
                <a:gd name="connsiteY18" fmla="*/ 10058 h 149758"/>
                <a:gd name="connsiteX19" fmla="*/ 92299 w 142743"/>
                <a:gd name="connsiteY19" fmla="*/ 5740 h 149758"/>
                <a:gd name="connsiteX20" fmla="*/ 57437 w 142743"/>
                <a:gd name="connsiteY20" fmla="*/ 1041 h 149758"/>
                <a:gd name="connsiteX21" fmla="*/ 57437 w 142743"/>
                <a:gd name="connsiteY21" fmla="*/ 1041 h 149758"/>
                <a:gd name="connsiteX22" fmla="*/ 33370 w 142743"/>
                <a:gd name="connsiteY22" fmla="*/ 12535 h 14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743" h="149758">
                  <a:moveTo>
                    <a:pt x="33370" y="12535"/>
                  </a:moveTo>
                  <a:lnTo>
                    <a:pt x="22322" y="21742"/>
                  </a:lnTo>
                  <a:cubicBezTo>
                    <a:pt x="11780" y="30569"/>
                    <a:pt x="4923" y="43015"/>
                    <a:pt x="3208" y="56667"/>
                  </a:cubicBezTo>
                  <a:lnTo>
                    <a:pt x="414" y="79019"/>
                  </a:lnTo>
                  <a:cubicBezTo>
                    <a:pt x="-158" y="83782"/>
                    <a:pt x="-158" y="88671"/>
                    <a:pt x="541" y="93434"/>
                  </a:cubicBezTo>
                  <a:lnTo>
                    <a:pt x="1875" y="102578"/>
                  </a:lnTo>
                  <a:cubicBezTo>
                    <a:pt x="4415" y="120167"/>
                    <a:pt x="15400" y="135471"/>
                    <a:pt x="31339" y="143408"/>
                  </a:cubicBezTo>
                  <a:lnTo>
                    <a:pt x="32545" y="144044"/>
                  </a:lnTo>
                  <a:cubicBezTo>
                    <a:pt x="40102" y="147790"/>
                    <a:pt x="48356" y="149758"/>
                    <a:pt x="56802" y="149758"/>
                  </a:cubicBezTo>
                  <a:lnTo>
                    <a:pt x="64613" y="149758"/>
                  </a:lnTo>
                  <a:cubicBezTo>
                    <a:pt x="71979" y="149758"/>
                    <a:pt x="79217" y="148298"/>
                    <a:pt x="85949" y="145377"/>
                  </a:cubicBezTo>
                  <a:lnTo>
                    <a:pt x="107666" y="136042"/>
                  </a:lnTo>
                  <a:cubicBezTo>
                    <a:pt x="115857" y="132550"/>
                    <a:pt x="123096" y="127026"/>
                    <a:pt x="128620" y="120104"/>
                  </a:cubicBezTo>
                  <a:lnTo>
                    <a:pt x="130843" y="117310"/>
                  </a:lnTo>
                  <a:cubicBezTo>
                    <a:pt x="140178" y="105626"/>
                    <a:pt x="144305" y="90576"/>
                    <a:pt x="142210" y="75781"/>
                  </a:cubicBezTo>
                  <a:lnTo>
                    <a:pt x="140940" y="66764"/>
                  </a:lnTo>
                  <a:cubicBezTo>
                    <a:pt x="139797" y="58763"/>
                    <a:pt x="136876" y="51079"/>
                    <a:pt x="132368" y="44348"/>
                  </a:cubicBezTo>
                  <a:lnTo>
                    <a:pt x="121763" y="28473"/>
                  </a:lnTo>
                  <a:cubicBezTo>
                    <a:pt x="116555" y="20600"/>
                    <a:pt x="109317" y="14250"/>
                    <a:pt x="100871" y="10058"/>
                  </a:cubicBezTo>
                  <a:lnTo>
                    <a:pt x="92299" y="5740"/>
                  </a:lnTo>
                  <a:cubicBezTo>
                    <a:pt x="81504" y="343"/>
                    <a:pt x="69248" y="-1308"/>
                    <a:pt x="57437" y="1041"/>
                  </a:cubicBezTo>
                  <a:lnTo>
                    <a:pt x="57437" y="1041"/>
                  </a:lnTo>
                  <a:cubicBezTo>
                    <a:pt x="48611" y="2819"/>
                    <a:pt x="40293" y="6757"/>
                    <a:pt x="33370" y="12535"/>
                  </a:cubicBezTo>
                  <a:close/>
                </a:path>
              </a:pathLst>
            </a:custGeom>
            <a:solidFill>
              <a:srgbClr val="2E319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30D8D96-E097-5888-92B4-9CB2537110D9}"/>
                </a:ext>
              </a:extLst>
            </p:cNvPr>
            <p:cNvSpPr/>
            <p:nvPr/>
          </p:nvSpPr>
          <p:spPr>
            <a:xfrm>
              <a:off x="7474775" y="5284928"/>
              <a:ext cx="114363" cy="115586"/>
            </a:xfrm>
            <a:custGeom>
              <a:avLst/>
              <a:gdLst>
                <a:gd name="connsiteX0" fmla="*/ 30417 w 114363"/>
                <a:gd name="connsiteY0" fmla="*/ 10145 h 115586"/>
                <a:gd name="connsiteX1" fmla="*/ 15748 w 114363"/>
                <a:gd name="connsiteY1" fmla="*/ 22401 h 115586"/>
                <a:gd name="connsiteX2" fmla="*/ 0 w 114363"/>
                <a:gd name="connsiteY2" fmla="*/ 55993 h 115586"/>
                <a:gd name="connsiteX3" fmla="*/ 0 w 114363"/>
                <a:gd name="connsiteY3" fmla="*/ 62914 h 115586"/>
                <a:gd name="connsiteX4" fmla="*/ 19494 w 114363"/>
                <a:gd name="connsiteY4" fmla="*/ 99299 h 115586"/>
                <a:gd name="connsiteX5" fmla="*/ 30924 w 114363"/>
                <a:gd name="connsiteY5" fmla="*/ 106919 h 115586"/>
                <a:gd name="connsiteX6" fmla="*/ 46609 w 114363"/>
                <a:gd name="connsiteY6" fmla="*/ 113397 h 115586"/>
                <a:gd name="connsiteX7" fmla="*/ 53277 w 114363"/>
                <a:gd name="connsiteY7" fmla="*/ 114730 h 115586"/>
                <a:gd name="connsiteX8" fmla="*/ 84328 w 114363"/>
                <a:gd name="connsiteY8" fmla="*/ 109332 h 115586"/>
                <a:gd name="connsiteX9" fmla="*/ 90678 w 114363"/>
                <a:gd name="connsiteY9" fmla="*/ 105523 h 115586"/>
                <a:gd name="connsiteX10" fmla="*/ 107315 w 114363"/>
                <a:gd name="connsiteY10" fmla="*/ 87552 h 115586"/>
                <a:gd name="connsiteX11" fmla="*/ 109728 w 114363"/>
                <a:gd name="connsiteY11" fmla="*/ 82790 h 115586"/>
                <a:gd name="connsiteX12" fmla="*/ 114364 w 114363"/>
                <a:gd name="connsiteY12" fmla="*/ 63231 h 115586"/>
                <a:gd name="connsiteX13" fmla="*/ 114364 w 114363"/>
                <a:gd name="connsiteY13" fmla="*/ 57136 h 115586"/>
                <a:gd name="connsiteX14" fmla="*/ 104775 w 114363"/>
                <a:gd name="connsiteY14" fmla="*/ 29830 h 115586"/>
                <a:gd name="connsiteX15" fmla="*/ 94932 w 114363"/>
                <a:gd name="connsiteY15" fmla="*/ 17575 h 115586"/>
                <a:gd name="connsiteX16" fmla="*/ 80328 w 114363"/>
                <a:gd name="connsiteY16" fmla="*/ 5764 h 115586"/>
                <a:gd name="connsiteX17" fmla="*/ 77978 w 114363"/>
                <a:gd name="connsiteY17" fmla="*/ 4621 h 115586"/>
                <a:gd name="connsiteX18" fmla="*/ 47816 w 114363"/>
                <a:gd name="connsiteY18" fmla="*/ 1319 h 115586"/>
                <a:gd name="connsiteX19" fmla="*/ 47816 w 114363"/>
                <a:gd name="connsiteY19" fmla="*/ 1319 h 115586"/>
                <a:gd name="connsiteX20" fmla="*/ 30417 w 114363"/>
                <a:gd name="connsiteY20" fmla="*/ 10145 h 11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4363" h="115586">
                  <a:moveTo>
                    <a:pt x="30417" y="10145"/>
                  </a:moveTo>
                  <a:lnTo>
                    <a:pt x="15748" y="22401"/>
                  </a:lnTo>
                  <a:cubicBezTo>
                    <a:pt x="5779" y="30719"/>
                    <a:pt x="0" y="43038"/>
                    <a:pt x="0" y="55993"/>
                  </a:cubicBezTo>
                  <a:lnTo>
                    <a:pt x="0" y="62914"/>
                  </a:lnTo>
                  <a:cubicBezTo>
                    <a:pt x="0" y="77519"/>
                    <a:pt x="7303" y="91172"/>
                    <a:pt x="19494" y="99299"/>
                  </a:cubicBezTo>
                  <a:lnTo>
                    <a:pt x="30924" y="106919"/>
                  </a:lnTo>
                  <a:cubicBezTo>
                    <a:pt x="35687" y="110094"/>
                    <a:pt x="41021" y="112317"/>
                    <a:pt x="46609" y="113397"/>
                  </a:cubicBezTo>
                  <a:lnTo>
                    <a:pt x="53277" y="114730"/>
                  </a:lnTo>
                  <a:cubicBezTo>
                    <a:pt x="63944" y="116889"/>
                    <a:pt x="74993" y="114920"/>
                    <a:pt x="84328" y="109332"/>
                  </a:cubicBezTo>
                  <a:lnTo>
                    <a:pt x="90678" y="105523"/>
                  </a:lnTo>
                  <a:cubicBezTo>
                    <a:pt x="97790" y="101268"/>
                    <a:pt x="103568" y="95045"/>
                    <a:pt x="107315" y="87552"/>
                  </a:cubicBezTo>
                  <a:lnTo>
                    <a:pt x="109728" y="82790"/>
                  </a:lnTo>
                  <a:cubicBezTo>
                    <a:pt x="112776" y="76693"/>
                    <a:pt x="114364" y="70026"/>
                    <a:pt x="114364" y="63231"/>
                  </a:cubicBezTo>
                  <a:lnTo>
                    <a:pt x="114364" y="57136"/>
                  </a:lnTo>
                  <a:cubicBezTo>
                    <a:pt x="114364" y="47230"/>
                    <a:pt x="110998" y="37578"/>
                    <a:pt x="104775" y="29830"/>
                  </a:cubicBezTo>
                  <a:lnTo>
                    <a:pt x="94932" y="17575"/>
                  </a:lnTo>
                  <a:cubicBezTo>
                    <a:pt x="90995" y="12622"/>
                    <a:pt x="85979" y="8622"/>
                    <a:pt x="80328" y="5764"/>
                  </a:cubicBezTo>
                  <a:lnTo>
                    <a:pt x="77978" y="4621"/>
                  </a:lnTo>
                  <a:cubicBezTo>
                    <a:pt x="68643" y="-78"/>
                    <a:pt x="57912" y="-1221"/>
                    <a:pt x="47816" y="1319"/>
                  </a:cubicBezTo>
                  <a:lnTo>
                    <a:pt x="47816" y="1319"/>
                  </a:lnTo>
                  <a:cubicBezTo>
                    <a:pt x="41466" y="2906"/>
                    <a:pt x="35496" y="5955"/>
                    <a:pt x="30417" y="10145"/>
                  </a:cubicBezTo>
                  <a:close/>
                </a:path>
              </a:pathLst>
            </a:custGeom>
            <a:solidFill>
              <a:srgbClr val="B4B5B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1888A2C-D2BC-2DED-16C8-FDBEDAF5EC3B}"/>
                </a:ext>
              </a:extLst>
            </p:cNvPr>
            <p:cNvSpPr/>
            <p:nvPr/>
          </p:nvSpPr>
          <p:spPr>
            <a:xfrm>
              <a:off x="7074661" y="3212210"/>
              <a:ext cx="336613" cy="1333500"/>
            </a:xfrm>
            <a:custGeom>
              <a:avLst/>
              <a:gdLst>
                <a:gd name="connsiteX0" fmla="*/ 241364 w 336613"/>
                <a:gd name="connsiteY0" fmla="*/ 1333500 h 1333500"/>
                <a:gd name="connsiteX1" fmla="*/ 222314 w 336613"/>
                <a:gd name="connsiteY1" fmla="*/ 1079500 h 1333500"/>
                <a:gd name="connsiteX2" fmla="*/ 215836 w 336613"/>
                <a:gd name="connsiteY2" fmla="*/ 914591 h 1333500"/>
                <a:gd name="connsiteX3" fmla="*/ 184023 w 336613"/>
                <a:gd name="connsiteY3" fmla="*/ 598678 h 1333500"/>
                <a:gd name="connsiteX4" fmla="*/ 184023 w 336613"/>
                <a:gd name="connsiteY4" fmla="*/ 598678 h 1333500"/>
                <a:gd name="connsiteX5" fmla="*/ 123127 w 336613"/>
                <a:gd name="connsiteY5" fmla="*/ 372745 h 1333500"/>
                <a:gd name="connsiteX6" fmla="*/ 0 w 336613"/>
                <a:gd name="connsiteY6" fmla="*/ 50800 h 1333500"/>
                <a:gd name="connsiteX7" fmla="*/ 76200 w 336613"/>
                <a:gd name="connsiteY7" fmla="*/ 0 h 1333500"/>
                <a:gd name="connsiteX8" fmla="*/ 154369 w 336613"/>
                <a:gd name="connsiteY8" fmla="*/ 184722 h 1333500"/>
                <a:gd name="connsiteX9" fmla="*/ 249047 w 336613"/>
                <a:gd name="connsiteY9" fmla="*/ 484696 h 1333500"/>
                <a:gd name="connsiteX10" fmla="*/ 249047 w 336613"/>
                <a:gd name="connsiteY10" fmla="*/ 484696 h 1333500"/>
                <a:gd name="connsiteX11" fmla="*/ 304482 w 336613"/>
                <a:gd name="connsiteY11" fmla="*/ 891096 h 1333500"/>
                <a:gd name="connsiteX12" fmla="*/ 311214 w 336613"/>
                <a:gd name="connsiteY12" fmla="*/ 1003300 h 1333500"/>
                <a:gd name="connsiteX13" fmla="*/ 336614 w 336613"/>
                <a:gd name="connsiteY13" fmla="*/ 1314450 h 1333500"/>
                <a:gd name="connsiteX14" fmla="*/ 241364 w 336613"/>
                <a:gd name="connsiteY14" fmla="*/ 133350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613" h="1333500">
                  <a:moveTo>
                    <a:pt x="241364" y="1333500"/>
                  </a:moveTo>
                  <a:lnTo>
                    <a:pt x="222314" y="1079500"/>
                  </a:lnTo>
                  <a:lnTo>
                    <a:pt x="215836" y="914591"/>
                  </a:lnTo>
                  <a:cubicBezTo>
                    <a:pt x="211709" y="808736"/>
                    <a:pt x="201041" y="703263"/>
                    <a:pt x="184023" y="598678"/>
                  </a:cubicBezTo>
                  <a:lnTo>
                    <a:pt x="184023" y="598678"/>
                  </a:lnTo>
                  <a:cubicBezTo>
                    <a:pt x="171450" y="521526"/>
                    <a:pt x="151067" y="445770"/>
                    <a:pt x="123127" y="372745"/>
                  </a:cubicBezTo>
                  <a:lnTo>
                    <a:pt x="0" y="50800"/>
                  </a:lnTo>
                  <a:lnTo>
                    <a:pt x="76200" y="0"/>
                  </a:lnTo>
                  <a:lnTo>
                    <a:pt x="154369" y="184722"/>
                  </a:lnTo>
                  <a:cubicBezTo>
                    <a:pt x="195326" y="281496"/>
                    <a:pt x="227013" y="381953"/>
                    <a:pt x="249047" y="484696"/>
                  </a:cubicBezTo>
                  <a:lnTo>
                    <a:pt x="249047" y="484696"/>
                  </a:lnTo>
                  <a:cubicBezTo>
                    <a:pt x="277749" y="618554"/>
                    <a:pt x="296291" y="754444"/>
                    <a:pt x="304482" y="891096"/>
                  </a:cubicBezTo>
                  <a:lnTo>
                    <a:pt x="311214" y="1003300"/>
                  </a:lnTo>
                  <a:lnTo>
                    <a:pt x="336614" y="1314450"/>
                  </a:lnTo>
                  <a:lnTo>
                    <a:pt x="241364" y="133350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E6E03EC-0593-1C99-5BA1-3A91288B6718}"/>
                </a:ext>
              </a:extLst>
            </p:cNvPr>
            <p:cNvSpPr/>
            <p:nvPr/>
          </p:nvSpPr>
          <p:spPr>
            <a:xfrm>
              <a:off x="4586231" y="3478910"/>
              <a:ext cx="672393" cy="640399"/>
            </a:xfrm>
            <a:custGeom>
              <a:avLst/>
              <a:gdLst>
                <a:gd name="connsiteX0" fmla="*/ 272344 w 672393"/>
                <a:gd name="connsiteY0" fmla="*/ 0 h 640399"/>
                <a:gd name="connsiteX1" fmla="*/ 272344 w 672393"/>
                <a:gd name="connsiteY1" fmla="*/ 0 h 640399"/>
                <a:gd name="connsiteX2" fmla="*/ 156456 w 672393"/>
                <a:gd name="connsiteY2" fmla="*/ 90488 h 640399"/>
                <a:gd name="connsiteX3" fmla="*/ 156456 w 672393"/>
                <a:gd name="connsiteY3" fmla="*/ 90488 h 640399"/>
                <a:gd name="connsiteX4" fmla="*/ 117531 w 672393"/>
                <a:gd name="connsiteY4" fmla="*/ 144463 h 640399"/>
                <a:gd name="connsiteX5" fmla="*/ 117531 w 672393"/>
                <a:gd name="connsiteY5" fmla="*/ 144463 h 640399"/>
                <a:gd name="connsiteX6" fmla="*/ 60190 w 672393"/>
                <a:gd name="connsiteY6" fmla="*/ 292798 h 640399"/>
                <a:gd name="connsiteX7" fmla="*/ 31488 w 672393"/>
                <a:gd name="connsiteY7" fmla="*/ 394780 h 640399"/>
                <a:gd name="connsiteX8" fmla="*/ 19487 w 672393"/>
                <a:gd name="connsiteY8" fmla="*/ 443865 h 640399"/>
                <a:gd name="connsiteX9" fmla="*/ 4374 w 672393"/>
                <a:gd name="connsiteY9" fmla="*/ 516509 h 640399"/>
                <a:gd name="connsiteX10" fmla="*/ 10660 w 672393"/>
                <a:gd name="connsiteY10" fmla="*/ 624840 h 640399"/>
                <a:gd name="connsiteX11" fmla="*/ 10660 w 672393"/>
                <a:gd name="connsiteY11" fmla="*/ 624840 h 640399"/>
                <a:gd name="connsiteX12" fmla="*/ 40696 w 672393"/>
                <a:gd name="connsiteY12" fmla="*/ 638747 h 640399"/>
                <a:gd name="connsiteX13" fmla="*/ 55047 w 672393"/>
                <a:gd name="connsiteY13" fmla="*/ 633032 h 640399"/>
                <a:gd name="connsiteX14" fmla="*/ 89147 w 672393"/>
                <a:gd name="connsiteY14" fmla="*/ 599821 h 640399"/>
                <a:gd name="connsiteX15" fmla="*/ 94544 w 672393"/>
                <a:gd name="connsiteY15" fmla="*/ 590550 h 640399"/>
                <a:gd name="connsiteX16" fmla="*/ 102291 w 672393"/>
                <a:gd name="connsiteY16" fmla="*/ 544830 h 640399"/>
                <a:gd name="connsiteX17" fmla="*/ 123373 w 672393"/>
                <a:gd name="connsiteY17" fmla="*/ 391287 h 640399"/>
                <a:gd name="connsiteX18" fmla="*/ 126294 w 672393"/>
                <a:gd name="connsiteY18" fmla="*/ 374650 h 640399"/>
                <a:gd name="connsiteX19" fmla="*/ 135882 w 672393"/>
                <a:gd name="connsiteY19" fmla="*/ 307721 h 640399"/>
                <a:gd name="connsiteX20" fmla="*/ 184397 w 672393"/>
                <a:gd name="connsiteY20" fmla="*/ 186690 h 640399"/>
                <a:gd name="connsiteX21" fmla="*/ 184397 w 672393"/>
                <a:gd name="connsiteY21" fmla="*/ 186690 h 640399"/>
                <a:gd name="connsiteX22" fmla="*/ 238689 w 672393"/>
                <a:gd name="connsiteY22" fmla="*/ 122555 h 640399"/>
                <a:gd name="connsiteX23" fmla="*/ 238689 w 672393"/>
                <a:gd name="connsiteY23" fmla="*/ 122555 h 640399"/>
                <a:gd name="connsiteX24" fmla="*/ 315524 w 672393"/>
                <a:gd name="connsiteY24" fmla="*/ 68707 h 640399"/>
                <a:gd name="connsiteX25" fmla="*/ 315524 w 672393"/>
                <a:gd name="connsiteY25" fmla="*/ 68707 h 640399"/>
                <a:gd name="connsiteX26" fmla="*/ 424934 w 672393"/>
                <a:gd name="connsiteY26" fmla="*/ 48006 h 640399"/>
                <a:gd name="connsiteX27" fmla="*/ 424934 w 672393"/>
                <a:gd name="connsiteY27" fmla="*/ 48006 h 640399"/>
                <a:gd name="connsiteX28" fmla="*/ 503992 w 672393"/>
                <a:gd name="connsiteY28" fmla="*/ 78232 h 640399"/>
                <a:gd name="connsiteX29" fmla="*/ 525074 w 672393"/>
                <a:gd name="connsiteY29" fmla="*/ 94869 h 640399"/>
                <a:gd name="connsiteX30" fmla="*/ 621594 w 672393"/>
                <a:gd name="connsiteY30" fmla="*/ 222250 h 640399"/>
                <a:gd name="connsiteX31" fmla="*/ 621594 w 672393"/>
                <a:gd name="connsiteY31" fmla="*/ 222250 h 640399"/>
                <a:gd name="connsiteX32" fmla="*/ 672394 w 672393"/>
                <a:gd name="connsiteY32" fmla="*/ 152400 h 640399"/>
                <a:gd name="connsiteX33" fmla="*/ 551744 w 672393"/>
                <a:gd name="connsiteY33" fmla="*/ 82550 h 640399"/>
                <a:gd name="connsiteX34" fmla="*/ 431094 w 672393"/>
                <a:gd name="connsiteY34" fmla="*/ 31750 h 640399"/>
                <a:gd name="connsiteX35" fmla="*/ 272344 w 672393"/>
                <a:gd name="connsiteY35" fmla="*/ 0 h 64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72393" h="640399">
                  <a:moveTo>
                    <a:pt x="272344" y="0"/>
                  </a:moveTo>
                  <a:lnTo>
                    <a:pt x="272344" y="0"/>
                  </a:lnTo>
                  <a:cubicBezTo>
                    <a:pt x="230180" y="25273"/>
                    <a:pt x="191254" y="55690"/>
                    <a:pt x="156456" y="90488"/>
                  </a:cubicBezTo>
                  <a:lnTo>
                    <a:pt x="156456" y="90488"/>
                  </a:lnTo>
                  <a:cubicBezTo>
                    <a:pt x="140645" y="106299"/>
                    <a:pt x="127500" y="124523"/>
                    <a:pt x="117531" y="144463"/>
                  </a:cubicBezTo>
                  <a:lnTo>
                    <a:pt x="117531" y="144463"/>
                  </a:lnTo>
                  <a:cubicBezTo>
                    <a:pt x="93782" y="191961"/>
                    <a:pt x="74541" y="241681"/>
                    <a:pt x="60190" y="292798"/>
                  </a:cubicBezTo>
                  <a:lnTo>
                    <a:pt x="31488" y="394780"/>
                  </a:lnTo>
                  <a:cubicBezTo>
                    <a:pt x="26916" y="410972"/>
                    <a:pt x="22916" y="427355"/>
                    <a:pt x="19487" y="443865"/>
                  </a:cubicBezTo>
                  <a:lnTo>
                    <a:pt x="4374" y="516509"/>
                  </a:lnTo>
                  <a:cubicBezTo>
                    <a:pt x="-3119" y="552514"/>
                    <a:pt x="-960" y="589915"/>
                    <a:pt x="10660" y="624840"/>
                  </a:cubicBezTo>
                  <a:lnTo>
                    <a:pt x="10660" y="624840"/>
                  </a:lnTo>
                  <a:cubicBezTo>
                    <a:pt x="14788" y="637286"/>
                    <a:pt x="28567" y="643636"/>
                    <a:pt x="40696" y="638747"/>
                  </a:cubicBezTo>
                  <a:lnTo>
                    <a:pt x="55047" y="633032"/>
                  </a:lnTo>
                  <a:cubicBezTo>
                    <a:pt x="70350" y="626936"/>
                    <a:pt x="82669" y="614998"/>
                    <a:pt x="89147" y="599821"/>
                  </a:cubicBezTo>
                  <a:cubicBezTo>
                    <a:pt x="90861" y="595821"/>
                    <a:pt x="92703" y="592392"/>
                    <a:pt x="94544" y="590550"/>
                  </a:cubicBezTo>
                  <a:cubicBezTo>
                    <a:pt x="97274" y="587820"/>
                    <a:pt x="100005" y="567309"/>
                    <a:pt x="102291" y="544830"/>
                  </a:cubicBezTo>
                  <a:cubicBezTo>
                    <a:pt x="107434" y="493395"/>
                    <a:pt x="114419" y="442151"/>
                    <a:pt x="123373" y="391287"/>
                  </a:cubicBezTo>
                  <a:lnTo>
                    <a:pt x="126294" y="374650"/>
                  </a:lnTo>
                  <a:lnTo>
                    <a:pt x="135882" y="307721"/>
                  </a:lnTo>
                  <a:cubicBezTo>
                    <a:pt x="142105" y="264097"/>
                    <a:pt x="158742" y="222567"/>
                    <a:pt x="184397" y="186690"/>
                  </a:cubicBezTo>
                  <a:lnTo>
                    <a:pt x="184397" y="186690"/>
                  </a:lnTo>
                  <a:cubicBezTo>
                    <a:pt x="200716" y="163830"/>
                    <a:pt x="218877" y="142430"/>
                    <a:pt x="238689" y="122555"/>
                  </a:cubicBezTo>
                  <a:lnTo>
                    <a:pt x="238689" y="122555"/>
                  </a:lnTo>
                  <a:cubicBezTo>
                    <a:pt x="260978" y="100267"/>
                    <a:pt x="287012" y="82042"/>
                    <a:pt x="315524" y="68707"/>
                  </a:cubicBezTo>
                  <a:lnTo>
                    <a:pt x="315524" y="68707"/>
                  </a:lnTo>
                  <a:cubicBezTo>
                    <a:pt x="349687" y="52768"/>
                    <a:pt x="387342" y="45657"/>
                    <a:pt x="424934" y="48006"/>
                  </a:cubicBezTo>
                  <a:lnTo>
                    <a:pt x="424934" y="48006"/>
                  </a:lnTo>
                  <a:cubicBezTo>
                    <a:pt x="453763" y="49784"/>
                    <a:pt x="481322" y="60325"/>
                    <a:pt x="503992" y="78232"/>
                  </a:cubicBezTo>
                  <a:lnTo>
                    <a:pt x="525074" y="94869"/>
                  </a:lnTo>
                  <a:cubicBezTo>
                    <a:pt x="567555" y="128397"/>
                    <a:pt x="600766" y="172276"/>
                    <a:pt x="621594" y="222250"/>
                  </a:cubicBezTo>
                  <a:lnTo>
                    <a:pt x="621594" y="222250"/>
                  </a:lnTo>
                  <a:lnTo>
                    <a:pt x="672394" y="152400"/>
                  </a:lnTo>
                  <a:lnTo>
                    <a:pt x="551744" y="82550"/>
                  </a:lnTo>
                  <a:lnTo>
                    <a:pt x="431094" y="31750"/>
                  </a:lnTo>
                  <a:lnTo>
                    <a:pt x="272344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1B787EE-7DE5-B054-8B33-8970239F07CF}"/>
                </a:ext>
              </a:extLst>
            </p:cNvPr>
            <p:cNvSpPr/>
            <p:nvPr/>
          </p:nvSpPr>
          <p:spPr>
            <a:xfrm>
              <a:off x="4617211" y="4097284"/>
              <a:ext cx="609727" cy="1365780"/>
            </a:xfrm>
            <a:custGeom>
              <a:avLst/>
              <a:gdLst>
                <a:gd name="connsiteX0" fmla="*/ 5271 w 609727"/>
                <a:gd name="connsiteY0" fmla="*/ 11419 h 1365780"/>
                <a:gd name="connsiteX1" fmla="*/ 11493 w 609727"/>
                <a:gd name="connsiteY1" fmla="*/ 5196 h 1365780"/>
                <a:gd name="connsiteX2" fmla="*/ 29401 w 609727"/>
                <a:gd name="connsiteY2" fmla="*/ 815 h 1365780"/>
                <a:gd name="connsiteX3" fmla="*/ 29401 w 609727"/>
                <a:gd name="connsiteY3" fmla="*/ 815 h 1365780"/>
                <a:gd name="connsiteX4" fmla="*/ 41783 w 609727"/>
                <a:gd name="connsiteY4" fmla="*/ 16626 h 1365780"/>
                <a:gd name="connsiteX5" fmla="*/ 49530 w 609727"/>
                <a:gd name="connsiteY5" fmla="*/ 140959 h 1365780"/>
                <a:gd name="connsiteX6" fmla="*/ 50864 w 609727"/>
                <a:gd name="connsiteY6" fmla="*/ 184394 h 1365780"/>
                <a:gd name="connsiteX7" fmla="*/ 50864 w 609727"/>
                <a:gd name="connsiteY7" fmla="*/ 378576 h 1365780"/>
                <a:gd name="connsiteX8" fmla="*/ 61785 w 609727"/>
                <a:gd name="connsiteY8" fmla="*/ 624956 h 1365780"/>
                <a:gd name="connsiteX9" fmla="*/ 68009 w 609727"/>
                <a:gd name="connsiteY9" fmla="*/ 703506 h 1365780"/>
                <a:gd name="connsiteX10" fmla="*/ 82614 w 609727"/>
                <a:gd name="connsiteY10" fmla="*/ 831966 h 1365780"/>
                <a:gd name="connsiteX11" fmla="*/ 121666 w 609727"/>
                <a:gd name="connsiteY11" fmla="*/ 1053010 h 1365780"/>
                <a:gd name="connsiteX12" fmla="*/ 121666 w 609727"/>
                <a:gd name="connsiteY12" fmla="*/ 1053010 h 1365780"/>
                <a:gd name="connsiteX13" fmla="*/ 180848 w 609727"/>
                <a:gd name="connsiteY13" fmla="*/ 1192900 h 1365780"/>
                <a:gd name="connsiteX14" fmla="*/ 180848 w 609727"/>
                <a:gd name="connsiteY14" fmla="*/ 1192900 h 1365780"/>
                <a:gd name="connsiteX15" fmla="*/ 268034 w 609727"/>
                <a:gd name="connsiteY15" fmla="*/ 1288531 h 1365780"/>
                <a:gd name="connsiteX16" fmla="*/ 268034 w 609727"/>
                <a:gd name="connsiteY16" fmla="*/ 1288531 h 1365780"/>
                <a:gd name="connsiteX17" fmla="*/ 336042 w 609727"/>
                <a:gd name="connsiteY17" fmla="*/ 1320281 h 1365780"/>
                <a:gd name="connsiteX18" fmla="*/ 338582 w 609727"/>
                <a:gd name="connsiteY18" fmla="*/ 1320853 h 1365780"/>
                <a:gd name="connsiteX19" fmla="*/ 488569 w 609727"/>
                <a:gd name="connsiteY19" fmla="*/ 1329806 h 1365780"/>
                <a:gd name="connsiteX20" fmla="*/ 497078 w 609727"/>
                <a:gd name="connsiteY20" fmla="*/ 1328981 h 1365780"/>
                <a:gd name="connsiteX21" fmla="*/ 580263 w 609727"/>
                <a:gd name="connsiteY21" fmla="*/ 1309994 h 1365780"/>
                <a:gd name="connsiteX22" fmla="*/ 585915 w 609727"/>
                <a:gd name="connsiteY22" fmla="*/ 1307962 h 1365780"/>
                <a:gd name="connsiteX23" fmla="*/ 609727 w 609727"/>
                <a:gd name="connsiteY23" fmla="*/ 1324663 h 1365780"/>
                <a:gd name="connsiteX24" fmla="*/ 609727 w 609727"/>
                <a:gd name="connsiteY24" fmla="*/ 1334823 h 1365780"/>
                <a:gd name="connsiteX25" fmla="*/ 594551 w 609727"/>
                <a:gd name="connsiteY25" fmla="*/ 1352412 h 1365780"/>
                <a:gd name="connsiteX26" fmla="*/ 551434 w 609727"/>
                <a:gd name="connsiteY26" fmla="*/ 1358826 h 1365780"/>
                <a:gd name="connsiteX27" fmla="*/ 326199 w 609727"/>
                <a:gd name="connsiteY27" fmla="*/ 1352285 h 1365780"/>
                <a:gd name="connsiteX28" fmla="*/ 326199 w 609727"/>
                <a:gd name="connsiteY28" fmla="*/ 1352285 h 1365780"/>
                <a:gd name="connsiteX29" fmla="*/ 250889 w 609727"/>
                <a:gd name="connsiteY29" fmla="*/ 1321996 h 1365780"/>
                <a:gd name="connsiteX30" fmla="*/ 250889 w 609727"/>
                <a:gd name="connsiteY30" fmla="*/ 1321996 h 1365780"/>
                <a:gd name="connsiteX31" fmla="*/ 141224 w 609727"/>
                <a:gd name="connsiteY31" fmla="*/ 1214554 h 1365780"/>
                <a:gd name="connsiteX32" fmla="*/ 141224 w 609727"/>
                <a:gd name="connsiteY32" fmla="*/ 1214554 h 1365780"/>
                <a:gd name="connsiteX33" fmla="*/ 45403 w 609727"/>
                <a:gd name="connsiteY33" fmla="*/ 1000622 h 1365780"/>
                <a:gd name="connsiteX34" fmla="*/ 45403 w 609727"/>
                <a:gd name="connsiteY34" fmla="*/ 1000622 h 1365780"/>
                <a:gd name="connsiteX35" fmla="*/ 28956 w 609727"/>
                <a:gd name="connsiteY35" fmla="*/ 897879 h 1365780"/>
                <a:gd name="connsiteX36" fmla="*/ 19050 w 609727"/>
                <a:gd name="connsiteY36" fmla="*/ 715126 h 1365780"/>
                <a:gd name="connsiteX37" fmla="*/ 12700 w 609727"/>
                <a:gd name="connsiteY37" fmla="*/ 448426 h 1365780"/>
                <a:gd name="connsiteX38" fmla="*/ 1397 w 609727"/>
                <a:gd name="connsiteY38" fmla="*/ 256021 h 1365780"/>
                <a:gd name="connsiteX39" fmla="*/ 0 w 609727"/>
                <a:gd name="connsiteY39" fmla="*/ 208968 h 1365780"/>
                <a:gd name="connsiteX40" fmla="*/ 0 w 609727"/>
                <a:gd name="connsiteY40" fmla="*/ 23992 h 1365780"/>
                <a:gd name="connsiteX41" fmla="*/ 5271 w 609727"/>
                <a:gd name="connsiteY41" fmla="*/ 11419 h 136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09727" h="1365780">
                  <a:moveTo>
                    <a:pt x="5271" y="11419"/>
                  </a:moveTo>
                  <a:lnTo>
                    <a:pt x="11493" y="5196"/>
                  </a:lnTo>
                  <a:cubicBezTo>
                    <a:pt x="16192" y="497"/>
                    <a:pt x="23051" y="-1154"/>
                    <a:pt x="29401" y="815"/>
                  </a:cubicBezTo>
                  <a:lnTo>
                    <a:pt x="29401" y="815"/>
                  </a:lnTo>
                  <a:cubicBezTo>
                    <a:pt x="36385" y="3037"/>
                    <a:pt x="41339" y="9324"/>
                    <a:pt x="41783" y="16626"/>
                  </a:cubicBezTo>
                  <a:lnTo>
                    <a:pt x="49530" y="140959"/>
                  </a:lnTo>
                  <a:cubicBezTo>
                    <a:pt x="50419" y="155437"/>
                    <a:pt x="50864" y="169915"/>
                    <a:pt x="50864" y="184394"/>
                  </a:cubicBezTo>
                  <a:lnTo>
                    <a:pt x="50864" y="378576"/>
                  </a:lnTo>
                  <a:lnTo>
                    <a:pt x="61785" y="624956"/>
                  </a:lnTo>
                  <a:cubicBezTo>
                    <a:pt x="62929" y="651182"/>
                    <a:pt x="65024" y="677407"/>
                    <a:pt x="68009" y="703506"/>
                  </a:cubicBezTo>
                  <a:lnTo>
                    <a:pt x="82614" y="831966"/>
                  </a:lnTo>
                  <a:cubicBezTo>
                    <a:pt x="91059" y="906388"/>
                    <a:pt x="104140" y="980239"/>
                    <a:pt x="121666" y="1053010"/>
                  </a:cubicBezTo>
                  <a:lnTo>
                    <a:pt x="121666" y="1053010"/>
                  </a:lnTo>
                  <a:cubicBezTo>
                    <a:pt x="133604" y="1102540"/>
                    <a:pt x="153607" y="1149847"/>
                    <a:pt x="180848" y="1192900"/>
                  </a:cubicBezTo>
                  <a:lnTo>
                    <a:pt x="180848" y="1192900"/>
                  </a:lnTo>
                  <a:cubicBezTo>
                    <a:pt x="204089" y="1229667"/>
                    <a:pt x="233553" y="1262052"/>
                    <a:pt x="268034" y="1288531"/>
                  </a:cubicBezTo>
                  <a:lnTo>
                    <a:pt x="268034" y="1288531"/>
                  </a:lnTo>
                  <a:cubicBezTo>
                    <a:pt x="288099" y="1303962"/>
                    <a:pt x="311277" y="1314820"/>
                    <a:pt x="336042" y="1320281"/>
                  </a:cubicBezTo>
                  <a:lnTo>
                    <a:pt x="338582" y="1320853"/>
                  </a:lnTo>
                  <a:cubicBezTo>
                    <a:pt x="387795" y="1331775"/>
                    <a:pt x="438404" y="1334823"/>
                    <a:pt x="488569" y="1329806"/>
                  </a:cubicBezTo>
                  <a:lnTo>
                    <a:pt x="497078" y="1328981"/>
                  </a:lnTo>
                  <a:cubicBezTo>
                    <a:pt x="525463" y="1326124"/>
                    <a:pt x="553403" y="1319774"/>
                    <a:pt x="580263" y="1309994"/>
                  </a:cubicBezTo>
                  <a:lnTo>
                    <a:pt x="585915" y="1307962"/>
                  </a:lnTo>
                  <a:cubicBezTo>
                    <a:pt x="597472" y="1303771"/>
                    <a:pt x="609727" y="1312344"/>
                    <a:pt x="609727" y="1324663"/>
                  </a:cubicBezTo>
                  <a:lnTo>
                    <a:pt x="609727" y="1334823"/>
                  </a:lnTo>
                  <a:cubicBezTo>
                    <a:pt x="609727" y="1343650"/>
                    <a:pt x="603250" y="1351079"/>
                    <a:pt x="594551" y="1352412"/>
                  </a:cubicBezTo>
                  <a:lnTo>
                    <a:pt x="551434" y="1358826"/>
                  </a:lnTo>
                  <a:cubicBezTo>
                    <a:pt x="476567" y="1369938"/>
                    <a:pt x="400304" y="1367716"/>
                    <a:pt x="326199" y="1352285"/>
                  </a:cubicBezTo>
                  <a:lnTo>
                    <a:pt x="326199" y="1352285"/>
                  </a:lnTo>
                  <a:cubicBezTo>
                    <a:pt x="299529" y="1346697"/>
                    <a:pt x="274003" y="1336474"/>
                    <a:pt x="250889" y="1321996"/>
                  </a:cubicBezTo>
                  <a:lnTo>
                    <a:pt x="250889" y="1321996"/>
                  </a:lnTo>
                  <a:cubicBezTo>
                    <a:pt x="207010" y="1294564"/>
                    <a:pt x="169609" y="1257925"/>
                    <a:pt x="141224" y="1214554"/>
                  </a:cubicBezTo>
                  <a:lnTo>
                    <a:pt x="141224" y="1214554"/>
                  </a:lnTo>
                  <a:cubicBezTo>
                    <a:pt x="98171" y="1148768"/>
                    <a:pt x="65849" y="1076569"/>
                    <a:pt x="45403" y="1000622"/>
                  </a:cubicBezTo>
                  <a:lnTo>
                    <a:pt x="45403" y="1000622"/>
                  </a:lnTo>
                  <a:cubicBezTo>
                    <a:pt x="36385" y="967031"/>
                    <a:pt x="30861" y="932614"/>
                    <a:pt x="28956" y="897879"/>
                  </a:cubicBezTo>
                  <a:lnTo>
                    <a:pt x="19050" y="715126"/>
                  </a:lnTo>
                  <a:lnTo>
                    <a:pt x="12700" y="448426"/>
                  </a:lnTo>
                  <a:lnTo>
                    <a:pt x="1397" y="256021"/>
                  </a:lnTo>
                  <a:cubicBezTo>
                    <a:pt x="445" y="240337"/>
                    <a:pt x="0" y="224652"/>
                    <a:pt x="0" y="208968"/>
                  </a:cubicBezTo>
                  <a:lnTo>
                    <a:pt x="0" y="23992"/>
                  </a:lnTo>
                  <a:cubicBezTo>
                    <a:pt x="64" y="19294"/>
                    <a:pt x="1968" y="14785"/>
                    <a:pt x="5271" y="11419"/>
                  </a:cubicBezTo>
                  <a:close/>
                </a:path>
              </a:pathLst>
            </a:custGeom>
            <a:solidFill>
              <a:srgbClr val="6C6D7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BC28D52-6A37-73C0-BF32-7DF721F00433}"/>
                </a:ext>
              </a:extLst>
            </p:cNvPr>
            <p:cNvSpPr/>
            <p:nvPr/>
          </p:nvSpPr>
          <p:spPr>
            <a:xfrm>
              <a:off x="5207825" y="5347611"/>
              <a:ext cx="177800" cy="122925"/>
            </a:xfrm>
            <a:custGeom>
              <a:avLst/>
              <a:gdLst>
                <a:gd name="connsiteX0" fmla="*/ 0 w 177800"/>
                <a:gd name="connsiteY0" fmla="*/ 55350 h 122925"/>
                <a:gd name="connsiteX1" fmla="*/ 0 w 177800"/>
                <a:gd name="connsiteY1" fmla="*/ 55350 h 122925"/>
                <a:gd name="connsiteX2" fmla="*/ 17082 w 177800"/>
                <a:gd name="connsiteY2" fmla="*/ 81702 h 122925"/>
                <a:gd name="connsiteX3" fmla="*/ 17082 w 177800"/>
                <a:gd name="connsiteY3" fmla="*/ 81702 h 122925"/>
                <a:gd name="connsiteX4" fmla="*/ 4254 w 177800"/>
                <a:gd name="connsiteY4" fmla="*/ 100498 h 122925"/>
                <a:gd name="connsiteX5" fmla="*/ 0 w 177800"/>
                <a:gd name="connsiteY5" fmla="*/ 102657 h 122925"/>
                <a:gd name="connsiteX6" fmla="*/ 57150 w 177800"/>
                <a:gd name="connsiteY6" fmla="*/ 112563 h 122925"/>
                <a:gd name="connsiteX7" fmla="*/ 97853 w 177800"/>
                <a:gd name="connsiteY7" fmla="*/ 121644 h 122925"/>
                <a:gd name="connsiteX8" fmla="*/ 129921 w 177800"/>
                <a:gd name="connsiteY8" fmla="*/ 119040 h 122925"/>
                <a:gd name="connsiteX9" fmla="*/ 129921 w 177800"/>
                <a:gd name="connsiteY9" fmla="*/ 119040 h 122925"/>
                <a:gd name="connsiteX10" fmla="*/ 157163 w 177800"/>
                <a:gd name="connsiteY10" fmla="*/ 99228 h 122925"/>
                <a:gd name="connsiteX11" fmla="*/ 162560 w 177800"/>
                <a:gd name="connsiteY11" fmla="*/ 92751 h 122925"/>
                <a:gd name="connsiteX12" fmla="*/ 177800 w 177800"/>
                <a:gd name="connsiteY12" fmla="*/ 50651 h 122925"/>
                <a:gd name="connsiteX13" fmla="*/ 177800 w 177800"/>
                <a:gd name="connsiteY13" fmla="*/ 50651 h 122925"/>
                <a:gd name="connsiteX14" fmla="*/ 160274 w 177800"/>
                <a:gd name="connsiteY14" fmla="*/ 19091 h 122925"/>
                <a:gd name="connsiteX15" fmla="*/ 139827 w 177800"/>
                <a:gd name="connsiteY15" fmla="*/ 6328 h 122925"/>
                <a:gd name="connsiteX16" fmla="*/ 111951 w 177800"/>
                <a:gd name="connsiteY16" fmla="*/ 422 h 122925"/>
                <a:gd name="connsiteX17" fmla="*/ 111951 w 177800"/>
                <a:gd name="connsiteY17" fmla="*/ 422 h 122925"/>
                <a:gd name="connsiteX18" fmla="*/ 55943 w 177800"/>
                <a:gd name="connsiteY18" fmla="*/ 17948 h 122925"/>
                <a:gd name="connsiteX19" fmla="*/ 43116 w 177800"/>
                <a:gd name="connsiteY19" fmla="*/ 24362 h 122925"/>
                <a:gd name="connsiteX20" fmla="*/ 0 w 177800"/>
                <a:gd name="connsiteY20" fmla="*/ 55350 h 122925"/>
                <a:gd name="connsiteX21" fmla="*/ 0 w 177800"/>
                <a:gd name="connsiteY21" fmla="*/ 55350 h 12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7800" h="122925">
                  <a:moveTo>
                    <a:pt x="0" y="55350"/>
                  </a:moveTo>
                  <a:lnTo>
                    <a:pt x="0" y="55350"/>
                  </a:lnTo>
                  <a:cubicBezTo>
                    <a:pt x="11113" y="59033"/>
                    <a:pt x="18224" y="70018"/>
                    <a:pt x="17082" y="81702"/>
                  </a:cubicBezTo>
                  <a:lnTo>
                    <a:pt x="17082" y="81702"/>
                  </a:lnTo>
                  <a:cubicBezTo>
                    <a:pt x="16320" y="89767"/>
                    <a:pt x="11430" y="96815"/>
                    <a:pt x="4254" y="100498"/>
                  </a:cubicBezTo>
                  <a:lnTo>
                    <a:pt x="0" y="102657"/>
                  </a:lnTo>
                  <a:lnTo>
                    <a:pt x="57150" y="112563"/>
                  </a:lnTo>
                  <a:lnTo>
                    <a:pt x="97853" y="121644"/>
                  </a:lnTo>
                  <a:cubicBezTo>
                    <a:pt x="108521" y="123993"/>
                    <a:pt x="119697" y="123104"/>
                    <a:pt x="129921" y="119040"/>
                  </a:cubicBezTo>
                  <a:lnTo>
                    <a:pt x="129921" y="119040"/>
                  </a:lnTo>
                  <a:cubicBezTo>
                    <a:pt x="140526" y="114785"/>
                    <a:pt x="149860" y="107991"/>
                    <a:pt x="157163" y="99228"/>
                  </a:cubicBezTo>
                  <a:lnTo>
                    <a:pt x="162560" y="92751"/>
                  </a:lnTo>
                  <a:cubicBezTo>
                    <a:pt x="172403" y="80940"/>
                    <a:pt x="177800" y="66018"/>
                    <a:pt x="177800" y="50651"/>
                  </a:cubicBezTo>
                  <a:lnTo>
                    <a:pt x="177800" y="50651"/>
                  </a:lnTo>
                  <a:cubicBezTo>
                    <a:pt x="177800" y="37823"/>
                    <a:pt x="171196" y="25885"/>
                    <a:pt x="160274" y="19091"/>
                  </a:cubicBezTo>
                  <a:lnTo>
                    <a:pt x="139827" y="6328"/>
                  </a:lnTo>
                  <a:cubicBezTo>
                    <a:pt x="131509" y="1121"/>
                    <a:pt x="121666" y="-975"/>
                    <a:pt x="111951" y="422"/>
                  </a:cubicBezTo>
                  <a:lnTo>
                    <a:pt x="111951" y="422"/>
                  </a:lnTo>
                  <a:cubicBezTo>
                    <a:pt x="92456" y="3216"/>
                    <a:pt x="73533" y="9122"/>
                    <a:pt x="55943" y="17948"/>
                  </a:cubicBezTo>
                  <a:lnTo>
                    <a:pt x="43116" y="24362"/>
                  </a:lnTo>
                  <a:cubicBezTo>
                    <a:pt x="27241" y="32235"/>
                    <a:pt x="12636" y="42777"/>
                    <a:pt x="0" y="55350"/>
                  </a:cubicBezTo>
                  <a:lnTo>
                    <a:pt x="0" y="55350"/>
                  </a:lnTo>
                  <a:close/>
                </a:path>
              </a:pathLst>
            </a:custGeom>
            <a:solidFill>
              <a:srgbClr val="CCCCC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2A00B32-435B-8986-1705-6DC9C5D29947}"/>
                </a:ext>
              </a:extLst>
            </p:cNvPr>
            <p:cNvSpPr/>
            <p:nvPr/>
          </p:nvSpPr>
          <p:spPr>
            <a:xfrm>
              <a:off x="4687189" y="4437826"/>
              <a:ext cx="628027" cy="1004351"/>
            </a:xfrm>
            <a:custGeom>
              <a:avLst/>
              <a:gdLst>
                <a:gd name="connsiteX0" fmla="*/ 590296 w 628027"/>
                <a:gd name="connsiteY0" fmla="*/ 1458 h 1004351"/>
                <a:gd name="connsiteX1" fmla="*/ 623760 w 628027"/>
                <a:gd name="connsiteY1" fmla="*/ 44511 h 1004351"/>
                <a:gd name="connsiteX2" fmla="*/ 627952 w 628027"/>
                <a:gd name="connsiteY2" fmla="*/ 58672 h 1004351"/>
                <a:gd name="connsiteX3" fmla="*/ 609600 w 628027"/>
                <a:gd name="connsiteY3" fmla="*/ 273048 h 1004351"/>
                <a:gd name="connsiteX4" fmla="*/ 592963 w 628027"/>
                <a:gd name="connsiteY4" fmla="*/ 447419 h 1004351"/>
                <a:gd name="connsiteX5" fmla="*/ 566483 w 628027"/>
                <a:gd name="connsiteY5" fmla="*/ 630744 h 1004351"/>
                <a:gd name="connsiteX6" fmla="*/ 547560 w 628027"/>
                <a:gd name="connsiteY6" fmla="*/ 728089 h 1004351"/>
                <a:gd name="connsiteX7" fmla="*/ 517842 w 628027"/>
                <a:gd name="connsiteY7" fmla="*/ 803019 h 1004351"/>
                <a:gd name="connsiteX8" fmla="*/ 517842 w 628027"/>
                <a:gd name="connsiteY8" fmla="*/ 803019 h 1004351"/>
                <a:gd name="connsiteX9" fmla="*/ 380238 w 628027"/>
                <a:gd name="connsiteY9" fmla="*/ 947291 h 1004351"/>
                <a:gd name="connsiteX10" fmla="*/ 348234 w 628027"/>
                <a:gd name="connsiteY10" fmla="*/ 969707 h 1004351"/>
                <a:gd name="connsiteX11" fmla="*/ 322961 w 628027"/>
                <a:gd name="connsiteY11" fmla="*/ 982152 h 1004351"/>
                <a:gd name="connsiteX12" fmla="*/ 313309 w 628027"/>
                <a:gd name="connsiteY12" fmla="*/ 985201 h 1004351"/>
                <a:gd name="connsiteX13" fmla="*/ 115379 w 628027"/>
                <a:gd name="connsiteY13" fmla="*/ 997710 h 1004351"/>
                <a:gd name="connsiteX14" fmla="*/ 115379 w 628027"/>
                <a:gd name="connsiteY14" fmla="*/ 997710 h 1004351"/>
                <a:gd name="connsiteX15" fmla="*/ 38417 w 628027"/>
                <a:gd name="connsiteY15" fmla="*/ 977961 h 1004351"/>
                <a:gd name="connsiteX16" fmla="*/ 13843 w 628027"/>
                <a:gd name="connsiteY16" fmla="*/ 969770 h 1004351"/>
                <a:gd name="connsiteX17" fmla="*/ 0 w 628027"/>
                <a:gd name="connsiteY17" fmla="*/ 950593 h 1004351"/>
                <a:gd name="connsiteX18" fmla="*/ 0 w 628027"/>
                <a:gd name="connsiteY18" fmla="*/ 950593 h 1004351"/>
                <a:gd name="connsiteX19" fmla="*/ 9017 w 628027"/>
                <a:gd name="connsiteY19" fmla="*/ 933765 h 1004351"/>
                <a:gd name="connsiteX20" fmla="*/ 12383 w 628027"/>
                <a:gd name="connsiteY20" fmla="*/ 931479 h 1004351"/>
                <a:gd name="connsiteX21" fmla="*/ 26924 w 628027"/>
                <a:gd name="connsiteY21" fmla="*/ 928368 h 1004351"/>
                <a:gd name="connsiteX22" fmla="*/ 56197 w 628027"/>
                <a:gd name="connsiteY22" fmla="*/ 933258 h 1004351"/>
                <a:gd name="connsiteX23" fmla="*/ 58102 w 628027"/>
                <a:gd name="connsiteY23" fmla="*/ 933639 h 1004351"/>
                <a:gd name="connsiteX24" fmla="*/ 126111 w 628027"/>
                <a:gd name="connsiteY24" fmla="*/ 951799 h 1004351"/>
                <a:gd name="connsiteX25" fmla="*/ 179388 w 628027"/>
                <a:gd name="connsiteY25" fmla="*/ 962404 h 1004351"/>
                <a:gd name="connsiteX26" fmla="*/ 212534 w 628027"/>
                <a:gd name="connsiteY26" fmla="*/ 966849 h 1004351"/>
                <a:gd name="connsiteX27" fmla="*/ 281305 w 628027"/>
                <a:gd name="connsiteY27" fmla="*/ 960308 h 1004351"/>
                <a:gd name="connsiteX28" fmla="*/ 281305 w 628027"/>
                <a:gd name="connsiteY28" fmla="*/ 960308 h 1004351"/>
                <a:gd name="connsiteX29" fmla="*/ 358902 w 628027"/>
                <a:gd name="connsiteY29" fmla="*/ 918081 h 1004351"/>
                <a:gd name="connsiteX30" fmla="*/ 358902 w 628027"/>
                <a:gd name="connsiteY30" fmla="*/ 918081 h 1004351"/>
                <a:gd name="connsiteX31" fmla="*/ 459994 w 628027"/>
                <a:gd name="connsiteY31" fmla="*/ 804479 h 1004351"/>
                <a:gd name="connsiteX32" fmla="*/ 459994 w 628027"/>
                <a:gd name="connsiteY32" fmla="*/ 804479 h 1004351"/>
                <a:gd name="connsiteX33" fmla="*/ 495554 w 628027"/>
                <a:gd name="connsiteY33" fmla="*/ 727581 h 1004351"/>
                <a:gd name="connsiteX34" fmla="*/ 514795 w 628027"/>
                <a:gd name="connsiteY34" fmla="*/ 667192 h 1004351"/>
                <a:gd name="connsiteX35" fmla="*/ 533209 w 628027"/>
                <a:gd name="connsiteY35" fmla="*/ 588579 h 1004351"/>
                <a:gd name="connsiteX36" fmla="*/ 549783 w 628027"/>
                <a:gd name="connsiteY36" fmla="*/ 480693 h 1004351"/>
                <a:gd name="connsiteX37" fmla="*/ 553657 w 628027"/>
                <a:gd name="connsiteY37" fmla="*/ 446213 h 1004351"/>
                <a:gd name="connsiteX38" fmla="*/ 571500 w 628027"/>
                <a:gd name="connsiteY38" fmla="*/ 196848 h 1004351"/>
                <a:gd name="connsiteX39" fmla="*/ 583565 w 628027"/>
                <a:gd name="connsiteY39" fmla="*/ 3554 h 1004351"/>
                <a:gd name="connsiteX40" fmla="*/ 590296 w 628027"/>
                <a:gd name="connsiteY40" fmla="*/ 1458 h 100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28027" h="1004351">
                  <a:moveTo>
                    <a:pt x="590296" y="1458"/>
                  </a:moveTo>
                  <a:lnTo>
                    <a:pt x="623760" y="44511"/>
                  </a:lnTo>
                  <a:cubicBezTo>
                    <a:pt x="626872" y="48512"/>
                    <a:pt x="628396" y="53592"/>
                    <a:pt x="627952" y="58672"/>
                  </a:cubicBezTo>
                  <a:lnTo>
                    <a:pt x="609600" y="273048"/>
                  </a:lnTo>
                  <a:lnTo>
                    <a:pt x="592963" y="447419"/>
                  </a:lnTo>
                  <a:cubicBezTo>
                    <a:pt x="587121" y="508887"/>
                    <a:pt x="578295" y="570101"/>
                    <a:pt x="566483" y="630744"/>
                  </a:cubicBezTo>
                  <a:lnTo>
                    <a:pt x="547560" y="728089"/>
                  </a:lnTo>
                  <a:cubicBezTo>
                    <a:pt x="542417" y="754695"/>
                    <a:pt x="532320" y="780095"/>
                    <a:pt x="517842" y="803019"/>
                  </a:cubicBezTo>
                  <a:lnTo>
                    <a:pt x="517842" y="803019"/>
                  </a:lnTo>
                  <a:cubicBezTo>
                    <a:pt x="482028" y="859788"/>
                    <a:pt x="435229" y="908810"/>
                    <a:pt x="380238" y="947291"/>
                  </a:cubicBezTo>
                  <a:lnTo>
                    <a:pt x="348234" y="969707"/>
                  </a:lnTo>
                  <a:cubicBezTo>
                    <a:pt x="340487" y="975104"/>
                    <a:pt x="331978" y="979295"/>
                    <a:pt x="322961" y="982152"/>
                  </a:cubicBezTo>
                  <a:lnTo>
                    <a:pt x="313309" y="985201"/>
                  </a:lnTo>
                  <a:cubicBezTo>
                    <a:pt x="249301" y="1005394"/>
                    <a:pt x="181356" y="1009711"/>
                    <a:pt x="115379" y="997710"/>
                  </a:cubicBezTo>
                  <a:lnTo>
                    <a:pt x="115379" y="997710"/>
                  </a:lnTo>
                  <a:cubicBezTo>
                    <a:pt x="89281" y="992947"/>
                    <a:pt x="63564" y="986407"/>
                    <a:pt x="38417" y="977961"/>
                  </a:cubicBezTo>
                  <a:lnTo>
                    <a:pt x="13843" y="969770"/>
                  </a:lnTo>
                  <a:cubicBezTo>
                    <a:pt x="5588" y="967039"/>
                    <a:pt x="0" y="959292"/>
                    <a:pt x="0" y="950593"/>
                  </a:cubicBezTo>
                  <a:lnTo>
                    <a:pt x="0" y="950593"/>
                  </a:lnTo>
                  <a:cubicBezTo>
                    <a:pt x="0" y="943862"/>
                    <a:pt x="3365" y="937512"/>
                    <a:pt x="9017" y="933765"/>
                  </a:cubicBezTo>
                  <a:lnTo>
                    <a:pt x="12383" y="931479"/>
                  </a:lnTo>
                  <a:cubicBezTo>
                    <a:pt x="16637" y="928622"/>
                    <a:pt x="21844" y="927542"/>
                    <a:pt x="26924" y="928368"/>
                  </a:cubicBezTo>
                  <a:lnTo>
                    <a:pt x="56197" y="933258"/>
                  </a:lnTo>
                  <a:cubicBezTo>
                    <a:pt x="56833" y="933384"/>
                    <a:pt x="57467" y="933511"/>
                    <a:pt x="58102" y="933639"/>
                  </a:cubicBezTo>
                  <a:lnTo>
                    <a:pt x="126111" y="951799"/>
                  </a:lnTo>
                  <a:cubicBezTo>
                    <a:pt x="143637" y="956498"/>
                    <a:pt x="161417" y="959991"/>
                    <a:pt x="179388" y="962404"/>
                  </a:cubicBezTo>
                  <a:lnTo>
                    <a:pt x="212534" y="966849"/>
                  </a:lnTo>
                  <a:cubicBezTo>
                    <a:pt x="235648" y="969960"/>
                    <a:pt x="259207" y="967674"/>
                    <a:pt x="281305" y="960308"/>
                  </a:cubicBezTo>
                  <a:lnTo>
                    <a:pt x="281305" y="960308"/>
                  </a:lnTo>
                  <a:cubicBezTo>
                    <a:pt x="309435" y="950910"/>
                    <a:pt x="335724" y="936623"/>
                    <a:pt x="358902" y="918081"/>
                  </a:cubicBezTo>
                  <a:lnTo>
                    <a:pt x="358902" y="918081"/>
                  </a:lnTo>
                  <a:cubicBezTo>
                    <a:pt x="398780" y="886204"/>
                    <a:pt x="432943" y="847786"/>
                    <a:pt x="459994" y="804479"/>
                  </a:cubicBezTo>
                  <a:lnTo>
                    <a:pt x="459994" y="804479"/>
                  </a:lnTo>
                  <a:cubicBezTo>
                    <a:pt x="475044" y="780413"/>
                    <a:pt x="486982" y="754632"/>
                    <a:pt x="495554" y="727581"/>
                  </a:cubicBezTo>
                  <a:lnTo>
                    <a:pt x="514795" y="667192"/>
                  </a:lnTo>
                  <a:cubicBezTo>
                    <a:pt x="522986" y="641475"/>
                    <a:pt x="529145" y="615186"/>
                    <a:pt x="533209" y="588579"/>
                  </a:cubicBezTo>
                  <a:lnTo>
                    <a:pt x="549783" y="480693"/>
                  </a:lnTo>
                  <a:cubicBezTo>
                    <a:pt x="551561" y="469263"/>
                    <a:pt x="552831" y="457770"/>
                    <a:pt x="553657" y="446213"/>
                  </a:cubicBezTo>
                  <a:lnTo>
                    <a:pt x="571500" y="196848"/>
                  </a:lnTo>
                  <a:lnTo>
                    <a:pt x="583565" y="3554"/>
                  </a:lnTo>
                  <a:cubicBezTo>
                    <a:pt x="583755" y="61"/>
                    <a:pt x="588137" y="-1272"/>
                    <a:pt x="590296" y="1458"/>
                  </a:cubicBezTo>
                  <a:close/>
                </a:path>
              </a:pathLst>
            </a:custGeom>
            <a:solidFill>
              <a:srgbClr val="6C6D7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43DEE9F7-8A61-B10B-8860-E8D9D4E4C2BA}"/>
                </a:ext>
              </a:extLst>
            </p:cNvPr>
            <p:cNvSpPr/>
            <p:nvPr/>
          </p:nvSpPr>
          <p:spPr>
            <a:xfrm>
              <a:off x="4544528" y="5296078"/>
              <a:ext cx="180697" cy="124787"/>
            </a:xfrm>
            <a:custGeom>
              <a:avLst/>
              <a:gdLst>
                <a:gd name="connsiteX0" fmla="*/ 180697 w 180697"/>
                <a:gd name="connsiteY0" fmla="*/ 68782 h 124787"/>
                <a:gd name="connsiteX1" fmla="*/ 151869 w 180697"/>
                <a:gd name="connsiteY1" fmla="*/ 43128 h 124787"/>
                <a:gd name="connsiteX2" fmla="*/ 88432 w 180697"/>
                <a:gd name="connsiteY2" fmla="*/ 3885 h 124787"/>
                <a:gd name="connsiteX3" fmla="*/ 88432 w 180697"/>
                <a:gd name="connsiteY3" fmla="*/ 3885 h 124787"/>
                <a:gd name="connsiteX4" fmla="*/ 35663 w 180697"/>
                <a:gd name="connsiteY4" fmla="*/ 10870 h 124787"/>
                <a:gd name="connsiteX5" fmla="*/ 35663 w 180697"/>
                <a:gd name="connsiteY5" fmla="*/ 10870 h 124787"/>
                <a:gd name="connsiteX6" fmla="*/ 1310 w 180697"/>
                <a:gd name="connsiteY6" fmla="*/ 62623 h 124787"/>
                <a:gd name="connsiteX7" fmla="*/ 1310 w 180697"/>
                <a:gd name="connsiteY7" fmla="*/ 62623 h 124787"/>
                <a:gd name="connsiteX8" fmla="*/ 7343 w 180697"/>
                <a:gd name="connsiteY8" fmla="*/ 97548 h 124787"/>
                <a:gd name="connsiteX9" fmla="*/ 7343 w 180697"/>
                <a:gd name="connsiteY9" fmla="*/ 97548 h 124787"/>
                <a:gd name="connsiteX10" fmla="*/ 48173 w 180697"/>
                <a:gd name="connsiteY10" fmla="*/ 122757 h 124787"/>
                <a:gd name="connsiteX11" fmla="*/ 52364 w 180697"/>
                <a:gd name="connsiteY11" fmla="*/ 123265 h 124787"/>
                <a:gd name="connsiteX12" fmla="*/ 93258 w 180697"/>
                <a:gd name="connsiteY12" fmla="*/ 124091 h 124787"/>
                <a:gd name="connsiteX13" fmla="*/ 139994 w 180697"/>
                <a:gd name="connsiteY13" fmla="*/ 120217 h 124787"/>
                <a:gd name="connsiteX14" fmla="*/ 155297 w 180697"/>
                <a:gd name="connsiteY14" fmla="*/ 113105 h 124787"/>
                <a:gd name="connsiteX15" fmla="*/ 155297 w 180697"/>
                <a:gd name="connsiteY15" fmla="*/ 113105 h 124787"/>
                <a:gd name="connsiteX16" fmla="*/ 155297 w 180697"/>
                <a:gd name="connsiteY16" fmla="*/ 113105 h 124787"/>
                <a:gd name="connsiteX17" fmla="*/ 147614 w 180697"/>
                <a:gd name="connsiteY17" fmla="*/ 81609 h 124787"/>
                <a:gd name="connsiteX18" fmla="*/ 147614 w 180697"/>
                <a:gd name="connsiteY18" fmla="*/ 81609 h 124787"/>
                <a:gd name="connsiteX19" fmla="*/ 155361 w 180697"/>
                <a:gd name="connsiteY19" fmla="*/ 72910 h 124787"/>
                <a:gd name="connsiteX20" fmla="*/ 155996 w 180697"/>
                <a:gd name="connsiteY20" fmla="*/ 72719 h 124787"/>
                <a:gd name="connsiteX21" fmla="*/ 180697 w 180697"/>
                <a:gd name="connsiteY21" fmla="*/ 68782 h 124787"/>
                <a:gd name="connsiteX22" fmla="*/ 180697 w 180697"/>
                <a:gd name="connsiteY22" fmla="*/ 68782 h 12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0697" h="124787">
                  <a:moveTo>
                    <a:pt x="180697" y="68782"/>
                  </a:moveTo>
                  <a:lnTo>
                    <a:pt x="151869" y="43128"/>
                  </a:lnTo>
                  <a:cubicBezTo>
                    <a:pt x="133136" y="26491"/>
                    <a:pt x="111673" y="13219"/>
                    <a:pt x="88432" y="3885"/>
                  </a:cubicBezTo>
                  <a:lnTo>
                    <a:pt x="88432" y="3885"/>
                  </a:lnTo>
                  <a:cubicBezTo>
                    <a:pt x="70843" y="-3163"/>
                    <a:pt x="50840" y="-496"/>
                    <a:pt x="35663" y="10870"/>
                  </a:cubicBezTo>
                  <a:lnTo>
                    <a:pt x="35663" y="10870"/>
                  </a:lnTo>
                  <a:cubicBezTo>
                    <a:pt x="18582" y="23697"/>
                    <a:pt x="6453" y="41922"/>
                    <a:pt x="1310" y="62623"/>
                  </a:cubicBezTo>
                  <a:lnTo>
                    <a:pt x="1310" y="62623"/>
                  </a:lnTo>
                  <a:cubicBezTo>
                    <a:pt x="-1675" y="74624"/>
                    <a:pt x="484" y="87324"/>
                    <a:pt x="7343" y="97548"/>
                  </a:cubicBezTo>
                  <a:lnTo>
                    <a:pt x="7343" y="97548"/>
                  </a:lnTo>
                  <a:cubicBezTo>
                    <a:pt x="16613" y="111518"/>
                    <a:pt x="31536" y="120725"/>
                    <a:pt x="48173" y="122757"/>
                  </a:cubicBezTo>
                  <a:lnTo>
                    <a:pt x="52364" y="123265"/>
                  </a:lnTo>
                  <a:cubicBezTo>
                    <a:pt x="65953" y="124980"/>
                    <a:pt x="79606" y="125234"/>
                    <a:pt x="93258" y="124091"/>
                  </a:cubicBezTo>
                  <a:lnTo>
                    <a:pt x="139994" y="120217"/>
                  </a:lnTo>
                  <a:cubicBezTo>
                    <a:pt x="145772" y="119709"/>
                    <a:pt x="151170" y="117232"/>
                    <a:pt x="155297" y="113105"/>
                  </a:cubicBezTo>
                  <a:lnTo>
                    <a:pt x="155297" y="113105"/>
                  </a:lnTo>
                  <a:lnTo>
                    <a:pt x="155297" y="113105"/>
                  </a:lnTo>
                  <a:cubicBezTo>
                    <a:pt x="148122" y="104279"/>
                    <a:pt x="145264" y="92722"/>
                    <a:pt x="147614" y="81609"/>
                  </a:cubicBezTo>
                  <a:lnTo>
                    <a:pt x="147614" y="81609"/>
                  </a:lnTo>
                  <a:cubicBezTo>
                    <a:pt x="148439" y="77545"/>
                    <a:pt x="151424" y="74180"/>
                    <a:pt x="155361" y="72910"/>
                  </a:cubicBezTo>
                  <a:lnTo>
                    <a:pt x="155996" y="72719"/>
                  </a:lnTo>
                  <a:cubicBezTo>
                    <a:pt x="163933" y="70179"/>
                    <a:pt x="172315" y="68782"/>
                    <a:pt x="180697" y="68782"/>
                  </a:cubicBezTo>
                  <a:lnTo>
                    <a:pt x="180697" y="68782"/>
                  </a:lnTo>
                  <a:close/>
                </a:path>
              </a:pathLst>
            </a:custGeom>
            <a:solidFill>
              <a:srgbClr val="CCCCC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9797F96-3145-87BF-E8AD-55E63A1FC2D1}"/>
                </a:ext>
              </a:extLst>
            </p:cNvPr>
            <p:cNvSpPr/>
            <p:nvPr/>
          </p:nvSpPr>
          <p:spPr>
            <a:xfrm>
              <a:off x="4617148" y="3723883"/>
              <a:ext cx="539813" cy="475117"/>
            </a:xfrm>
            <a:custGeom>
              <a:avLst/>
              <a:gdLst>
                <a:gd name="connsiteX0" fmla="*/ 19177 w 539813"/>
                <a:gd name="connsiteY0" fmla="*/ 421777 h 475117"/>
                <a:gd name="connsiteX1" fmla="*/ 19177 w 539813"/>
                <a:gd name="connsiteY1" fmla="*/ 421777 h 475117"/>
                <a:gd name="connsiteX2" fmla="*/ 66611 w 539813"/>
                <a:gd name="connsiteY2" fmla="*/ 319542 h 475117"/>
                <a:gd name="connsiteX3" fmla="*/ 74168 w 539813"/>
                <a:gd name="connsiteY3" fmla="*/ 272743 h 475117"/>
                <a:gd name="connsiteX4" fmla="*/ 85217 w 539813"/>
                <a:gd name="connsiteY4" fmla="*/ 223975 h 475117"/>
                <a:gd name="connsiteX5" fmla="*/ 188595 w 539813"/>
                <a:gd name="connsiteY5" fmla="*/ 58875 h 475117"/>
                <a:gd name="connsiteX6" fmla="*/ 188595 w 539813"/>
                <a:gd name="connsiteY6" fmla="*/ 58875 h 475117"/>
                <a:gd name="connsiteX7" fmla="*/ 219583 w 539813"/>
                <a:gd name="connsiteY7" fmla="*/ 37793 h 475117"/>
                <a:gd name="connsiteX8" fmla="*/ 219583 w 539813"/>
                <a:gd name="connsiteY8" fmla="*/ 37793 h 475117"/>
                <a:gd name="connsiteX9" fmla="*/ 375666 w 539813"/>
                <a:gd name="connsiteY9" fmla="*/ 328 h 475117"/>
                <a:gd name="connsiteX10" fmla="*/ 375666 w 539813"/>
                <a:gd name="connsiteY10" fmla="*/ 328 h 475117"/>
                <a:gd name="connsiteX11" fmla="*/ 473202 w 539813"/>
                <a:gd name="connsiteY11" fmla="*/ 17409 h 475117"/>
                <a:gd name="connsiteX12" fmla="*/ 508064 w 539813"/>
                <a:gd name="connsiteY12" fmla="*/ 28141 h 475117"/>
                <a:gd name="connsiteX13" fmla="*/ 539814 w 539813"/>
                <a:gd name="connsiteY13" fmla="*/ 40841 h 475117"/>
                <a:gd name="connsiteX14" fmla="*/ 514414 w 539813"/>
                <a:gd name="connsiteY14" fmla="*/ 72591 h 475117"/>
                <a:gd name="connsiteX15" fmla="*/ 445262 w 539813"/>
                <a:gd name="connsiteY15" fmla="*/ 56335 h 475117"/>
                <a:gd name="connsiteX16" fmla="*/ 366649 w 539813"/>
                <a:gd name="connsiteY16" fmla="*/ 49857 h 475117"/>
                <a:gd name="connsiteX17" fmla="*/ 353505 w 539813"/>
                <a:gd name="connsiteY17" fmla="*/ 50747 h 475117"/>
                <a:gd name="connsiteX18" fmla="*/ 271209 w 539813"/>
                <a:gd name="connsiteY18" fmla="*/ 67701 h 475117"/>
                <a:gd name="connsiteX19" fmla="*/ 220218 w 539813"/>
                <a:gd name="connsiteY19" fmla="*/ 85672 h 475117"/>
                <a:gd name="connsiteX20" fmla="*/ 189992 w 539813"/>
                <a:gd name="connsiteY20" fmla="*/ 103832 h 475117"/>
                <a:gd name="connsiteX21" fmla="*/ 189992 w 539813"/>
                <a:gd name="connsiteY21" fmla="*/ 103832 h 475117"/>
                <a:gd name="connsiteX22" fmla="*/ 113030 w 539813"/>
                <a:gd name="connsiteY22" fmla="*/ 245755 h 475117"/>
                <a:gd name="connsiteX23" fmla="*/ 101664 w 539813"/>
                <a:gd name="connsiteY23" fmla="*/ 313954 h 475117"/>
                <a:gd name="connsiteX24" fmla="*/ 98679 w 539813"/>
                <a:gd name="connsiteY24" fmla="*/ 333322 h 475117"/>
                <a:gd name="connsiteX25" fmla="*/ 45022 w 539813"/>
                <a:gd name="connsiteY25" fmla="*/ 442923 h 475117"/>
                <a:gd name="connsiteX26" fmla="*/ 45022 w 539813"/>
                <a:gd name="connsiteY26" fmla="*/ 442923 h 475117"/>
                <a:gd name="connsiteX27" fmla="*/ 0 w 539813"/>
                <a:gd name="connsiteY27" fmla="*/ 475117 h 475117"/>
                <a:gd name="connsiteX28" fmla="*/ 0 w 539813"/>
                <a:gd name="connsiteY28" fmla="*/ 428635 h 475117"/>
                <a:gd name="connsiteX29" fmla="*/ 19177 w 539813"/>
                <a:gd name="connsiteY29" fmla="*/ 421777 h 47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9813" h="475117">
                  <a:moveTo>
                    <a:pt x="19177" y="421777"/>
                  </a:moveTo>
                  <a:lnTo>
                    <a:pt x="19177" y="421777"/>
                  </a:lnTo>
                  <a:cubicBezTo>
                    <a:pt x="44069" y="392694"/>
                    <a:pt x="60516" y="357325"/>
                    <a:pt x="66611" y="319542"/>
                  </a:cubicBezTo>
                  <a:lnTo>
                    <a:pt x="74168" y="272743"/>
                  </a:lnTo>
                  <a:lnTo>
                    <a:pt x="85217" y="223975"/>
                  </a:lnTo>
                  <a:cubicBezTo>
                    <a:pt x="99949" y="158824"/>
                    <a:pt x="136398" y="100594"/>
                    <a:pt x="188595" y="58875"/>
                  </a:cubicBezTo>
                  <a:lnTo>
                    <a:pt x="188595" y="58875"/>
                  </a:lnTo>
                  <a:cubicBezTo>
                    <a:pt x="198374" y="51064"/>
                    <a:pt x="208724" y="44016"/>
                    <a:pt x="219583" y="37793"/>
                  </a:cubicBezTo>
                  <a:lnTo>
                    <a:pt x="219583" y="37793"/>
                  </a:lnTo>
                  <a:cubicBezTo>
                    <a:pt x="266954" y="10678"/>
                    <a:pt x="321120" y="-2276"/>
                    <a:pt x="375666" y="328"/>
                  </a:cubicBezTo>
                  <a:lnTo>
                    <a:pt x="375666" y="328"/>
                  </a:lnTo>
                  <a:cubicBezTo>
                    <a:pt x="408749" y="1915"/>
                    <a:pt x="441579" y="7630"/>
                    <a:pt x="473202" y="17409"/>
                  </a:cubicBezTo>
                  <a:lnTo>
                    <a:pt x="508064" y="28141"/>
                  </a:lnTo>
                  <a:lnTo>
                    <a:pt x="539814" y="40841"/>
                  </a:lnTo>
                  <a:lnTo>
                    <a:pt x="514414" y="72591"/>
                  </a:lnTo>
                  <a:lnTo>
                    <a:pt x="445262" y="56335"/>
                  </a:lnTo>
                  <a:cubicBezTo>
                    <a:pt x="419545" y="50302"/>
                    <a:pt x="393002" y="48080"/>
                    <a:pt x="366649" y="49857"/>
                  </a:cubicBezTo>
                  <a:lnTo>
                    <a:pt x="353505" y="50747"/>
                  </a:lnTo>
                  <a:cubicBezTo>
                    <a:pt x="325438" y="52588"/>
                    <a:pt x="297752" y="58303"/>
                    <a:pt x="271209" y="67701"/>
                  </a:cubicBezTo>
                  <a:lnTo>
                    <a:pt x="220218" y="85672"/>
                  </a:lnTo>
                  <a:cubicBezTo>
                    <a:pt x="209042" y="89609"/>
                    <a:pt x="198755" y="95768"/>
                    <a:pt x="189992" y="103832"/>
                  </a:cubicBezTo>
                  <a:lnTo>
                    <a:pt x="189992" y="103832"/>
                  </a:lnTo>
                  <a:cubicBezTo>
                    <a:pt x="149225" y="141234"/>
                    <a:pt x="122111" y="191145"/>
                    <a:pt x="113030" y="245755"/>
                  </a:cubicBezTo>
                  <a:lnTo>
                    <a:pt x="101664" y="313954"/>
                  </a:lnTo>
                  <a:lnTo>
                    <a:pt x="98679" y="333322"/>
                  </a:lnTo>
                  <a:cubicBezTo>
                    <a:pt x="92329" y="374469"/>
                    <a:pt x="73660" y="412697"/>
                    <a:pt x="45022" y="442923"/>
                  </a:cubicBezTo>
                  <a:lnTo>
                    <a:pt x="45022" y="442923"/>
                  </a:lnTo>
                  <a:lnTo>
                    <a:pt x="0" y="475117"/>
                  </a:lnTo>
                  <a:lnTo>
                    <a:pt x="0" y="428635"/>
                  </a:lnTo>
                  <a:lnTo>
                    <a:pt x="19177" y="421777"/>
                  </a:lnTo>
                  <a:close/>
                </a:path>
              </a:pathLst>
            </a:custGeom>
            <a:solidFill>
              <a:srgbClr val="808080">
                <a:alpha val="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E4F4C93-33EB-D0FF-C57F-F9C71E4C8DF3}"/>
                </a:ext>
              </a:extLst>
            </p:cNvPr>
            <p:cNvSpPr/>
            <p:nvPr/>
          </p:nvSpPr>
          <p:spPr>
            <a:xfrm>
              <a:off x="5760275" y="5391481"/>
              <a:ext cx="3205220" cy="1040179"/>
            </a:xfrm>
            <a:custGeom>
              <a:avLst/>
              <a:gdLst>
                <a:gd name="connsiteX0" fmla="*/ 0 w 3205220"/>
                <a:gd name="connsiteY0" fmla="*/ 932165 h 1040179"/>
                <a:gd name="connsiteX1" fmla="*/ 0 w 3205220"/>
                <a:gd name="connsiteY1" fmla="*/ 932165 h 1040179"/>
                <a:gd name="connsiteX2" fmla="*/ 11176 w 3205220"/>
                <a:gd name="connsiteY2" fmla="*/ 913687 h 1040179"/>
                <a:gd name="connsiteX3" fmla="*/ 469900 w 3205220"/>
                <a:gd name="connsiteY3" fmla="*/ 671943 h 1040179"/>
                <a:gd name="connsiteX4" fmla="*/ 1022350 w 3205220"/>
                <a:gd name="connsiteY4" fmla="*/ 354443 h 1040179"/>
                <a:gd name="connsiteX5" fmla="*/ 1604010 w 3205220"/>
                <a:gd name="connsiteY5" fmla="*/ 46468 h 1040179"/>
                <a:gd name="connsiteX6" fmla="*/ 1744281 w 3205220"/>
                <a:gd name="connsiteY6" fmla="*/ 3288 h 1040179"/>
                <a:gd name="connsiteX7" fmla="*/ 1744281 w 3205220"/>
                <a:gd name="connsiteY7" fmla="*/ 3288 h 1040179"/>
                <a:gd name="connsiteX8" fmla="*/ 1824609 w 3205220"/>
                <a:gd name="connsiteY8" fmla="*/ 430 h 1040179"/>
                <a:gd name="connsiteX9" fmla="*/ 2108200 w 3205220"/>
                <a:gd name="connsiteY9" fmla="*/ 11543 h 1040179"/>
                <a:gd name="connsiteX10" fmla="*/ 3110992 w 3205220"/>
                <a:gd name="connsiteY10" fmla="*/ 36434 h 1040179"/>
                <a:gd name="connsiteX11" fmla="*/ 3148902 w 3205220"/>
                <a:gd name="connsiteY11" fmla="*/ 43610 h 1040179"/>
                <a:gd name="connsiteX12" fmla="*/ 3180334 w 3205220"/>
                <a:gd name="connsiteY12" fmla="*/ 55040 h 1040179"/>
                <a:gd name="connsiteX13" fmla="*/ 3202750 w 3205220"/>
                <a:gd name="connsiteY13" fmla="*/ 83552 h 1040179"/>
                <a:gd name="connsiteX14" fmla="*/ 3205036 w 3205220"/>
                <a:gd name="connsiteY14" fmla="*/ 104189 h 1040179"/>
                <a:gd name="connsiteX15" fmla="*/ 3195256 w 3205220"/>
                <a:gd name="connsiteY15" fmla="*/ 129652 h 1040179"/>
                <a:gd name="connsiteX16" fmla="*/ 3195256 w 3205220"/>
                <a:gd name="connsiteY16" fmla="*/ 129652 h 1040179"/>
                <a:gd name="connsiteX17" fmla="*/ 3094609 w 3205220"/>
                <a:gd name="connsiteY17" fmla="*/ 196836 h 1040179"/>
                <a:gd name="connsiteX18" fmla="*/ 2768600 w 3205220"/>
                <a:gd name="connsiteY18" fmla="*/ 354379 h 1040179"/>
                <a:gd name="connsiteX19" fmla="*/ 1508189 w 3205220"/>
                <a:gd name="connsiteY19" fmla="*/ 1018399 h 1040179"/>
                <a:gd name="connsiteX20" fmla="*/ 1420114 w 3205220"/>
                <a:gd name="connsiteY20" fmla="*/ 1040179 h 1040179"/>
                <a:gd name="connsiteX21" fmla="*/ 1308100 w 3205220"/>
                <a:gd name="connsiteY21" fmla="*/ 1040179 h 1040179"/>
                <a:gd name="connsiteX22" fmla="*/ 654050 w 3205220"/>
                <a:gd name="connsiteY22" fmla="*/ 1021129 h 1040179"/>
                <a:gd name="connsiteX23" fmla="*/ 109728 w 3205220"/>
                <a:gd name="connsiteY23" fmla="*/ 1014970 h 1040179"/>
                <a:gd name="connsiteX24" fmla="*/ 81534 w 3205220"/>
                <a:gd name="connsiteY24" fmla="*/ 1010207 h 1040179"/>
                <a:gd name="connsiteX25" fmla="*/ 81534 w 3205220"/>
                <a:gd name="connsiteY25" fmla="*/ 1010207 h 1040179"/>
                <a:gd name="connsiteX26" fmla="*/ 10668 w 3205220"/>
                <a:gd name="connsiteY26" fmla="*/ 959153 h 1040179"/>
                <a:gd name="connsiteX27" fmla="*/ 7684 w 3205220"/>
                <a:gd name="connsiteY27" fmla="*/ 955216 h 1040179"/>
                <a:gd name="connsiteX28" fmla="*/ 0 w 3205220"/>
                <a:gd name="connsiteY28" fmla="*/ 932165 h 104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05220" h="1040179">
                  <a:moveTo>
                    <a:pt x="0" y="932165"/>
                  </a:moveTo>
                  <a:lnTo>
                    <a:pt x="0" y="932165"/>
                  </a:lnTo>
                  <a:cubicBezTo>
                    <a:pt x="0" y="924419"/>
                    <a:pt x="4318" y="917307"/>
                    <a:pt x="11176" y="913687"/>
                  </a:cubicBezTo>
                  <a:lnTo>
                    <a:pt x="469900" y="671943"/>
                  </a:lnTo>
                  <a:lnTo>
                    <a:pt x="1022350" y="354443"/>
                  </a:lnTo>
                  <a:lnTo>
                    <a:pt x="1604010" y="46468"/>
                  </a:lnTo>
                  <a:cubicBezTo>
                    <a:pt x="1647634" y="23353"/>
                    <a:pt x="1695196" y="8685"/>
                    <a:pt x="1744281" y="3288"/>
                  </a:cubicBezTo>
                  <a:lnTo>
                    <a:pt x="1744281" y="3288"/>
                  </a:lnTo>
                  <a:cubicBezTo>
                    <a:pt x="1770952" y="303"/>
                    <a:pt x="1797812" y="-649"/>
                    <a:pt x="1824609" y="430"/>
                  </a:cubicBezTo>
                  <a:lnTo>
                    <a:pt x="2108200" y="11543"/>
                  </a:lnTo>
                  <a:lnTo>
                    <a:pt x="3110992" y="36434"/>
                  </a:lnTo>
                  <a:cubicBezTo>
                    <a:pt x="3123946" y="36752"/>
                    <a:pt x="3136709" y="39165"/>
                    <a:pt x="3148902" y="43610"/>
                  </a:cubicBezTo>
                  <a:lnTo>
                    <a:pt x="3180334" y="55040"/>
                  </a:lnTo>
                  <a:cubicBezTo>
                    <a:pt x="3192653" y="59485"/>
                    <a:pt x="3201353" y="70598"/>
                    <a:pt x="3202750" y="83552"/>
                  </a:cubicBezTo>
                  <a:lnTo>
                    <a:pt x="3205036" y="104189"/>
                  </a:lnTo>
                  <a:cubicBezTo>
                    <a:pt x="3206115" y="113777"/>
                    <a:pt x="3202432" y="123239"/>
                    <a:pt x="3195256" y="129652"/>
                  </a:cubicBezTo>
                  <a:lnTo>
                    <a:pt x="3195256" y="129652"/>
                  </a:lnTo>
                  <a:cubicBezTo>
                    <a:pt x="3164967" y="156577"/>
                    <a:pt x="3131058" y="179183"/>
                    <a:pt x="3094609" y="196836"/>
                  </a:cubicBezTo>
                  <a:lnTo>
                    <a:pt x="2768600" y="354379"/>
                  </a:lnTo>
                  <a:lnTo>
                    <a:pt x="1508189" y="1018399"/>
                  </a:lnTo>
                  <a:cubicBezTo>
                    <a:pt x="1481010" y="1032686"/>
                    <a:pt x="1450784" y="1040179"/>
                    <a:pt x="1420114" y="1040179"/>
                  </a:cubicBezTo>
                  <a:lnTo>
                    <a:pt x="1308100" y="1040179"/>
                  </a:lnTo>
                  <a:lnTo>
                    <a:pt x="654050" y="1021129"/>
                  </a:lnTo>
                  <a:lnTo>
                    <a:pt x="109728" y="1014970"/>
                  </a:lnTo>
                  <a:cubicBezTo>
                    <a:pt x="100140" y="1014843"/>
                    <a:pt x="90615" y="1013255"/>
                    <a:pt x="81534" y="1010207"/>
                  </a:cubicBezTo>
                  <a:lnTo>
                    <a:pt x="81534" y="1010207"/>
                  </a:lnTo>
                  <a:cubicBezTo>
                    <a:pt x="53277" y="1000809"/>
                    <a:pt x="28575" y="982965"/>
                    <a:pt x="10668" y="959153"/>
                  </a:cubicBezTo>
                  <a:lnTo>
                    <a:pt x="7684" y="955216"/>
                  </a:lnTo>
                  <a:cubicBezTo>
                    <a:pt x="2730" y="948549"/>
                    <a:pt x="0" y="940484"/>
                    <a:pt x="0" y="932165"/>
                  </a:cubicBezTo>
                  <a:close/>
                </a:path>
              </a:pathLst>
            </a:custGeom>
            <a:solidFill>
              <a:srgbClr val="E8ECE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130AD575-0751-735D-2257-6CA9AEA82034}"/>
                </a:ext>
              </a:extLst>
            </p:cNvPr>
            <p:cNvSpPr/>
            <p:nvPr/>
          </p:nvSpPr>
          <p:spPr>
            <a:xfrm>
              <a:off x="5810201" y="5470971"/>
              <a:ext cx="3050937" cy="960689"/>
            </a:xfrm>
            <a:custGeom>
              <a:avLst/>
              <a:gdLst>
                <a:gd name="connsiteX0" fmla="*/ 1831325 w 3050937"/>
                <a:gd name="connsiteY0" fmla="*/ 316 h 960689"/>
                <a:gd name="connsiteX1" fmla="*/ 3027538 w 3050937"/>
                <a:gd name="connsiteY1" fmla="*/ 43242 h 960689"/>
                <a:gd name="connsiteX2" fmla="*/ 3038714 w 3050937"/>
                <a:gd name="connsiteY2" fmla="*/ 88517 h 960689"/>
                <a:gd name="connsiteX3" fmla="*/ 2636124 w 3050937"/>
                <a:gd name="connsiteY3" fmla="*/ 319340 h 960689"/>
                <a:gd name="connsiteX4" fmla="*/ 1461183 w 3050937"/>
                <a:gd name="connsiteY4" fmla="*/ 934210 h 960689"/>
                <a:gd name="connsiteX5" fmla="*/ 1353424 w 3050937"/>
                <a:gd name="connsiteY5" fmla="*/ 960690 h 960689"/>
                <a:gd name="connsiteX6" fmla="*/ 1353424 w 3050937"/>
                <a:gd name="connsiteY6" fmla="*/ 960690 h 960689"/>
                <a:gd name="connsiteX7" fmla="*/ 546974 w 3050937"/>
                <a:gd name="connsiteY7" fmla="*/ 941640 h 960689"/>
                <a:gd name="connsiteX8" fmla="*/ 83995 w 3050937"/>
                <a:gd name="connsiteY8" fmla="*/ 935798 h 960689"/>
                <a:gd name="connsiteX9" fmla="*/ 11415 w 3050937"/>
                <a:gd name="connsiteY9" fmla="*/ 916811 h 960689"/>
                <a:gd name="connsiteX10" fmla="*/ 11415 w 3050937"/>
                <a:gd name="connsiteY10" fmla="*/ 916811 h 960689"/>
                <a:gd name="connsiteX11" fmla="*/ 11733 w 3050937"/>
                <a:gd name="connsiteY11" fmla="*/ 878203 h 960689"/>
                <a:gd name="connsiteX12" fmla="*/ 1576690 w 3050937"/>
                <a:gd name="connsiteY12" fmla="*/ 58164 h 960689"/>
                <a:gd name="connsiteX13" fmla="*/ 1831325 w 3050937"/>
                <a:gd name="connsiteY13" fmla="*/ 316 h 96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50937" h="960689">
                  <a:moveTo>
                    <a:pt x="1831325" y="316"/>
                  </a:moveTo>
                  <a:lnTo>
                    <a:pt x="3027538" y="43242"/>
                  </a:lnTo>
                  <a:cubicBezTo>
                    <a:pt x="3051922" y="44131"/>
                    <a:pt x="3059859" y="76388"/>
                    <a:pt x="3038714" y="88517"/>
                  </a:cubicBezTo>
                  <a:lnTo>
                    <a:pt x="2636124" y="319340"/>
                  </a:lnTo>
                  <a:lnTo>
                    <a:pt x="1461183" y="934210"/>
                  </a:lnTo>
                  <a:cubicBezTo>
                    <a:pt x="1427909" y="951609"/>
                    <a:pt x="1390953" y="960690"/>
                    <a:pt x="1353424" y="960690"/>
                  </a:cubicBezTo>
                  <a:lnTo>
                    <a:pt x="1353424" y="960690"/>
                  </a:lnTo>
                  <a:lnTo>
                    <a:pt x="546974" y="941640"/>
                  </a:lnTo>
                  <a:lnTo>
                    <a:pt x="83995" y="935798"/>
                  </a:lnTo>
                  <a:cubicBezTo>
                    <a:pt x="58595" y="935480"/>
                    <a:pt x="33703" y="928940"/>
                    <a:pt x="11415" y="916811"/>
                  </a:cubicBezTo>
                  <a:lnTo>
                    <a:pt x="11415" y="916811"/>
                  </a:lnTo>
                  <a:cubicBezTo>
                    <a:pt x="-3952" y="908429"/>
                    <a:pt x="-3761" y="886331"/>
                    <a:pt x="11733" y="878203"/>
                  </a:cubicBezTo>
                  <a:lnTo>
                    <a:pt x="1576690" y="58164"/>
                  </a:lnTo>
                  <a:cubicBezTo>
                    <a:pt x="1655113" y="17143"/>
                    <a:pt x="1742869" y="-2796"/>
                    <a:pt x="1831325" y="316"/>
                  </a:cubicBezTo>
                  <a:close/>
                </a:path>
              </a:pathLst>
            </a:custGeom>
            <a:solidFill>
              <a:srgbClr val="98A7B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D80C943-D6A8-FA9F-4FB8-63B1933AE592}"/>
                </a:ext>
              </a:extLst>
            </p:cNvPr>
            <p:cNvSpPr/>
            <p:nvPr/>
          </p:nvSpPr>
          <p:spPr>
            <a:xfrm>
              <a:off x="7004875" y="5716472"/>
              <a:ext cx="1200175" cy="946640"/>
            </a:xfrm>
            <a:custGeom>
              <a:avLst/>
              <a:gdLst>
                <a:gd name="connsiteX0" fmla="*/ 0 w 1200175"/>
                <a:gd name="connsiteY0" fmla="*/ 400483 h 946640"/>
                <a:gd name="connsiteX1" fmla="*/ 0 w 1200175"/>
                <a:gd name="connsiteY1" fmla="*/ 400483 h 946640"/>
                <a:gd name="connsiteX2" fmla="*/ 30861 w 1200175"/>
                <a:gd name="connsiteY2" fmla="*/ 350508 h 946640"/>
                <a:gd name="connsiteX3" fmla="*/ 30861 w 1200175"/>
                <a:gd name="connsiteY3" fmla="*/ 350508 h 946640"/>
                <a:gd name="connsiteX4" fmla="*/ 46165 w 1200175"/>
                <a:gd name="connsiteY4" fmla="*/ 346889 h 946640"/>
                <a:gd name="connsiteX5" fmla="*/ 111569 w 1200175"/>
                <a:gd name="connsiteY5" fmla="*/ 346889 h 946640"/>
                <a:gd name="connsiteX6" fmla="*/ 116522 w 1200175"/>
                <a:gd name="connsiteY6" fmla="*/ 348476 h 946640"/>
                <a:gd name="connsiteX7" fmla="*/ 177800 w 1200175"/>
                <a:gd name="connsiteY7" fmla="*/ 391339 h 946640"/>
                <a:gd name="connsiteX8" fmla="*/ 237045 w 1200175"/>
                <a:gd name="connsiteY8" fmla="*/ 434074 h 946640"/>
                <a:gd name="connsiteX9" fmla="*/ 331343 w 1200175"/>
                <a:gd name="connsiteY9" fmla="*/ 529388 h 946640"/>
                <a:gd name="connsiteX10" fmla="*/ 367792 w 1200175"/>
                <a:gd name="connsiteY10" fmla="*/ 581013 h 946640"/>
                <a:gd name="connsiteX11" fmla="*/ 369126 w 1200175"/>
                <a:gd name="connsiteY11" fmla="*/ 582474 h 946640"/>
                <a:gd name="connsiteX12" fmla="*/ 369126 w 1200175"/>
                <a:gd name="connsiteY12" fmla="*/ 582474 h 946640"/>
                <a:gd name="connsiteX13" fmla="*/ 381889 w 1200175"/>
                <a:gd name="connsiteY13" fmla="*/ 571044 h 946640"/>
                <a:gd name="connsiteX14" fmla="*/ 318135 w 1200175"/>
                <a:gd name="connsiteY14" fmla="*/ 481128 h 946640"/>
                <a:gd name="connsiteX15" fmla="*/ 316738 w 1200175"/>
                <a:gd name="connsiteY15" fmla="*/ 479540 h 946640"/>
                <a:gd name="connsiteX16" fmla="*/ 233490 w 1200175"/>
                <a:gd name="connsiteY16" fmla="*/ 408166 h 946640"/>
                <a:gd name="connsiteX17" fmla="*/ 224218 w 1200175"/>
                <a:gd name="connsiteY17" fmla="*/ 399530 h 946640"/>
                <a:gd name="connsiteX18" fmla="*/ 174752 w 1200175"/>
                <a:gd name="connsiteY18" fmla="*/ 350064 h 946640"/>
                <a:gd name="connsiteX19" fmla="*/ 143828 w 1200175"/>
                <a:gd name="connsiteY19" fmla="*/ 297549 h 946640"/>
                <a:gd name="connsiteX20" fmla="*/ 143828 w 1200175"/>
                <a:gd name="connsiteY20" fmla="*/ 297549 h 946640"/>
                <a:gd name="connsiteX21" fmla="*/ 149352 w 1200175"/>
                <a:gd name="connsiteY21" fmla="*/ 272149 h 946640"/>
                <a:gd name="connsiteX22" fmla="*/ 149543 w 1200175"/>
                <a:gd name="connsiteY22" fmla="*/ 271959 h 946640"/>
                <a:gd name="connsiteX23" fmla="*/ 221234 w 1200175"/>
                <a:gd name="connsiteY23" fmla="*/ 234938 h 946640"/>
                <a:gd name="connsiteX24" fmla="*/ 232473 w 1200175"/>
                <a:gd name="connsiteY24" fmla="*/ 233922 h 946640"/>
                <a:gd name="connsiteX25" fmla="*/ 262763 w 1200175"/>
                <a:gd name="connsiteY25" fmla="*/ 235573 h 946640"/>
                <a:gd name="connsiteX26" fmla="*/ 262763 w 1200175"/>
                <a:gd name="connsiteY26" fmla="*/ 235573 h 946640"/>
                <a:gd name="connsiteX27" fmla="*/ 348552 w 1200175"/>
                <a:gd name="connsiteY27" fmla="*/ 277674 h 946640"/>
                <a:gd name="connsiteX28" fmla="*/ 437261 w 1200175"/>
                <a:gd name="connsiteY28" fmla="*/ 354826 h 946640"/>
                <a:gd name="connsiteX29" fmla="*/ 475170 w 1200175"/>
                <a:gd name="connsiteY29" fmla="*/ 391910 h 946640"/>
                <a:gd name="connsiteX30" fmla="*/ 518223 w 1200175"/>
                <a:gd name="connsiteY30" fmla="*/ 439281 h 946640"/>
                <a:gd name="connsiteX31" fmla="*/ 524637 w 1200175"/>
                <a:gd name="connsiteY31" fmla="*/ 442139 h 946640"/>
                <a:gd name="connsiteX32" fmla="*/ 524637 w 1200175"/>
                <a:gd name="connsiteY32" fmla="*/ 442139 h 946640"/>
                <a:gd name="connsiteX33" fmla="*/ 568389 w 1200175"/>
                <a:gd name="connsiteY33" fmla="*/ 465126 h 946640"/>
                <a:gd name="connsiteX34" fmla="*/ 604456 w 1200175"/>
                <a:gd name="connsiteY34" fmla="*/ 517577 h 946640"/>
                <a:gd name="connsiteX35" fmla="*/ 649986 w 1200175"/>
                <a:gd name="connsiteY35" fmla="*/ 527991 h 946640"/>
                <a:gd name="connsiteX36" fmla="*/ 651256 w 1200175"/>
                <a:gd name="connsiteY36" fmla="*/ 527229 h 946640"/>
                <a:gd name="connsiteX37" fmla="*/ 659638 w 1200175"/>
                <a:gd name="connsiteY37" fmla="*/ 501829 h 946640"/>
                <a:gd name="connsiteX38" fmla="*/ 622364 w 1200175"/>
                <a:gd name="connsiteY38" fmla="*/ 416675 h 946640"/>
                <a:gd name="connsiteX39" fmla="*/ 575818 w 1200175"/>
                <a:gd name="connsiteY39" fmla="*/ 323584 h 946640"/>
                <a:gd name="connsiteX40" fmla="*/ 548450 w 1200175"/>
                <a:gd name="connsiteY40" fmla="*/ 285611 h 946640"/>
                <a:gd name="connsiteX41" fmla="*/ 485839 w 1200175"/>
                <a:gd name="connsiteY41" fmla="*/ 223000 h 946640"/>
                <a:gd name="connsiteX42" fmla="*/ 480187 w 1200175"/>
                <a:gd name="connsiteY42" fmla="*/ 216079 h 946640"/>
                <a:gd name="connsiteX43" fmla="*/ 477012 w 1200175"/>
                <a:gd name="connsiteY43" fmla="*/ 211253 h 946640"/>
                <a:gd name="connsiteX44" fmla="*/ 473202 w 1200175"/>
                <a:gd name="connsiteY44" fmla="*/ 149912 h 946640"/>
                <a:gd name="connsiteX45" fmla="*/ 473202 w 1200175"/>
                <a:gd name="connsiteY45" fmla="*/ 149912 h 946640"/>
                <a:gd name="connsiteX46" fmla="*/ 481838 w 1200175"/>
                <a:gd name="connsiteY46" fmla="*/ 139053 h 946640"/>
                <a:gd name="connsiteX47" fmla="*/ 490601 w 1200175"/>
                <a:gd name="connsiteY47" fmla="*/ 131751 h 946640"/>
                <a:gd name="connsiteX48" fmla="*/ 545275 w 1200175"/>
                <a:gd name="connsiteY48" fmla="*/ 107113 h 946640"/>
                <a:gd name="connsiteX49" fmla="*/ 568452 w 1200175"/>
                <a:gd name="connsiteY49" fmla="*/ 103557 h 946640"/>
                <a:gd name="connsiteX50" fmla="*/ 623443 w 1200175"/>
                <a:gd name="connsiteY50" fmla="*/ 111113 h 946640"/>
                <a:gd name="connsiteX51" fmla="*/ 651319 w 1200175"/>
                <a:gd name="connsiteY51" fmla="*/ 123749 h 946640"/>
                <a:gd name="connsiteX52" fmla="*/ 679069 w 1200175"/>
                <a:gd name="connsiteY52" fmla="*/ 142990 h 946640"/>
                <a:gd name="connsiteX53" fmla="*/ 720407 w 1200175"/>
                <a:gd name="connsiteY53" fmla="*/ 184329 h 946640"/>
                <a:gd name="connsiteX54" fmla="*/ 727456 w 1200175"/>
                <a:gd name="connsiteY54" fmla="*/ 191949 h 946640"/>
                <a:gd name="connsiteX55" fmla="*/ 793306 w 1200175"/>
                <a:gd name="connsiteY55" fmla="*/ 268784 h 946640"/>
                <a:gd name="connsiteX56" fmla="*/ 805815 w 1200175"/>
                <a:gd name="connsiteY56" fmla="*/ 286119 h 946640"/>
                <a:gd name="connsiteX57" fmla="*/ 853186 w 1200175"/>
                <a:gd name="connsiteY57" fmla="*/ 365113 h 946640"/>
                <a:gd name="connsiteX58" fmla="*/ 862711 w 1200175"/>
                <a:gd name="connsiteY58" fmla="*/ 378575 h 946640"/>
                <a:gd name="connsiteX59" fmla="*/ 868870 w 1200175"/>
                <a:gd name="connsiteY59" fmla="*/ 385941 h 946640"/>
                <a:gd name="connsiteX60" fmla="*/ 915162 w 1200175"/>
                <a:gd name="connsiteY60" fmla="*/ 392101 h 946640"/>
                <a:gd name="connsiteX61" fmla="*/ 937260 w 1200175"/>
                <a:gd name="connsiteY61" fmla="*/ 376607 h 946640"/>
                <a:gd name="connsiteX62" fmla="*/ 956881 w 1200175"/>
                <a:gd name="connsiteY62" fmla="*/ 347524 h 946640"/>
                <a:gd name="connsiteX63" fmla="*/ 971677 w 1200175"/>
                <a:gd name="connsiteY63" fmla="*/ 283262 h 946640"/>
                <a:gd name="connsiteX64" fmla="*/ 985838 w 1200175"/>
                <a:gd name="connsiteY64" fmla="*/ 212396 h 946640"/>
                <a:gd name="connsiteX65" fmla="*/ 983552 w 1200175"/>
                <a:gd name="connsiteY65" fmla="*/ 164199 h 946640"/>
                <a:gd name="connsiteX66" fmla="*/ 973201 w 1200175"/>
                <a:gd name="connsiteY66" fmla="*/ 129655 h 946640"/>
                <a:gd name="connsiteX67" fmla="*/ 971106 w 1200175"/>
                <a:gd name="connsiteY67" fmla="*/ 119241 h 946640"/>
                <a:gd name="connsiteX68" fmla="*/ 971106 w 1200175"/>
                <a:gd name="connsiteY68" fmla="*/ 119241 h 946640"/>
                <a:gd name="connsiteX69" fmla="*/ 1003808 w 1200175"/>
                <a:gd name="connsiteY69" fmla="*/ 32183 h 946640"/>
                <a:gd name="connsiteX70" fmla="*/ 1008952 w 1200175"/>
                <a:gd name="connsiteY70" fmla="*/ 27484 h 946640"/>
                <a:gd name="connsiteX71" fmla="*/ 1085723 w 1200175"/>
                <a:gd name="connsiteY71" fmla="*/ 179 h 946640"/>
                <a:gd name="connsiteX72" fmla="*/ 1085723 w 1200175"/>
                <a:gd name="connsiteY72" fmla="*/ 179 h 946640"/>
                <a:gd name="connsiteX73" fmla="*/ 1180147 w 1200175"/>
                <a:gd name="connsiteY73" fmla="*/ 60059 h 946640"/>
                <a:gd name="connsiteX74" fmla="*/ 1180147 w 1200175"/>
                <a:gd name="connsiteY74" fmla="*/ 60059 h 946640"/>
                <a:gd name="connsiteX75" fmla="*/ 1188593 w 1200175"/>
                <a:gd name="connsiteY75" fmla="*/ 89460 h 946640"/>
                <a:gd name="connsiteX76" fmla="*/ 1194054 w 1200175"/>
                <a:gd name="connsiteY76" fmla="*/ 181789 h 946640"/>
                <a:gd name="connsiteX77" fmla="*/ 1200023 w 1200175"/>
                <a:gd name="connsiteY77" fmla="*/ 349810 h 946640"/>
                <a:gd name="connsiteX78" fmla="*/ 1199832 w 1200175"/>
                <a:gd name="connsiteY78" fmla="*/ 369431 h 946640"/>
                <a:gd name="connsiteX79" fmla="*/ 1194181 w 1200175"/>
                <a:gd name="connsiteY79" fmla="*/ 477000 h 946640"/>
                <a:gd name="connsiteX80" fmla="*/ 1193991 w 1200175"/>
                <a:gd name="connsiteY80" fmla="*/ 483604 h 946640"/>
                <a:gd name="connsiteX81" fmla="*/ 1193991 w 1200175"/>
                <a:gd name="connsiteY81" fmla="*/ 553708 h 946640"/>
                <a:gd name="connsiteX82" fmla="*/ 1192340 w 1200175"/>
                <a:gd name="connsiteY82" fmla="*/ 558788 h 946640"/>
                <a:gd name="connsiteX83" fmla="*/ 1150747 w 1200175"/>
                <a:gd name="connsiteY83" fmla="*/ 616002 h 946640"/>
                <a:gd name="connsiteX84" fmla="*/ 1137730 w 1200175"/>
                <a:gd name="connsiteY84" fmla="*/ 638036 h 946640"/>
                <a:gd name="connsiteX85" fmla="*/ 1106678 w 1200175"/>
                <a:gd name="connsiteY85" fmla="*/ 704584 h 946640"/>
                <a:gd name="connsiteX86" fmla="*/ 1086168 w 1200175"/>
                <a:gd name="connsiteY86" fmla="*/ 735572 h 946640"/>
                <a:gd name="connsiteX87" fmla="*/ 1048639 w 1200175"/>
                <a:gd name="connsiteY87" fmla="*/ 777228 h 946640"/>
                <a:gd name="connsiteX88" fmla="*/ 1033208 w 1200175"/>
                <a:gd name="connsiteY88" fmla="*/ 791516 h 946640"/>
                <a:gd name="connsiteX89" fmla="*/ 968946 w 1200175"/>
                <a:gd name="connsiteY89" fmla="*/ 840919 h 946640"/>
                <a:gd name="connsiteX90" fmla="*/ 948118 w 1200175"/>
                <a:gd name="connsiteY90" fmla="*/ 854634 h 946640"/>
                <a:gd name="connsiteX91" fmla="*/ 815467 w 1200175"/>
                <a:gd name="connsiteY91" fmla="*/ 928930 h 946640"/>
                <a:gd name="connsiteX92" fmla="*/ 783463 w 1200175"/>
                <a:gd name="connsiteY92" fmla="*/ 942265 h 946640"/>
                <a:gd name="connsiteX93" fmla="*/ 783463 w 1200175"/>
                <a:gd name="connsiteY93" fmla="*/ 942265 h 946640"/>
                <a:gd name="connsiteX94" fmla="*/ 727710 w 1200175"/>
                <a:gd name="connsiteY94" fmla="*/ 943916 h 946640"/>
                <a:gd name="connsiteX95" fmla="*/ 718248 w 1200175"/>
                <a:gd name="connsiteY95" fmla="*/ 941820 h 946640"/>
                <a:gd name="connsiteX96" fmla="*/ 680720 w 1200175"/>
                <a:gd name="connsiteY96" fmla="*/ 928485 h 946640"/>
                <a:gd name="connsiteX97" fmla="*/ 571691 w 1200175"/>
                <a:gd name="connsiteY97" fmla="*/ 873939 h 946640"/>
                <a:gd name="connsiteX98" fmla="*/ 571691 w 1200175"/>
                <a:gd name="connsiteY98" fmla="*/ 873939 h 946640"/>
                <a:gd name="connsiteX99" fmla="*/ 544893 w 1200175"/>
                <a:gd name="connsiteY99" fmla="*/ 869367 h 946640"/>
                <a:gd name="connsiteX100" fmla="*/ 511619 w 1200175"/>
                <a:gd name="connsiteY100" fmla="*/ 873494 h 946640"/>
                <a:gd name="connsiteX101" fmla="*/ 504698 w 1200175"/>
                <a:gd name="connsiteY101" fmla="*/ 873939 h 946640"/>
                <a:gd name="connsiteX102" fmla="*/ 471233 w 1200175"/>
                <a:gd name="connsiteY102" fmla="*/ 873939 h 946640"/>
                <a:gd name="connsiteX103" fmla="*/ 437388 w 1200175"/>
                <a:gd name="connsiteY103" fmla="*/ 859080 h 946640"/>
                <a:gd name="connsiteX104" fmla="*/ 381191 w 1200175"/>
                <a:gd name="connsiteY104" fmla="*/ 797739 h 946640"/>
                <a:gd name="connsiteX105" fmla="*/ 311531 w 1200175"/>
                <a:gd name="connsiteY105" fmla="*/ 728079 h 946640"/>
                <a:gd name="connsiteX106" fmla="*/ 311150 w 1200175"/>
                <a:gd name="connsiteY106" fmla="*/ 727635 h 946640"/>
                <a:gd name="connsiteX107" fmla="*/ 222441 w 1200175"/>
                <a:gd name="connsiteY107" fmla="*/ 626225 h 946640"/>
                <a:gd name="connsiteX108" fmla="*/ 140144 w 1200175"/>
                <a:gd name="connsiteY108" fmla="*/ 537579 h 946640"/>
                <a:gd name="connsiteX109" fmla="*/ 139700 w 1200175"/>
                <a:gd name="connsiteY109" fmla="*/ 537135 h 946640"/>
                <a:gd name="connsiteX110" fmla="*/ 57404 w 1200175"/>
                <a:gd name="connsiteY110" fmla="*/ 461189 h 946640"/>
                <a:gd name="connsiteX111" fmla="*/ 2794 w 1200175"/>
                <a:gd name="connsiteY111" fmla="*/ 406579 h 946640"/>
                <a:gd name="connsiteX112" fmla="*/ 0 w 1200175"/>
                <a:gd name="connsiteY112" fmla="*/ 400483 h 94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00175" h="946640">
                  <a:moveTo>
                    <a:pt x="0" y="400483"/>
                  </a:moveTo>
                  <a:lnTo>
                    <a:pt x="0" y="400483"/>
                  </a:lnTo>
                  <a:cubicBezTo>
                    <a:pt x="0" y="379337"/>
                    <a:pt x="11938" y="359970"/>
                    <a:pt x="30861" y="350508"/>
                  </a:cubicBezTo>
                  <a:lnTo>
                    <a:pt x="30861" y="350508"/>
                  </a:lnTo>
                  <a:cubicBezTo>
                    <a:pt x="35623" y="348159"/>
                    <a:pt x="40831" y="346889"/>
                    <a:pt x="46165" y="346889"/>
                  </a:cubicBezTo>
                  <a:lnTo>
                    <a:pt x="111569" y="346889"/>
                  </a:lnTo>
                  <a:cubicBezTo>
                    <a:pt x="113347" y="346889"/>
                    <a:pt x="115062" y="347460"/>
                    <a:pt x="116522" y="348476"/>
                  </a:cubicBezTo>
                  <a:lnTo>
                    <a:pt x="177800" y="391339"/>
                  </a:lnTo>
                  <a:lnTo>
                    <a:pt x="237045" y="434074"/>
                  </a:lnTo>
                  <a:cubicBezTo>
                    <a:pt x="273494" y="460427"/>
                    <a:pt x="305371" y="492621"/>
                    <a:pt x="331343" y="529388"/>
                  </a:cubicBezTo>
                  <a:lnTo>
                    <a:pt x="367792" y="581013"/>
                  </a:lnTo>
                  <a:cubicBezTo>
                    <a:pt x="368173" y="581585"/>
                    <a:pt x="368618" y="582029"/>
                    <a:pt x="369126" y="582474"/>
                  </a:cubicBezTo>
                  <a:lnTo>
                    <a:pt x="369126" y="582474"/>
                  </a:lnTo>
                  <a:cubicBezTo>
                    <a:pt x="376809" y="589268"/>
                    <a:pt x="387858" y="579426"/>
                    <a:pt x="381889" y="571044"/>
                  </a:cubicBezTo>
                  <a:lnTo>
                    <a:pt x="318135" y="481128"/>
                  </a:lnTo>
                  <a:cubicBezTo>
                    <a:pt x="317754" y="480556"/>
                    <a:pt x="317246" y="480048"/>
                    <a:pt x="316738" y="479540"/>
                  </a:cubicBezTo>
                  <a:lnTo>
                    <a:pt x="233490" y="408166"/>
                  </a:lnTo>
                  <a:cubicBezTo>
                    <a:pt x="230251" y="405436"/>
                    <a:pt x="227203" y="402515"/>
                    <a:pt x="224218" y="399530"/>
                  </a:cubicBezTo>
                  <a:lnTo>
                    <a:pt x="174752" y="350064"/>
                  </a:lnTo>
                  <a:cubicBezTo>
                    <a:pt x="160147" y="335459"/>
                    <a:pt x="149543" y="317424"/>
                    <a:pt x="143828" y="297549"/>
                  </a:cubicBezTo>
                  <a:lnTo>
                    <a:pt x="143828" y="297549"/>
                  </a:lnTo>
                  <a:cubicBezTo>
                    <a:pt x="141288" y="288659"/>
                    <a:pt x="143383" y="279134"/>
                    <a:pt x="149352" y="272149"/>
                  </a:cubicBezTo>
                  <a:lnTo>
                    <a:pt x="149543" y="271959"/>
                  </a:lnTo>
                  <a:cubicBezTo>
                    <a:pt x="167704" y="250749"/>
                    <a:pt x="193421" y="237478"/>
                    <a:pt x="221234" y="234938"/>
                  </a:cubicBezTo>
                  <a:lnTo>
                    <a:pt x="232473" y="233922"/>
                  </a:lnTo>
                  <a:cubicBezTo>
                    <a:pt x="242570" y="233033"/>
                    <a:pt x="252793" y="233541"/>
                    <a:pt x="262763" y="235573"/>
                  </a:cubicBezTo>
                  <a:lnTo>
                    <a:pt x="262763" y="235573"/>
                  </a:lnTo>
                  <a:cubicBezTo>
                    <a:pt x="294513" y="241923"/>
                    <a:pt x="324104" y="256465"/>
                    <a:pt x="348552" y="277674"/>
                  </a:cubicBezTo>
                  <a:lnTo>
                    <a:pt x="437261" y="354826"/>
                  </a:lnTo>
                  <a:cubicBezTo>
                    <a:pt x="450596" y="366447"/>
                    <a:pt x="463232" y="378829"/>
                    <a:pt x="475170" y="391910"/>
                  </a:cubicBezTo>
                  <a:lnTo>
                    <a:pt x="518223" y="439281"/>
                  </a:lnTo>
                  <a:cubicBezTo>
                    <a:pt x="519874" y="441059"/>
                    <a:pt x="522160" y="442139"/>
                    <a:pt x="524637" y="442139"/>
                  </a:cubicBezTo>
                  <a:lnTo>
                    <a:pt x="524637" y="442139"/>
                  </a:lnTo>
                  <a:cubicBezTo>
                    <a:pt x="542100" y="442139"/>
                    <a:pt x="558482" y="450774"/>
                    <a:pt x="568389" y="465126"/>
                  </a:cubicBezTo>
                  <a:lnTo>
                    <a:pt x="604456" y="517577"/>
                  </a:lnTo>
                  <a:cubicBezTo>
                    <a:pt x="614617" y="532372"/>
                    <a:pt x="634429" y="536881"/>
                    <a:pt x="649986" y="527991"/>
                  </a:cubicBezTo>
                  <a:lnTo>
                    <a:pt x="651256" y="527229"/>
                  </a:lnTo>
                  <a:cubicBezTo>
                    <a:pt x="660146" y="522149"/>
                    <a:pt x="663766" y="511227"/>
                    <a:pt x="659638" y="501829"/>
                  </a:cubicBezTo>
                  <a:lnTo>
                    <a:pt x="622364" y="416675"/>
                  </a:lnTo>
                  <a:lnTo>
                    <a:pt x="575818" y="323584"/>
                  </a:lnTo>
                  <a:cubicBezTo>
                    <a:pt x="568769" y="309551"/>
                    <a:pt x="559562" y="296724"/>
                    <a:pt x="548450" y="285611"/>
                  </a:cubicBezTo>
                  <a:lnTo>
                    <a:pt x="485839" y="223000"/>
                  </a:lnTo>
                  <a:cubicBezTo>
                    <a:pt x="483743" y="220905"/>
                    <a:pt x="481838" y="218555"/>
                    <a:pt x="480187" y="216079"/>
                  </a:cubicBezTo>
                  <a:lnTo>
                    <a:pt x="477012" y="211253"/>
                  </a:lnTo>
                  <a:cubicBezTo>
                    <a:pt x="464820" y="192965"/>
                    <a:pt x="463359" y="169597"/>
                    <a:pt x="473202" y="149912"/>
                  </a:cubicBezTo>
                  <a:lnTo>
                    <a:pt x="473202" y="149912"/>
                  </a:lnTo>
                  <a:cubicBezTo>
                    <a:pt x="475297" y="145721"/>
                    <a:pt x="478218" y="142038"/>
                    <a:pt x="481838" y="139053"/>
                  </a:cubicBezTo>
                  <a:lnTo>
                    <a:pt x="490601" y="131751"/>
                  </a:lnTo>
                  <a:cubicBezTo>
                    <a:pt x="506222" y="118733"/>
                    <a:pt x="525145" y="110161"/>
                    <a:pt x="545275" y="107113"/>
                  </a:cubicBezTo>
                  <a:lnTo>
                    <a:pt x="568452" y="103557"/>
                  </a:lnTo>
                  <a:cubicBezTo>
                    <a:pt x="587121" y="100699"/>
                    <a:pt x="606234" y="103303"/>
                    <a:pt x="623443" y="111113"/>
                  </a:cubicBezTo>
                  <a:lnTo>
                    <a:pt x="651319" y="123749"/>
                  </a:lnTo>
                  <a:cubicBezTo>
                    <a:pt x="661670" y="128449"/>
                    <a:pt x="671068" y="134989"/>
                    <a:pt x="679069" y="142990"/>
                  </a:cubicBezTo>
                  <a:lnTo>
                    <a:pt x="720407" y="184329"/>
                  </a:lnTo>
                  <a:cubicBezTo>
                    <a:pt x="722884" y="186805"/>
                    <a:pt x="725233" y="189345"/>
                    <a:pt x="727456" y="191949"/>
                  </a:cubicBezTo>
                  <a:lnTo>
                    <a:pt x="793306" y="268784"/>
                  </a:lnTo>
                  <a:cubicBezTo>
                    <a:pt x="797941" y="274181"/>
                    <a:pt x="802132" y="279960"/>
                    <a:pt x="805815" y="286119"/>
                  </a:cubicBezTo>
                  <a:lnTo>
                    <a:pt x="853186" y="365113"/>
                  </a:lnTo>
                  <a:cubicBezTo>
                    <a:pt x="856043" y="369812"/>
                    <a:pt x="859218" y="374321"/>
                    <a:pt x="862711" y="378575"/>
                  </a:cubicBezTo>
                  <a:lnTo>
                    <a:pt x="868870" y="385941"/>
                  </a:lnTo>
                  <a:cubicBezTo>
                    <a:pt x="880364" y="399721"/>
                    <a:pt x="900430" y="402388"/>
                    <a:pt x="915162" y="392101"/>
                  </a:cubicBezTo>
                  <a:lnTo>
                    <a:pt x="937260" y="376607"/>
                  </a:lnTo>
                  <a:cubicBezTo>
                    <a:pt x="947166" y="369685"/>
                    <a:pt x="954151" y="359271"/>
                    <a:pt x="956881" y="347524"/>
                  </a:cubicBezTo>
                  <a:lnTo>
                    <a:pt x="971677" y="283262"/>
                  </a:lnTo>
                  <a:lnTo>
                    <a:pt x="985838" y="212396"/>
                  </a:lnTo>
                  <a:cubicBezTo>
                    <a:pt x="989013" y="196393"/>
                    <a:pt x="988251" y="179820"/>
                    <a:pt x="983552" y="164199"/>
                  </a:cubicBezTo>
                  <a:lnTo>
                    <a:pt x="973201" y="129655"/>
                  </a:lnTo>
                  <a:cubicBezTo>
                    <a:pt x="972185" y="126226"/>
                    <a:pt x="971486" y="122734"/>
                    <a:pt x="971106" y="119241"/>
                  </a:cubicBezTo>
                  <a:lnTo>
                    <a:pt x="971106" y="119241"/>
                  </a:lnTo>
                  <a:cubicBezTo>
                    <a:pt x="967486" y="86666"/>
                    <a:pt x="979615" y="54281"/>
                    <a:pt x="1003808" y="32183"/>
                  </a:cubicBezTo>
                  <a:lnTo>
                    <a:pt x="1008952" y="27484"/>
                  </a:lnTo>
                  <a:cubicBezTo>
                    <a:pt x="1029780" y="8370"/>
                    <a:pt x="1057466" y="-1472"/>
                    <a:pt x="1085723" y="179"/>
                  </a:cubicBezTo>
                  <a:lnTo>
                    <a:pt x="1085723" y="179"/>
                  </a:lnTo>
                  <a:cubicBezTo>
                    <a:pt x="1125410" y="2528"/>
                    <a:pt x="1161097" y="25134"/>
                    <a:pt x="1180147" y="60059"/>
                  </a:cubicBezTo>
                  <a:lnTo>
                    <a:pt x="1180147" y="60059"/>
                  </a:lnTo>
                  <a:cubicBezTo>
                    <a:pt x="1185101" y="69140"/>
                    <a:pt x="1187958" y="79173"/>
                    <a:pt x="1188593" y="89460"/>
                  </a:cubicBezTo>
                  <a:lnTo>
                    <a:pt x="1194054" y="181789"/>
                  </a:lnTo>
                  <a:lnTo>
                    <a:pt x="1200023" y="349810"/>
                  </a:lnTo>
                  <a:cubicBezTo>
                    <a:pt x="1200277" y="356350"/>
                    <a:pt x="1200214" y="362891"/>
                    <a:pt x="1199832" y="369431"/>
                  </a:cubicBezTo>
                  <a:lnTo>
                    <a:pt x="1194181" y="477000"/>
                  </a:lnTo>
                  <a:cubicBezTo>
                    <a:pt x="1194054" y="479223"/>
                    <a:pt x="1193991" y="481382"/>
                    <a:pt x="1193991" y="483604"/>
                  </a:cubicBezTo>
                  <a:lnTo>
                    <a:pt x="1193991" y="553708"/>
                  </a:lnTo>
                  <a:cubicBezTo>
                    <a:pt x="1193991" y="555549"/>
                    <a:pt x="1193419" y="557328"/>
                    <a:pt x="1192340" y="558788"/>
                  </a:cubicBezTo>
                  <a:lnTo>
                    <a:pt x="1150747" y="616002"/>
                  </a:lnTo>
                  <a:cubicBezTo>
                    <a:pt x="1145731" y="622923"/>
                    <a:pt x="1141349" y="630289"/>
                    <a:pt x="1137730" y="638036"/>
                  </a:cubicBezTo>
                  <a:lnTo>
                    <a:pt x="1106678" y="704584"/>
                  </a:lnTo>
                  <a:cubicBezTo>
                    <a:pt x="1101407" y="715887"/>
                    <a:pt x="1094486" y="726301"/>
                    <a:pt x="1086168" y="735572"/>
                  </a:cubicBezTo>
                  <a:lnTo>
                    <a:pt x="1048639" y="777228"/>
                  </a:lnTo>
                  <a:cubicBezTo>
                    <a:pt x="1043940" y="782435"/>
                    <a:pt x="1038733" y="787261"/>
                    <a:pt x="1033208" y="791516"/>
                  </a:cubicBezTo>
                  <a:lnTo>
                    <a:pt x="968946" y="840919"/>
                  </a:lnTo>
                  <a:cubicBezTo>
                    <a:pt x="962343" y="845998"/>
                    <a:pt x="955421" y="850571"/>
                    <a:pt x="948118" y="854634"/>
                  </a:cubicBezTo>
                  <a:lnTo>
                    <a:pt x="815467" y="928930"/>
                  </a:lnTo>
                  <a:cubicBezTo>
                    <a:pt x="805370" y="934581"/>
                    <a:pt x="794639" y="939090"/>
                    <a:pt x="783463" y="942265"/>
                  </a:cubicBezTo>
                  <a:lnTo>
                    <a:pt x="783463" y="942265"/>
                  </a:lnTo>
                  <a:cubicBezTo>
                    <a:pt x="765302" y="947471"/>
                    <a:pt x="746125" y="948043"/>
                    <a:pt x="727710" y="943916"/>
                  </a:cubicBezTo>
                  <a:lnTo>
                    <a:pt x="718248" y="941820"/>
                  </a:lnTo>
                  <a:cubicBezTo>
                    <a:pt x="705231" y="938899"/>
                    <a:pt x="692594" y="934454"/>
                    <a:pt x="680720" y="928485"/>
                  </a:cubicBezTo>
                  <a:lnTo>
                    <a:pt x="571691" y="873939"/>
                  </a:lnTo>
                  <a:lnTo>
                    <a:pt x="571691" y="873939"/>
                  </a:lnTo>
                  <a:cubicBezTo>
                    <a:pt x="563435" y="869811"/>
                    <a:pt x="554101" y="868223"/>
                    <a:pt x="544893" y="869367"/>
                  </a:cubicBezTo>
                  <a:lnTo>
                    <a:pt x="511619" y="873494"/>
                  </a:lnTo>
                  <a:cubicBezTo>
                    <a:pt x="509333" y="873811"/>
                    <a:pt x="506984" y="873939"/>
                    <a:pt x="504698" y="873939"/>
                  </a:cubicBezTo>
                  <a:lnTo>
                    <a:pt x="471233" y="873939"/>
                  </a:lnTo>
                  <a:cubicBezTo>
                    <a:pt x="458343" y="873939"/>
                    <a:pt x="446088" y="868541"/>
                    <a:pt x="437388" y="859080"/>
                  </a:cubicBezTo>
                  <a:lnTo>
                    <a:pt x="381191" y="797739"/>
                  </a:lnTo>
                  <a:lnTo>
                    <a:pt x="311531" y="728079"/>
                  </a:lnTo>
                  <a:cubicBezTo>
                    <a:pt x="311404" y="727952"/>
                    <a:pt x="311277" y="727825"/>
                    <a:pt x="311150" y="727635"/>
                  </a:cubicBezTo>
                  <a:lnTo>
                    <a:pt x="222441" y="626225"/>
                  </a:lnTo>
                  <a:lnTo>
                    <a:pt x="140144" y="537579"/>
                  </a:lnTo>
                  <a:cubicBezTo>
                    <a:pt x="140018" y="537389"/>
                    <a:pt x="139827" y="537262"/>
                    <a:pt x="139700" y="537135"/>
                  </a:cubicBezTo>
                  <a:lnTo>
                    <a:pt x="57404" y="461189"/>
                  </a:lnTo>
                  <a:lnTo>
                    <a:pt x="2794" y="406579"/>
                  </a:lnTo>
                  <a:cubicBezTo>
                    <a:pt x="953" y="404991"/>
                    <a:pt x="0" y="402768"/>
                    <a:pt x="0" y="400483"/>
                  </a:cubicBezTo>
                  <a:close/>
                </a:path>
              </a:pathLst>
            </a:custGeom>
            <a:solidFill>
              <a:srgbClr val="D1B0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5BA23D3-DE50-3649-177D-04368D2E5362}"/>
                </a:ext>
              </a:extLst>
            </p:cNvPr>
            <p:cNvSpPr/>
            <p:nvPr/>
          </p:nvSpPr>
          <p:spPr>
            <a:xfrm>
              <a:off x="7563675" y="6323774"/>
              <a:ext cx="590613" cy="288194"/>
            </a:xfrm>
            <a:custGeom>
              <a:avLst/>
              <a:gdLst>
                <a:gd name="connsiteX0" fmla="*/ 0 w 590613"/>
                <a:gd name="connsiteY0" fmla="*/ 260286 h 288194"/>
                <a:gd name="connsiteX1" fmla="*/ 91504 w 590613"/>
                <a:gd name="connsiteY1" fmla="*/ 254191 h 288194"/>
                <a:gd name="connsiteX2" fmla="*/ 99060 w 590613"/>
                <a:gd name="connsiteY2" fmla="*/ 253936 h 288194"/>
                <a:gd name="connsiteX3" fmla="*/ 104966 w 590613"/>
                <a:gd name="connsiteY3" fmla="*/ 253936 h 288194"/>
                <a:gd name="connsiteX4" fmla="*/ 185928 w 590613"/>
                <a:gd name="connsiteY4" fmla="*/ 220408 h 288194"/>
                <a:gd name="connsiteX5" fmla="*/ 185928 w 590613"/>
                <a:gd name="connsiteY5" fmla="*/ 220408 h 288194"/>
                <a:gd name="connsiteX6" fmla="*/ 205359 w 590613"/>
                <a:gd name="connsiteY6" fmla="*/ 196659 h 288194"/>
                <a:gd name="connsiteX7" fmla="*/ 205613 w 590613"/>
                <a:gd name="connsiteY7" fmla="*/ 196342 h 288194"/>
                <a:gd name="connsiteX8" fmla="*/ 212725 w 590613"/>
                <a:gd name="connsiteY8" fmla="*/ 184150 h 288194"/>
                <a:gd name="connsiteX9" fmla="*/ 213106 w 590613"/>
                <a:gd name="connsiteY9" fmla="*/ 183388 h 288194"/>
                <a:gd name="connsiteX10" fmla="*/ 221869 w 590613"/>
                <a:gd name="connsiteY10" fmla="*/ 175768 h 288194"/>
                <a:gd name="connsiteX11" fmla="*/ 221869 w 590613"/>
                <a:gd name="connsiteY11" fmla="*/ 175768 h 288194"/>
                <a:gd name="connsiteX12" fmla="*/ 248221 w 590613"/>
                <a:gd name="connsiteY12" fmla="*/ 175197 h 288194"/>
                <a:gd name="connsiteX13" fmla="*/ 248221 w 590613"/>
                <a:gd name="connsiteY13" fmla="*/ 175197 h 288194"/>
                <a:gd name="connsiteX14" fmla="*/ 309499 w 590613"/>
                <a:gd name="connsiteY14" fmla="*/ 172085 h 288194"/>
                <a:gd name="connsiteX15" fmla="*/ 320611 w 590613"/>
                <a:gd name="connsiteY15" fmla="*/ 167640 h 288194"/>
                <a:gd name="connsiteX16" fmla="*/ 359855 w 590613"/>
                <a:gd name="connsiteY16" fmla="*/ 141732 h 288194"/>
                <a:gd name="connsiteX17" fmla="*/ 383159 w 590613"/>
                <a:gd name="connsiteY17" fmla="*/ 118428 h 288194"/>
                <a:gd name="connsiteX18" fmla="*/ 406082 w 590613"/>
                <a:gd name="connsiteY18" fmla="*/ 99632 h 288194"/>
                <a:gd name="connsiteX19" fmla="*/ 441769 w 590613"/>
                <a:gd name="connsiteY19" fmla="*/ 75883 h 288194"/>
                <a:gd name="connsiteX20" fmla="*/ 459486 w 590613"/>
                <a:gd name="connsiteY20" fmla="*/ 63119 h 288194"/>
                <a:gd name="connsiteX21" fmla="*/ 477965 w 590613"/>
                <a:gd name="connsiteY21" fmla="*/ 48768 h 288194"/>
                <a:gd name="connsiteX22" fmla="*/ 543623 w 590613"/>
                <a:gd name="connsiteY22" fmla="*/ 12065 h 288194"/>
                <a:gd name="connsiteX23" fmla="*/ 547751 w 590613"/>
                <a:gd name="connsiteY23" fmla="*/ 10541 h 288194"/>
                <a:gd name="connsiteX24" fmla="*/ 570547 w 590613"/>
                <a:gd name="connsiteY24" fmla="*/ 4699 h 288194"/>
                <a:gd name="connsiteX25" fmla="*/ 590614 w 590613"/>
                <a:gd name="connsiteY25" fmla="*/ 0 h 288194"/>
                <a:gd name="connsiteX26" fmla="*/ 527114 w 590613"/>
                <a:gd name="connsiteY26" fmla="*/ 63500 h 288194"/>
                <a:gd name="connsiteX27" fmla="*/ 450914 w 590613"/>
                <a:gd name="connsiteY27" fmla="*/ 139700 h 288194"/>
                <a:gd name="connsiteX28" fmla="*/ 407606 w 590613"/>
                <a:gd name="connsiteY28" fmla="*/ 187325 h 288194"/>
                <a:gd name="connsiteX29" fmla="*/ 359855 w 590613"/>
                <a:gd name="connsiteY29" fmla="*/ 221361 h 288194"/>
                <a:gd name="connsiteX30" fmla="*/ 319659 w 590613"/>
                <a:gd name="connsiteY30" fmla="*/ 238569 h 288194"/>
                <a:gd name="connsiteX31" fmla="*/ 275717 w 590613"/>
                <a:gd name="connsiteY31" fmla="*/ 250889 h 288194"/>
                <a:gd name="connsiteX32" fmla="*/ 274130 w 590613"/>
                <a:gd name="connsiteY32" fmla="*/ 251143 h 288194"/>
                <a:gd name="connsiteX33" fmla="*/ 235331 w 590613"/>
                <a:gd name="connsiteY33" fmla="*/ 262001 h 288194"/>
                <a:gd name="connsiteX34" fmla="*/ 218186 w 590613"/>
                <a:gd name="connsiteY34" fmla="*/ 269367 h 288194"/>
                <a:gd name="connsiteX35" fmla="*/ 200596 w 590613"/>
                <a:gd name="connsiteY35" fmla="*/ 276034 h 288194"/>
                <a:gd name="connsiteX36" fmla="*/ 175196 w 590613"/>
                <a:gd name="connsiteY36" fmla="*/ 284480 h 288194"/>
                <a:gd name="connsiteX37" fmla="*/ 129604 w 590613"/>
                <a:gd name="connsiteY37" fmla="*/ 284480 h 288194"/>
                <a:gd name="connsiteX38" fmla="*/ 129604 w 590613"/>
                <a:gd name="connsiteY38" fmla="*/ 284480 h 288194"/>
                <a:gd name="connsiteX39" fmla="*/ 98361 w 590613"/>
                <a:gd name="connsiteY39" fmla="*/ 277114 h 288194"/>
                <a:gd name="connsiteX40" fmla="*/ 69850 w 590613"/>
                <a:gd name="connsiteY40" fmla="*/ 273050 h 288194"/>
                <a:gd name="connsiteX41" fmla="*/ 0 w 590613"/>
                <a:gd name="connsiteY41" fmla="*/ 260286 h 28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0613" h="288194">
                  <a:moveTo>
                    <a:pt x="0" y="260286"/>
                  </a:moveTo>
                  <a:lnTo>
                    <a:pt x="91504" y="254191"/>
                  </a:lnTo>
                  <a:cubicBezTo>
                    <a:pt x="94043" y="254000"/>
                    <a:pt x="96520" y="253936"/>
                    <a:pt x="99060" y="253936"/>
                  </a:cubicBezTo>
                  <a:lnTo>
                    <a:pt x="104966" y="253936"/>
                  </a:lnTo>
                  <a:cubicBezTo>
                    <a:pt x="135318" y="253936"/>
                    <a:pt x="164465" y="241871"/>
                    <a:pt x="185928" y="220408"/>
                  </a:cubicBezTo>
                  <a:lnTo>
                    <a:pt x="185928" y="220408"/>
                  </a:lnTo>
                  <a:cubicBezTo>
                    <a:pt x="193167" y="213169"/>
                    <a:pt x="199707" y="205232"/>
                    <a:pt x="205359" y="196659"/>
                  </a:cubicBezTo>
                  <a:lnTo>
                    <a:pt x="205613" y="196342"/>
                  </a:lnTo>
                  <a:cubicBezTo>
                    <a:pt x="208217" y="192405"/>
                    <a:pt x="210566" y="188341"/>
                    <a:pt x="212725" y="184150"/>
                  </a:cubicBezTo>
                  <a:lnTo>
                    <a:pt x="213106" y="183388"/>
                  </a:lnTo>
                  <a:cubicBezTo>
                    <a:pt x="214884" y="179769"/>
                    <a:pt x="218059" y="177038"/>
                    <a:pt x="221869" y="175768"/>
                  </a:cubicBezTo>
                  <a:lnTo>
                    <a:pt x="221869" y="175768"/>
                  </a:lnTo>
                  <a:cubicBezTo>
                    <a:pt x="230378" y="172910"/>
                    <a:pt x="239585" y="172720"/>
                    <a:pt x="248221" y="175197"/>
                  </a:cubicBezTo>
                  <a:lnTo>
                    <a:pt x="248221" y="175197"/>
                  </a:lnTo>
                  <a:cubicBezTo>
                    <a:pt x="268415" y="180975"/>
                    <a:pt x="290005" y="179895"/>
                    <a:pt x="309499" y="172085"/>
                  </a:cubicBezTo>
                  <a:lnTo>
                    <a:pt x="320611" y="167640"/>
                  </a:lnTo>
                  <a:cubicBezTo>
                    <a:pt x="335343" y="161735"/>
                    <a:pt x="348679" y="152972"/>
                    <a:pt x="359855" y="141732"/>
                  </a:cubicBezTo>
                  <a:lnTo>
                    <a:pt x="383159" y="118428"/>
                  </a:lnTo>
                  <a:cubicBezTo>
                    <a:pt x="390144" y="111442"/>
                    <a:pt x="397828" y="105156"/>
                    <a:pt x="406082" y="99632"/>
                  </a:cubicBezTo>
                  <a:lnTo>
                    <a:pt x="441769" y="75883"/>
                  </a:lnTo>
                  <a:cubicBezTo>
                    <a:pt x="447866" y="71818"/>
                    <a:pt x="453771" y="67564"/>
                    <a:pt x="459486" y="63119"/>
                  </a:cubicBezTo>
                  <a:lnTo>
                    <a:pt x="477965" y="48768"/>
                  </a:lnTo>
                  <a:cubicBezTo>
                    <a:pt x="497840" y="33274"/>
                    <a:pt x="520002" y="20891"/>
                    <a:pt x="543623" y="12065"/>
                  </a:cubicBezTo>
                  <a:lnTo>
                    <a:pt x="547751" y="10541"/>
                  </a:lnTo>
                  <a:cubicBezTo>
                    <a:pt x="555117" y="7810"/>
                    <a:pt x="562737" y="5842"/>
                    <a:pt x="570547" y="4699"/>
                  </a:cubicBezTo>
                  <a:lnTo>
                    <a:pt x="590614" y="0"/>
                  </a:lnTo>
                  <a:lnTo>
                    <a:pt x="527114" y="63500"/>
                  </a:lnTo>
                  <a:lnTo>
                    <a:pt x="450914" y="139700"/>
                  </a:lnTo>
                  <a:lnTo>
                    <a:pt x="407606" y="187325"/>
                  </a:lnTo>
                  <a:cubicBezTo>
                    <a:pt x="394335" y="201930"/>
                    <a:pt x="378016" y="213551"/>
                    <a:pt x="359855" y="221361"/>
                  </a:cubicBezTo>
                  <a:lnTo>
                    <a:pt x="319659" y="238569"/>
                  </a:lnTo>
                  <a:cubicBezTo>
                    <a:pt x="305626" y="244602"/>
                    <a:pt x="290830" y="248730"/>
                    <a:pt x="275717" y="250889"/>
                  </a:cubicBezTo>
                  <a:lnTo>
                    <a:pt x="274130" y="251143"/>
                  </a:lnTo>
                  <a:cubicBezTo>
                    <a:pt x="260794" y="253047"/>
                    <a:pt x="247777" y="256731"/>
                    <a:pt x="235331" y="262001"/>
                  </a:cubicBezTo>
                  <a:lnTo>
                    <a:pt x="218186" y="269367"/>
                  </a:lnTo>
                  <a:cubicBezTo>
                    <a:pt x="212407" y="271844"/>
                    <a:pt x="206502" y="274066"/>
                    <a:pt x="200596" y="276034"/>
                  </a:cubicBezTo>
                  <a:lnTo>
                    <a:pt x="175196" y="284480"/>
                  </a:lnTo>
                  <a:cubicBezTo>
                    <a:pt x="160401" y="289433"/>
                    <a:pt x="144399" y="289433"/>
                    <a:pt x="129604" y="284480"/>
                  </a:cubicBezTo>
                  <a:lnTo>
                    <a:pt x="129604" y="284480"/>
                  </a:lnTo>
                  <a:cubicBezTo>
                    <a:pt x="119443" y="281115"/>
                    <a:pt x="108966" y="278638"/>
                    <a:pt x="98361" y="277114"/>
                  </a:cubicBezTo>
                  <a:lnTo>
                    <a:pt x="69850" y="273050"/>
                  </a:lnTo>
                  <a:lnTo>
                    <a:pt x="0" y="260286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DD03E375-F233-EEE0-F4AF-ECAC5FEC7BF3}"/>
                </a:ext>
              </a:extLst>
            </p:cNvPr>
            <p:cNvSpPr/>
            <p:nvPr/>
          </p:nvSpPr>
          <p:spPr>
            <a:xfrm>
              <a:off x="7017639" y="6088824"/>
              <a:ext cx="121534" cy="101600"/>
            </a:xfrm>
            <a:custGeom>
              <a:avLst/>
              <a:gdLst>
                <a:gd name="connsiteX0" fmla="*/ 36195 w 121534"/>
                <a:gd name="connsiteY0" fmla="*/ 41720 h 101600"/>
                <a:gd name="connsiteX1" fmla="*/ 50736 w 121534"/>
                <a:gd name="connsiteY1" fmla="*/ 38100 h 101600"/>
                <a:gd name="connsiteX2" fmla="*/ 50736 w 121534"/>
                <a:gd name="connsiteY2" fmla="*/ 38100 h 101600"/>
                <a:gd name="connsiteX3" fmla="*/ 73723 w 121534"/>
                <a:gd name="connsiteY3" fmla="*/ 12065 h 101600"/>
                <a:gd name="connsiteX4" fmla="*/ 76136 w 121534"/>
                <a:gd name="connsiteY4" fmla="*/ 0 h 101600"/>
                <a:gd name="connsiteX5" fmla="*/ 114236 w 121534"/>
                <a:gd name="connsiteY5" fmla="*/ 44450 h 101600"/>
                <a:gd name="connsiteX6" fmla="*/ 114236 w 121534"/>
                <a:gd name="connsiteY6" fmla="*/ 44450 h 101600"/>
                <a:gd name="connsiteX7" fmla="*/ 118935 w 121534"/>
                <a:gd name="connsiteY7" fmla="*/ 73216 h 101600"/>
                <a:gd name="connsiteX8" fmla="*/ 117856 w 121534"/>
                <a:gd name="connsiteY8" fmla="*/ 75311 h 101600"/>
                <a:gd name="connsiteX9" fmla="*/ 107823 w 121534"/>
                <a:gd name="connsiteY9" fmla="*/ 87376 h 101600"/>
                <a:gd name="connsiteX10" fmla="*/ 97092 w 121534"/>
                <a:gd name="connsiteY10" fmla="*/ 95441 h 101600"/>
                <a:gd name="connsiteX11" fmla="*/ 78613 w 121534"/>
                <a:gd name="connsiteY11" fmla="*/ 101600 h 101600"/>
                <a:gd name="connsiteX12" fmla="*/ 75120 w 121534"/>
                <a:gd name="connsiteY12" fmla="*/ 101600 h 101600"/>
                <a:gd name="connsiteX13" fmla="*/ 55308 w 121534"/>
                <a:gd name="connsiteY13" fmla="*/ 93409 h 101600"/>
                <a:gd name="connsiteX14" fmla="*/ 0 w 121534"/>
                <a:gd name="connsiteY14" fmla="*/ 38100 h 101600"/>
                <a:gd name="connsiteX15" fmla="*/ 14542 w 121534"/>
                <a:gd name="connsiteY15" fmla="*/ 41720 h 101600"/>
                <a:gd name="connsiteX16" fmla="*/ 36195 w 121534"/>
                <a:gd name="connsiteY16" fmla="*/ 4172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534" h="101600">
                  <a:moveTo>
                    <a:pt x="36195" y="41720"/>
                  </a:moveTo>
                  <a:lnTo>
                    <a:pt x="50736" y="38100"/>
                  </a:lnTo>
                  <a:lnTo>
                    <a:pt x="50736" y="38100"/>
                  </a:lnTo>
                  <a:cubicBezTo>
                    <a:pt x="62547" y="34163"/>
                    <a:pt x="71310" y="24257"/>
                    <a:pt x="73723" y="12065"/>
                  </a:cubicBezTo>
                  <a:lnTo>
                    <a:pt x="76136" y="0"/>
                  </a:lnTo>
                  <a:lnTo>
                    <a:pt x="114236" y="44450"/>
                  </a:lnTo>
                  <a:lnTo>
                    <a:pt x="114236" y="44450"/>
                  </a:lnTo>
                  <a:cubicBezTo>
                    <a:pt x="121793" y="52007"/>
                    <a:pt x="123698" y="63627"/>
                    <a:pt x="118935" y="73216"/>
                  </a:cubicBezTo>
                  <a:lnTo>
                    <a:pt x="117856" y="75311"/>
                  </a:lnTo>
                  <a:cubicBezTo>
                    <a:pt x="115506" y="80073"/>
                    <a:pt x="112014" y="84201"/>
                    <a:pt x="107823" y="87376"/>
                  </a:cubicBezTo>
                  <a:lnTo>
                    <a:pt x="97092" y="95441"/>
                  </a:lnTo>
                  <a:cubicBezTo>
                    <a:pt x="91757" y="99441"/>
                    <a:pt x="85280" y="101600"/>
                    <a:pt x="78613" y="101600"/>
                  </a:cubicBezTo>
                  <a:lnTo>
                    <a:pt x="75120" y="101600"/>
                  </a:lnTo>
                  <a:cubicBezTo>
                    <a:pt x="67691" y="101600"/>
                    <a:pt x="60579" y="98616"/>
                    <a:pt x="55308" y="93409"/>
                  </a:cubicBezTo>
                  <a:lnTo>
                    <a:pt x="0" y="38100"/>
                  </a:lnTo>
                  <a:lnTo>
                    <a:pt x="14542" y="41720"/>
                  </a:lnTo>
                  <a:cubicBezTo>
                    <a:pt x="21654" y="43497"/>
                    <a:pt x="29083" y="43497"/>
                    <a:pt x="36195" y="41720"/>
                  </a:cubicBez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DB1539F-9A5B-C4A4-AC87-D45C4EB8E0DC}"/>
                </a:ext>
              </a:extLst>
            </p:cNvPr>
            <p:cNvSpPr/>
            <p:nvPr/>
          </p:nvSpPr>
          <p:spPr>
            <a:xfrm>
              <a:off x="7176325" y="5993510"/>
              <a:ext cx="139700" cy="104387"/>
            </a:xfrm>
            <a:custGeom>
              <a:avLst/>
              <a:gdLst>
                <a:gd name="connsiteX0" fmla="*/ 0 w 139700"/>
                <a:gd name="connsiteY0" fmla="*/ 44450 h 104387"/>
                <a:gd name="connsiteX1" fmla="*/ 23241 w 139700"/>
                <a:gd name="connsiteY1" fmla="*/ 44450 h 104387"/>
                <a:gd name="connsiteX2" fmla="*/ 64135 w 139700"/>
                <a:gd name="connsiteY2" fmla="*/ 36576 h 104387"/>
                <a:gd name="connsiteX3" fmla="*/ 64135 w 139700"/>
                <a:gd name="connsiteY3" fmla="*/ 36576 h 104387"/>
                <a:gd name="connsiteX4" fmla="*/ 82868 w 139700"/>
                <a:gd name="connsiteY4" fmla="*/ 20638 h 104387"/>
                <a:gd name="connsiteX5" fmla="*/ 95250 w 139700"/>
                <a:gd name="connsiteY5" fmla="*/ 0 h 104387"/>
                <a:gd name="connsiteX6" fmla="*/ 139700 w 139700"/>
                <a:gd name="connsiteY6" fmla="*/ 44450 h 104387"/>
                <a:gd name="connsiteX7" fmla="*/ 139700 w 139700"/>
                <a:gd name="connsiteY7" fmla="*/ 44450 h 104387"/>
                <a:gd name="connsiteX8" fmla="*/ 131191 w 139700"/>
                <a:gd name="connsiteY8" fmla="*/ 80518 h 104387"/>
                <a:gd name="connsiteX9" fmla="*/ 130683 w 139700"/>
                <a:gd name="connsiteY9" fmla="*/ 81534 h 104387"/>
                <a:gd name="connsiteX10" fmla="*/ 120396 w 139700"/>
                <a:gd name="connsiteY10" fmla="*/ 93853 h 104387"/>
                <a:gd name="connsiteX11" fmla="*/ 120396 w 139700"/>
                <a:gd name="connsiteY11" fmla="*/ 93853 h 104387"/>
                <a:gd name="connsiteX12" fmla="*/ 78549 w 139700"/>
                <a:gd name="connsiteY12" fmla="*/ 103378 h 104387"/>
                <a:gd name="connsiteX13" fmla="*/ 69850 w 139700"/>
                <a:gd name="connsiteY13" fmla="*/ 101664 h 104387"/>
                <a:gd name="connsiteX14" fmla="*/ 47434 w 139700"/>
                <a:gd name="connsiteY14" fmla="*/ 96076 h 104387"/>
                <a:gd name="connsiteX15" fmla="*/ 42355 w 139700"/>
                <a:gd name="connsiteY15" fmla="*/ 92964 h 104387"/>
                <a:gd name="connsiteX16" fmla="*/ 0 w 139700"/>
                <a:gd name="connsiteY16" fmla="*/ 44450 h 10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700" h="104387">
                  <a:moveTo>
                    <a:pt x="0" y="44450"/>
                  </a:moveTo>
                  <a:lnTo>
                    <a:pt x="23241" y="44450"/>
                  </a:lnTo>
                  <a:cubicBezTo>
                    <a:pt x="37274" y="44450"/>
                    <a:pt x="51118" y="41783"/>
                    <a:pt x="64135" y="36576"/>
                  </a:cubicBezTo>
                  <a:lnTo>
                    <a:pt x="64135" y="36576"/>
                  </a:lnTo>
                  <a:cubicBezTo>
                    <a:pt x="71945" y="33465"/>
                    <a:pt x="78549" y="27813"/>
                    <a:pt x="82868" y="20638"/>
                  </a:cubicBezTo>
                  <a:lnTo>
                    <a:pt x="95250" y="0"/>
                  </a:lnTo>
                  <a:lnTo>
                    <a:pt x="139700" y="44450"/>
                  </a:lnTo>
                  <a:lnTo>
                    <a:pt x="139700" y="44450"/>
                  </a:lnTo>
                  <a:cubicBezTo>
                    <a:pt x="139700" y="56960"/>
                    <a:pt x="136779" y="69342"/>
                    <a:pt x="131191" y="80518"/>
                  </a:cubicBezTo>
                  <a:lnTo>
                    <a:pt x="130683" y="81534"/>
                  </a:lnTo>
                  <a:cubicBezTo>
                    <a:pt x="128270" y="86360"/>
                    <a:pt x="124778" y="90615"/>
                    <a:pt x="120396" y="93853"/>
                  </a:cubicBezTo>
                  <a:lnTo>
                    <a:pt x="120396" y="93853"/>
                  </a:lnTo>
                  <a:cubicBezTo>
                    <a:pt x="108394" y="102807"/>
                    <a:pt x="93218" y="106299"/>
                    <a:pt x="78549" y="103378"/>
                  </a:cubicBezTo>
                  <a:lnTo>
                    <a:pt x="69850" y="101664"/>
                  </a:lnTo>
                  <a:lnTo>
                    <a:pt x="47434" y="96076"/>
                  </a:lnTo>
                  <a:cubicBezTo>
                    <a:pt x="45466" y="95567"/>
                    <a:pt x="43688" y="94488"/>
                    <a:pt x="42355" y="92964"/>
                  </a:cubicBezTo>
                  <a:lnTo>
                    <a:pt x="0" y="44450"/>
                  </a:ln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A320F3D-AA05-5EBA-2A5D-FCAC3095966F}"/>
                </a:ext>
              </a:extLst>
            </p:cNvPr>
            <p:cNvSpPr/>
            <p:nvPr/>
          </p:nvSpPr>
          <p:spPr>
            <a:xfrm>
              <a:off x="7493825" y="5853810"/>
              <a:ext cx="175769" cy="124783"/>
            </a:xfrm>
            <a:custGeom>
              <a:avLst/>
              <a:gdLst>
                <a:gd name="connsiteX0" fmla="*/ 0 w 175769"/>
                <a:gd name="connsiteY0" fmla="*/ 50800 h 124783"/>
                <a:gd name="connsiteX1" fmla="*/ 10478 w 175769"/>
                <a:gd name="connsiteY1" fmla="*/ 52324 h 124783"/>
                <a:gd name="connsiteX2" fmla="*/ 77406 w 175769"/>
                <a:gd name="connsiteY2" fmla="*/ 47752 h 124783"/>
                <a:gd name="connsiteX3" fmla="*/ 79819 w 175769"/>
                <a:gd name="connsiteY3" fmla="*/ 47054 h 124783"/>
                <a:gd name="connsiteX4" fmla="*/ 95504 w 175769"/>
                <a:gd name="connsiteY4" fmla="*/ 37783 h 124783"/>
                <a:gd name="connsiteX5" fmla="*/ 95504 w 175769"/>
                <a:gd name="connsiteY5" fmla="*/ 37783 h 124783"/>
                <a:gd name="connsiteX6" fmla="*/ 107886 w 175769"/>
                <a:gd name="connsiteY6" fmla="*/ 7874 h 124783"/>
                <a:gd name="connsiteX7" fmla="*/ 107886 w 175769"/>
                <a:gd name="connsiteY7" fmla="*/ 0 h 124783"/>
                <a:gd name="connsiteX8" fmla="*/ 172276 w 175769"/>
                <a:gd name="connsiteY8" fmla="*/ 58547 h 124783"/>
                <a:gd name="connsiteX9" fmla="*/ 175006 w 175769"/>
                <a:gd name="connsiteY9" fmla="*/ 70358 h 124783"/>
                <a:gd name="connsiteX10" fmla="*/ 170815 w 175769"/>
                <a:gd name="connsiteY10" fmla="*/ 80836 h 124783"/>
                <a:gd name="connsiteX11" fmla="*/ 152971 w 175769"/>
                <a:gd name="connsiteY11" fmla="*/ 104902 h 124783"/>
                <a:gd name="connsiteX12" fmla="*/ 152971 w 175769"/>
                <a:gd name="connsiteY12" fmla="*/ 104902 h 124783"/>
                <a:gd name="connsiteX13" fmla="*/ 108458 w 175769"/>
                <a:gd name="connsiteY13" fmla="*/ 124142 h 124783"/>
                <a:gd name="connsiteX14" fmla="*/ 108458 w 175769"/>
                <a:gd name="connsiteY14" fmla="*/ 124142 h 124783"/>
                <a:gd name="connsiteX15" fmla="*/ 71247 w 175769"/>
                <a:gd name="connsiteY15" fmla="*/ 118110 h 124783"/>
                <a:gd name="connsiteX16" fmla="*/ 71247 w 175769"/>
                <a:gd name="connsiteY16" fmla="*/ 118110 h 124783"/>
                <a:gd name="connsiteX17" fmla="*/ 35623 w 175769"/>
                <a:gd name="connsiteY17" fmla="*/ 90805 h 124783"/>
                <a:gd name="connsiteX18" fmla="*/ 0 w 175769"/>
                <a:gd name="connsiteY18" fmla="*/ 50800 h 12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5769" h="124783">
                  <a:moveTo>
                    <a:pt x="0" y="50800"/>
                  </a:moveTo>
                  <a:lnTo>
                    <a:pt x="10478" y="52324"/>
                  </a:lnTo>
                  <a:cubicBezTo>
                    <a:pt x="32830" y="55499"/>
                    <a:pt x="55690" y="53975"/>
                    <a:pt x="77406" y="47752"/>
                  </a:cubicBezTo>
                  <a:lnTo>
                    <a:pt x="79819" y="47054"/>
                  </a:lnTo>
                  <a:cubicBezTo>
                    <a:pt x="85789" y="45339"/>
                    <a:pt x="91186" y="42164"/>
                    <a:pt x="95504" y="37783"/>
                  </a:cubicBezTo>
                  <a:lnTo>
                    <a:pt x="95504" y="37783"/>
                  </a:lnTo>
                  <a:cubicBezTo>
                    <a:pt x="103442" y="29845"/>
                    <a:pt x="107886" y="19114"/>
                    <a:pt x="107886" y="7874"/>
                  </a:cubicBezTo>
                  <a:lnTo>
                    <a:pt x="107886" y="0"/>
                  </a:lnTo>
                  <a:lnTo>
                    <a:pt x="172276" y="58547"/>
                  </a:lnTo>
                  <a:cubicBezTo>
                    <a:pt x="175578" y="61532"/>
                    <a:pt x="176657" y="66230"/>
                    <a:pt x="175006" y="70358"/>
                  </a:cubicBezTo>
                  <a:lnTo>
                    <a:pt x="170815" y="80836"/>
                  </a:lnTo>
                  <a:cubicBezTo>
                    <a:pt x="167068" y="90297"/>
                    <a:pt x="160909" y="98552"/>
                    <a:pt x="152971" y="104902"/>
                  </a:cubicBezTo>
                  <a:lnTo>
                    <a:pt x="152971" y="104902"/>
                  </a:lnTo>
                  <a:cubicBezTo>
                    <a:pt x="140081" y="115189"/>
                    <a:pt x="124714" y="121857"/>
                    <a:pt x="108458" y="124142"/>
                  </a:cubicBezTo>
                  <a:lnTo>
                    <a:pt x="108458" y="124142"/>
                  </a:lnTo>
                  <a:cubicBezTo>
                    <a:pt x="95758" y="125984"/>
                    <a:pt x="82741" y="123825"/>
                    <a:pt x="71247" y="118110"/>
                  </a:cubicBezTo>
                  <a:lnTo>
                    <a:pt x="71247" y="118110"/>
                  </a:lnTo>
                  <a:cubicBezTo>
                    <a:pt x="57721" y="111379"/>
                    <a:pt x="45656" y="102108"/>
                    <a:pt x="35623" y="90805"/>
                  </a:cubicBezTo>
                  <a:lnTo>
                    <a:pt x="0" y="50800"/>
                  </a:ln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CB4F419-17D7-B636-A1B9-9A0CCFB43A65}"/>
                </a:ext>
              </a:extLst>
            </p:cNvPr>
            <p:cNvSpPr/>
            <p:nvPr/>
          </p:nvSpPr>
          <p:spPr>
            <a:xfrm>
              <a:off x="8027225" y="5752210"/>
              <a:ext cx="140728" cy="139763"/>
            </a:xfrm>
            <a:custGeom>
              <a:avLst/>
              <a:gdLst>
                <a:gd name="connsiteX0" fmla="*/ 0 w 140728"/>
                <a:gd name="connsiteY0" fmla="*/ 44450 h 139763"/>
                <a:gd name="connsiteX1" fmla="*/ 18859 w 140728"/>
                <a:gd name="connsiteY1" fmla="*/ 44450 h 139763"/>
                <a:gd name="connsiteX2" fmla="*/ 91440 w 140728"/>
                <a:gd name="connsiteY2" fmla="*/ 27305 h 139763"/>
                <a:gd name="connsiteX3" fmla="*/ 91440 w 140728"/>
                <a:gd name="connsiteY3" fmla="*/ 27305 h 139763"/>
                <a:gd name="connsiteX4" fmla="*/ 97854 w 140728"/>
                <a:gd name="connsiteY4" fmla="*/ 21971 h 139763"/>
                <a:gd name="connsiteX5" fmla="*/ 114364 w 140728"/>
                <a:gd name="connsiteY5" fmla="*/ 0 h 139763"/>
                <a:gd name="connsiteX6" fmla="*/ 138176 w 140728"/>
                <a:gd name="connsiteY6" fmla="*/ 66739 h 139763"/>
                <a:gd name="connsiteX7" fmla="*/ 131953 w 140728"/>
                <a:gd name="connsiteY7" fmla="*/ 107696 h 139763"/>
                <a:gd name="connsiteX8" fmla="*/ 131953 w 140728"/>
                <a:gd name="connsiteY8" fmla="*/ 107696 h 139763"/>
                <a:gd name="connsiteX9" fmla="*/ 120142 w 140728"/>
                <a:gd name="connsiteY9" fmla="*/ 118872 h 139763"/>
                <a:gd name="connsiteX10" fmla="*/ 108014 w 140728"/>
                <a:gd name="connsiteY10" fmla="*/ 127000 h 139763"/>
                <a:gd name="connsiteX11" fmla="*/ 65977 w 140728"/>
                <a:gd name="connsiteY11" fmla="*/ 139764 h 139763"/>
                <a:gd name="connsiteX12" fmla="*/ 55690 w 140728"/>
                <a:gd name="connsiteY12" fmla="*/ 139764 h 139763"/>
                <a:gd name="connsiteX13" fmla="*/ 33592 w 140728"/>
                <a:gd name="connsiteY13" fmla="*/ 137033 h 139763"/>
                <a:gd name="connsiteX14" fmla="*/ 33592 w 140728"/>
                <a:gd name="connsiteY14" fmla="*/ 137033 h 139763"/>
                <a:gd name="connsiteX15" fmla="*/ 15939 w 140728"/>
                <a:gd name="connsiteY15" fmla="*/ 118745 h 139763"/>
                <a:gd name="connsiteX16" fmla="*/ 0 w 140728"/>
                <a:gd name="connsiteY16" fmla="*/ 44450 h 13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728" h="139763">
                  <a:moveTo>
                    <a:pt x="0" y="44450"/>
                  </a:moveTo>
                  <a:lnTo>
                    <a:pt x="18859" y="44450"/>
                  </a:lnTo>
                  <a:cubicBezTo>
                    <a:pt x="44069" y="44450"/>
                    <a:pt x="68897" y="38608"/>
                    <a:pt x="91440" y="27305"/>
                  </a:cubicBezTo>
                  <a:lnTo>
                    <a:pt x="91440" y="27305"/>
                  </a:lnTo>
                  <a:cubicBezTo>
                    <a:pt x="93980" y="26035"/>
                    <a:pt x="96139" y="24193"/>
                    <a:pt x="97854" y="21971"/>
                  </a:cubicBezTo>
                  <a:lnTo>
                    <a:pt x="114364" y="0"/>
                  </a:lnTo>
                  <a:lnTo>
                    <a:pt x="138176" y="66739"/>
                  </a:lnTo>
                  <a:cubicBezTo>
                    <a:pt x="143129" y="80582"/>
                    <a:pt x="140780" y="95948"/>
                    <a:pt x="131953" y="107696"/>
                  </a:cubicBezTo>
                  <a:lnTo>
                    <a:pt x="131953" y="107696"/>
                  </a:lnTo>
                  <a:cubicBezTo>
                    <a:pt x="128715" y="112078"/>
                    <a:pt x="124714" y="115824"/>
                    <a:pt x="120142" y="118872"/>
                  </a:cubicBezTo>
                  <a:lnTo>
                    <a:pt x="108014" y="127000"/>
                  </a:lnTo>
                  <a:cubicBezTo>
                    <a:pt x="95568" y="135318"/>
                    <a:pt x="80899" y="139764"/>
                    <a:pt x="65977" y="139764"/>
                  </a:cubicBezTo>
                  <a:lnTo>
                    <a:pt x="55690" y="139764"/>
                  </a:lnTo>
                  <a:cubicBezTo>
                    <a:pt x="48260" y="139764"/>
                    <a:pt x="40831" y="138874"/>
                    <a:pt x="33592" y="137033"/>
                  </a:cubicBezTo>
                  <a:lnTo>
                    <a:pt x="33592" y="137033"/>
                  </a:lnTo>
                  <a:cubicBezTo>
                    <a:pt x="24702" y="134811"/>
                    <a:pt x="17843" y="127698"/>
                    <a:pt x="15939" y="118745"/>
                  </a:cubicBezTo>
                  <a:lnTo>
                    <a:pt x="0" y="44450"/>
                  </a:lnTo>
                  <a:close/>
                </a:path>
              </a:pathLst>
            </a:custGeom>
            <a:solidFill>
              <a:srgbClr val="E1BBB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5E8FDD02-5A57-3E9B-A37A-F2E281B7F5AC}"/>
                </a:ext>
              </a:extLst>
            </p:cNvPr>
            <p:cNvSpPr/>
            <p:nvPr/>
          </p:nvSpPr>
          <p:spPr>
            <a:xfrm>
              <a:off x="7119175" y="6185635"/>
              <a:ext cx="99575" cy="68225"/>
            </a:xfrm>
            <a:custGeom>
              <a:avLst/>
              <a:gdLst>
                <a:gd name="connsiteX0" fmla="*/ 0 w 99575"/>
                <a:gd name="connsiteY0" fmla="*/ 36475 h 68225"/>
                <a:gd name="connsiteX1" fmla="*/ 28194 w 99575"/>
                <a:gd name="connsiteY1" fmla="*/ 27078 h 68225"/>
                <a:gd name="connsiteX2" fmla="*/ 46863 w 99575"/>
                <a:gd name="connsiteY2" fmla="*/ 17934 h 68225"/>
                <a:gd name="connsiteX3" fmla="*/ 71945 w 99575"/>
                <a:gd name="connsiteY3" fmla="*/ 1233 h 68225"/>
                <a:gd name="connsiteX4" fmla="*/ 80391 w 99575"/>
                <a:gd name="connsiteY4" fmla="*/ 1487 h 68225"/>
                <a:gd name="connsiteX5" fmla="*/ 96456 w 99575"/>
                <a:gd name="connsiteY5" fmla="*/ 13552 h 68225"/>
                <a:gd name="connsiteX6" fmla="*/ 98743 w 99575"/>
                <a:gd name="connsiteY6" fmla="*/ 23268 h 68225"/>
                <a:gd name="connsiteX7" fmla="*/ 98743 w 99575"/>
                <a:gd name="connsiteY7" fmla="*/ 23268 h 68225"/>
                <a:gd name="connsiteX8" fmla="*/ 70739 w 99575"/>
                <a:gd name="connsiteY8" fmla="*/ 55018 h 68225"/>
                <a:gd name="connsiteX9" fmla="*/ 60007 w 99575"/>
                <a:gd name="connsiteY9" fmla="*/ 62130 h 68225"/>
                <a:gd name="connsiteX10" fmla="*/ 39815 w 99575"/>
                <a:gd name="connsiteY10" fmla="*/ 68225 h 68225"/>
                <a:gd name="connsiteX11" fmla="*/ 39815 w 99575"/>
                <a:gd name="connsiteY11" fmla="*/ 68225 h 68225"/>
                <a:gd name="connsiteX12" fmla="*/ 26098 w 99575"/>
                <a:gd name="connsiteY12" fmla="*/ 62511 h 68225"/>
                <a:gd name="connsiteX13" fmla="*/ 0 w 99575"/>
                <a:gd name="connsiteY13" fmla="*/ 36475 h 6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575" h="68225">
                  <a:moveTo>
                    <a:pt x="0" y="36475"/>
                  </a:moveTo>
                  <a:lnTo>
                    <a:pt x="28194" y="27078"/>
                  </a:lnTo>
                  <a:cubicBezTo>
                    <a:pt x="34798" y="24855"/>
                    <a:pt x="41084" y="21807"/>
                    <a:pt x="46863" y="17934"/>
                  </a:cubicBezTo>
                  <a:lnTo>
                    <a:pt x="71945" y="1233"/>
                  </a:lnTo>
                  <a:cubicBezTo>
                    <a:pt x="74549" y="-482"/>
                    <a:pt x="77915" y="-418"/>
                    <a:pt x="80391" y="1487"/>
                  </a:cubicBezTo>
                  <a:lnTo>
                    <a:pt x="96456" y="13552"/>
                  </a:lnTo>
                  <a:cubicBezTo>
                    <a:pt x="99441" y="15838"/>
                    <a:pt x="100457" y="19902"/>
                    <a:pt x="98743" y="23268"/>
                  </a:cubicBezTo>
                  <a:lnTo>
                    <a:pt x="98743" y="23268"/>
                  </a:lnTo>
                  <a:cubicBezTo>
                    <a:pt x="92329" y="36094"/>
                    <a:pt x="82677" y="47017"/>
                    <a:pt x="70739" y="55018"/>
                  </a:cubicBezTo>
                  <a:lnTo>
                    <a:pt x="60007" y="62130"/>
                  </a:lnTo>
                  <a:cubicBezTo>
                    <a:pt x="54039" y="66130"/>
                    <a:pt x="46990" y="68225"/>
                    <a:pt x="39815" y="68225"/>
                  </a:cubicBezTo>
                  <a:lnTo>
                    <a:pt x="39815" y="68225"/>
                  </a:lnTo>
                  <a:cubicBezTo>
                    <a:pt x="34671" y="68225"/>
                    <a:pt x="29718" y="66193"/>
                    <a:pt x="26098" y="62511"/>
                  </a:cubicBezTo>
                  <a:lnTo>
                    <a:pt x="0" y="36475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0DEDA11-C9CF-8BA8-6F22-48283A1169CE}"/>
                </a:ext>
              </a:extLst>
            </p:cNvPr>
            <p:cNvSpPr/>
            <p:nvPr/>
          </p:nvSpPr>
          <p:spPr>
            <a:xfrm>
              <a:off x="7265098" y="6063297"/>
              <a:ext cx="108013" cy="91761"/>
            </a:xfrm>
            <a:custGeom>
              <a:avLst/>
              <a:gdLst>
                <a:gd name="connsiteX0" fmla="*/ 41529 w 108013"/>
                <a:gd name="connsiteY0" fmla="*/ 87567 h 91761"/>
                <a:gd name="connsiteX1" fmla="*/ 54293 w 108013"/>
                <a:gd name="connsiteY1" fmla="*/ 90424 h 91761"/>
                <a:gd name="connsiteX2" fmla="*/ 95631 w 108013"/>
                <a:gd name="connsiteY2" fmla="*/ 83693 h 91761"/>
                <a:gd name="connsiteX3" fmla="*/ 97727 w 108013"/>
                <a:gd name="connsiteY3" fmla="*/ 82423 h 91761"/>
                <a:gd name="connsiteX4" fmla="*/ 108014 w 108013"/>
                <a:gd name="connsiteY4" fmla="*/ 64199 h 91761"/>
                <a:gd name="connsiteX5" fmla="*/ 108014 w 108013"/>
                <a:gd name="connsiteY5" fmla="*/ 44450 h 91761"/>
                <a:gd name="connsiteX6" fmla="*/ 108014 w 108013"/>
                <a:gd name="connsiteY6" fmla="*/ 0 h 91761"/>
                <a:gd name="connsiteX7" fmla="*/ 87503 w 108013"/>
                <a:gd name="connsiteY7" fmla="*/ 36893 h 91761"/>
                <a:gd name="connsiteX8" fmla="*/ 54229 w 108013"/>
                <a:gd name="connsiteY8" fmla="*/ 64516 h 91761"/>
                <a:gd name="connsiteX9" fmla="*/ 54229 w 108013"/>
                <a:gd name="connsiteY9" fmla="*/ 64516 h 91761"/>
                <a:gd name="connsiteX10" fmla="*/ 21145 w 108013"/>
                <a:gd name="connsiteY10" fmla="*/ 69850 h 91761"/>
                <a:gd name="connsiteX11" fmla="*/ 0 w 108013"/>
                <a:gd name="connsiteY11" fmla="*/ 69850 h 91761"/>
                <a:gd name="connsiteX12" fmla="*/ 0 w 108013"/>
                <a:gd name="connsiteY12" fmla="*/ 69850 h 91761"/>
                <a:gd name="connsiteX13" fmla="*/ 41529 w 108013"/>
                <a:gd name="connsiteY13" fmla="*/ 87567 h 9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013" h="91761">
                  <a:moveTo>
                    <a:pt x="41529" y="87567"/>
                  </a:moveTo>
                  <a:lnTo>
                    <a:pt x="54293" y="90424"/>
                  </a:lnTo>
                  <a:cubicBezTo>
                    <a:pt x="68453" y="93536"/>
                    <a:pt x="83248" y="91186"/>
                    <a:pt x="95631" y="83693"/>
                  </a:cubicBezTo>
                  <a:lnTo>
                    <a:pt x="97727" y="82423"/>
                  </a:lnTo>
                  <a:cubicBezTo>
                    <a:pt x="104140" y="78613"/>
                    <a:pt x="108014" y="71692"/>
                    <a:pt x="108014" y="64199"/>
                  </a:cubicBezTo>
                  <a:lnTo>
                    <a:pt x="108014" y="44450"/>
                  </a:lnTo>
                  <a:lnTo>
                    <a:pt x="108014" y="0"/>
                  </a:lnTo>
                  <a:lnTo>
                    <a:pt x="87503" y="36893"/>
                  </a:lnTo>
                  <a:cubicBezTo>
                    <a:pt x="80264" y="49911"/>
                    <a:pt x="68390" y="59817"/>
                    <a:pt x="54229" y="64516"/>
                  </a:cubicBezTo>
                  <a:lnTo>
                    <a:pt x="54229" y="64516"/>
                  </a:lnTo>
                  <a:cubicBezTo>
                    <a:pt x="43561" y="68072"/>
                    <a:pt x="32385" y="69850"/>
                    <a:pt x="21145" y="69850"/>
                  </a:cubicBezTo>
                  <a:lnTo>
                    <a:pt x="0" y="69850"/>
                  </a:lnTo>
                  <a:lnTo>
                    <a:pt x="0" y="69850"/>
                  </a:lnTo>
                  <a:cubicBezTo>
                    <a:pt x="12764" y="78296"/>
                    <a:pt x="26797" y="84328"/>
                    <a:pt x="41529" y="8756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8385ED9-44BE-0FB4-A29B-96F1FDF02A88}"/>
                </a:ext>
              </a:extLst>
            </p:cNvPr>
            <p:cNvSpPr/>
            <p:nvPr/>
          </p:nvSpPr>
          <p:spPr>
            <a:xfrm>
              <a:off x="7550911" y="5936360"/>
              <a:ext cx="146113" cy="88900"/>
            </a:xfrm>
            <a:custGeom>
              <a:avLst/>
              <a:gdLst>
                <a:gd name="connsiteX0" fmla="*/ 31814 w 146113"/>
                <a:gd name="connsiteY0" fmla="*/ 69850 h 88900"/>
                <a:gd name="connsiteX1" fmla="*/ 54928 w 146113"/>
                <a:gd name="connsiteY1" fmla="*/ 79756 h 88900"/>
                <a:gd name="connsiteX2" fmla="*/ 99505 w 146113"/>
                <a:gd name="connsiteY2" fmla="*/ 88900 h 88900"/>
                <a:gd name="connsiteX3" fmla="*/ 110045 w 146113"/>
                <a:gd name="connsiteY3" fmla="*/ 88900 h 88900"/>
                <a:gd name="connsiteX4" fmla="*/ 130239 w 146113"/>
                <a:gd name="connsiteY4" fmla="*/ 84138 h 88900"/>
                <a:gd name="connsiteX5" fmla="*/ 130239 w 146113"/>
                <a:gd name="connsiteY5" fmla="*/ 84138 h 88900"/>
                <a:gd name="connsiteX6" fmla="*/ 146114 w 146113"/>
                <a:gd name="connsiteY6" fmla="*/ 58484 h 88900"/>
                <a:gd name="connsiteX7" fmla="*/ 146114 w 146113"/>
                <a:gd name="connsiteY7" fmla="*/ 31750 h 88900"/>
                <a:gd name="connsiteX8" fmla="*/ 146114 w 146113"/>
                <a:gd name="connsiteY8" fmla="*/ 0 h 88900"/>
                <a:gd name="connsiteX9" fmla="*/ 118745 w 146113"/>
                <a:gd name="connsiteY9" fmla="*/ 32195 h 88900"/>
                <a:gd name="connsiteX10" fmla="*/ 108204 w 146113"/>
                <a:gd name="connsiteY10" fmla="*/ 42164 h 88900"/>
                <a:gd name="connsiteX11" fmla="*/ 108204 w 146113"/>
                <a:gd name="connsiteY11" fmla="*/ 42164 h 88900"/>
                <a:gd name="connsiteX12" fmla="*/ 38291 w 146113"/>
                <a:gd name="connsiteY12" fmla="*/ 57150 h 88900"/>
                <a:gd name="connsiteX13" fmla="*/ 0 w 146113"/>
                <a:gd name="connsiteY13" fmla="*/ 50800 h 88900"/>
                <a:gd name="connsiteX14" fmla="*/ 31814 w 146113"/>
                <a:gd name="connsiteY14" fmla="*/ 6985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13" h="88900">
                  <a:moveTo>
                    <a:pt x="31814" y="69850"/>
                  </a:moveTo>
                  <a:lnTo>
                    <a:pt x="54928" y="79756"/>
                  </a:lnTo>
                  <a:cubicBezTo>
                    <a:pt x="69024" y="85789"/>
                    <a:pt x="84201" y="88900"/>
                    <a:pt x="99505" y="88900"/>
                  </a:cubicBezTo>
                  <a:lnTo>
                    <a:pt x="110045" y="88900"/>
                  </a:lnTo>
                  <a:cubicBezTo>
                    <a:pt x="117031" y="88900"/>
                    <a:pt x="123952" y="87249"/>
                    <a:pt x="130239" y="84138"/>
                  </a:cubicBezTo>
                  <a:lnTo>
                    <a:pt x="130239" y="84138"/>
                  </a:lnTo>
                  <a:cubicBezTo>
                    <a:pt x="139954" y="79248"/>
                    <a:pt x="146114" y="69342"/>
                    <a:pt x="146114" y="58484"/>
                  </a:cubicBezTo>
                  <a:lnTo>
                    <a:pt x="146114" y="31750"/>
                  </a:lnTo>
                  <a:lnTo>
                    <a:pt x="146114" y="0"/>
                  </a:lnTo>
                  <a:lnTo>
                    <a:pt x="118745" y="32195"/>
                  </a:lnTo>
                  <a:cubicBezTo>
                    <a:pt x="115824" y="36068"/>
                    <a:pt x="112268" y="39434"/>
                    <a:pt x="108204" y="42164"/>
                  </a:cubicBezTo>
                  <a:lnTo>
                    <a:pt x="108204" y="42164"/>
                  </a:lnTo>
                  <a:cubicBezTo>
                    <a:pt x="87630" y="55880"/>
                    <a:pt x="62674" y="61214"/>
                    <a:pt x="38291" y="57150"/>
                  </a:cubicBezTo>
                  <a:lnTo>
                    <a:pt x="0" y="50800"/>
                  </a:lnTo>
                  <a:lnTo>
                    <a:pt x="31814" y="6985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68DED7B-5DDA-576E-2475-E8B6D8710FCC}"/>
                </a:ext>
              </a:extLst>
            </p:cNvPr>
            <p:cNvSpPr/>
            <p:nvPr/>
          </p:nvSpPr>
          <p:spPr>
            <a:xfrm>
              <a:off x="8071733" y="5879210"/>
              <a:ext cx="95192" cy="69850"/>
            </a:xfrm>
            <a:custGeom>
              <a:avLst/>
              <a:gdLst>
                <a:gd name="connsiteX0" fmla="*/ 1276 w 95192"/>
                <a:gd name="connsiteY0" fmla="*/ 49657 h 69850"/>
                <a:gd name="connsiteX1" fmla="*/ 1276 w 95192"/>
                <a:gd name="connsiteY1" fmla="*/ 49657 h 69850"/>
                <a:gd name="connsiteX2" fmla="*/ 27121 w 95192"/>
                <a:gd name="connsiteY2" fmla="*/ 69850 h 69850"/>
                <a:gd name="connsiteX3" fmla="*/ 29407 w 95192"/>
                <a:gd name="connsiteY3" fmla="*/ 69850 h 69850"/>
                <a:gd name="connsiteX4" fmla="*/ 33978 w 95192"/>
                <a:gd name="connsiteY4" fmla="*/ 69469 h 69850"/>
                <a:gd name="connsiteX5" fmla="*/ 52584 w 95192"/>
                <a:gd name="connsiteY5" fmla="*/ 66358 h 69850"/>
                <a:gd name="connsiteX6" fmla="*/ 82175 w 95192"/>
                <a:gd name="connsiteY6" fmla="*/ 51117 h 69850"/>
                <a:gd name="connsiteX7" fmla="*/ 84588 w 95192"/>
                <a:gd name="connsiteY7" fmla="*/ 48705 h 69850"/>
                <a:gd name="connsiteX8" fmla="*/ 90748 w 95192"/>
                <a:gd name="connsiteY8" fmla="*/ 38672 h 69850"/>
                <a:gd name="connsiteX9" fmla="*/ 93986 w 95192"/>
                <a:gd name="connsiteY9" fmla="*/ 29020 h 69850"/>
                <a:gd name="connsiteX10" fmla="*/ 95192 w 95192"/>
                <a:gd name="connsiteY10" fmla="*/ 21527 h 69850"/>
                <a:gd name="connsiteX11" fmla="*/ 95192 w 95192"/>
                <a:gd name="connsiteY11" fmla="*/ 0 h 69850"/>
                <a:gd name="connsiteX12" fmla="*/ 68840 w 95192"/>
                <a:gd name="connsiteY12" fmla="*/ 21082 h 69850"/>
                <a:gd name="connsiteX13" fmla="*/ 56648 w 95192"/>
                <a:gd name="connsiteY13" fmla="*/ 26353 h 69850"/>
                <a:gd name="connsiteX14" fmla="*/ 26803 w 95192"/>
                <a:gd name="connsiteY14" fmla="*/ 30607 h 69850"/>
                <a:gd name="connsiteX15" fmla="*/ 11626 w 95192"/>
                <a:gd name="connsiteY15" fmla="*/ 29210 h 69850"/>
                <a:gd name="connsiteX16" fmla="*/ 6 w 95192"/>
                <a:gd name="connsiteY16" fmla="*/ 25336 h 69850"/>
                <a:gd name="connsiteX17" fmla="*/ 6 w 95192"/>
                <a:gd name="connsiteY17" fmla="*/ 38989 h 69850"/>
                <a:gd name="connsiteX18" fmla="*/ 1276 w 95192"/>
                <a:gd name="connsiteY18" fmla="*/ 4965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192" h="69850">
                  <a:moveTo>
                    <a:pt x="1276" y="49657"/>
                  </a:moveTo>
                  <a:lnTo>
                    <a:pt x="1276" y="49657"/>
                  </a:lnTo>
                  <a:cubicBezTo>
                    <a:pt x="4261" y="61532"/>
                    <a:pt x="14928" y="69850"/>
                    <a:pt x="27121" y="69850"/>
                  </a:cubicBezTo>
                  <a:lnTo>
                    <a:pt x="29407" y="69850"/>
                  </a:lnTo>
                  <a:cubicBezTo>
                    <a:pt x="30930" y="69850"/>
                    <a:pt x="32518" y="69723"/>
                    <a:pt x="33978" y="69469"/>
                  </a:cubicBezTo>
                  <a:lnTo>
                    <a:pt x="52584" y="66358"/>
                  </a:lnTo>
                  <a:cubicBezTo>
                    <a:pt x="63760" y="64516"/>
                    <a:pt x="74111" y="59182"/>
                    <a:pt x="82175" y="51117"/>
                  </a:cubicBezTo>
                  <a:lnTo>
                    <a:pt x="84588" y="48705"/>
                  </a:lnTo>
                  <a:cubicBezTo>
                    <a:pt x="87382" y="45911"/>
                    <a:pt x="89541" y="42482"/>
                    <a:pt x="90748" y="38672"/>
                  </a:cubicBezTo>
                  <a:lnTo>
                    <a:pt x="93986" y="29020"/>
                  </a:lnTo>
                  <a:cubicBezTo>
                    <a:pt x="94811" y="26607"/>
                    <a:pt x="95192" y="24067"/>
                    <a:pt x="95192" y="21527"/>
                  </a:cubicBezTo>
                  <a:lnTo>
                    <a:pt x="95192" y="0"/>
                  </a:lnTo>
                  <a:lnTo>
                    <a:pt x="68840" y="21082"/>
                  </a:lnTo>
                  <a:cubicBezTo>
                    <a:pt x="65284" y="23876"/>
                    <a:pt x="61093" y="25717"/>
                    <a:pt x="56648" y="26353"/>
                  </a:cubicBezTo>
                  <a:lnTo>
                    <a:pt x="26803" y="30607"/>
                  </a:lnTo>
                  <a:cubicBezTo>
                    <a:pt x="21723" y="31305"/>
                    <a:pt x="16516" y="30861"/>
                    <a:pt x="11626" y="29210"/>
                  </a:cubicBezTo>
                  <a:lnTo>
                    <a:pt x="6" y="25336"/>
                  </a:lnTo>
                  <a:lnTo>
                    <a:pt x="6" y="38989"/>
                  </a:lnTo>
                  <a:cubicBezTo>
                    <a:pt x="-58" y="42672"/>
                    <a:pt x="387" y="46228"/>
                    <a:pt x="1276" y="4965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A2FE0911-8AF0-3FC7-4648-71942AF65437}"/>
                </a:ext>
              </a:extLst>
            </p:cNvPr>
            <p:cNvSpPr/>
            <p:nvPr/>
          </p:nvSpPr>
          <p:spPr>
            <a:xfrm>
              <a:off x="7238834" y="6322024"/>
              <a:ext cx="113955" cy="77194"/>
            </a:xfrm>
            <a:custGeom>
              <a:avLst/>
              <a:gdLst>
                <a:gd name="connsiteX0" fmla="*/ 4230 w 113955"/>
                <a:gd name="connsiteY0" fmla="*/ 29880 h 77194"/>
                <a:gd name="connsiteX1" fmla="*/ 44108 w 113955"/>
                <a:gd name="connsiteY1" fmla="*/ 14894 h 77194"/>
                <a:gd name="connsiteX2" fmla="*/ 46458 w 113955"/>
                <a:gd name="connsiteY2" fmla="*/ 13370 h 77194"/>
                <a:gd name="connsiteX3" fmla="*/ 52490 w 113955"/>
                <a:gd name="connsiteY3" fmla="*/ 7338 h 77194"/>
                <a:gd name="connsiteX4" fmla="*/ 62586 w 113955"/>
                <a:gd name="connsiteY4" fmla="*/ 8354 h 77194"/>
                <a:gd name="connsiteX5" fmla="*/ 62586 w 113955"/>
                <a:gd name="connsiteY5" fmla="*/ 8354 h 77194"/>
                <a:gd name="connsiteX6" fmla="*/ 74461 w 113955"/>
                <a:gd name="connsiteY6" fmla="*/ 6322 h 77194"/>
                <a:gd name="connsiteX7" fmla="*/ 74778 w 113955"/>
                <a:gd name="connsiteY7" fmla="*/ 4988 h 77194"/>
                <a:gd name="connsiteX8" fmla="*/ 85129 w 113955"/>
                <a:gd name="connsiteY8" fmla="*/ 1305 h 77194"/>
                <a:gd name="connsiteX9" fmla="*/ 101385 w 113955"/>
                <a:gd name="connsiteY9" fmla="*/ 13497 h 77194"/>
                <a:gd name="connsiteX10" fmla="*/ 103353 w 113955"/>
                <a:gd name="connsiteY10" fmla="*/ 15847 h 77194"/>
                <a:gd name="connsiteX11" fmla="*/ 113260 w 113955"/>
                <a:gd name="connsiteY11" fmla="*/ 35595 h 77194"/>
                <a:gd name="connsiteX12" fmla="*/ 112053 w 113955"/>
                <a:gd name="connsiteY12" fmla="*/ 43216 h 77194"/>
                <a:gd name="connsiteX13" fmla="*/ 97321 w 113955"/>
                <a:gd name="connsiteY13" fmla="*/ 57947 h 77194"/>
                <a:gd name="connsiteX14" fmla="*/ 95098 w 113955"/>
                <a:gd name="connsiteY14" fmla="*/ 59408 h 77194"/>
                <a:gd name="connsiteX15" fmla="*/ 64999 w 113955"/>
                <a:gd name="connsiteY15" fmla="*/ 71410 h 77194"/>
                <a:gd name="connsiteX16" fmla="*/ 64174 w 113955"/>
                <a:gd name="connsiteY16" fmla="*/ 71663 h 77194"/>
                <a:gd name="connsiteX17" fmla="*/ 42838 w 113955"/>
                <a:gd name="connsiteY17" fmla="*/ 76997 h 77194"/>
                <a:gd name="connsiteX18" fmla="*/ 36615 w 113955"/>
                <a:gd name="connsiteY18" fmla="*/ 75283 h 77194"/>
                <a:gd name="connsiteX19" fmla="*/ 20169 w 113955"/>
                <a:gd name="connsiteY19" fmla="*/ 58836 h 77194"/>
                <a:gd name="connsiteX20" fmla="*/ 2008 w 113955"/>
                <a:gd name="connsiteY20" fmla="*/ 40675 h 77194"/>
                <a:gd name="connsiteX21" fmla="*/ 4230 w 113955"/>
                <a:gd name="connsiteY21" fmla="*/ 29880 h 7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3955" h="77194">
                  <a:moveTo>
                    <a:pt x="4230" y="29880"/>
                  </a:moveTo>
                  <a:lnTo>
                    <a:pt x="44108" y="14894"/>
                  </a:lnTo>
                  <a:cubicBezTo>
                    <a:pt x="44997" y="14577"/>
                    <a:pt x="45759" y="14069"/>
                    <a:pt x="46458" y="13370"/>
                  </a:cubicBezTo>
                  <a:lnTo>
                    <a:pt x="52490" y="7338"/>
                  </a:lnTo>
                  <a:cubicBezTo>
                    <a:pt x="55411" y="4417"/>
                    <a:pt x="60300" y="4861"/>
                    <a:pt x="62586" y="8354"/>
                  </a:cubicBezTo>
                  <a:lnTo>
                    <a:pt x="62586" y="8354"/>
                  </a:lnTo>
                  <a:cubicBezTo>
                    <a:pt x="65761" y="13116"/>
                    <a:pt x="73064" y="11847"/>
                    <a:pt x="74461" y="6322"/>
                  </a:cubicBezTo>
                  <a:lnTo>
                    <a:pt x="74778" y="4988"/>
                  </a:lnTo>
                  <a:cubicBezTo>
                    <a:pt x="75922" y="416"/>
                    <a:pt x="81319" y="-1489"/>
                    <a:pt x="85129" y="1305"/>
                  </a:cubicBezTo>
                  <a:lnTo>
                    <a:pt x="101385" y="13497"/>
                  </a:lnTo>
                  <a:cubicBezTo>
                    <a:pt x="102210" y="14132"/>
                    <a:pt x="102846" y="14894"/>
                    <a:pt x="103353" y="15847"/>
                  </a:cubicBezTo>
                  <a:lnTo>
                    <a:pt x="113260" y="35595"/>
                  </a:lnTo>
                  <a:cubicBezTo>
                    <a:pt x="114529" y="38135"/>
                    <a:pt x="114022" y="41184"/>
                    <a:pt x="112053" y="43216"/>
                  </a:cubicBezTo>
                  <a:lnTo>
                    <a:pt x="97321" y="57947"/>
                  </a:lnTo>
                  <a:cubicBezTo>
                    <a:pt x="96686" y="58582"/>
                    <a:pt x="95924" y="59091"/>
                    <a:pt x="95098" y="59408"/>
                  </a:cubicBezTo>
                  <a:lnTo>
                    <a:pt x="64999" y="71410"/>
                  </a:lnTo>
                  <a:cubicBezTo>
                    <a:pt x="64746" y="71536"/>
                    <a:pt x="64428" y="71600"/>
                    <a:pt x="64174" y="71663"/>
                  </a:cubicBezTo>
                  <a:lnTo>
                    <a:pt x="42838" y="76997"/>
                  </a:lnTo>
                  <a:cubicBezTo>
                    <a:pt x="40615" y="77569"/>
                    <a:pt x="38202" y="76870"/>
                    <a:pt x="36615" y="75283"/>
                  </a:cubicBezTo>
                  <a:lnTo>
                    <a:pt x="20169" y="58836"/>
                  </a:lnTo>
                  <a:lnTo>
                    <a:pt x="2008" y="40675"/>
                  </a:lnTo>
                  <a:cubicBezTo>
                    <a:pt x="-1485" y="37310"/>
                    <a:pt x="-215" y="31531"/>
                    <a:pt x="4230" y="2988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65EA1B3C-C555-72A3-FC7B-92084FF300A8}"/>
                </a:ext>
              </a:extLst>
            </p:cNvPr>
            <p:cNvSpPr/>
            <p:nvPr/>
          </p:nvSpPr>
          <p:spPr>
            <a:xfrm>
              <a:off x="7432860" y="6293894"/>
              <a:ext cx="115856" cy="55216"/>
            </a:xfrm>
            <a:custGeom>
              <a:avLst/>
              <a:gdLst>
                <a:gd name="connsiteX0" fmla="*/ 3434 w 115856"/>
                <a:gd name="connsiteY0" fmla="*/ 35786 h 55216"/>
                <a:gd name="connsiteX1" fmla="*/ 19436 w 115856"/>
                <a:gd name="connsiteY1" fmla="*/ 51788 h 55216"/>
                <a:gd name="connsiteX2" fmla="*/ 27691 w 115856"/>
                <a:gd name="connsiteY2" fmla="*/ 55217 h 55216"/>
                <a:gd name="connsiteX3" fmla="*/ 40010 w 115856"/>
                <a:gd name="connsiteY3" fmla="*/ 55217 h 55216"/>
                <a:gd name="connsiteX4" fmla="*/ 43693 w 115856"/>
                <a:gd name="connsiteY4" fmla="*/ 54645 h 55216"/>
                <a:gd name="connsiteX5" fmla="*/ 79317 w 115856"/>
                <a:gd name="connsiteY5" fmla="*/ 42771 h 55216"/>
                <a:gd name="connsiteX6" fmla="*/ 80714 w 115856"/>
                <a:gd name="connsiteY6" fmla="*/ 42390 h 55216"/>
                <a:gd name="connsiteX7" fmla="*/ 105097 w 115856"/>
                <a:gd name="connsiteY7" fmla="*/ 37500 h 55216"/>
                <a:gd name="connsiteX8" fmla="*/ 113861 w 115856"/>
                <a:gd name="connsiteY8" fmla="*/ 29753 h 55216"/>
                <a:gd name="connsiteX9" fmla="*/ 115258 w 115856"/>
                <a:gd name="connsiteY9" fmla="*/ 25562 h 55216"/>
                <a:gd name="connsiteX10" fmla="*/ 110686 w 115856"/>
                <a:gd name="connsiteY10" fmla="*/ 12164 h 55216"/>
                <a:gd name="connsiteX11" fmla="*/ 101986 w 115856"/>
                <a:gd name="connsiteY11" fmla="*/ 6385 h 55216"/>
                <a:gd name="connsiteX12" fmla="*/ 95509 w 115856"/>
                <a:gd name="connsiteY12" fmla="*/ 4417 h 55216"/>
                <a:gd name="connsiteX13" fmla="*/ 80015 w 115856"/>
                <a:gd name="connsiteY13" fmla="*/ 4417 h 55216"/>
                <a:gd name="connsiteX14" fmla="*/ 56076 w 115856"/>
                <a:gd name="connsiteY14" fmla="*/ 4417 h 55216"/>
                <a:gd name="connsiteX15" fmla="*/ 53218 w 115856"/>
                <a:gd name="connsiteY15" fmla="*/ 4099 h 55216"/>
                <a:gd name="connsiteX16" fmla="*/ 38296 w 115856"/>
                <a:gd name="connsiteY16" fmla="*/ 352 h 55216"/>
                <a:gd name="connsiteX17" fmla="*/ 25024 w 115856"/>
                <a:gd name="connsiteY17" fmla="*/ 6449 h 55216"/>
                <a:gd name="connsiteX18" fmla="*/ 25024 w 115856"/>
                <a:gd name="connsiteY18" fmla="*/ 6449 h 55216"/>
                <a:gd name="connsiteX19" fmla="*/ 18293 w 115856"/>
                <a:gd name="connsiteY19" fmla="*/ 12290 h 55216"/>
                <a:gd name="connsiteX20" fmla="*/ 8387 w 115856"/>
                <a:gd name="connsiteY20" fmla="*/ 15593 h 55216"/>
                <a:gd name="connsiteX21" fmla="*/ 1657 w 115856"/>
                <a:gd name="connsiteY21" fmla="*/ 21434 h 55216"/>
                <a:gd name="connsiteX22" fmla="*/ 1212 w 115856"/>
                <a:gd name="connsiteY22" fmla="*/ 22260 h 55216"/>
                <a:gd name="connsiteX23" fmla="*/ 3434 w 115856"/>
                <a:gd name="connsiteY23" fmla="*/ 35786 h 5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5856" h="55216">
                  <a:moveTo>
                    <a:pt x="3434" y="35786"/>
                  </a:moveTo>
                  <a:lnTo>
                    <a:pt x="19436" y="51788"/>
                  </a:lnTo>
                  <a:cubicBezTo>
                    <a:pt x="21596" y="53946"/>
                    <a:pt x="24580" y="55217"/>
                    <a:pt x="27691" y="55217"/>
                  </a:cubicBezTo>
                  <a:lnTo>
                    <a:pt x="40010" y="55217"/>
                  </a:lnTo>
                  <a:cubicBezTo>
                    <a:pt x="41280" y="55217"/>
                    <a:pt x="42487" y="55026"/>
                    <a:pt x="43693" y="54645"/>
                  </a:cubicBezTo>
                  <a:lnTo>
                    <a:pt x="79317" y="42771"/>
                  </a:lnTo>
                  <a:cubicBezTo>
                    <a:pt x="79761" y="42644"/>
                    <a:pt x="80270" y="42517"/>
                    <a:pt x="80714" y="42390"/>
                  </a:cubicBezTo>
                  <a:lnTo>
                    <a:pt x="105097" y="37500"/>
                  </a:lnTo>
                  <a:cubicBezTo>
                    <a:pt x="109225" y="36675"/>
                    <a:pt x="112527" y="33690"/>
                    <a:pt x="113861" y="29753"/>
                  </a:cubicBezTo>
                  <a:lnTo>
                    <a:pt x="115258" y="25562"/>
                  </a:lnTo>
                  <a:cubicBezTo>
                    <a:pt x="116908" y="20546"/>
                    <a:pt x="115067" y="15084"/>
                    <a:pt x="110686" y="12164"/>
                  </a:cubicBezTo>
                  <a:lnTo>
                    <a:pt x="101986" y="6385"/>
                  </a:lnTo>
                  <a:cubicBezTo>
                    <a:pt x="100082" y="5115"/>
                    <a:pt x="97796" y="4417"/>
                    <a:pt x="95509" y="4417"/>
                  </a:cubicBezTo>
                  <a:lnTo>
                    <a:pt x="80015" y="4417"/>
                  </a:lnTo>
                  <a:lnTo>
                    <a:pt x="56076" y="4417"/>
                  </a:lnTo>
                  <a:cubicBezTo>
                    <a:pt x="55123" y="4417"/>
                    <a:pt x="54171" y="4290"/>
                    <a:pt x="53218" y="4099"/>
                  </a:cubicBezTo>
                  <a:lnTo>
                    <a:pt x="38296" y="352"/>
                  </a:lnTo>
                  <a:cubicBezTo>
                    <a:pt x="32962" y="-981"/>
                    <a:pt x="27501" y="1559"/>
                    <a:pt x="25024" y="6449"/>
                  </a:cubicBezTo>
                  <a:lnTo>
                    <a:pt x="25024" y="6449"/>
                  </a:lnTo>
                  <a:cubicBezTo>
                    <a:pt x="23627" y="9243"/>
                    <a:pt x="21214" y="11338"/>
                    <a:pt x="18293" y="12290"/>
                  </a:cubicBezTo>
                  <a:lnTo>
                    <a:pt x="8387" y="15593"/>
                  </a:lnTo>
                  <a:cubicBezTo>
                    <a:pt x="5466" y="16545"/>
                    <a:pt x="3053" y="18704"/>
                    <a:pt x="1657" y="21434"/>
                  </a:cubicBezTo>
                  <a:lnTo>
                    <a:pt x="1212" y="22260"/>
                  </a:lnTo>
                  <a:cubicBezTo>
                    <a:pt x="-1011" y="26769"/>
                    <a:pt x="-122" y="32230"/>
                    <a:pt x="3434" y="3578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CBAAEF7-1BB6-1C16-9EF2-E7AD55302F1E}"/>
                </a:ext>
              </a:extLst>
            </p:cNvPr>
            <p:cNvSpPr/>
            <p:nvPr/>
          </p:nvSpPr>
          <p:spPr>
            <a:xfrm>
              <a:off x="7716931" y="6137424"/>
              <a:ext cx="150757" cy="122850"/>
            </a:xfrm>
            <a:custGeom>
              <a:avLst/>
              <a:gdLst>
                <a:gd name="connsiteX0" fmla="*/ 4225 w 150757"/>
                <a:gd name="connsiteY0" fmla="*/ 49254 h 122850"/>
                <a:gd name="connsiteX1" fmla="*/ 160 w 150757"/>
                <a:gd name="connsiteY1" fmla="*/ 77829 h 122850"/>
                <a:gd name="connsiteX2" fmla="*/ 3653 w 150757"/>
                <a:gd name="connsiteY2" fmla="*/ 90085 h 122850"/>
                <a:gd name="connsiteX3" fmla="*/ 26259 w 150757"/>
                <a:gd name="connsiteY3" fmla="*/ 117199 h 122850"/>
                <a:gd name="connsiteX4" fmla="*/ 38324 w 150757"/>
                <a:gd name="connsiteY4" fmla="*/ 122850 h 122850"/>
                <a:gd name="connsiteX5" fmla="*/ 64930 w 150757"/>
                <a:gd name="connsiteY5" fmla="*/ 122850 h 122850"/>
                <a:gd name="connsiteX6" fmla="*/ 72741 w 150757"/>
                <a:gd name="connsiteY6" fmla="*/ 120755 h 122850"/>
                <a:gd name="connsiteX7" fmla="*/ 111730 w 150757"/>
                <a:gd name="connsiteY7" fmla="*/ 98467 h 122850"/>
                <a:gd name="connsiteX8" fmla="*/ 115032 w 150757"/>
                <a:gd name="connsiteY8" fmla="*/ 95926 h 122850"/>
                <a:gd name="connsiteX9" fmla="*/ 141384 w 150757"/>
                <a:gd name="connsiteY9" fmla="*/ 69574 h 122850"/>
                <a:gd name="connsiteX10" fmla="*/ 145893 w 150757"/>
                <a:gd name="connsiteY10" fmla="*/ 60239 h 122850"/>
                <a:gd name="connsiteX11" fmla="*/ 150655 w 150757"/>
                <a:gd name="connsiteY11" fmla="*/ 17441 h 122850"/>
                <a:gd name="connsiteX12" fmla="*/ 144496 w 150757"/>
                <a:gd name="connsiteY12" fmla="*/ 3153 h 122850"/>
                <a:gd name="connsiteX13" fmla="*/ 144496 w 150757"/>
                <a:gd name="connsiteY13" fmla="*/ 3153 h 122850"/>
                <a:gd name="connsiteX14" fmla="*/ 119985 w 150757"/>
                <a:gd name="connsiteY14" fmla="*/ 11408 h 122850"/>
                <a:gd name="connsiteX15" fmla="*/ 115794 w 150757"/>
                <a:gd name="connsiteY15" fmla="*/ 26013 h 122850"/>
                <a:gd name="connsiteX16" fmla="*/ 105697 w 150757"/>
                <a:gd name="connsiteY16" fmla="*/ 36554 h 122850"/>
                <a:gd name="connsiteX17" fmla="*/ 81631 w 150757"/>
                <a:gd name="connsiteY17" fmla="*/ 44555 h 122850"/>
                <a:gd name="connsiteX18" fmla="*/ 69629 w 150757"/>
                <a:gd name="connsiteY18" fmla="*/ 43729 h 122850"/>
                <a:gd name="connsiteX19" fmla="*/ 43658 w 150757"/>
                <a:gd name="connsiteY19" fmla="*/ 30712 h 122850"/>
                <a:gd name="connsiteX20" fmla="*/ 30831 w 150757"/>
                <a:gd name="connsiteY20" fmla="*/ 30204 h 122850"/>
                <a:gd name="connsiteX21" fmla="*/ 14067 w 150757"/>
                <a:gd name="connsiteY21" fmla="*/ 36935 h 122850"/>
                <a:gd name="connsiteX22" fmla="*/ 4225 w 150757"/>
                <a:gd name="connsiteY22" fmla="*/ 49254 h 12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0757" h="122850">
                  <a:moveTo>
                    <a:pt x="4225" y="49254"/>
                  </a:moveTo>
                  <a:lnTo>
                    <a:pt x="160" y="77829"/>
                  </a:lnTo>
                  <a:cubicBezTo>
                    <a:pt x="-475" y="82210"/>
                    <a:pt x="795" y="86655"/>
                    <a:pt x="3653" y="90085"/>
                  </a:cubicBezTo>
                  <a:lnTo>
                    <a:pt x="26259" y="117199"/>
                  </a:lnTo>
                  <a:cubicBezTo>
                    <a:pt x="29243" y="120755"/>
                    <a:pt x="33625" y="122850"/>
                    <a:pt x="38324" y="122850"/>
                  </a:cubicBezTo>
                  <a:lnTo>
                    <a:pt x="64930" y="122850"/>
                  </a:lnTo>
                  <a:cubicBezTo>
                    <a:pt x="67661" y="122850"/>
                    <a:pt x="70328" y="122152"/>
                    <a:pt x="72741" y="120755"/>
                  </a:cubicBezTo>
                  <a:lnTo>
                    <a:pt x="111730" y="98467"/>
                  </a:lnTo>
                  <a:cubicBezTo>
                    <a:pt x="112937" y="97768"/>
                    <a:pt x="114079" y="96942"/>
                    <a:pt x="115032" y="95926"/>
                  </a:cubicBezTo>
                  <a:lnTo>
                    <a:pt x="141384" y="69574"/>
                  </a:lnTo>
                  <a:cubicBezTo>
                    <a:pt x="143925" y="67034"/>
                    <a:pt x="145512" y="63732"/>
                    <a:pt x="145893" y="60239"/>
                  </a:cubicBezTo>
                  <a:lnTo>
                    <a:pt x="150655" y="17441"/>
                  </a:lnTo>
                  <a:cubicBezTo>
                    <a:pt x="151290" y="11916"/>
                    <a:pt x="148941" y="6518"/>
                    <a:pt x="144496" y="3153"/>
                  </a:cubicBezTo>
                  <a:lnTo>
                    <a:pt x="144496" y="3153"/>
                  </a:lnTo>
                  <a:cubicBezTo>
                    <a:pt x="135669" y="-3451"/>
                    <a:pt x="123033" y="804"/>
                    <a:pt x="119985" y="11408"/>
                  </a:cubicBezTo>
                  <a:lnTo>
                    <a:pt x="115794" y="26013"/>
                  </a:lnTo>
                  <a:cubicBezTo>
                    <a:pt x="114397" y="30966"/>
                    <a:pt x="110587" y="34967"/>
                    <a:pt x="105697" y="36554"/>
                  </a:cubicBezTo>
                  <a:lnTo>
                    <a:pt x="81631" y="44555"/>
                  </a:lnTo>
                  <a:cubicBezTo>
                    <a:pt x="77694" y="45888"/>
                    <a:pt x="73375" y="45571"/>
                    <a:pt x="69629" y="43729"/>
                  </a:cubicBezTo>
                  <a:lnTo>
                    <a:pt x="43658" y="30712"/>
                  </a:lnTo>
                  <a:cubicBezTo>
                    <a:pt x="39657" y="28680"/>
                    <a:pt x="34958" y="28489"/>
                    <a:pt x="30831" y="30204"/>
                  </a:cubicBezTo>
                  <a:lnTo>
                    <a:pt x="14067" y="36935"/>
                  </a:lnTo>
                  <a:cubicBezTo>
                    <a:pt x="8733" y="38967"/>
                    <a:pt x="5050" y="43666"/>
                    <a:pt x="4225" y="49254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296E6CD1-89E3-3453-8367-149834D1172A}"/>
                </a:ext>
              </a:extLst>
            </p:cNvPr>
            <p:cNvSpPr/>
            <p:nvPr/>
          </p:nvSpPr>
          <p:spPr>
            <a:xfrm>
              <a:off x="8097961" y="6026812"/>
              <a:ext cx="107064" cy="98629"/>
            </a:xfrm>
            <a:custGeom>
              <a:avLst/>
              <a:gdLst>
                <a:gd name="connsiteX0" fmla="*/ 33722 w 107064"/>
                <a:gd name="connsiteY0" fmla="*/ 26833 h 98629"/>
                <a:gd name="connsiteX1" fmla="*/ 4575 w 107064"/>
                <a:gd name="connsiteY1" fmla="*/ 51090 h 98629"/>
                <a:gd name="connsiteX2" fmla="*/ 131 w 107064"/>
                <a:gd name="connsiteY2" fmla="*/ 62647 h 98629"/>
                <a:gd name="connsiteX3" fmla="*/ 3686 w 107064"/>
                <a:gd name="connsiteY3" fmla="*/ 87729 h 98629"/>
                <a:gd name="connsiteX4" fmla="*/ 17847 w 107064"/>
                <a:gd name="connsiteY4" fmla="*/ 98524 h 98629"/>
                <a:gd name="connsiteX5" fmla="*/ 54106 w 107064"/>
                <a:gd name="connsiteY5" fmla="*/ 94016 h 98629"/>
                <a:gd name="connsiteX6" fmla="*/ 58233 w 107064"/>
                <a:gd name="connsiteY6" fmla="*/ 92746 h 98629"/>
                <a:gd name="connsiteX7" fmla="*/ 100080 w 107064"/>
                <a:gd name="connsiteY7" fmla="*/ 71854 h 98629"/>
                <a:gd name="connsiteX8" fmla="*/ 107064 w 107064"/>
                <a:gd name="connsiteY8" fmla="*/ 60488 h 98629"/>
                <a:gd name="connsiteX9" fmla="*/ 107064 w 107064"/>
                <a:gd name="connsiteY9" fmla="*/ 31087 h 98629"/>
                <a:gd name="connsiteX10" fmla="*/ 106937 w 107064"/>
                <a:gd name="connsiteY10" fmla="*/ 29309 h 98629"/>
                <a:gd name="connsiteX11" fmla="*/ 104334 w 107064"/>
                <a:gd name="connsiteY11" fmla="*/ 10894 h 98629"/>
                <a:gd name="connsiteX12" fmla="*/ 82808 w 107064"/>
                <a:gd name="connsiteY12" fmla="*/ 3719 h 98629"/>
                <a:gd name="connsiteX13" fmla="*/ 82808 w 107064"/>
                <a:gd name="connsiteY13" fmla="*/ 3719 h 98629"/>
                <a:gd name="connsiteX14" fmla="*/ 80395 w 107064"/>
                <a:gd name="connsiteY14" fmla="*/ 5624 h 98629"/>
                <a:gd name="connsiteX15" fmla="*/ 53026 w 107064"/>
                <a:gd name="connsiteY15" fmla="*/ 22070 h 98629"/>
                <a:gd name="connsiteX16" fmla="*/ 46485 w 107064"/>
                <a:gd name="connsiteY16" fmla="*/ 23848 h 98629"/>
                <a:gd name="connsiteX17" fmla="*/ 41913 w 107064"/>
                <a:gd name="connsiteY17" fmla="*/ 23848 h 98629"/>
                <a:gd name="connsiteX18" fmla="*/ 33722 w 107064"/>
                <a:gd name="connsiteY18" fmla="*/ 26833 h 98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7064" h="98629">
                  <a:moveTo>
                    <a:pt x="33722" y="26833"/>
                  </a:moveTo>
                  <a:lnTo>
                    <a:pt x="4575" y="51090"/>
                  </a:lnTo>
                  <a:cubicBezTo>
                    <a:pt x="1210" y="53884"/>
                    <a:pt x="-505" y="58265"/>
                    <a:pt x="131" y="62647"/>
                  </a:cubicBezTo>
                  <a:lnTo>
                    <a:pt x="3686" y="87729"/>
                  </a:lnTo>
                  <a:cubicBezTo>
                    <a:pt x="4639" y="94587"/>
                    <a:pt x="10925" y="99413"/>
                    <a:pt x="17847" y="98524"/>
                  </a:cubicBezTo>
                  <a:lnTo>
                    <a:pt x="54106" y="94016"/>
                  </a:lnTo>
                  <a:cubicBezTo>
                    <a:pt x="55503" y="93825"/>
                    <a:pt x="56899" y="93444"/>
                    <a:pt x="58233" y="92746"/>
                  </a:cubicBezTo>
                  <a:lnTo>
                    <a:pt x="100080" y="71854"/>
                  </a:lnTo>
                  <a:cubicBezTo>
                    <a:pt x="104397" y="69695"/>
                    <a:pt x="107064" y="65314"/>
                    <a:pt x="107064" y="60488"/>
                  </a:cubicBezTo>
                  <a:lnTo>
                    <a:pt x="107064" y="31087"/>
                  </a:lnTo>
                  <a:cubicBezTo>
                    <a:pt x="107064" y="30516"/>
                    <a:pt x="107001" y="29881"/>
                    <a:pt x="106937" y="29309"/>
                  </a:cubicBezTo>
                  <a:lnTo>
                    <a:pt x="104334" y="10894"/>
                  </a:lnTo>
                  <a:cubicBezTo>
                    <a:pt x="102873" y="544"/>
                    <a:pt x="90173" y="-3647"/>
                    <a:pt x="82808" y="3719"/>
                  </a:cubicBezTo>
                  <a:lnTo>
                    <a:pt x="82808" y="3719"/>
                  </a:lnTo>
                  <a:cubicBezTo>
                    <a:pt x="82045" y="4481"/>
                    <a:pt x="81283" y="5116"/>
                    <a:pt x="80395" y="5624"/>
                  </a:cubicBezTo>
                  <a:lnTo>
                    <a:pt x="53026" y="22070"/>
                  </a:lnTo>
                  <a:cubicBezTo>
                    <a:pt x="51058" y="23277"/>
                    <a:pt x="48771" y="23848"/>
                    <a:pt x="46485" y="23848"/>
                  </a:cubicBezTo>
                  <a:lnTo>
                    <a:pt x="41913" y="23848"/>
                  </a:lnTo>
                  <a:cubicBezTo>
                    <a:pt x="38866" y="23848"/>
                    <a:pt x="36008" y="24928"/>
                    <a:pt x="33722" y="26833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FA1890F7-BFDA-F4E0-3CA8-401147504020}"/>
                </a:ext>
              </a:extLst>
            </p:cNvPr>
            <p:cNvSpPr/>
            <p:nvPr/>
          </p:nvSpPr>
          <p:spPr>
            <a:xfrm>
              <a:off x="6268275" y="157861"/>
              <a:ext cx="368300" cy="514350"/>
            </a:xfrm>
            <a:custGeom>
              <a:avLst/>
              <a:gdLst>
                <a:gd name="connsiteX0" fmla="*/ 361950 w 368300"/>
                <a:gd name="connsiteY0" fmla="*/ 514350 h 514350"/>
                <a:gd name="connsiteX1" fmla="*/ 279400 w 368300"/>
                <a:gd name="connsiteY1" fmla="*/ 495300 h 514350"/>
                <a:gd name="connsiteX2" fmla="*/ 107950 w 368300"/>
                <a:gd name="connsiteY2" fmla="*/ 476250 h 514350"/>
                <a:gd name="connsiteX3" fmla="*/ 0 w 368300"/>
                <a:gd name="connsiteY3" fmla="*/ 488950 h 514350"/>
                <a:gd name="connsiteX4" fmla="*/ 247650 w 368300"/>
                <a:gd name="connsiteY4" fmla="*/ 0 h 514350"/>
                <a:gd name="connsiteX5" fmla="*/ 368300 w 368300"/>
                <a:gd name="connsiteY5" fmla="*/ 2095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00" h="514350">
                  <a:moveTo>
                    <a:pt x="361950" y="514350"/>
                  </a:moveTo>
                  <a:lnTo>
                    <a:pt x="279400" y="495300"/>
                  </a:lnTo>
                  <a:lnTo>
                    <a:pt x="107950" y="476250"/>
                  </a:lnTo>
                  <a:lnTo>
                    <a:pt x="0" y="488950"/>
                  </a:lnTo>
                  <a:lnTo>
                    <a:pt x="247650" y="0"/>
                  </a:lnTo>
                  <a:lnTo>
                    <a:pt x="368300" y="209550"/>
                  </a:lnTo>
                  <a:close/>
                </a:path>
              </a:pathLst>
            </a:custGeom>
            <a:solidFill>
              <a:srgbClr val="D1B0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3280B521-9590-422B-744E-9836A9D5D765}"/>
                </a:ext>
              </a:extLst>
            </p:cNvPr>
            <p:cNvSpPr/>
            <p:nvPr/>
          </p:nvSpPr>
          <p:spPr>
            <a:xfrm>
              <a:off x="7566025" y="6310693"/>
              <a:ext cx="696023" cy="528393"/>
            </a:xfrm>
            <a:custGeom>
              <a:avLst/>
              <a:gdLst>
                <a:gd name="connsiteX0" fmla="*/ 18923 w 696023"/>
                <a:gd name="connsiteY0" fmla="*/ 279400 h 528393"/>
                <a:gd name="connsiteX1" fmla="*/ 114173 w 696023"/>
                <a:gd name="connsiteY1" fmla="*/ 330200 h 528393"/>
                <a:gd name="connsiteX2" fmla="*/ 131381 w 696023"/>
                <a:gd name="connsiteY2" fmla="*/ 338836 h 528393"/>
                <a:gd name="connsiteX3" fmla="*/ 227584 w 696023"/>
                <a:gd name="connsiteY3" fmla="*/ 348361 h 528393"/>
                <a:gd name="connsiteX4" fmla="*/ 232156 w 696023"/>
                <a:gd name="connsiteY4" fmla="*/ 347091 h 528393"/>
                <a:gd name="connsiteX5" fmla="*/ 261176 w 696023"/>
                <a:gd name="connsiteY5" fmla="*/ 334709 h 528393"/>
                <a:gd name="connsiteX6" fmla="*/ 311023 w 696023"/>
                <a:gd name="connsiteY6" fmla="*/ 304800 h 528393"/>
                <a:gd name="connsiteX7" fmla="*/ 399923 w 696023"/>
                <a:gd name="connsiteY7" fmla="*/ 254000 h 528393"/>
                <a:gd name="connsiteX8" fmla="*/ 482473 w 696023"/>
                <a:gd name="connsiteY8" fmla="*/ 190500 h 528393"/>
                <a:gd name="connsiteX9" fmla="*/ 539623 w 696023"/>
                <a:gd name="connsiteY9" fmla="*/ 127000 h 528393"/>
                <a:gd name="connsiteX10" fmla="*/ 584073 w 696023"/>
                <a:gd name="connsiteY10" fmla="*/ 31750 h 528393"/>
                <a:gd name="connsiteX11" fmla="*/ 609473 w 696023"/>
                <a:gd name="connsiteY11" fmla="*/ 0 h 528393"/>
                <a:gd name="connsiteX12" fmla="*/ 658368 w 696023"/>
                <a:gd name="connsiteY12" fmla="*/ 141859 h 528393"/>
                <a:gd name="connsiteX13" fmla="*/ 693674 w 696023"/>
                <a:gd name="connsiteY13" fmla="*/ 282003 h 528393"/>
                <a:gd name="connsiteX14" fmla="*/ 692341 w 696023"/>
                <a:gd name="connsiteY14" fmla="*/ 324612 h 528393"/>
                <a:gd name="connsiteX15" fmla="*/ 692341 w 696023"/>
                <a:gd name="connsiteY15" fmla="*/ 324612 h 528393"/>
                <a:gd name="connsiteX16" fmla="*/ 627063 w 696023"/>
                <a:gd name="connsiteY16" fmla="*/ 404876 h 528393"/>
                <a:gd name="connsiteX17" fmla="*/ 552894 w 696023"/>
                <a:gd name="connsiteY17" fmla="*/ 446913 h 528393"/>
                <a:gd name="connsiteX18" fmla="*/ 539369 w 696023"/>
                <a:gd name="connsiteY18" fmla="*/ 455104 h 528393"/>
                <a:gd name="connsiteX19" fmla="*/ 484315 w 696023"/>
                <a:gd name="connsiteY19" fmla="*/ 490538 h 528393"/>
                <a:gd name="connsiteX20" fmla="*/ 425704 w 696023"/>
                <a:gd name="connsiteY20" fmla="*/ 515429 h 528393"/>
                <a:gd name="connsiteX21" fmla="*/ 396811 w 696023"/>
                <a:gd name="connsiteY21" fmla="*/ 522224 h 528393"/>
                <a:gd name="connsiteX22" fmla="*/ 320484 w 696023"/>
                <a:gd name="connsiteY22" fmla="*/ 527240 h 528393"/>
                <a:gd name="connsiteX23" fmla="*/ 320484 w 696023"/>
                <a:gd name="connsiteY23" fmla="*/ 527240 h 528393"/>
                <a:gd name="connsiteX24" fmla="*/ 187071 w 696023"/>
                <a:gd name="connsiteY24" fmla="*/ 478091 h 528393"/>
                <a:gd name="connsiteX25" fmla="*/ 187071 w 696023"/>
                <a:gd name="connsiteY25" fmla="*/ 478091 h 528393"/>
                <a:gd name="connsiteX26" fmla="*/ 142367 w 696023"/>
                <a:gd name="connsiteY26" fmla="*/ 439611 h 528393"/>
                <a:gd name="connsiteX27" fmla="*/ 60833 w 696023"/>
                <a:gd name="connsiteY27" fmla="*/ 353250 h 528393"/>
                <a:gd name="connsiteX28" fmla="*/ 47244 w 696023"/>
                <a:gd name="connsiteY28" fmla="*/ 336995 h 528393"/>
                <a:gd name="connsiteX29" fmla="*/ 0 w 696023"/>
                <a:gd name="connsiteY29" fmla="*/ 273050 h 528393"/>
                <a:gd name="connsiteX30" fmla="*/ 18923 w 696023"/>
                <a:gd name="connsiteY30" fmla="*/ 279400 h 52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96023" h="528393">
                  <a:moveTo>
                    <a:pt x="18923" y="279400"/>
                  </a:moveTo>
                  <a:lnTo>
                    <a:pt x="114173" y="330200"/>
                  </a:lnTo>
                  <a:lnTo>
                    <a:pt x="131381" y="338836"/>
                  </a:lnTo>
                  <a:cubicBezTo>
                    <a:pt x="161163" y="353759"/>
                    <a:pt x="195453" y="357124"/>
                    <a:pt x="227584" y="348361"/>
                  </a:cubicBezTo>
                  <a:lnTo>
                    <a:pt x="232156" y="347091"/>
                  </a:lnTo>
                  <a:cubicBezTo>
                    <a:pt x="242380" y="344297"/>
                    <a:pt x="252095" y="340170"/>
                    <a:pt x="261176" y="334709"/>
                  </a:cubicBezTo>
                  <a:lnTo>
                    <a:pt x="311023" y="304800"/>
                  </a:lnTo>
                  <a:lnTo>
                    <a:pt x="399923" y="254000"/>
                  </a:lnTo>
                  <a:lnTo>
                    <a:pt x="482473" y="190500"/>
                  </a:lnTo>
                  <a:lnTo>
                    <a:pt x="539623" y="127000"/>
                  </a:lnTo>
                  <a:lnTo>
                    <a:pt x="584073" y="31750"/>
                  </a:lnTo>
                  <a:lnTo>
                    <a:pt x="609473" y="0"/>
                  </a:lnTo>
                  <a:lnTo>
                    <a:pt x="658368" y="141859"/>
                  </a:lnTo>
                  <a:lnTo>
                    <a:pt x="693674" y="282003"/>
                  </a:lnTo>
                  <a:cubicBezTo>
                    <a:pt x="697230" y="296037"/>
                    <a:pt x="696722" y="310833"/>
                    <a:pt x="692341" y="324612"/>
                  </a:cubicBezTo>
                  <a:lnTo>
                    <a:pt x="692341" y="324612"/>
                  </a:lnTo>
                  <a:cubicBezTo>
                    <a:pt x="681419" y="358648"/>
                    <a:pt x="658114" y="387287"/>
                    <a:pt x="627063" y="404876"/>
                  </a:cubicBezTo>
                  <a:lnTo>
                    <a:pt x="552894" y="446913"/>
                  </a:lnTo>
                  <a:cubicBezTo>
                    <a:pt x="548322" y="449516"/>
                    <a:pt x="543814" y="452247"/>
                    <a:pt x="539369" y="455104"/>
                  </a:cubicBezTo>
                  <a:lnTo>
                    <a:pt x="484315" y="490538"/>
                  </a:lnTo>
                  <a:cubicBezTo>
                    <a:pt x="466344" y="502095"/>
                    <a:pt x="446532" y="510540"/>
                    <a:pt x="425704" y="515429"/>
                  </a:cubicBezTo>
                  <a:lnTo>
                    <a:pt x="396811" y="522224"/>
                  </a:lnTo>
                  <a:cubicBezTo>
                    <a:pt x="371856" y="528129"/>
                    <a:pt x="346011" y="529780"/>
                    <a:pt x="320484" y="527240"/>
                  </a:cubicBezTo>
                  <a:lnTo>
                    <a:pt x="320484" y="527240"/>
                  </a:lnTo>
                  <a:cubicBezTo>
                    <a:pt x="272542" y="522478"/>
                    <a:pt x="226631" y="505524"/>
                    <a:pt x="187071" y="478091"/>
                  </a:cubicBezTo>
                  <a:lnTo>
                    <a:pt x="187071" y="478091"/>
                  </a:lnTo>
                  <a:cubicBezTo>
                    <a:pt x="170879" y="466852"/>
                    <a:pt x="155893" y="453962"/>
                    <a:pt x="142367" y="439611"/>
                  </a:cubicBezTo>
                  <a:lnTo>
                    <a:pt x="60833" y="353250"/>
                  </a:lnTo>
                  <a:cubicBezTo>
                    <a:pt x="56007" y="348107"/>
                    <a:pt x="51435" y="342710"/>
                    <a:pt x="47244" y="336995"/>
                  </a:cubicBezTo>
                  <a:lnTo>
                    <a:pt x="0" y="273050"/>
                  </a:lnTo>
                  <a:lnTo>
                    <a:pt x="18923" y="27940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FE2CE91-AE9C-528C-192B-83DF3CC37F7E}"/>
                </a:ext>
              </a:extLst>
            </p:cNvPr>
            <p:cNvSpPr/>
            <p:nvPr/>
          </p:nvSpPr>
          <p:spPr>
            <a:xfrm>
              <a:off x="3842639" y="1427861"/>
              <a:ext cx="1650936" cy="1917763"/>
            </a:xfrm>
            <a:custGeom>
              <a:avLst/>
              <a:gdLst>
                <a:gd name="connsiteX0" fmla="*/ 1288987 w 1650936"/>
                <a:gd name="connsiteY0" fmla="*/ 0 h 1917763"/>
                <a:gd name="connsiteX1" fmla="*/ 1358837 w 1650936"/>
                <a:gd name="connsiteY1" fmla="*/ 139700 h 1917763"/>
                <a:gd name="connsiteX2" fmla="*/ 1441387 w 1650936"/>
                <a:gd name="connsiteY2" fmla="*/ 228600 h 1917763"/>
                <a:gd name="connsiteX3" fmla="*/ 1511237 w 1650936"/>
                <a:gd name="connsiteY3" fmla="*/ 228600 h 1917763"/>
                <a:gd name="connsiteX4" fmla="*/ 1555687 w 1650936"/>
                <a:gd name="connsiteY4" fmla="*/ 438150 h 1917763"/>
                <a:gd name="connsiteX5" fmla="*/ 1574737 w 1650936"/>
                <a:gd name="connsiteY5" fmla="*/ 628650 h 1917763"/>
                <a:gd name="connsiteX6" fmla="*/ 1619187 w 1650936"/>
                <a:gd name="connsiteY6" fmla="*/ 1041400 h 1917763"/>
                <a:gd name="connsiteX7" fmla="*/ 1650937 w 1650936"/>
                <a:gd name="connsiteY7" fmla="*/ 1416050 h 1917763"/>
                <a:gd name="connsiteX8" fmla="*/ 1492187 w 1650936"/>
                <a:gd name="connsiteY8" fmla="*/ 1117600 h 1917763"/>
                <a:gd name="connsiteX9" fmla="*/ 1358265 w 1650936"/>
                <a:gd name="connsiteY9" fmla="*/ 1293812 h 1917763"/>
                <a:gd name="connsiteX10" fmla="*/ 1094613 w 1650936"/>
                <a:gd name="connsiteY10" fmla="*/ 1519047 h 1917763"/>
                <a:gd name="connsiteX11" fmla="*/ 908050 w 1650936"/>
                <a:gd name="connsiteY11" fmla="*/ 1619250 h 1917763"/>
                <a:gd name="connsiteX12" fmla="*/ 819404 w 1650936"/>
                <a:gd name="connsiteY12" fmla="*/ 1651635 h 1917763"/>
                <a:gd name="connsiteX13" fmla="*/ 577850 w 1650936"/>
                <a:gd name="connsiteY13" fmla="*/ 1739900 h 1917763"/>
                <a:gd name="connsiteX14" fmla="*/ 558292 w 1650936"/>
                <a:gd name="connsiteY14" fmla="*/ 1748219 h 1917763"/>
                <a:gd name="connsiteX15" fmla="*/ 163703 w 1650936"/>
                <a:gd name="connsiteY15" fmla="*/ 1802130 h 1917763"/>
                <a:gd name="connsiteX16" fmla="*/ 163703 w 1650936"/>
                <a:gd name="connsiteY16" fmla="*/ 1802130 h 1917763"/>
                <a:gd name="connsiteX17" fmla="*/ 0 w 1650936"/>
                <a:gd name="connsiteY17" fmla="*/ 1746250 h 1917763"/>
                <a:gd name="connsiteX18" fmla="*/ 0 w 1650936"/>
                <a:gd name="connsiteY18" fmla="*/ 1746250 h 1917763"/>
                <a:gd name="connsiteX19" fmla="*/ 122491 w 1650936"/>
                <a:gd name="connsiteY19" fmla="*/ 1761553 h 1917763"/>
                <a:gd name="connsiteX20" fmla="*/ 577850 w 1650936"/>
                <a:gd name="connsiteY20" fmla="*/ 1714500 h 1917763"/>
                <a:gd name="connsiteX21" fmla="*/ 577850 w 1650936"/>
                <a:gd name="connsiteY21" fmla="*/ 1714500 h 1917763"/>
                <a:gd name="connsiteX22" fmla="*/ 371411 w 1650936"/>
                <a:gd name="connsiteY22" fmla="*/ 1719961 h 1917763"/>
                <a:gd name="connsiteX23" fmla="*/ 302451 w 1650936"/>
                <a:gd name="connsiteY23" fmla="*/ 1728280 h 1917763"/>
                <a:gd name="connsiteX24" fmla="*/ 190500 w 1650936"/>
                <a:gd name="connsiteY24" fmla="*/ 1752600 h 1917763"/>
                <a:gd name="connsiteX25" fmla="*/ 361950 w 1650936"/>
                <a:gd name="connsiteY25" fmla="*/ 1682750 h 1917763"/>
                <a:gd name="connsiteX26" fmla="*/ 382778 w 1650936"/>
                <a:gd name="connsiteY26" fmla="*/ 1675194 h 1917763"/>
                <a:gd name="connsiteX27" fmla="*/ 482600 w 1650936"/>
                <a:gd name="connsiteY27" fmla="*/ 1645539 h 1917763"/>
                <a:gd name="connsiteX28" fmla="*/ 559626 w 1650936"/>
                <a:gd name="connsiteY28" fmla="*/ 1627569 h 1917763"/>
                <a:gd name="connsiteX29" fmla="*/ 686626 w 1650936"/>
                <a:gd name="connsiteY29" fmla="*/ 1610233 h 1917763"/>
                <a:gd name="connsiteX30" fmla="*/ 686626 w 1650936"/>
                <a:gd name="connsiteY30" fmla="*/ 1610233 h 1917763"/>
                <a:gd name="connsiteX31" fmla="*/ 860996 w 1650936"/>
                <a:gd name="connsiteY31" fmla="*/ 1588580 h 1917763"/>
                <a:gd name="connsiteX32" fmla="*/ 898208 w 1650936"/>
                <a:gd name="connsiteY32" fmla="*/ 1580833 h 1917763"/>
                <a:gd name="connsiteX33" fmla="*/ 952564 w 1650936"/>
                <a:gd name="connsiteY33" fmla="*/ 1560068 h 1917763"/>
                <a:gd name="connsiteX34" fmla="*/ 952564 w 1650936"/>
                <a:gd name="connsiteY34" fmla="*/ 1560068 h 1917763"/>
                <a:gd name="connsiteX35" fmla="*/ 1129856 w 1650936"/>
                <a:gd name="connsiteY35" fmla="*/ 1431989 h 1917763"/>
                <a:gd name="connsiteX36" fmla="*/ 1129856 w 1650936"/>
                <a:gd name="connsiteY36" fmla="*/ 1431989 h 1917763"/>
                <a:gd name="connsiteX37" fmla="*/ 1173289 w 1650936"/>
                <a:gd name="connsiteY37" fmla="*/ 1361948 h 1917763"/>
                <a:gd name="connsiteX38" fmla="*/ 1173289 w 1650936"/>
                <a:gd name="connsiteY38" fmla="*/ 1361948 h 1917763"/>
                <a:gd name="connsiteX39" fmla="*/ 1206437 w 1650936"/>
                <a:gd name="connsiteY39" fmla="*/ 1162114 h 1917763"/>
                <a:gd name="connsiteX40" fmla="*/ 1206437 w 1650936"/>
                <a:gd name="connsiteY40" fmla="*/ 1162114 h 1917763"/>
                <a:gd name="connsiteX41" fmla="*/ 1206437 w 1650936"/>
                <a:gd name="connsiteY41" fmla="*/ 1162114 h 1917763"/>
                <a:gd name="connsiteX42" fmla="*/ 831025 w 1650936"/>
                <a:gd name="connsiteY42" fmla="*/ 1780413 h 1917763"/>
                <a:gd name="connsiteX43" fmla="*/ 774636 w 1650936"/>
                <a:gd name="connsiteY43" fmla="*/ 1917764 h 1917763"/>
                <a:gd name="connsiteX44" fmla="*/ 819340 w 1650936"/>
                <a:gd name="connsiteY44" fmla="*/ 1675003 h 1917763"/>
                <a:gd name="connsiteX45" fmla="*/ 1030097 w 1650936"/>
                <a:gd name="connsiteY45" fmla="*/ 1257046 h 1917763"/>
                <a:gd name="connsiteX46" fmla="*/ 1030097 w 1650936"/>
                <a:gd name="connsiteY46" fmla="*/ 1257046 h 1917763"/>
                <a:gd name="connsiteX47" fmla="*/ 1063942 w 1650936"/>
                <a:gd name="connsiteY47" fmla="*/ 1218438 h 1917763"/>
                <a:gd name="connsiteX48" fmla="*/ 1081977 w 1650936"/>
                <a:gd name="connsiteY48" fmla="*/ 1196467 h 1917763"/>
                <a:gd name="connsiteX49" fmla="*/ 1144397 w 1650936"/>
                <a:gd name="connsiteY49" fmla="*/ 981329 h 1917763"/>
                <a:gd name="connsiteX50" fmla="*/ 1140396 w 1650936"/>
                <a:gd name="connsiteY50" fmla="*/ 948881 h 1917763"/>
                <a:gd name="connsiteX51" fmla="*/ 1120458 w 1650936"/>
                <a:gd name="connsiteY51" fmla="*/ 573786 h 1917763"/>
                <a:gd name="connsiteX52" fmla="*/ 1123823 w 1650936"/>
                <a:gd name="connsiteY52" fmla="*/ 361950 h 1917763"/>
                <a:gd name="connsiteX53" fmla="*/ 1206373 w 1650936"/>
                <a:gd name="connsiteY53" fmla="*/ 101600 h 1917763"/>
                <a:gd name="connsiteX54" fmla="*/ 1288987 w 1650936"/>
                <a:gd name="connsiteY54" fmla="*/ 0 h 19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50936" h="1917763">
                  <a:moveTo>
                    <a:pt x="1288987" y="0"/>
                  </a:moveTo>
                  <a:lnTo>
                    <a:pt x="1358837" y="139700"/>
                  </a:lnTo>
                  <a:lnTo>
                    <a:pt x="1441387" y="228600"/>
                  </a:lnTo>
                  <a:lnTo>
                    <a:pt x="1511237" y="228600"/>
                  </a:lnTo>
                  <a:lnTo>
                    <a:pt x="1555687" y="438150"/>
                  </a:lnTo>
                  <a:lnTo>
                    <a:pt x="1574737" y="628650"/>
                  </a:lnTo>
                  <a:lnTo>
                    <a:pt x="1619187" y="1041400"/>
                  </a:lnTo>
                  <a:lnTo>
                    <a:pt x="1650937" y="1416050"/>
                  </a:lnTo>
                  <a:lnTo>
                    <a:pt x="1492187" y="1117600"/>
                  </a:lnTo>
                  <a:lnTo>
                    <a:pt x="1358265" y="1293812"/>
                  </a:lnTo>
                  <a:cubicBezTo>
                    <a:pt x="1287526" y="1386903"/>
                    <a:pt x="1197610" y="1463675"/>
                    <a:pt x="1094613" y="1519047"/>
                  </a:cubicBezTo>
                  <a:lnTo>
                    <a:pt x="908050" y="1619250"/>
                  </a:lnTo>
                  <a:lnTo>
                    <a:pt x="819404" y="1651635"/>
                  </a:lnTo>
                  <a:lnTo>
                    <a:pt x="577850" y="1739900"/>
                  </a:lnTo>
                  <a:lnTo>
                    <a:pt x="558292" y="1748219"/>
                  </a:lnTo>
                  <a:cubicBezTo>
                    <a:pt x="433895" y="1800987"/>
                    <a:pt x="297688" y="1819593"/>
                    <a:pt x="163703" y="1802130"/>
                  </a:cubicBezTo>
                  <a:lnTo>
                    <a:pt x="163703" y="1802130"/>
                  </a:lnTo>
                  <a:cubicBezTo>
                    <a:pt x="105982" y="1794574"/>
                    <a:pt x="50292" y="1775587"/>
                    <a:pt x="0" y="1746250"/>
                  </a:cubicBezTo>
                  <a:lnTo>
                    <a:pt x="0" y="1746250"/>
                  </a:lnTo>
                  <a:lnTo>
                    <a:pt x="122491" y="1761553"/>
                  </a:lnTo>
                  <a:cubicBezTo>
                    <a:pt x="275908" y="1780731"/>
                    <a:pt x="431609" y="1764665"/>
                    <a:pt x="577850" y="1714500"/>
                  </a:cubicBezTo>
                  <a:lnTo>
                    <a:pt x="577850" y="1714500"/>
                  </a:lnTo>
                  <a:lnTo>
                    <a:pt x="371411" y="1719961"/>
                  </a:lnTo>
                  <a:cubicBezTo>
                    <a:pt x="348234" y="1720596"/>
                    <a:pt x="325120" y="1723390"/>
                    <a:pt x="302451" y="1728280"/>
                  </a:cubicBezTo>
                  <a:lnTo>
                    <a:pt x="190500" y="1752600"/>
                  </a:lnTo>
                  <a:lnTo>
                    <a:pt x="361950" y="1682750"/>
                  </a:lnTo>
                  <a:lnTo>
                    <a:pt x="382778" y="1675194"/>
                  </a:lnTo>
                  <a:cubicBezTo>
                    <a:pt x="415417" y="1663319"/>
                    <a:pt x="448754" y="1653413"/>
                    <a:pt x="482600" y="1645539"/>
                  </a:cubicBezTo>
                  <a:lnTo>
                    <a:pt x="559626" y="1627569"/>
                  </a:lnTo>
                  <a:cubicBezTo>
                    <a:pt x="601345" y="1617853"/>
                    <a:pt x="643827" y="1612011"/>
                    <a:pt x="686626" y="1610233"/>
                  </a:cubicBezTo>
                  <a:lnTo>
                    <a:pt x="686626" y="1610233"/>
                  </a:lnTo>
                  <a:cubicBezTo>
                    <a:pt x="745236" y="1607820"/>
                    <a:pt x="803592" y="1600581"/>
                    <a:pt x="860996" y="1588580"/>
                  </a:cubicBezTo>
                  <a:lnTo>
                    <a:pt x="898208" y="1580833"/>
                  </a:lnTo>
                  <a:cubicBezTo>
                    <a:pt x="917321" y="1576832"/>
                    <a:pt x="935672" y="1569847"/>
                    <a:pt x="952564" y="1560068"/>
                  </a:cubicBezTo>
                  <a:lnTo>
                    <a:pt x="952564" y="1560068"/>
                  </a:lnTo>
                  <a:cubicBezTo>
                    <a:pt x="1015809" y="1523428"/>
                    <a:pt x="1075245" y="1480503"/>
                    <a:pt x="1129856" y="1431989"/>
                  </a:cubicBezTo>
                  <a:lnTo>
                    <a:pt x="1129856" y="1431989"/>
                  </a:lnTo>
                  <a:cubicBezTo>
                    <a:pt x="1150810" y="1413320"/>
                    <a:pt x="1165923" y="1388999"/>
                    <a:pt x="1173289" y="1361948"/>
                  </a:cubicBezTo>
                  <a:lnTo>
                    <a:pt x="1173289" y="1361948"/>
                  </a:lnTo>
                  <a:cubicBezTo>
                    <a:pt x="1191070" y="1296670"/>
                    <a:pt x="1202182" y="1229678"/>
                    <a:pt x="1206437" y="1162114"/>
                  </a:cubicBezTo>
                  <a:lnTo>
                    <a:pt x="1206437" y="1162114"/>
                  </a:lnTo>
                  <a:lnTo>
                    <a:pt x="1206437" y="1162114"/>
                  </a:lnTo>
                  <a:cubicBezTo>
                    <a:pt x="1049782" y="1347343"/>
                    <a:pt x="923100" y="1555941"/>
                    <a:pt x="831025" y="1780413"/>
                  </a:cubicBezTo>
                  <a:lnTo>
                    <a:pt x="774636" y="1917764"/>
                  </a:lnTo>
                  <a:lnTo>
                    <a:pt x="819340" y="1675003"/>
                  </a:lnTo>
                  <a:cubicBezTo>
                    <a:pt x="848170" y="1518412"/>
                    <a:pt x="921321" y="1373378"/>
                    <a:pt x="1030097" y="1257046"/>
                  </a:cubicBezTo>
                  <a:lnTo>
                    <a:pt x="1030097" y="1257046"/>
                  </a:lnTo>
                  <a:cubicBezTo>
                    <a:pt x="1041781" y="1244537"/>
                    <a:pt x="1053084" y="1231646"/>
                    <a:pt x="1063942" y="1218438"/>
                  </a:cubicBezTo>
                  <a:lnTo>
                    <a:pt x="1081977" y="1196467"/>
                  </a:lnTo>
                  <a:cubicBezTo>
                    <a:pt x="1131316" y="1136333"/>
                    <a:pt x="1153858" y="1058609"/>
                    <a:pt x="1144397" y="981329"/>
                  </a:cubicBezTo>
                  <a:lnTo>
                    <a:pt x="1140396" y="948881"/>
                  </a:lnTo>
                  <a:cubicBezTo>
                    <a:pt x="1125157" y="824484"/>
                    <a:pt x="1118489" y="699135"/>
                    <a:pt x="1120458" y="573786"/>
                  </a:cubicBezTo>
                  <a:lnTo>
                    <a:pt x="1123823" y="361950"/>
                  </a:lnTo>
                  <a:lnTo>
                    <a:pt x="1206373" y="101600"/>
                  </a:lnTo>
                  <a:lnTo>
                    <a:pt x="1288987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564C07A-FB75-4534-63E6-BFFE68E5AD2E}"/>
                </a:ext>
              </a:extLst>
            </p:cNvPr>
            <p:cNvSpPr/>
            <p:nvPr/>
          </p:nvSpPr>
          <p:spPr>
            <a:xfrm>
              <a:off x="3715575" y="49911"/>
              <a:ext cx="2806763" cy="3358195"/>
            </a:xfrm>
            <a:custGeom>
              <a:avLst/>
              <a:gdLst>
                <a:gd name="connsiteX0" fmla="*/ 2768600 w 2806763"/>
                <a:gd name="connsiteY0" fmla="*/ 0 h 3358195"/>
                <a:gd name="connsiteX1" fmla="*/ 1968500 w 2806763"/>
                <a:gd name="connsiteY1" fmla="*/ 12700 h 3358195"/>
                <a:gd name="connsiteX2" fmla="*/ 1839595 w 2806763"/>
                <a:gd name="connsiteY2" fmla="*/ 114935 h 3358195"/>
                <a:gd name="connsiteX3" fmla="*/ 1737551 w 2806763"/>
                <a:gd name="connsiteY3" fmla="*/ 211582 h 3358195"/>
                <a:gd name="connsiteX4" fmla="*/ 1664716 w 2806763"/>
                <a:gd name="connsiteY4" fmla="*/ 293878 h 3358195"/>
                <a:gd name="connsiteX5" fmla="*/ 1526984 w 2806763"/>
                <a:gd name="connsiteY5" fmla="*/ 480505 h 3358195"/>
                <a:gd name="connsiteX6" fmla="*/ 1409764 w 2806763"/>
                <a:gd name="connsiteY6" fmla="*/ 673100 h 3358195"/>
                <a:gd name="connsiteX7" fmla="*/ 1264476 w 2806763"/>
                <a:gd name="connsiteY7" fmla="*/ 940435 h 3358195"/>
                <a:gd name="connsiteX8" fmla="*/ 1239710 w 2806763"/>
                <a:gd name="connsiteY8" fmla="*/ 991044 h 3358195"/>
                <a:gd name="connsiteX9" fmla="*/ 1162114 w 2806763"/>
                <a:gd name="connsiteY9" fmla="*/ 1168400 h 3358195"/>
                <a:gd name="connsiteX10" fmla="*/ 1022414 w 2806763"/>
                <a:gd name="connsiteY10" fmla="*/ 1492250 h 3358195"/>
                <a:gd name="connsiteX11" fmla="*/ 930910 w 2806763"/>
                <a:gd name="connsiteY11" fmla="*/ 1728089 h 3358195"/>
                <a:gd name="connsiteX12" fmla="*/ 901700 w 2806763"/>
                <a:gd name="connsiteY12" fmla="*/ 1884236 h 3358195"/>
                <a:gd name="connsiteX13" fmla="*/ 901700 w 2806763"/>
                <a:gd name="connsiteY13" fmla="*/ 1884236 h 3358195"/>
                <a:gd name="connsiteX14" fmla="*/ 942150 w 2806763"/>
                <a:gd name="connsiteY14" fmla="*/ 2069402 h 3358195"/>
                <a:gd name="connsiteX15" fmla="*/ 942150 w 2806763"/>
                <a:gd name="connsiteY15" fmla="*/ 2069402 h 3358195"/>
                <a:gd name="connsiteX16" fmla="*/ 1010793 w 2806763"/>
                <a:gd name="connsiteY16" fmla="*/ 2192401 h 3358195"/>
                <a:gd name="connsiteX17" fmla="*/ 1030796 w 2806763"/>
                <a:gd name="connsiteY17" fmla="*/ 2222373 h 3358195"/>
                <a:gd name="connsiteX18" fmla="*/ 1047496 w 2806763"/>
                <a:gd name="connsiteY18" fmla="*/ 2318957 h 3358195"/>
                <a:gd name="connsiteX19" fmla="*/ 1047496 w 2806763"/>
                <a:gd name="connsiteY19" fmla="*/ 2318957 h 3358195"/>
                <a:gd name="connsiteX20" fmla="*/ 1026223 w 2806763"/>
                <a:gd name="connsiteY20" fmla="*/ 2362962 h 3358195"/>
                <a:gd name="connsiteX21" fmla="*/ 1005522 w 2806763"/>
                <a:gd name="connsiteY21" fmla="*/ 2389886 h 3358195"/>
                <a:gd name="connsiteX22" fmla="*/ 939102 w 2806763"/>
                <a:gd name="connsiteY22" fmla="*/ 2448751 h 3358195"/>
                <a:gd name="connsiteX23" fmla="*/ 874903 w 2806763"/>
                <a:gd name="connsiteY23" fmla="*/ 2486851 h 3358195"/>
                <a:gd name="connsiteX24" fmla="*/ 692340 w 2806763"/>
                <a:gd name="connsiteY24" fmla="*/ 2628710 h 3358195"/>
                <a:gd name="connsiteX25" fmla="*/ 681863 w 2806763"/>
                <a:gd name="connsiteY25" fmla="*/ 2639187 h 3358195"/>
                <a:gd name="connsiteX26" fmla="*/ 658178 w 2806763"/>
                <a:gd name="connsiteY26" fmla="*/ 2673858 h 3358195"/>
                <a:gd name="connsiteX27" fmla="*/ 658178 w 2806763"/>
                <a:gd name="connsiteY27" fmla="*/ 2673858 h 3358195"/>
                <a:gd name="connsiteX28" fmla="*/ 634936 w 2806763"/>
                <a:gd name="connsiteY28" fmla="*/ 2844546 h 3358195"/>
                <a:gd name="connsiteX29" fmla="*/ 634936 w 2806763"/>
                <a:gd name="connsiteY29" fmla="*/ 2844546 h 3358195"/>
                <a:gd name="connsiteX30" fmla="*/ 652844 w 2806763"/>
                <a:gd name="connsiteY30" fmla="*/ 2932938 h 3358195"/>
                <a:gd name="connsiteX31" fmla="*/ 673100 w 2806763"/>
                <a:gd name="connsiteY31" fmla="*/ 3009900 h 3358195"/>
                <a:gd name="connsiteX32" fmla="*/ 673100 w 2806763"/>
                <a:gd name="connsiteY32" fmla="*/ 2841943 h 3358195"/>
                <a:gd name="connsiteX33" fmla="*/ 675259 w 2806763"/>
                <a:gd name="connsiteY33" fmla="*/ 2822448 h 3358195"/>
                <a:gd name="connsiteX34" fmla="*/ 675259 w 2806763"/>
                <a:gd name="connsiteY34" fmla="*/ 2822448 h 3358195"/>
                <a:gd name="connsiteX35" fmla="*/ 776922 w 2806763"/>
                <a:gd name="connsiteY35" fmla="*/ 2644585 h 3358195"/>
                <a:gd name="connsiteX36" fmla="*/ 776922 w 2806763"/>
                <a:gd name="connsiteY36" fmla="*/ 2644585 h 3358195"/>
                <a:gd name="connsiteX37" fmla="*/ 812736 w 2806763"/>
                <a:gd name="connsiteY37" fmla="*/ 2615692 h 3358195"/>
                <a:gd name="connsiteX38" fmla="*/ 924496 w 2806763"/>
                <a:gd name="connsiteY38" fmla="*/ 2537905 h 3358195"/>
                <a:gd name="connsiteX39" fmla="*/ 954469 w 2806763"/>
                <a:gd name="connsiteY39" fmla="*/ 2515680 h 3358195"/>
                <a:gd name="connsiteX40" fmla="*/ 1010476 w 2806763"/>
                <a:gd name="connsiteY40" fmla="*/ 2471484 h 3358195"/>
                <a:gd name="connsiteX41" fmla="*/ 1095820 w 2806763"/>
                <a:gd name="connsiteY41" fmla="*/ 2378964 h 3358195"/>
                <a:gd name="connsiteX42" fmla="*/ 1098550 w 2806763"/>
                <a:gd name="connsiteY42" fmla="*/ 2374837 h 3358195"/>
                <a:gd name="connsiteX43" fmla="*/ 1098550 w 2806763"/>
                <a:gd name="connsiteY43" fmla="*/ 2374837 h 3358195"/>
                <a:gd name="connsiteX44" fmla="*/ 1025589 w 2806763"/>
                <a:gd name="connsiteY44" fmla="*/ 2531364 h 3358195"/>
                <a:gd name="connsiteX45" fmla="*/ 978408 w 2806763"/>
                <a:gd name="connsiteY45" fmla="*/ 2570988 h 3358195"/>
                <a:gd name="connsiteX46" fmla="*/ 895033 w 2806763"/>
                <a:gd name="connsiteY46" fmla="*/ 2626614 h 3358195"/>
                <a:gd name="connsiteX47" fmla="*/ 895033 w 2806763"/>
                <a:gd name="connsiteY47" fmla="*/ 2626614 h 3358195"/>
                <a:gd name="connsiteX48" fmla="*/ 692150 w 2806763"/>
                <a:gd name="connsiteY48" fmla="*/ 2812923 h 3358195"/>
                <a:gd name="connsiteX49" fmla="*/ 692150 w 2806763"/>
                <a:gd name="connsiteY49" fmla="*/ 2812923 h 3358195"/>
                <a:gd name="connsiteX50" fmla="*/ 575691 w 2806763"/>
                <a:gd name="connsiteY50" fmla="*/ 3019298 h 3358195"/>
                <a:gd name="connsiteX51" fmla="*/ 505523 w 2806763"/>
                <a:gd name="connsiteY51" fmla="*/ 3067241 h 3358195"/>
                <a:gd name="connsiteX52" fmla="*/ 505523 w 2806763"/>
                <a:gd name="connsiteY52" fmla="*/ 3067241 h 3358195"/>
                <a:gd name="connsiteX53" fmla="*/ 427101 w 2806763"/>
                <a:gd name="connsiteY53" fmla="*/ 3095054 h 3358195"/>
                <a:gd name="connsiteX54" fmla="*/ 289306 w 2806763"/>
                <a:gd name="connsiteY54" fmla="*/ 3177731 h 3358195"/>
                <a:gd name="connsiteX55" fmla="*/ 258445 w 2806763"/>
                <a:gd name="connsiteY55" fmla="*/ 3199638 h 3358195"/>
                <a:gd name="connsiteX56" fmla="*/ 174117 w 2806763"/>
                <a:gd name="connsiteY56" fmla="*/ 3269933 h 3358195"/>
                <a:gd name="connsiteX57" fmla="*/ 140208 w 2806763"/>
                <a:gd name="connsiteY57" fmla="*/ 3290126 h 3358195"/>
                <a:gd name="connsiteX58" fmla="*/ 0 w 2806763"/>
                <a:gd name="connsiteY58" fmla="*/ 3346196 h 3358195"/>
                <a:gd name="connsiteX59" fmla="*/ 76708 w 2806763"/>
                <a:gd name="connsiteY59" fmla="*/ 3330829 h 3358195"/>
                <a:gd name="connsiteX60" fmla="*/ 223774 w 2806763"/>
                <a:gd name="connsiteY60" fmla="*/ 3261805 h 3358195"/>
                <a:gd name="connsiteX61" fmla="*/ 285242 w 2806763"/>
                <a:gd name="connsiteY61" fmla="*/ 3212021 h 3358195"/>
                <a:gd name="connsiteX62" fmla="*/ 299847 w 2806763"/>
                <a:gd name="connsiteY62" fmla="*/ 3202242 h 3358195"/>
                <a:gd name="connsiteX63" fmla="*/ 431800 w 2806763"/>
                <a:gd name="connsiteY63" fmla="*/ 3130296 h 3358195"/>
                <a:gd name="connsiteX64" fmla="*/ 520700 w 2806763"/>
                <a:gd name="connsiteY64" fmla="*/ 3104896 h 3358195"/>
                <a:gd name="connsiteX65" fmla="*/ 393700 w 2806763"/>
                <a:gd name="connsiteY65" fmla="*/ 3219196 h 3358195"/>
                <a:gd name="connsiteX66" fmla="*/ 327089 w 2806763"/>
                <a:gd name="connsiteY66" fmla="*/ 3268282 h 3358195"/>
                <a:gd name="connsiteX67" fmla="*/ 208978 w 2806763"/>
                <a:gd name="connsiteY67" fmla="*/ 3328098 h 3358195"/>
                <a:gd name="connsiteX68" fmla="*/ 171450 w 2806763"/>
                <a:gd name="connsiteY68" fmla="*/ 3339846 h 3358195"/>
                <a:gd name="connsiteX69" fmla="*/ 261874 w 2806763"/>
                <a:gd name="connsiteY69" fmla="*/ 3357944 h 3358195"/>
                <a:gd name="connsiteX70" fmla="*/ 270954 w 2806763"/>
                <a:gd name="connsiteY70" fmla="*/ 3356292 h 3358195"/>
                <a:gd name="connsiteX71" fmla="*/ 428180 w 2806763"/>
                <a:gd name="connsiteY71" fmla="*/ 3259519 h 3358195"/>
                <a:gd name="connsiteX72" fmla="*/ 434721 w 2806763"/>
                <a:gd name="connsiteY72" fmla="*/ 3254121 h 3358195"/>
                <a:gd name="connsiteX73" fmla="*/ 484632 w 2806763"/>
                <a:gd name="connsiteY73" fmla="*/ 3199892 h 3358195"/>
                <a:gd name="connsiteX74" fmla="*/ 700151 w 2806763"/>
                <a:gd name="connsiteY74" fmla="*/ 3034983 h 3358195"/>
                <a:gd name="connsiteX75" fmla="*/ 736664 w 2806763"/>
                <a:gd name="connsiteY75" fmla="*/ 3015996 h 3358195"/>
                <a:gd name="connsiteX76" fmla="*/ 802450 w 2806763"/>
                <a:gd name="connsiteY76" fmla="*/ 2989707 h 3358195"/>
                <a:gd name="connsiteX77" fmla="*/ 979869 w 2806763"/>
                <a:gd name="connsiteY77" fmla="*/ 2898775 h 3358195"/>
                <a:gd name="connsiteX78" fmla="*/ 1016445 w 2806763"/>
                <a:gd name="connsiteY78" fmla="*/ 2875471 h 3358195"/>
                <a:gd name="connsiteX79" fmla="*/ 1053084 w 2806763"/>
                <a:gd name="connsiteY79" fmla="*/ 2850769 h 3358195"/>
                <a:gd name="connsiteX80" fmla="*/ 1145794 w 2806763"/>
                <a:gd name="connsiteY80" fmla="*/ 2784539 h 3358195"/>
                <a:gd name="connsiteX81" fmla="*/ 1261999 w 2806763"/>
                <a:gd name="connsiteY81" fmla="*/ 2670239 h 3358195"/>
                <a:gd name="connsiteX82" fmla="*/ 1261999 w 2806763"/>
                <a:gd name="connsiteY82" fmla="*/ 2670239 h 3358195"/>
                <a:gd name="connsiteX83" fmla="*/ 1291209 w 2806763"/>
                <a:gd name="connsiteY83" fmla="*/ 2495995 h 3358195"/>
                <a:gd name="connsiteX84" fmla="*/ 1230313 w 2806763"/>
                <a:gd name="connsiteY84" fmla="*/ 2301812 h 3358195"/>
                <a:gd name="connsiteX85" fmla="*/ 1198372 w 2806763"/>
                <a:gd name="connsiteY85" fmla="*/ 2236407 h 3358195"/>
                <a:gd name="connsiteX86" fmla="*/ 1139127 w 2806763"/>
                <a:gd name="connsiteY86" fmla="*/ 2150491 h 3358195"/>
                <a:gd name="connsiteX87" fmla="*/ 1089660 w 2806763"/>
                <a:gd name="connsiteY87" fmla="*/ 2000123 h 3358195"/>
                <a:gd name="connsiteX88" fmla="*/ 1082612 w 2806763"/>
                <a:gd name="connsiteY88" fmla="*/ 1778825 h 3358195"/>
                <a:gd name="connsiteX89" fmla="*/ 1117790 w 2806763"/>
                <a:gd name="connsiteY89" fmla="*/ 1594104 h 3358195"/>
                <a:gd name="connsiteX90" fmla="*/ 1144016 w 2806763"/>
                <a:gd name="connsiteY90" fmla="*/ 1533398 h 3358195"/>
                <a:gd name="connsiteX91" fmla="*/ 1228090 w 2806763"/>
                <a:gd name="connsiteY91" fmla="*/ 1366457 h 3358195"/>
                <a:gd name="connsiteX92" fmla="*/ 1347026 w 2806763"/>
                <a:gd name="connsiteY92" fmla="*/ 1161034 h 3358195"/>
                <a:gd name="connsiteX93" fmla="*/ 1443863 w 2806763"/>
                <a:gd name="connsiteY93" fmla="*/ 1016699 h 3358195"/>
                <a:gd name="connsiteX94" fmla="*/ 1472121 w 2806763"/>
                <a:gd name="connsiteY94" fmla="*/ 980059 h 3358195"/>
                <a:gd name="connsiteX95" fmla="*/ 1624330 w 2806763"/>
                <a:gd name="connsiteY95" fmla="*/ 729996 h 3358195"/>
                <a:gd name="connsiteX96" fmla="*/ 1695259 w 2806763"/>
                <a:gd name="connsiteY96" fmla="*/ 577914 h 3358195"/>
                <a:gd name="connsiteX97" fmla="*/ 1753870 w 2806763"/>
                <a:gd name="connsiteY97" fmla="*/ 515176 h 3358195"/>
                <a:gd name="connsiteX98" fmla="*/ 2036128 w 2806763"/>
                <a:gd name="connsiteY98" fmla="*/ 319659 h 3358195"/>
                <a:gd name="connsiteX99" fmla="*/ 2228787 w 2806763"/>
                <a:gd name="connsiteY99" fmla="*/ 239967 h 3358195"/>
                <a:gd name="connsiteX100" fmla="*/ 2412746 w 2806763"/>
                <a:gd name="connsiteY100" fmla="*/ 186055 h 3358195"/>
                <a:gd name="connsiteX101" fmla="*/ 2502599 w 2806763"/>
                <a:gd name="connsiteY101" fmla="*/ 169863 h 3358195"/>
                <a:gd name="connsiteX102" fmla="*/ 2768727 w 2806763"/>
                <a:gd name="connsiteY102" fmla="*/ 165735 h 3358195"/>
                <a:gd name="connsiteX103" fmla="*/ 2806764 w 2806763"/>
                <a:gd name="connsiteY103" fmla="*/ 171386 h 3358195"/>
                <a:gd name="connsiteX104" fmla="*/ 2768600 w 2806763"/>
                <a:gd name="connsiteY104" fmla="*/ 0 h 33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806763" h="3358195">
                  <a:moveTo>
                    <a:pt x="2768600" y="0"/>
                  </a:moveTo>
                  <a:lnTo>
                    <a:pt x="1968500" y="12700"/>
                  </a:lnTo>
                  <a:lnTo>
                    <a:pt x="1839595" y="114935"/>
                  </a:lnTo>
                  <a:cubicBezTo>
                    <a:pt x="1802828" y="144082"/>
                    <a:pt x="1768665" y="176467"/>
                    <a:pt x="1737551" y="211582"/>
                  </a:cubicBezTo>
                  <a:lnTo>
                    <a:pt x="1664716" y="293878"/>
                  </a:lnTo>
                  <a:cubicBezTo>
                    <a:pt x="1613345" y="351854"/>
                    <a:pt x="1567244" y="414338"/>
                    <a:pt x="1526984" y="480505"/>
                  </a:cubicBezTo>
                  <a:lnTo>
                    <a:pt x="1409764" y="673100"/>
                  </a:lnTo>
                  <a:lnTo>
                    <a:pt x="1264476" y="940435"/>
                  </a:lnTo>
                  <a:cubicBezTo>
                    <a:pt x="1255522" y="956945"/>
                    <a:pt x="1247203" y="973836"/>
                    <a:pt x="1239710" y="991044"/>
                  </a:cubicBezTo>
                  <a:lnTo>
                    <a:pt x="1162114" y="1168400"/>
                  </a:lnTo>
                  <a:lnTo>
                    <a:pt x="1022414" y="1492250"/>
                  </a:lnTo>
                  <a:lnTo>
                    <a:pt x="930910" y="1728089"/>
                  </a:lnTo>
                  <a:cubicBezTo>
                    <a:pt x="911606" y="1777873"/>
                    <a:pt x="901700" y="1830832"/>
                    <a:pt x="901700" y="1884236"/>
                  </a:cubicBezTo>
                  <a:lnTo>
                    <a:pt x="901700" y="1884236"/>
                  </a:lnTo>
                  <a:cubicBezTo>
                    <a:pt x="901700" y="1948180"/>
                    <a:pt x="915479" y="2011299"/>
                    <a:pt x="942150" y="2069402"/>
                  </a:cubicBezTo>
                  <a:lnTo>
                    <a:pt x="942150" y="2069402"/>
                  </a:lnTo>
                  <a:cubicBezTo>
                    <a:pt x="961771" y="2112137"/>
                    <a:pt x="984695" y="2153285"/>
                    <a:pt x="1010793" y="2192401"/>
                  </a:cubicBezTo>
                  <a:lnTo>
                    <a:pt x="1030796" y="2222373"/>
                  </a:lnTo>
                  <a:cubicBezTo>
                    <a:pt x="1049719" y="2250758"/>
                    <a:pt x="1055815" y="2285810"/>
                    <a:pt x="1047496" y="2318957"/>
                  </a:cubicBezTo>
                  <a:lnTo>
                    <a:pt x="1047496" y="2318957"/>
                  </a:lnTo>
                  <a:cubicBezTo>
                    <a:pt x="1043496" y="2334959"/>
                    <a:pt x="1036257" y="2349881"/>
                    <a:pt x="1026223" y="2362962"/>
                  </a:cubicBezTo>
                  <a:lnTo>
                    <a:pt x="1005522" y="2389886"/>
                  </a:lnTo>
                  <a:cubicBezTo>
                    <a:pt x="987298" y="2413572"/>
                    <a:pt x="964819" y="2433511"/>
                    <a:pt x="939102" y="2448751"/>
                  </a:cubicBezTo>
                  <a:lnTo>
                    <a:pt x="874903" y="2486851"/>
                  </a:lnTo>
                  <a:cubicBezTo>
                    <a:pt x="808355" y="2526348"/>
                    <a:pt x="747078" y="2574036"/>
                    <a:pt x="692340" y="2628710"/>
                  </a:cubicBezTo>
                  <a:lnTo>
                    <a:pt x="681863" y="2639187"/>
                  </a:lnTo>
                  <a:cubicBezTo>
                    <a:pt x="671894" y="2649157"/>
                    <a:pt x="663892" y="2660904"/>
                    <a:pt x="658178" y="2673858"/>
                  </a:cubicBezTo>
                  <a:lnTo>
                    <a:pt x="658178" y="2673858"/>
                  </a:lnTo>
                  <a:cubicBezTo>
                    <a:pt x="634746" y="2727516"/>
                    <a:pt x="626682" y="2786571"/>
                    <a:pt x="634936" y="2844546"/>
                  </a:cubicBezTo>
                  <a:lnTo>
                    <a:pt x="634936" y="2844546"/>
                  </a:lnTo>
                  <a:cubicBezTo>
                    <a:pt x="639191" y="2874328"/>
                    <a:pt x="645160" y="2903855"/>
                    <a:pt x="652844" y="2932938"/>
                  </a:cubicBezTo>
                  <a:lnTo>
                    <a:pt x="673100" y="3009900"/>
                  </a:lnTo>
                  <a:lnTo>
                    <a:pt x="673100" y="2841943"/>
                  </a:lnTo>
                  <a:cubicBezTo>
                    <a:pt x="673100" y="2835402"/>
                    <a:pt x="673798" y="2828862"/>
                    <a:pt x="675259" y="2822448"/>
                  </a:cubicBezTo>
                  <a:lnTo>
                    <a:pt x="675259" y="2822448"/>
                  </a:lnTo>
                  <a:cubicBezTo>
                    <a:pt x="690435" y="2754249"/>
                    <a:pt x="725869" y="2692273"/>
                    <a:pt x="776922" y="2644585"/>
                  </a:cubicBezTo>
                  <a:lnTo>
                    <a:pt x="776922" y="2644585"/>
                  </a:lnTo>
                  <a:cubicBezTo>
                    <a:pt x="788162" y="2634107"/>
                    <a:pt x="800100" y="2624455"/>
                    <a:pt x="812736" y="2615692"/>
                  </a:cubicBezTo>
                  <a:lnTo>
                    <a:pt x="924496" y="2537905"/>
                  </a:lnTo>
                  <a:cubicBezTo>
                    <a:pt x="934720" y="2530793"/>
                    <a:pt x="944690" y="2523363"/>
                    <a:pt x="954469" y="2515680"/>
                  </a:cubicBezTo>
                  <a:lnTo>
                    <a:pt x="1010476" y="2471484"/>
                  </a:lnTo>
                  <a:cubicBezTo>
                    <a:pt x="1043622" y="2445322"/>
                    <a:pt x="1072452" y="2414080"/>
                    <a:pt x="1095820" y="2378964"/>
                  </a:cubicBezTo>
                  <a:lnTo>
                    <a:pt x="1098550" y="2374837"/>
                  </a:lnTo>
                  <a:lnTo>
                    <a:pt x="1098550" y="2374837"/>
                  </a:lnTo>
                  <a:cubicBezTo>
                    <a:pt x="1098550" y="2435225"/>
                    <a:pt x="1071880" y="2492502"/>
                    <a:pt x="1025589" y="2531364"/>
                  </a:cubicBezTo>
                  <a:lnTo>
                    <a:pt x="978408" y="2570988"/>
                  </a:lnTo>
                  <a:cubicBezTo>
                    <a:pt x="952754" y="2592515"/>
                    <a:pt x="924751" y="2611184"/>
                    <a:pt x="895033" y="2626614"/>
                  </a:cubicBezTo>
                  <a:lnTo>
                    <a:pt x="895033" y="2626614"/>
                  </a:lnTo>
                  <a:cubicBezTo>
                    <a:pt x="812102" y="2669604"/>
                    <a:pt x="742061" y="2733929"/>
                    <a:pt x="692150" y="2812923"/>
                  </a:cubicBezTo>
                  <a:lnTo>
                    <a:pt x="692150" y="2812923"/>
                  </a:lnTo>
                  <a:lnTo>
                    <a:pt x="575691" y="3019298"/>
                  </a:lnTo>
                  <a:cubicBezTo>
                    <a:pt x="561022" y="3045333"/>
                    <a:pt x="535115" y="3063050"/>
                    <a:pt x="505523" y="3067241"/>
                  </a:cubicBezTo>
                  <a:lnTo>
                    <a:pt x="505523" y="3067241"/>
                  </a:lnTo>
                  <a:cubicBezTo>
                    <a:pt x="477774" y="3071178"/>
                    <a:pt x="451167" y="3080639"/>
                    <a:pt x="427101" y="3095054"/>
                  </a:cubicBezTo>
                  <a:lnTo>
                    <a:pt x="289306" y="3177731"/>
                  </a:lnTo>
                  <a:cubicBezTo>
                    <a:pt x="278447" y="3184208"/>
                    <a:pt x="268160" y="3191574"/>
                    <a:pt x="258445" y="3199638"/>
                  </a:cubicBezTo>
                  <a:lnTo>
                    <a:pt x="174117" y="3269933"/>
                  </a:lnTo>
                  <a:cubicBezTo>
                    <a:pt x="163957" y="3278442"/>
                    <a:pt x="152527" y="3285236"/>
                    <a:pt x="140208" y="3290126"/>
                  </a:cubicBezTo>
                  <a:lnTo>
                    <a:pt x="0" y="3346196"/>
                  </a:lnTo>
                  <a:lnTo>
                    <a:pt x="76708" y="3330829"/>
                  </a:lnTo>
                  <a:cubicBezTo>
                    <a:pt x="130620" y="3320034"/>
                    <a:pt x="181039" y="3296348"/>
                    <a:pt x="223774" y="3261805"/>
                  </a:cubicBezTo>
                  <a:lnTo>
                    <a:pt x="285242" y="3212021"/>
                  </a:lnTo>
                  <a:cubicBezTo>
                    <a:pt x="289814" y="3208338"/>
                    <a:pt x="294703" y="3205036"/>
                    <a:pt x="299847" y="3202242"/>
                  </a:cubicBezTo>
                  <a:lnTo>
                    <a:pt x="431800" y="3130296"/>
                  </a:lnTo>
                  <a:lnTo>
                    <a:pt x="520700" y="3104896"/>
                  </a:lnTo>
                  <a:lnTo>
                    <a:pt x="393700" y="3219196"/>
                  </a:lnTo>
                  <a:lnTo>
                    <a:pt x="327089" y="3268282"/>
                  </a:lnTo>
                  <a:cubicBezTo>
                    <a:pt x="291338" y="3294634"/>
                    <a:pt x="251396" y="3314891"/>
                    <a:pt x="208978" y="3328098"/>
                  </a:cubicBezTo>
                  <a:lnTo>
                    <a:pt x="171450" y="3339846"/>
                  </a:lnTo>
                  <a:lnTo>
                    <a:pt x="261874" y="3357944"/>
                  </a:lnTo>
                  <a:cubicBezTo>
                    <a:pt x="264985" y="3358579"/>
                    <a:pt x="268224" y="3358007"/>
                    <a:pt x="270954" y="3356292"/>
                  </a:cubicBezTo>
                  <a:lnTo>
                    <a:pt x="428180" y="3259519"/>
                  </a:lnTo>
                  <a:cubicBezTo>
                    <a:pt x="430594" y="3258058"/>
                    <a:pt x="432816" y="3256217"/>
                    <a:pt x="434721" y="3254121"/>
                  </a:cubicBezTo>
                  <a:lnTo>
                    <a:pt x="484632" y="3199892"/>
                  </a:lnTo>
                  <a:cubicBezTo>
                    <a:pt x="546354" y="3132836"/>
                    <a:pt x="619252" y="3077020"/>
                    <a:pt x="700151" y="3034983"/>
                  </a:cubicBezTo>
                  <a:lnTo>
                    <a:pt x="736664" y="3015996"/>
                  </a:lnTo>
                  <a:lnTo>
                    <a:pt x="802450" y="2989707"/>
                  </a:lnTo>
                  <a:cubicBezTo>
                    <a:pt x="864298" y="2964942"/>
                    <a:pt x="923671" y="2934526"/>
                    <a:pt x="979869" y="2898775"/>
                  </a:cubicBezTo>
                  <a:lnTo>
                    <a:pt x="1016445" y="2875471"/>
                  </a:lnTo>
                  <a:cubicBezTo>
                    <a:pt x="1028890" y="2867533"/>
                    <a:pt x="1041083" y="2859342"/>
                    <a:pt x="1053084" y="2850769"/>
                  </a:cubicBezTo>
                  <a:lnTo>
                    <a:pt x="1145794" y="2784539"/>
                  </a:lnTo>
                  <a:cubicBezTo>
                    <a:pt x="1190308" y="2752789"/>
                    <a:pt x="1229487" y="2714181"/>
                    <a:pt x="1261999" y="2670239"/>
                  </a:cubicBezTo>
                  <a:lnTo>
                    <a:pt x="1261999" y="2670239"/>
                  </a:lnTo>
                  <a:cubicBezTo>
                    <a:pt x="1299020" y="2620137"/>
                    <a:pt x="1309878" y="2555431"/>
                    <a:pt x="1291209" y="2495995"/>
                  </a:cubicBezTo>
                  <a:lnTo>
                    <a:pt x="1230313" y="2301812"/>
                  </a:lnTo>
                  <a:cubicBezTo>
                    <a:pt x="1223010" y="2278507"/>
                    <a:pt x="1212278" y="2256473"/>
                    <a:pt x="1198372" y="2236407"/>
                  </a:cubicBezTo>
                  <a:lnTo>
                    <a:pt x="1139127" y="2150491"/>
                  </a:lnTo>
                  <a:cubicBezTo>
                    <a:pt x="1108520" y="2106168"/>
                    <a:pt x="1091375" y="2053971"/>
                    <a:pt x="1089660" y="2000123"/>
                  </a:cubicBezTo>
                  <a:lnTo>
                    <a:pt x="1082612" y="1778825"/>
                  </a:lnTo>
                  <a:cubicBezTo>
                    <a:pt x="1080579" y="1715389"/>
                    <a:pt x="1092581" y="1652334"/>
                    <a:pt x="1117790" y="1594104"/>
                  </a:cubicBezTo>
                  <a:lnTo>
                    <a:pt x="1144016" y="1533398"/>
                  </a:lnTo>
                  <a:cubicBezTo>
                    <a:pt x="1168781" y="1476185"/>
                    <a:pt x="1196848" y="1420432"/>
                    <a:pt x="1228090" y="1366457"/>
                  </a:cubicBezTo>
                  <a:cubicBezTo>
                    <a:pt x="1263650" y="1304989"/>
                    <a:pt x="1312291" y="1221105"/>
                    <a:pt x="1347026" y="1161034"/>
                  </a:cubicBezTo>
                  <a:cubicBezTo>
                    <a:pt x="1376109" y="1110806"/>
                    <a:pt x="1408430" y="1062609"/>
                    <a:pt x="1443863" y="1016699"/>
                  </a:cubicBezTo>
                  <a:lnTo>
                    <a:pt x="1472121" y="980059"/>
                  </a:lnTo>
                  <a:cubicBezTo>
                    <a:pt x="1531938" y="902526"/>
                    <a:pt x="1582928" y="818705"/>
                    <a:pt x="1624330" y="729996"/>
                  </a:cubicBezTo>
                  <a:lnTo>
                    <a:pt x="1695259" y="577914"/>
                  </a:lnTo>
                  <a:cubicBezTo>
                    <a:pt x="1695196" y="577977"/>
                    <a:pt x="1721421" y="549847"/>
                    <a:pt x="1753870" y="515176"/>
                  </a:cubicBezTo>
                  <a:cubicBezTo>
                    <a:pt x="1832864" y="430530"/>
                    <a:pt x="1929130" y="363855"/>
                    <a:pt x="2036128" y="319659"/>
                  </a:cubicBezTo>
                  <a:cubicBezTo>
                    <a:pt x="2101152" y="292799"/>
                    <a:pt x="2173605" y="262827"/>
                    <a:pt x="2228787" y="239967"/>
                  </a:cubicBezTo>
                  <a:cubicBezTo>
                    <a:pt x="2288032" y="215456"/>
                    <a:pt x="2349627" y="197358"/>
                    <a:pt x="2412746" y="186055"/>
                  </a:cubicBezTo>
                  <a:lnTo>
                    <a:pt x="2502599" y="169863"/>
                  </a:lnTo>
                  <a:cubicBezTo>
                    <a:pt x="2590483" y="154051"/>
                    <a:pt x="2680335" y="152654"/>
                    <a:pt x="2768727" y="165735"/>
                  </a:cubicBezTo>
                  <a:lnTo>
                    <a:pt x="2806764" y="171386"/>
                  </a:lnTo>
                  <a:lnTo>
                    <a:pt x="2768600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9A67176-694D-8945-714B-D99AA2ED6A4C}"/>
                </a:ext>
              </a:extLst>
            </p:cNvPr>
            <p:cNvSpPr/>
            <p:nvPr/>
          </p:nvSpPr>
          <p:spPr>
            <a:xfrm>
              <a:off x="4797751" y="208895"/>
              <a:ext cx="1743573" cy="3949465"/>
            </a:xfrm>
            <a:custGeom>
              <a:avLst/>
              <a:gdLst>
                <a:gd name="connsiteX0" fmla="*/ 1711824 w 1743573"/>
                <a:gd name="connsiteY0" fmla="*/ 12465 h 3949465"/>
                <a:gd name="connsiteX1" fmla="*/ 1718174 w 1743573"/>
                <a:gd name="connsiteY1" fmla="*/ 50565 h 3949465"/>
                <a:gd name="connsiteX2" fmla="*/ 1705474 w 1743573"/>
                <a:gd name="connsiteY2" fmla="*/ 56915 h 3949465"/>
                <a:gd name="connsiteX3" fmla="*/ 1718174 w 1743573"/>
                <a:gd name="connsiteY3" fmla="*/ 82315 h 3949465"/>
                <a:gd name="connsiteX4" fmla="*/ 1705474 w 1743573"/>
                <a:gd name="connsiteY4" fmla="*/ 82315 h 3949465"/>
                <a:gd name="connsiteX5" fmla="*/ 1711824 w 1743573"/>
                <a:gd name="connsiteY5" fmla="*/ 95015 h 3949465"/>
                <a:gd name="connsiteX6" fmla="*/ 1705474 w 1743573"/>
                <a:gd name="connsiteY6" fmla="*/ 95015 h 3949465"/>
                <a:gd name="connsiteX7" fmla="*/ 1718174 w 1743573"/>
                <a:gd name="connsiteY7" fmla="*/ 107715 h 3949465"/>
                <a:gd name="connsiteX8" fmla="*/ 1692774 w 1743573"/>
                <a:gd name="connsiteY8" fmla="*/ 107715 h 3949465"/>
                <a:gd name="connsiteX9" fmla="*/ 1718174 w 1743573"/>
                <a:gd name="connsiteY9" fmla="*/ 126765 h 3949465"/>
                <a:gd name="connsiteX10" fmla="*/ 1680074 w 1743573"/>
                <a:gd name="connsiteY10" fmla="*/ 126765 h 3949465"/>
                <a:gd name="connsiteX11" fmla="*/ 1718174 w 1743573"/>
                <a:gd name="connsiteY11" fmla="*/ 139465 h 3949465"/>
                <a:gd name="connsiteX12" fmla="*/ 1743574 w 1743573"/>
                <a:gd name="connsiteY12" fmla="*/ 164865 h 3949465"/>
                <a:gd name="connsiteX13" fmla="*/ 1711824 w 1743573"/>
                <a:gd name="connsiteY13" fmla="*/ 164865 h 3949465"/>
                <a:gd name="connsiteX14" fmla="*/ 1743574 w 1743573"/>
                <a:gd name="connsiteY14" fmla="*/ 177565 h 3949465"/>
                <a:gd name="connsiteX15" fmla="*/ 1743574 w 1743573"/>
                <a:gd name="connsiteY15" fmla="*/ 202965 h 3949465"/>
                <a:gd name="connsiteX16" fmla="*/ 1724524 w 1743573"/>
                <a:gd name="connsiteY16" fmla="*/ 202965 h 3949465"/>
                <a:gd name="connsiteX17" fmla="*/ 1737224 w 1743573"/>
                <a:gd name="connsiteY17" fmla="*/ 222015 h 3949465"/>
                <a:gd name="connsiteX18" fmla="*/ 1718174 w 1743573"/>
                <a:gd name="connsiteY18" fmla="*/ 222015 h 3949465"/>
                <a:gd name="connsiteX19" fmla="*/ 1724524 w 1743573"/>
                <a:gd name="connsiteY19" fmla="*/ 241065 h 3949465"/>
                <a:gd name="connsiteX20" fmla="*/ 1673724 w 1743573"/>
                <a:gd name="connsiteY20" fmla="*/ 215665 h 3949465"/>
                <a:gd name="connsiteX21" fmla="*/ 1711824 w 1743573"/>
                <a:gd name="connsiteY21" fmla="*/ 266465 h 3949465"/>
                <a:gd name="connsiteX22" fmla="*/ 1654674 w 1743573"/>
                <a:gd name="connsiteY22" fmla="*/ 241065 h 3949465"/>
                <a:gd name="connsiteX23" fmla="*/ 1711824 w 1743573"/>
                <a:gd name="connsiteY23" fmla="*/ 310915 h 3949465"/>
                <a:gd name="connsiteX24" fmla="*/ 1629274 w 1743573"/>
                <a:gd name="connsiteY24" fmla="*/ 260115 h 3949465"/>
                <a:gd name="connsiteX25" fmla="*/ 1673724 w 1743573"/>
                <a:gd name="connsiteY25" fmla="*/ 329965 h 3949465"/>
                <a:gd name="connsiteX26" fmla="*/ 1610224 w 1743573"/>
                <a:gd name="connsiteY26" fmla="*/ 310915 h 3949465"/>
                <a:gd name="connsiteX27" fmla="*/ 1661024 w 1743573"/>
                <a:gd name="connsiteY27" fmla="*/ 374415 h 3949465"/>
                <a:gd name="connsiteX28" fmla="*/ 1610224 w 1743573"/>
                <a:gd name="connsiteY28" fmla="*/ 336315 h 3949465"/>
                <a:gd name="connsiteX29" fmla="*/ 1641974 w 1743573"/>
                <a:gd name="connsiteY29" fmla="*/ 393465 h 3949465"/>
                <a:gd name="connsiteX30" fmla="*/ 1603874 w 1743573"/>
                <a:gd name="connsiteY30" fmla="*/ 374415 h 3949465"/>
                <a:gd name="connsiteX31" fmla="*/ 1635624 w 1743573"/>
                <a:gd name="connsiteY31" fmla="*/ 425215 h 3949465"/>
                <a:gd name="connsiteX32" fmla="*/ 1521578 w 1743573"/>
                <a:gd name="connsiteY32" fmla="*/ 421151 h 3949465"/>
                <a:gd name="connsiteX33" fmla="*/ 1395149 w 1743573"/>
                <a:gd name="connsiteY33" fmla="*/ 430803 h 3949465"/>
                <a:gd name="connsiteX34" fmla="*/ 1233034 w 1743573"/>
                <a:gd name="connsiteY34" fmla="*/ 461664 h 3949465"/>
                <a:gd name="connsiteX35" fmla="*/ 911978 w 1743573"/>
                <a:gd name="connsiteY35" fmla="*/ 597808 h 3949465"/>
                <a:gd name="connsiteX36" fmla="*/ 794122 w 1743573"/>
                <a:gd name="connsiteY36" fmla="*/ 680803 h 3949465"/>
                <a:gd name="connsiteX37" fmla="*/ 763769 w 1743573"/>
                <a:gd name="connsiteY37" fmla="*/ 704425 h 3949465"/>
                <a:gd name="connsiteX38" fmla="*/ 651056 w 1743573"/>
                <a:gd name="connsiteY38" fmla="*/ 801008 h 3949465"/>
                <a:gd name="connsiteX39" fmla="*/ 434458 w 1743573"/>
                <a:gd name="connsiteY39" fmla="*/ 911371 h 3949465"/>
                <a:gd name="connsiteX40" fmla="*/ 434458 w 1743573"/>
                <a:gd name="connsiteY40" fmla="*/ 911371 h 3949465"/>
                <a:gd name="connsiteX41" fmla="*/ 415027 w 1743573"/>
                <a:gd name="connsiteY41" fmla="*/ 923436 h 3949465"/>
                <a:gd name="connsiteX42" fmla="*/ 407026 w 1743573"/>
                <a:gd name="connsiteY42" fmla="*/ 933025 h 3949465"/>
                <a:gd name="connsiteX43" fmla="*/ 353051 w 1743573"/>
                <a:gd name="connsiteY43" fmla="*/ 1064787 h 3949465"/>
                <a:gd name="connsiteX44" fmla="*/ 345939 w 1743573"/>
                <a:gd name="connsiteY44" fmla="*/ 1150322 h 3949465"/>
                <a:gd name="connsiteX45" fmla="*/ 304029 w 1743573"/>
                <a:gd name="connsiteY45" fmla="*/ 1277703 h 3949465"/>
                <a:gd name="connsiteX46" fmla="*/ 301870 w 1743573"/>
                <a:gd name="connsiteY46" fmla="*/ 1281195 h 3949465"/>
                <a:gd name="connsiteX47" fmla="*/ 264913 w 1743573"/>
                <a:gd name="connsiteY47" fmla="*/ 1391812 h 3949465"/>
                <a:gd name="connsiteX48" fmla="*/ 264532 w 1743573"/>
                <a:gd name="connsiteY48" fmla="*/ 1395813 h 3949465"/>
                <a:gd name="connsiteX49" fmla="*/ 421758 w 1743573"/>
                <a:gd name="connsiteY49" fmla="*/ 1889970 h 3949465"/>
                <a:gd name="connsiteX50" fmla="*/ 531422 w 1743573"/>
                <a:gd name="connsiteY50" fmla="*/ 2017922 h 3949465"/>
                <a:gd name="connsiteX51" fmla="*/ 554155 w 1743573"/>
                <a:gd name="connsiteY51" fmla="*/ 2046688 h 3949465"/>
                <a:gd name="connsiteX52" fmla="*/ 609781 w 1743573"/>
                <a:gd name="connsiteY52" fmla="*/ 2123142 h 3949465"/>
                <a:gd name="connsiteX53" fmla="*/ 666868 w 1743573"/>
                <a:gd name="connsiteY53" fmla="*/ 2227282 h 3949465"/>
                <a:gd name="connsiteX54" fmla="*/ 666868 w 1743573"/>
                <a:gd name="connsiteY54" fmla="*/ 2227282 h 3949465"/>
                <a:gd name="connsiteX55" fmla="*/ 682997 w 1743573"/>
                <a:gd name="connsiteY55" fmla="*/ 2476583 h 3949465"/>
                <a:gd name="connsiteX56" fmla="*/ 682997 w 1743573"/>
                <a:gd name="connsiteY56" fmla="*/ 2476583 h 3949465"/>
                <a:gd name="connsiteX57" fmla="*/ 606226 w 1743573"/>
                <a:gd name="connsiteY57" fmla="*/ 2668861 h 3949465"/>
                <a:gd name="connsiteX58" fmla="*/ 575110 w 1743573"/>
                <a:gd name="connsiteY58" fmla="*/ 2723979 h 3949465"/>
                <a:gd name="connsiteX59" fmla="*/ 610924 w 1743573"/>
                <a:gd name="connsiteY59" fmla="*/ 2604662 h 3949465"/>
                <a:gd name="connsiteX60" fmla="*/ 641976 w 1743573"/>
                <a:gd name="connsiteY60" fmla="*/ 2329644 h 3949465"/>
                <a:gd name="connsiteX61" fmla="*/ 641976 w 1743573"/>
                <a:gd name="connsiteY61" fmla="*/ 2329644 h 3949465"/>
                <a:gd name="connsiteX62" fmla="*/ 606924 w 1743573"/>
                <a:gd name="connsiteY62" fmla="*/ 2240427 h 3949465"/>
                <a:gd name="connsiteX63" fmla="*/ 556060 w 1743573"/>
                <a:gd name="connsiteY63" fmla="*/ 2177879 h 3949465"/>
                <a:gd name="connsiteX64" fmla="*/ 410391 w 1743573"/>
                <a:gd name="connsiteY64" fmla="*/ 1990617 h 3949465"/>
                <a:gd name="connsiteX65" fmla="*/ 340478 w 1743573"/>
                <a:gd name="connsiteY65" fmla="*/ 1912957 h 3949465"/>
                <a:gd name="connsiteX66" fmla="*/ 213160 w 1743573"/>
                <a:gd name="connsiteY66" fmla="*/ 1790529 h 3949465"/>
                <a:gd name="connsiteX67" fmla="*/ 364354 w 1743573"/>
                <a:gd name="connsiteY67" fmla="*/ 2003953 h 3949465"/>
                <a:gd name="connsiteX68" fmla="*/ 524310 w 1743573"/>
                <a:gd name="connsiteY68" fmla="*/ 2546179 h 3949465"/>
                <a:gd name="connsiteX69" fmla="*/ 524310 w 1743573"/>
                <a:gd name="connsiteY69" fmla="*/ 2546179 h 3949465"/>
                <a:gd name="connsiteX70" fmla="*/ 535423 w 1743573"/>
                <a:gd name="connsiteY70" fmla="*/ 2817705 h 3949465"/>
                <a:gd name="connsiteX71" fmla="*/ 520437 w 1743573"/>
                <a:gd name="connsiteY71" fmla="*/ 2893334 h 3949465"/>
                <a:gd name="connsiteX72" fmla="*/ 520437 w 1743573"/>
                <a:gd name="connsiteY72" fmla="*/ 2893334 h 3949465"/>
                <a:gd name="connsiteX73" fmla="*/ 557584 w 1743573"/>
                <a:gd name="connsiteY73" fmla="*/ 3126569 h 3949465"/>
                <a:gd name="connsiteX74" fmla="*/ 557584 w 1743573"/>
                <a:gd name="connsiteY74" fmla="*/ 3126569 h 3949465"/>
                <a:gd name="connsiteX75" fmla="*/ 655692 w 1743573"/>
                <a:gd name="connsiteY75" fmla="*/ 3296114 h 3949465"/>
                <a:gd name="connsiteX76" fmla="*/ 658486 w 1743573"/>
                <a:gd name="connsiteY76" fmla="*/ 3305068 h 3949465"/>
                <a:gd name="connsiteX77" fmla="*/ 683060 w 1743573"/>
                <a:gd name="connsiteY77" fmla="*/ 3467310 h 3949465"/>
                <a:gd name="connsiteX78" fmla="*/ 683060 w 1743573"/>
                <a:gd name="connsiteY78" fmla="*/ 3467310 h 3949465"/>
                <a:gd name="connsiteX79" fmla="*/ 597716 w 1743573"/>
                <a:gd name="connsiteY79" fmla="*/ 3687338 h 3949465"/>
                <a:gd name="connsiteX80" fmla="*/ 583492 w 1743573"/>
                <a:gd name="connsiteY80" fmla="*/ 3702895 h 3949465"/>
                <a:gd name="connsiteX81" fmla="*/ 511420 w 1743573"/>
                <a:gd name="connsiteY81" fmla="*/ 3772301 h 3949465"/>
                <a:gd name="connsiteX82" fmla="*/ 302060 w 1743573"/>
                <a:gd name="connsiteY82" fmla="*/ 3949465 h 3949465"/>
                <a:gd name="connsiteX83" fmla="*/ 412233 w 1743573"/>
                <a:gd name="connsiteY83" fmla="*/ 3760553 h 3949465"/>
                <a:gd name="connsiteX84" fmla="*/ 488433 w 1743573"/>
                <a:gd name="connsiteY84" fmla="*/ 3348946 h 3949465"/>
                <a:gd name="connsiteX85" fmla="*/ 488433 w 1743573"/>
                <a:gd name="connsiteY85" fmla="*/ 3348946 h 3949465"/>
                <a:gd name="connsiteX86" fmla="*/ 415027 w 1743573"/>
                <a:gd name="connsiteY86" fmla="*/ 3185116 h 3949465"/>
                <a:gd name="connsiteX87" fmla="*/ 324285 w 1743573"/>
                <a:gd name="connsiteY87" fmla="*/ 3073039 h 3949465"/>
                <a:gd name="connsiteX88" fmla="*/ 215764 w 1743573"/>
                <a:gd name="connsiteY88" fmla="*/ 2893080 h 3949465"/>
                <a:gd name="connsiteX89" fmla="*/ 215764 w 1743573"/>
                <a:gd name="connsiteY89" fmla="*/ 2893080 h 3949465"/>
                <a:gd name="connsiteX90" fmla="*/ 200397 w 1743573"/>
                <a:gd name="connsiteY90" fmla="*/ 2818213 h 3949465"/>
                <a:gd name="connsiteX91" fmla="*/ 200397 w 1743573"/>
                <a:gd name="connsiteY91" fmla="*/ 2818213 h 3949465"/>
                <a:gd name="connsiteX92" fmla="*/ 237925 w 1743573"/>
                <a:gd name="connsiteY92" fmla="*/ 2705564 h 3949465"/>
                <a:gd name="connsiteX93" fmla="*/ 237925 w 1743573"/>
                <a:gd name="connsiteY93" fmla="*/ 2705564 h 3949465"/>
                <a:gd name="connsiteX94" fmla="*/ 268786 w 1743573"/>
                <a:gd name="connsiteY94" fmla="*/ 2536337 h 3949465"/>
                <a:gd name="connsiteX95" fmla="*/ 238433 w 1743573"/>
                <a:gd name="connsiteY95" fmla="*/ 2431815 h 3949465"/>
                <a:gd name="connsiteX96" fmla="*/ 177600 w 1743573"/>
                <a:gd name="connsiteY96" fmla="*/ 2235981 h 3949465"/>
                <a:gd name="connsiteX97" fmla="*/ 64062 w 1743573"/>
                <a:gd name="connsiteY97" fmla="*/ 2002428 h 3949465"/>
                <a:gd name="connsiteX98" fmla="*/ 62475 w 1743573"/>
                <a:gd name="connsiteY98" fmla="*/ 2000142 h 3949465"/>
                <a:gd name="connsiteX99" fmla="*/ 6404 w 1743573"/>
                <a:gd name="connsiteY99" fmla="*/ 1829328 h 3949465"/>
                <a:gd name="connsiteX100" fmla="*/ 245 w 1743573"/>
                <a:gd name="connsiteY100" fmla="*/ 1625111 h 3949465"/>
                <a:gd name="connsiteX101" fmla="*/ 33583 w 1743573"/>
                <a:gd name="connsiteY101" fmla="*/ 1428833 h 3949465"/>
                <a:gd name="connsiteX102" fmla="*/ 71936 w 1743573"/>
                <a:gd name="connsiteY102" fmla="*/ 1329138 h 3949465"/>
                <a:gd name="connsiteX103" fmla="*/ 122292 w 1743573"/>
                <a:gd name="connsiteY103" fmla="*/ 1227601 h 3949465"/>
                <a:gd name="connsiteX104" fmla="*/ 308283 w 1743573"/>
                <a:gd name="connsiteY104" fmla="*/ 926738 h 3949465"/>
                <a:gd name="connsiteX105" fmla="*/ 462334 w 1743573"/>
                <a:gd name="connsiteY105" fmla="*/ 698583 h 3949465"/>
                <a:gd name="connsiteX106" fmla="*/ 493132 w 1743573"/>
                <a:gd name="connsiteY106" fmla="*/ 644608 h 3949465"/>
                <a:gd name="connsiteX107" fmla="*/ 542217 w 1743573"/>
                <a:gd name="connsiteY107" fmla="*/ 541293 h 3949465"/>
                <a:gd name="connsiteX108" fmla="*/ 698364 w 1743573"/>
                <a:gd name="connsiteY108" fmla="*/ 324758 h 3949465"/>
                <a:gd name="connsiteX109" fmla="*/ 722558 w 1743573"/>
                <a:gd name="connsiteY109" fmla="*/ 301517 h 3949465"/>
                <a:gd name="connsiteX110" fmla="*/ 883657 w 1743573"/>
                <a:gd name="connsiteY110" fmla="*/ 189821 h 3949465"/>
                <a:gd name="connsiteX111" fmla="*/ 1156961 w 1743573"/>
                <a:gd name="connsiteY111" fmla="*/ 76600 h 3949465"/>
                <a:gd name="connsiteX112" fmla="*/ 1319267 w 1743573"/>
                <a:gd name="connsiteY112" fmla="*/ 28975 h 3949465"/>
                <a:gd name="connsiteX113" fmla="*/ 1399214 w 1743573"/>
                <a:gd name="connsiteY113" fmla="*/ 14561 h 3949465"/>
                <a:gd name="connsiteX114" fmla="*/ 1707442 w 1743573"/>
                <a:gd name="connsiteY114" fmla="*/ 11576 h 3949465"/>
                <a:gd name="connsiteX115" fmla="*/ 1711824 w 1743573"/>
                <a:gd name="connsiteY115" fmla="*/ 12465 h 394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743573" h="3949465">
                  <a:moveTo>
                    <a:pt x="1711824" y="12465"/>
                  </a:moveTo>
                  <a:lnTo>
                    <a:pt x="1718174" y="50565"/>
                  </a:lnTo>
                  <a:lnTo>
                    <a:pt x="1705474" y="56915"/>
                  </a:lnTo>
                  <a:lnTo>
                    <a:pt x="1718174" y="82315"/>
                  </a:lnTo>
                  <a:lnTo>
                    <a:pt x="1705474" y="82315"/>
                  </a:lnTo>
                  <a:lnTo>
                    <a:pt x="1711824" y="95015"/>
                  </a:lnTo>
                  <a:lnTo>
                    <a:pt x="1705474" y="95015"/>
                  </a:lnTo>
                  <a:lnTo>
                    <a:pt x="1718174" y="107715"/>
                  </a:lnTo>
                  <a:lnTo>
                    <a:pt x="1692774" y="107715"/>
                  </a:lnTo>
                  <a:lnTo>
                    <a:pt x="1718174" y="126765"/>
                  </a:lnTo>
                  <a:lnTo>
                    <a:pt x="1680074" y="126765"/>
                  </a:lnTo>
                  <a:lnTo>
                    <a:pt x="1718174" y="139465"/>
                  </a:lnTo>
                  <a:lnTo>
                    <a:pt x="1743574" y="164865"/>
                  </a:lnTo>
                  <a:lnTo>
                    <a:pt x="1711824" y="164865"/>
                  </a:lnTo>
                  <a:lnTo>
                    <a:pt x="1743574" y="177565"/>
                  </a:lnTo>
                  <a:lnTo>
                    <a:pt x="1743574" y="202965"/>
                  </a:lnTo>
                  <a:lnTo>
                    <a:pt x="1724524" y="202965"/>
                  </a:lnTo>
                  <a:lnTo>
                    <a:pt x="1737224" y="222015"/>
                  </a:lnTo>
                  <a:lnTo>
                    <a:pt x="1718174" y="222015"/>
                  </a:lnTo>
                  <a:lnTo>
                    <a:pt x="1724524" y="241065"/>
                  </a:lnTo>
                  <a:lnTo>
                    <a:pt x="1673724" y="215665"/>
                  </a:lnTo>
                  <a:lnTo>
                    <a:pt x="1711824" y="266465"/>
                  </a:lnTo>
                  <a:lnTo>
                    <a:pt x="1654674" y="241065"/>
                  </a:lnTo>
                  <a:lnTo>
                    <a:pt x="1711824" y="310915"/>
                  </a:lnTo>
                  <a:lnTo>
                    <a:pt x="1629274" y="260115"/>
                  </a:lnTo>
                  <a:lnTo>
                    <a:pt x="1673724" y="329965"/>
                  </a:lnTo>
                  <a:cubicBezTo>
                    <a:pt x="1673724" y="329965"/>
                    <a:pt x="1616574" y="310915"/>
                    <a:pt x="1610224" y="310915"/>
                  </a:cubicBezTo>
                  <a:cubicBezTo>
                    <a:pt x="1603874" y="310915"/>
                    <a:pt x="1661024" y="374415"/>
                    <a:pt x="1661024" y="374415"/>
                  </a:cubicBezTo>
                  <a:lnTo>
                    <a:pt x="1610224" y="336315"/>
                  </a:lnTo>
                  <a:lnTo>
                    <a:pt x="1641974" y="393465"/>
                  </a:lnTo>
                  <a:lnTo>
                    <a:pt x="1603874" y="374415"/>
                  </a:lnTo>
                  <a:lnTo>
                    <a:pt x="1635624" y="425215"/>
                  </a:lnTo>
                  <a:lnTo>
                    <a:pt x="1521578" y="421151"/>
                  </a:lnTo>
                  <a:cubicBezTo>
                    <a:pt x="1479223" y="419627"/>
                    <a:pt x="1436805" y="422866"/>
                    <a:pt x="1395149" y="430803"/>
                  </a:cubicBezTo>
                  <a:lnTo>
                    <a:pt x="1233034" y="461664"/>
                  </a:lnTo>
                  <a:cubicBezTo>
                    <a:pt x="1117527" y="483635"/>
                    <a:pt x="1008053" y="530054"/>
                    <a:pt x="911978" y="597808"/>
                  </a:cubicBezTo>
                  <a:lnTo>
                    <a:pt x="794122" y="680803"/>
                  </a:lnTo>
                  <a:cubicBezTo>
                    <a:pt x="783645" y="688169"/>
                    <a:pt x="773548" y="696043"/>
                    <a:pt x="763769" y="704425"/>
                  </a:cubicBezTo>
                  <a:lnTo>
                    <a:pt x="651056" y="801008"/>
                  </a:lnTo>
                  <a:cubicBezTo>
                    <a:pt x="588699" y="854475"/>
                    <a:pt x="514404" y="892321"/>
                    <a:pt x="434458" y="911371"/>
                  </a:cubicBezTo>
                  <a:lnTo>
                    <a:pt x="434458" y="911371"/>
                  </a:lnTo>
                  <a:cubicBezTo>
                    <a:pt x="426838" y="913213"/>
                    <a:pt x="420043" y="917404"/>
                    <a:pt x="415027" y="923436"/>
                  </a:cubicBezTo>
                  <a:lnTo>
                    <a:pt x="407026" y="933025"/>
                  </a:lnTo>
                  <a:cubicBezTo>
                    <a:pt x="375911" y="970363"/>
                    <a:pt x="357052" y="1016337"/>
                    <a:pt x="353051" y="1064787"/>
                  </a:cubicBezTo>
                  <a:lnTo>
                    <a:pt x="345939" y="1150322"/>
                  </a:lnTo>
                  <a:cubicBezTo>
                    <a:pt x="342192" y="1195470"/>
                    <a:pt x="327841" y="1239095"/>
                    <a:pt x="304029" y="1277703"/>
                  </a:cubicBezTo>
                  <a:lnTo>
                    <a:pt x="301870" y="1281195"/>
                  </a:lnTo>
                  <a:cubicBezTo>
                    <a:pt x="281169" y="1314723"/>
                    <a:pt x="268533" y="1352569"/>
                    <a:pt x="264913" y="1391812"/>
                  </a:cubicBezTo>
                  <a:lnTo>
                    <a:pt x="264532" y="1395813"/>
                  </a:lnTo>
                  <a:cubicBezTo>
                    <a:pt x="247958" y="1575073"/>
                    <a:pt x="304664" y="1753381"/>
                    <a:pt x="421758" y="1889970"/>
                  </a:cubicBezTo>
                  <a:lnTo>
                    <a:pt x="531422" y="2017922"/>
                  </a:lnTo>
                  <a:cubicBezTo>
                    <a:pt x="539360" y="2027194"/>
                    <a:pt x="546916" y="2036782"/>
                    <a:pt x="554155" y="2046688"/>
                  </a:cubicBezTo>
                  <a:lnTo>
                    <a:pt x="609781" y="2123142"/>
                  </a:lnTo>
                  <a:cubicBezTo>
                    <a:pt x="633149" y="2155273"/>
                    <a:pt x="652327" y="2190262"/>
                    <a:pt x="666868" y="2227282"/>
                  </a:cubicBezTo>
                  <a:lnTo>
                    <a:pt x="666868" y="2227282"/>
                  </a:lnTo>
                  <a:cubicBezTo>
                    <a:pt x="698046" y="2306657"/>
                    <a:pt x="703698" y="2393843"/>
                    <a:pt x="682997" y="2476583"/>
                  </a:cubicBezTo>
                  <a:lnTo>
                    <a:pt x="682997" y="2476583"/>
                  </a:lnTo>
                  <a:cubicBezTo>
                    <a:pt x="666170" y="2543830"/>
                    <a:pt x="640389" y="2608536"/>
                    <a:pt x="606226" y="2668861"/>
                  </a:cubicBezTo>
                  <a:lnTo>
                    <a:pt x="575110" y="2723979"/>
                  </a:lnTo>
                  <a:lnTo>
                    <a:pt x="610924" y="2604662"/>
                  </a:lnTo>
                  <a:cubicBezTo>
                    <a:pt x="637658" y="2515572"/>
                    <a:pt x="648199" y="2422418"/>
                    <a:pt x="641976" y="2329644"/>
                  </a:cubicBezTo>
                  <a:lnTo>
                    <a:pt x="641976" y="2329644"/>
                  </a:lnTo>
                  <a:cubicBezTo>
                    <a:pt x="639817" y="2297005"/>
                    <a:pt x="627561" y="2265827"/>
                    <a:pt x="606924" y="2240427"/>
                  </a:cubicBezTo>
                  <a:lnTo>
                    <a:pt x="556060" y="2177879"/>
                  </a:lnTo>
                  <a:lnTo>
                    <a:pt x="410391" y="1990617"/>
                  </a:lnTo>
                  <a:cubicBezTo>
                    <a:pt x="388992" y="1963059"/>
                    <a:pt x="365624" y="1937150"/>
                    <a:pt x="340478" y="1912957"/>
                  </a:cubicBezTo>
                  <a:lnTo>
                    <a:pt x="213160" y="1790529"/>
                  </a:lnTo>
                  <a:lnTo>
                    <a:pt x="364354" y="2003953"/>
                  </a:lnTo>
                  <a:cubicBezTo>
                    <a:pt x="476304" y="2161940"/>
                    <a:pt x="532565" y="2352694"/>
                    <a:pt x="524310" y="2546179"/>
                  </a:cubicBezTo>
                  <a:lnTo>
                    <a:pt x="524310" y="2546179"/>
                  </a:lnTo>
                  <a:lnTo>
                    <a:pt x="535423" y="2817705"/>
                  </a:lnTo>
                  <a:cubicBezTo>
                    <a:pt x="536502" y="2843740"/>
                    <a:pt x="531359" y="2869712"/>
                    <a:pt x="520437" y="2893334"/>
                  </a:cubicBezTo>
                  <a:lnTo>
                    <a:pt x="520437" y="2893334"/>
                  </a:lnTo>
                  <a:cubicBezTo>
                    <a:pt x="484369" y="2971438"/>
                    <a:pt x="499101" y="3063577"/>
                    <a:pt x="557584" y="3126569"/>
                  </a:cubicBezTo>
                  <a:lnTo>
                    <a:pt x="557584" y="3126569"/>
                  </a:lnTo>
                  <a:cubicBezTo>
                    <a:pt x="602606" y="3175020"/>
                    <a:pt x="636134" y="3232995"/>
                    <a:pt x="655692" y="3296114"/>
                  </a:cubicBezTo>
                  <a:lnTo>
                    <a:pt x="658486" y="3305068"/>
                  </a:lnTo>
                  <a:cubicBezTo>
                    <a:pt x="674805" y="3357582"/>
                    <a:pt x="683060" y="3412319"/>
                    <a:pt x="683060" y="3467310"/>
                  </a:cubicBezTo>
                  <a:lnTo>
                    <a:pt x="683060" y="3467310"/>
                  </a:lnTo>
                  <a:cubicBezTo>
                    <a:pt x="683060" y="3548717"/>
                    <a:pt x="652644" y="3627203"/>
                    <a:pt x="597716" y="3687338"/>
                  </a:cubicBezTo>
                  <a:lnTo>
                    <a:pt x="583492" y="3702895"/>
                  </a:lnTo>
                  <a:cubicBezTo>
                    <a:pt x="560950" y="3727533"/>
                    <a:pt x="536883" y="3750710"/>
                    <a:pt x="511420" y="3772301"/>
                  </a:cubicBezTo>
                  <a:lnTo>
                    <a:pt x="302060" y="3949465"/>
                  </a:lnTo>
                  <a:lnTo>
                    <a:pt x="412233" y="3760553"/>
                  </a:lnTo>
                  <a:cubicBezTo>
                    <a:pt x="484686" y="3636347"/>
                    <a:pt x="511610" y="3490869"/>
                    <a:pt x="488433" y="3348946"/>
                  </a:cubicBezTo>
                  <a:lnTo>
                    <a:pt x="488433" y="3348946"/>
                  </a:lnTo>
                  <a:cubicBezTo>
                    <a:pt x="478654" y="3288875"/>
                    <a:pt x="453317" y="3232424"/>
                    <a:pt x="415027" y="3185116"/>
                  </a:cubicBezTo>
                  <a:lnTo>
                    <a:pt x="324285" y="3073039"/>
                  </a:lnTo>
                  <a:cubicBezTo>
                    <a:pt x="280026" y="3018365"/>
                    <a:pt x="243450" y="2957786"/>
                    <a:pt x="215764" y="2893080"/>
                  </a:cubicBezTo>
                  <a:lnTo>
                    <a:pt x="215764" y="2893080"/>
                  </a:lnTo>
                  <a:cubicBezTo>
                    <a:pt x="205604" y="2869458"/>
                    <a:pt x="200397" y="2843994"/>
                    <a:pt x="200397" y="2818213"/>
                  </a:cubicBezTo>
                  <a:lnTo>
                    <a:pt x="200397" y="2818213"/>
                  </a:lnTo>
                  <a:cubicBezTo>
                    <a:pt x="200397" y="2777573"/>
                    <a:pt x="213605" y="2738012"/>
                    <a:pt x="237925" y="2705564"/>
                  </a:cubicBezTo>
                  <a:lnTo>
                    <a:pt x="237925" y="2705564"/>
                  </a:lnTo>
                  <a:cubicBezTo>
                    <a:pt x="274247" y="2657113"/>
                    <a:pt x="285677" y="2594439"/>
                    <a:pt x="268786" y="2536337"/>
                  </a:cubicBezTo>
                  <a:lnTo>
                    <a:pt x="238433" y="2431815"/>
                  </a:lnTo>
                  <a:lnTo>
                    <a:pt x="177600" y="2235981"/>
                  </a:lnTo>
                  <a:cubicBezTo>
                    <a:pt x="151756" y="2152860"/>
                    <a:pt x="113529" y="2074120"/>
                    <a:pt x="64062" y="2002428"/>
                  </a:cubicBezTo>
                  <a:lnTo>
                    <a:pt x="62475" y="2000142"/>
                  </a:lnTo>
                  <a:cubicBezTo>
                    <a:pt x="27486" y="1949406"/>
                    <a:pt x="8183" y="1890287"/>
                    <a:pt x="6404" y="1829328"/>
                  </a:cubicBezTo>
                  <a:cubicBezTo>
                    <a:pt x="4690" y="1768177"/>
                    <a:pt x="2214" y="1687976"/>
                    <a:pt x="245" y="1625111"/>
                  </a:cubicBezTo>
                  <a:cubicBezTo>
                    <a:pt x="-1851" y="1558119"/>
                    <a:pt x="9516" y="1491381"/>
                    <a:pt x="33583" y="1428833"/>
                  </a:cubicBezTo>
                  <a:lnTo>
                    <a:pt x="71936" y="1329138"/>
                  </a:lnTo>
                  <a:cubicBezTo>
                    <a:pt x="85525" y="1293832"/>
                    <a:pt x="102353" y="1259796"/>
                    <a:pt x="122292" y="1227601"/>
                  </a:cubicBezTo>
                  <a:lnTo>
                    <a:pt x="308283" y="926738"/>
                  </a:lnTo>
                  <a:lnTo>
                    <a:pt x="462334" y="698583"/>
                  </a:lnTo>
                  <a:cubicBezTo>
                    <a:pt x="473955" y="681374"/>
                    <a:pt x="484242" y="663340"/>
                    <a:pt x="493132" y="644608"/>
                  </a:cubicBezTo>
                  <a:lnTo>
                    <a:pt x="542217" y="541293"/>
                  </a:lnTo>
                  <a:cubicBezTo>
                    <a:pt x="580698" y="460267"/>
                    <a:pt x="633594" y="386861"/>
                    <a:pt x="698364" y="324758"/>
                  </a:cubicBezTo>
                  <a:lnTo>
                    <a:pt x="722558" y="301517"/>
                  </a:lnTo>
                  <a:cubicBezTo>
                    <a:pt x="767642" y="253194"/>
                    <a:pt x="822570" y="215094"/>
                    <a:pt x="883657" y="189821"/>
                  </a:cubicBezTo>
                  <a:lnTo>
                    <a:pt x="1156961" y="76600"/>
                  </a:lnTo>
                  <a:cubicBezTo>
                    <a:pt x="1209221" y="54947"/>
                    <a:pt x="1263577" y="39008"/>
                    <a:pt x="1319267" y="28975"/>
                  </a:cubicBezTo>
                  <a:lnTo>
                    <a:pt x="1399214" y="14561"/>
                  </a:lnTo>
                  <a:cubicBezTo>
                    <a:pt x="1501067" y="-3791"/>
                    <a:pt x="1605271" y="-4807"/>
                    <a:pt x="1707442" y="11576"/>
                  </a:cubicBezTo>
                  <a:lnTo>
                    <a:pt x="1711824" y="1246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6971D19-32E7-F624-71F4-5FD186D0F5D0}"/>
                </a:ext>
              </a:extLst>
            </p:cNvPr>
            <p:cNvSpPr/>
            <p:nvPr/>
          </p:nvSpPr>
          <p:spPr>
            <a:xfrm>
              <a:off x="5189932" y="589724"/>
              <a:ext cx="1230743" cy="1701673"/>
            </a:xfrm>
            <a:custGeom>
              <a:avLst/>
              <a:gdLst>
                <a:gd name="connsiteX0" fmla="*/ 1230743 w 1230743"/>
                <a:gd name="connsiteY0" fmla="*/ 38036 h 1701673"/>
                <a:gd name="connsiteX1" fmla="*/ 888542 w 1230743"/>
                <a:gd name="connsiteY1" fmla="*/ 82867 h 1701673"/>
                <a:gd name="connsiteX2" fmla="*/ 544308 w 1230743"/>
                <a:gd name="connsiteY2" fmla="*/ 225171 h 1701673"/>
                <a:gd name="connsiteX3" fmla="*/ 452360 w 1230743"/>
                <a:gd name="connsiteY3" fmla="*/ 295592 h 1701673"/>
                <a:gd name="connsiteX4" fmla="*/ 361619 w 1230743"/>
                <a:gd name="connsiteY4" fmla="*/ 392493 h 1701673"/>
                <a:gd name="connsiteX5" fmla="*/ 219188 w 1230743"/>
                <a:gd name="connsiteY5" fmla="*/ 606171 h 1701673"/>
                <a:gd name="connsiteX6" fmla="*/ 160324 w 1230743"/>
                <a:gd name="connsiteY6" fmla="*/ 664210 h 1701673"/>
                <a:gd name="connsiteX7" fmla="*/ 160324 w 1230743"/>
                <a:gd name="connsiteY7" fmla="*/ 664210 h 1701673"/>
                <a:gd name="connsiteX8" fmla="*/ 62407 w 1230743"/>
                <a:gd name="connsiteY8" fmla="*/ 793687 h 1701673"/>
                <a:gd name="connsiteX9" fmla="*/ 62407 w 1230743"/>
                <a:gd name="connsiteY9" fmla="*/ 793687 h 1701673"/>
                <a:gd name="connsiteX10" fmla="*/ 62407 w 1230743"/>
                <a:gd name="connsiteY10" fmla="*/ 793687 h 1701673"/>
                <a:gd name="connsiteX11" fmla="*/ 127431 w 1230743"/>
                <a:gd name="connsiteY11" fmla="*/ 1213421 h 1701673"/>
                <a:gd name="connsiteX12" fmla="*/ 144957 w 1230743"/>
                <a:gd name="connsiteY12" fmla="*/ 1263523 h 1701673"/>
                <a:gd name="connsiteX13" fmla="*/ 206869 w 1230743"/>
                <a:gd name="connsiteY13" fmla="*/ 1452817 h 1701673"/>
                <a:gd name="connsiteX14" fmla="*/ 354507 w 1230743"/>
                <a:gd name="connsiteY14" fmla="*/ 1701673 h 1701673"/>
                <a:gd name="connsiteX15" fmla="*/ 354507 w 1230743"/>
                <a:gd name="connsiteY15" fmla="*/ 1701673 h 1701673"/>
                <a:gd name="connsiteX16" fmla="*/ 354507 w 1230743"/>
                <a:gd name="connsiteY16" fmla="*/ 1701673 h 1701673"/>
                <a:gd name="connsiteX17" fmla="*/ 107365 w 1230743"/>
                <a:gd name="connsiteY17" fmla="*/ 1361885 h 1701673"/>
                <a:gd name="connsiteX18" fmla="*/ 107365 w 1230743"/>
                <a:gd name="connsiteY18" fmla="*/ 1361885 h 1701673"/>
                <a:gd name="connsiteX19" fmla="*/ 1193 w 1230743"/>
                <a:gd name="connsiteY19" fmla="*/ 974471 h 1701673"/>
                <a:gd name="connsiteX20" fmla="*/ 1193 w 1230743"/>
                <a:gd name="connsiteY20" fmla="*/ 974471 h 1701673"/>
                <a:gd name="connsiteX21" fmla="*/ 1002 w 1230743"/>
                <a:gd name="connsiteY21" fmla="*/ 943039 h 1701673"/>
                <a:gd name="connsiteX22" fmla="*/ 15925 w 1230743"/>
                <a:gd name="connsiteY22" fmla="*/ 832676 h 1701673"/>
                <a:gd name="connsiteX23" fmla="*/ 73456 w 1230743"/>
                <a:gd name="connsiteY23" fmla="*/ 622681 h 1701673"/>
                <a:gd name="connsiteX24" fmla="*/ 73456 w 1230743"/>
                <a:gd name="connsiteY24" fmla="*/ 622681 h 1701673"/>
                <a:gd name="connsiteX25" fmla="*/ 142480 w 1230743"/>
                <a:gd name="connsiteY25" fmla="*/ 503428 h 1701673"/>
                <a:gd name="connsiteX26" fmla="*/ 218871 w 1230743"/>
                <a:gd name="connsiteY26" fmla="*/ 402781 h 1701673"/>
                <a:gd name="connsiteX27" fmla="*/ 265226 w 1230743"/>
                <a:gd name="connsiteY27" fmla="*/ 349631 h 1701673"/>
                <a:gd name="connsiteX28" fmla="*/ 419150 w 1230743"/>
                <a:gd name="connsiteY28" fmla="*/ 195707 h 1701673"/>
                <a:gd name="connsiteX29" fmla="*/ 472236 w 1230743"/>
                <a:gd name="connsiteY29" fmla="*/ 152717 h 1701673"/>
                <a:gd name="connsiteX30" fmla="*/ 567168 w 1230743"/>
                <a:gd name="connsiteY30" fmla="*/ 91122 h 1701673"/>
                <a:gd name="connsiteX31" fmla="*/ 810627 w 1230743"/>
                <a:gd name="connsiteY31" fmla="*/ 11239 h 1701673"/>
                <a:gd name="connsiteX32" fmla="*/ 1002207 w 1230743"/>
                <a:gd name="connsiteY32" fmla="*/ 0 h 1701673"/>
                <a:gd name="connsiteX33" fmla="*/ 1173657 w 1230743"/>
                <a:gd name="connsiteY33" fmla="*/ 6350 h 1701673"/>
                <a:gd name="connsiteX34" fmla="*/ 1230743 w 1230743"/>
                <a:gd name="connsiteY34" fmla="*/ 38036 h 17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30743" h="1701673">
                  <a:moveTo>
                    <a:pt x="1230743" y="38036"/>
                  </a:moveTo>
                  <a:lnTo>
                    <a:pt x="888542" y="82867"/>
                  </a:lnTo>
                  <a:cubicBezTo>
                    <a:pt x="763320" y="99250"/>
                    <a:pt x="644575" y="148336"/>
                    <a:pt x="544308" y="225171"/>
                  </a:cubicBezTo>
                  <a:lnTo>
                    <a:pt x="452360" y="295592"/>
                  </a:lnTo>
                  <a:cubicBezTo>
                    <a:pt x="416991" y="322707"/>
                    <a:pt x="386320" y="355409"/>
                    <a:pt x="361619" y="392493"/>
                  </a:cubicBezTo>
                  <a:lnTo>
                    <a:pt x="219188" y="606171"/>
                  </a:lnTo>
                  <a:cubicBezTo>
                    <a:pt x="203758" y="629348"/>
                    <a:pt x="183692" y="649097"/>
                    <a:pt x="160324" y="664210"/>
                  </a:cubicBezTo>
                  <a:lnTo>
                    <a:pt x="160324" y="664210"/>
                  </a:lnTo>
                  <a:cubicBezTo>
                    <a:pt x="113461" y="694500"/>
                    <a:pt x="78790" y="740347"/>
                    <a:pt x="62407" y="793687"/>
                  </a:cubicBezTo>
                  <a:lnTo>
                    <a:pt x="62407" y="793687"/>
                  </a:lnTo>
                  <a:lnTo>
                    <a:pt x="62407" y="793687"/>
                  </a:lnTo>
                  <a:cubicBezTo>
                    <a:pt x="58216" y="936434"/>
                    <a:pt x="80250" y="1078674"/>
                    <a:pt x="127431" y="1213421"/>
                  </a:cubicBezTo>
                  <a:lnTo>
                    <a:pt x="144957" y="1263523"/>
                  </a:lnTo>
                  <a:lnTo>
                    <a:pt x="206869" y="1452817"/>
                  </a:lnTo>
                  <a:cubicBezTo>
                    <a:pt x="237222" y="1545590"/>
                    <a:pt x="287641" y="1630553"/>
                    <a:pt x="354507" y="1701673"/>
                  </a:cubicBezTo>
                  <a:lnTo>
                    <a:pt x="354507" y="1701673"/>
                  </a:lnTo>
                  <a:lnTo>
                    <a:pt x="354507" y="1701673"/>
                  </a:lnTo>
                  <a:cubicBezTo>
                    <a:pt x="246049" y="1609916"/>
                    <a:pt x="161276" y="1493330"/>
                    <a:pt x="107365" y="1361885"/>
                  </a:cubicBezTo>
                  <a:lnTo>
                    <a:pt x="107365" y="1361885"/>
                  </a:lnTo>
                  <a:cubicBezTo>
                    <a:pt x="56374" y="1237552"/>
                    <a:pt x="20751" y="1107440"/>
                    <a:pt x="1193" y="974471"/>
                  </a:cubicBezTo>
                  <a:lnTo>
                    <a:pt x="1193" y="974471"/>
                  </a:lnTo>
                  <a:cubicBezTo>
                    <a:pt x="-331" y="964057"/>
                    <a:pt x="-395" y="953453"/>
                    <a:pt x="1002" y="943039"/>
                  </a:cubicBezTo>
                  <a:lnTo>
                    <a:pt x="15925" y="832676"/>
                  </a:lnTo>
                  <a:cubicBezTo>
                    <a:pt x="25704" y="760412"/>
                    <a:pt x="45008" y="689801"/>
                    <a:pt x="73456" y="622681"/>
                  </a:cubicBezTo>
                  <a:lnTo>
                    <a:pt x="73456" y="622681"/>
                  </a:lnTo>
                  <a:cubicBezTo>
                    <a:pt x="91426" y="580200"/>
                    <a:pt x="114604" y="540131"/>
                    <a:pt x="142480" y="503428"/>
                  </a:cubicBezTo>
                  <a:lnTo>
                    <a:pt x="218871" y="402781"/>
                  </a:lnTo>
                  <a:cubicBezTo>
                    <a:pt x="233095" y="384048"/>
                    <a:pt x="248589" y="366268"/>
                    <a:pt x="265226" y="349631"/>
                  </a:cubicBezTo>
                  <a:lnTo>
                    <a:pt x="419150" y="195707"/>
                  </a:lnTo>
                  <a:cubicBezTo>
                    <a:pt x="435279" y="179578"/>
                    <a:pt x="453059" y="165163"/>
                    <a:pt x="472236" y="152717"/>
                  </a:cubicBezTo>
                  <a:lnTo>
                    <a:pt x="567168" y="91122"/>
                  </a:lnTo>
                  <a:cubicBezTo>
                    <a:pt x="640066" y="43878"/>
                    <a:pt x="723950" y="16319"/>
                    <a:pt x="810627" y="11239"/>
                  </a:cubicBezTo>
                  <a:lnTo>
                    <a:pt x="1002207" y="0"/>
                  </a:lnTo>
                  <a:lnTo>
                    <a:pt x="1173657" y="6350"/>
                  </a:lnTo>
                  <a:lnTo>
                    <a:pt x="1230743" y="3803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7662874-16D1-DD7A-001B-853BEF51CAFE}"/>
                </a:ext>
              </a:extLst>
            </p:cNvPr>
            <p:cNvSpPr/>
            <p:nvPr/>
          </p:nvSpPr>
          <p:spPr>
            <a:xfrm>
              <a:off x="6008661" y="56388"/>
              <a:ext cx="1795854" cy="4108450"/>
            </a:xfrm>
            <a:custGeom>
              <a:avLst/>
              <a:gdLst>
                <a:gd name="connsiteX0" fmla="*/ 532664 w 1795854"/>
                <a:gd name="connsiteY0" fmla="*/ 577723 h 4108450"/>
                <a:gd name="connsiteX1" fmla="*/ 513614 w 1795854"/>
                <a:gd name="connsiteY1" fmla="*/ 520637 h 4108450"/>
                <a:gd name="connsiteX2" fmla="*/ 513678 w 1795854"/>
                <a:gd name="connsiteY2" fmla="*/ 520573 h 4108450"/>
                <a:gd name="connsiteX3" fmla="*/ 532601 w 1795854"/>
                <a:gd name="connsiteY3" fmla="*/ 520573 h 4108450"/>
                <a:gd name="connsiteX4" fmla="*/ 532664 w 1795854"/>
                <a:gd name="connsiteY4" fmla="*/ 520510 h 4108450"/>
                <a:gd name="connsiteX5" fmla="*/ 513678 w 1795854"/>
                <a:gd name="connsiteY5" fmla="*/ 469837 h 4108450"/>
                <a:gd name="connsiteX6" fmla="*/ 513741 w 1795854"/>
                <a:gd name="connsiteY6" fmla="*/ 469773 h 4108450"/>
                <a:gd name="connsiteX7" fmla="*/ 551651 w 1795854"/>
                <a:gd name="connsiteY7" fmla="*/ 469773 h 4108450"/>
                <a:gd name="connsiteX8" fmla="*/ 551714 w 1795854"/>
                <a:gd name="connsiteY8" fmla="*/ 469710 h 4108450"/>
                <a:gd name="connsiteX9" fmla="*/ 513741 w 1795854"/>
                <a:gd name="connsiteY9" fmla="*/ 400050 h 4108450"/>
                <a:gd name="connsiteX10" fmla="*/ 513805 w 1795854"/>
                <a:gd name="connsiteY10" fmla="*/ 399987 h 4108450"/>
                <a:gd name="connsiteX11" fmla="*/ 551714 w 1795854"/>
                <a:gd name="connsiteY11" fmla="*/ 406273 h 4108450"/>
                <a:gd name="connsiteX12" fmla="*/ 551778 w 1795854"/>
                <a:gd name="connsiteY12" fmla="*/ 406210 h 4108450"/>
                <a:gd name="connsiteX13" fmla="*/ 545492 w 1795854"/>
                <a:gd name="connsiteY13" fmla="*/ 387287 h 4108450"/>
                <a:gd name="connsiteX14" fmla="*/ 545555 w 1795854"/>
                <a:gd name="connsiteY14" fmla="*/ 387223 h 4108450"/>
                <a:gd name="connsiteX15" fmla="*/ 570828 w 1795854"/>
                <a:gd name="connsiteY15" fmla="*/ 380873 h 4108450"/>
                <a:gd name="connsiteX16" fmla="*/ 570892 w 1795854"/>
                <a:gd name="connsiteY16" fmla="*/ 380810 h 4108450"/>
                <a:gd name="connsiteX17" fmla="*/ 558255 w 1795854"/>
                <a:gd name="connsiteY17" fmla="*/ 355537 h 4108450"/>
                <a:gd name="connsiteX18" fmla="*/ 558319 w 1795854"/>
                <a:gd name="connsiteY18" fmla="*/ 355473 h 4108450"/>
                <a:gd name="connsiteX19" fmla="*/ 583592 w 1795854"/>
                <a:gd name="connsiteY19" fmla="*/ 349187 h 4108450"/>
                <a:gd name="connsiteX20" fmla="*/ 583592 w 1795854"/>
                <a:gd name="connsiteY20" fmla="*/ 349123 h 4108450"/>
                <a:gd name="connsiteX21" fmla="*/ 539205 w 1795854"/>
                <a:gd name="connsiteY21" fmla="*/ 298450 h 4108450"/>
                <a:gd name="connsiteX22" fmla="*/ 539205 w 1795854"/>
                <a:gd name="connsiteY22" fmla="*/ 298387 h 4108450"/>
                <a:gd name="connsiteX23" fmla="*/ 551842 w 1795854"/>
                <a:gd name="connsiteY23" fmla="*/ 285750 h 4108450"/>
                <a:gd name="connsiteX24" fmla="*/ 551842 w 1795854"/>
                <a:gd name="connsiteY24" fmla="*/ 285687 h 4108450"/>
                <a:gd name="connsiteX25" fmla="*/ 532855 w 1795854"/>
                <a:gd name="connsiteY25" fmla="*/ 260350 h 4108450"/>
                <a:gd name="connsiteX26" fmla="*/ 532855 w 1795854"/>
                <a:gd name="connsiteY26" fmla="*/ 260287 h 4108450"/>
                <a:gd name="connsiteX27" fmla="*/ 545492 w 1795854"/>
                <a:gd name="connsiteY27" fmla="*/ 247650 h 4108450"/>
                <a:gd name="connsiteX28" fmla="*/ 545492 w 1795854"/>
                <a:gd name="connsiteY28" fmla="*/ 247587 h 4108450"/>
                <a:gd name="connsiteX29" fmla="*/ 520219 w 1795854"/>
                <a:gd name="connsiteY29" fmla="*/ 222314 h 4108450"/>
                <a:gd name="connsiteX30" fmla="*/ 520219 w 1795854"/>
                <a:gd name="connsiteY30" fmla="*/ 222250 h 4108450"/>
                <a:gd name="connsiteX31" fmla="*/ 539078 w 1795854"/>
                <a:gd name="connsiteY31" fmla="*/ 215964 h 4108450"/>
                <a:gd name="connsiteX32" fmla="*/ 539078 w 1795854"/>
                <a:gd name="connsiteY32" fmla="*/ 215900 h 4108450"/>
                <a:gd name="connsiteX33" fmla="*/ 513805 w 1795854"/>
                <a:gd name="connsiteY33" fmla="*/ 196914 h 4108450"/>
                <a:gd name="connsiteX34" fmla="*/ 513805 w 1795854"/>
                <a:gd name="connsiteY34" fmla="*/ 196850 h 4108450"/>
                <a:gd name="connsiteX35" fmla="*/ 501105 w 1795854"/>
                <a:gd name="connsiteY35" fmla="*/ 114300 h 4108450"/>
                <a:gd name="connsiteX36" fmla="*/ 501105 w 1795854"/>
                <a:gd name="connsiteY36" fmla="*/ 114300 h 4108450"/>
                <a:gd name="connsiteX37" fmla="*/ 475705 w 1795854"/>
                <a:gd name="connsiteY37" fmla="*/ 6350 h 4108450"/>
                <a:gd name="connsiteX38" fmla="*/ 475705 w 1795854"/>
                <a:gd name="connsiteY38" fmla="*/ 0 h 4108450"/>
                <a:gd name="connsiteX39" fmla="*/ 659855 w 1795854"/>
                <a:gd name="connsiteY39" fmla="*/ 12700 h 4108450"/>
                <a:gd name="connsiteX40" fmla="*/ 659855 w 1795854"/>
                <a:gd name="connsiteY40" fmla="*/ 12700 h 4108450"/>
                <a:gd name="connsiteX41" fmla="*/ 659919 w 1795854"/>
                <a:gd name="connsiteY41" fmla="*/ 12764 h 4108450"/>
                <a:gd name="connsiteX42" fmla="*/ 918681 w 1795854"/>
                <a:gd name="connsiteY42" fmla="*/ 208661 h 4108450"/>
                <a:gd name="connsiteX43" fmla="*/ 922999 w 1795854"/>
                <a:gd name="connsiteY43" fmla="*/ 213487 h 4108450"/>
                <a:gd name="connsiteX44" fmla="*/ 998373 w 1795854"/>
                <a:gd name="connsiteY44" fmla="*/ 314135 h 4108450"/>
                <a:gd name="connsiteX45" fmla="*/ 1108229 w 1795854"/>
                <a:gd name="connsiteY45" fmla="*/ 490093 h 4108450"/>
                <a:gd name="connsiteX46" fmla="*/ 1128802 w 1795854"/>
                <a:gd name="connsiteY46" fmla="*/ 542608 h 4108450"/>
                <a:gd name="connsiteX47" fmla="*/ 1163791 w 1795854"/>
                <a:gd name="connsiteY47" fmla="*/ 725234 h 4108450"/>
                <a:gd name="connsiteX48" fmla="*/ 1183032 w 1795854"/>
                <a:gd name="connsiteY48" fmla="*/ 902017 h 4108450"/>
                <a:gd name="connsiteX49" fmla="*/ 1185127 w 1795854"/>
                <a:gd name="connsiteY49" fmla="*/ 977836 h 4108450"/>
                <a:gd name="connsiteX50" fmla="*/ 1176237 w 1795854"/>
                <a:gd name="connsiteY50" fmla="*/ 1105789 h 4108450"/>
                <a:gd name="connsiteX51" fmla="*/ 1163918 w 1795854"/>
                <a:gd name="connsiteY51" fmla="*/ 1177989 h 4108450"/>
                <a:gd name="connsiteX52" fmla="*/ 1076733 w 1795854"/>
                <a:gd name="connsiteY52" fmla="*/ 1720342 h 4108450"/>
                <a:gd name="connsiteX53" fmla="*/ 1059905 w 1795854"/>
                <a:gd name="connsiteY53" fmla="*/ 1835214 h 4108450"/>
                <a:gd name="connsiteX54" fmla="*/ 983705 w 1795854"/>
                <a:gd name="connsiteY54" fmla="*/ 2362264 h 4108450"/>
                <a:gd name="connsiteX55" fmla="*/ 951828 w 1795854"/>
                <a:gd name="connsiteY55" fmla="*/ 2697163 h 4108450"/>
                <a:gd name="connsiteX56" fmla="*/ 943192 w 1795854"/>
                <a:gd name="connsiteY56" fmla="*/ 2827719 h 4108450"/>
                <a:gd name="connsiteX57" fmla="*/ 934429 w 1795854"/>
                <a:gd name="connsiteY57" fmla="*/ 3062097 h 4108450"/>
                <a:gd name="connsiteX58" fmla="*/ 989674 w 1795854"/>
                <a:gd name="connsiteY58" fmla="*/ 3468942 h 4108450"/>
                <a:gd name="connsiteX59" fmla="*/ 989737 w 1795854"/>
                <a:gd name="connsiteY59" fmla="*/ 3469196 h 4108450"/>
                <a:gd name="connsiteX60" fmla="*/ 1230720 w 1795854"/>
                <a:gd name="connsiteY60" fmla="*/ 3785299 h 4108450"/>
                <a:gd name="connsiteX61" fmla="*/ 1230974 w 1795854"/>
                <a:gd name="connsiteY61" fmla="*/ 3785426 h 4108450"/>
                <a:gd name="connsiteX62" fmla="*/ 1356768 w 1795854"/>
                <a:gd name="connsiteY62" fmla="*/ 3830574 h 4108450"/>
                <a:gd name="connsiteX63" fmla="*/ 1446810 w 1795854"/>
                <a:gd name="connsiteY63" fmla="*/ 3840861 h 4108450"/>
                <a:gd name="connsiteX64" fmla="*/ 1575144 w 1795854"/>
                <a:gd name="connsiteY64" fmla="*/ 3851021 h 4108450"/>
                <a:gd name="connsiteX65" fmla="*/ 1795807 w 1795854"/>
                <a:gd name="connsiteY65" fmla="*/ 3860800 h 4108450"/>
                <a:gd name="connsiteX66" fmla="*/ 1795807 w 1795854"/>
                <a:gd name="connsiteY66" fmla="*/ 3860927 h 4108450"/>
                <a:gd name="connsiteX67" fmla="*/ 1665885 w 1795854"/>
                <a:gd name="connsiteY67" fmla="*/ 3874834 h 4108450"/>
                <a:gd name="connsiteX68" fmla="*/ 1218845 w 1795854"/>
                <a:gd name="connsiteY68" fmla="*/ 3855466 h 4108450"/>
                <a:gd name="connsiteX69" fmla="*/ 1218655 w 1795854"/>
                <a:gd name="connsiteY69" fmla="*/ 3855403 h 4108450"/>
                <a:gd name="connsiteX70" fmla="*/ 1090639 w 1795854"/>
                <a:gd name="connsiteY70" fmla="*/ 3800665 h 4108450"/>
                <a:gd name="connsiteX71" fmla="*/ 1090512 w 1795854"/>
                <a:gd name="connsiteY71" fmla="*/ 3800539 h 4108450"/>
                <a:gd name="connsiteX72" fmla="*/ 1004152 w 1795854"/>
                <a:gd name="connsiteY72" fmla="*/ 3717100 h 4108450"/>
                <a:gd name="connsiteX73" fmla="*/ 901663 w 1795854"/>
                <a:gd name="connsiteY73" fmla="*/ 3581971 h 4108450"/>
                <a:gd name="connsiteX74" fmla="*/ 901599 w 1795854"/>
                <a:gd name="connsiteY74" fmla="*/ 3582035 h 4108450"/>
                <a:gd name="connsiteX75" fmla="*/ 962686 w 1795854"/>
                <a:gd name="connsiteY75" fmla="*/ 3691319 h 4108450"/>
                <a:gd name="connsiteX76" fmla="*/ 1122135 w 1795854"/>
                <a:gd name="connsiteY76" fmla="*/ 3865626 h 4108450"/>
                <a:gd name="connsiteX77" fmla="*/ 1122325 w 1795854"/>
                <a:gd name="connsiteY77" fmla="*/ 3865753 h 4108450"/>
                <a:gd name="connsiteX78" fmla="*/ 1207606 w 1795854"/>
                <a:gd name="connsiteY78" fmla="*/ 3904425 h 4108450"/>
                <a:gd name="connsiteX79" fmla="*/ 1207733 w 1795854"/>
                <a:gd name="connsiteY79" fmla="*/ 3904488 h 4108450"/>
                <a:gd name="connsiteX80" fmla="*/ 1462495 w 1795854"/>
                <a:gd name="connsiteY80" fmla="*/ 3937000 h 4108450"/>
                <a:gd name="connsiteX81" fmla="*/ 1517232 w 1795854"/>
                <a:gd name="connsiteY81" fmla="*/ 3937000 h 4108450"/>
                <a:gd name="connsiteX82" fmla="*/ 1568032 w 1795854"/>
                <a:gd name="connsiteY82" fmla="*/ 3937000 h 4108450"/>
                <a:gd name="connsiteX83" fmla="*/ 1474433 w 1795854"/>
                <a:gd name="connsiteY83" fmla="*/ 3955225 h 4108450"/>
                <a:gd name="connsiteX84" fmla="*/ 1206717 w 1795854"/>
                <a:gd name="connsiteY84" fmla="*/ 3945573 h 4108450"/>
                <a:gd name="connsiteX85" fmla="*/ 1206526 w 1795854"/>
                <a:gd name="connsiteY85" fmla="*/ 3945509 h 4108450"/>
                <a:gd name="connsiteX86" fmla="*/ 1018249 w 1795854"/>
                <a:gd name="connsiteY86" fmla="*/ 3856863 h 4108450"/>
                <a:gd name="connsiteX87" fmla="*/ 1018122 w 1795854"/>
                <a:gd name="connsiteY87" fmla="*/ 3856736 h 4108450"/>
                <a:gd name="connsiteX88" fmla="*/ 911759 w 1795854"/>
                <a:gd name="connsiteY88" fmla="*/ 3739896 h 4108450"/>
                <a:gd name="connsiteX89" fmla="*/ 831876 w 1795854"/>
                <a:gd name="connsiteY89" fmla="*/ 3601212 h 4108450"/>
                <a:gd name="connsiteX90" fmla="*/ 831749 w 1795854"/>
                <a:gd name="connsiteY90" fmla="*/ 3601276 h 4108450"/>
                <a:gd name="connsiteX91" fmla="*/ 862230 w 1795854"/>
                <a:gd name="connsiteY91" fmla="*/ 3674110 h 4108450"/>
                <a:gd name="connsiteX92" fmla="*/ 1110705 w 1795854"/>
                <a:gd name="connsiteY92" fmla="*/ 4013137 h 4108450"/>
                <a:gd name="connsiteX93" fmla="*/ 1110769 w 1795854"/>
                <a:gd name="connsiteY93" fmla="*/ 4013200 h 4108450"/>
                <a:gd name="connsiteX94" fmla="*/ 1110769 w 1795854"/>
                <a:gd name="connsiteY94" fmla="*/ 4013200 h 4108450"/>
                <a:gd name="connsiteX95" fmla="*/ 1256819 w 1795854"/>
                <a:gd name="connsiteY95" fmla="*/ 4108450 h 4108450"/>
                <a:gd name="connsiteX96" fmla="*/ 1141121 w 1795854"/>
                <a:gd name="connsiteY96" fmla="*/ 4041140 h 4108450"/>
                <a:gd name="connsiteX97" fmla="*/ 884772 w 1795854"/>
                <a:gd name="connsiteY97" fmla="*/ 3796983 h 4108450"/>
                <a:gd name="connsiteX98" fmla="*/ 858991 w 1795854"/>
                <a:gd name="connsiteY98" fmla="*/ 3757232 h 4108450"/>
                <a:gd name="connsiteX99" fmla="*/ 810857 w 1795854"/>
                <a:gd name="connsiteY99" fmla="*/ 3668459 h 4108450"/>
                <a:gd name="connsiteX100" fmla="*/ 755295 w 1795854"/>
                <a:gd name="connsiteY100" fmla="*/ 3543427 h 4108450"/>
                <a:gd name="connsiteX101" fmla="*/ 755169 w 1795854"/>
                <a:gd name="connsiteY101" fmla="*/ 3543427 h 4108450"/>
                <a:gd name="connsiteX102" fmla="*/ 755169 w 1795854"/>
                <a:gd name="connsiteY102" fmla="*/ 3543427 h 4108450"/>
                <a:gd name="connsiteX103" fmla="*/ 654203 w 1795854"/>
                <a:gd name="connsiteY103" fmla="*/ 3701542 h 4108450"/>
                <a:gd name="connsiteX104" fmla="*/ 537935 w 1795854"/>
                <a:gd name="connsiteY104" fmla="*/ 3798380 h 4108450"/>
                <a:gd name="connsiteX105" fmla="*/ 461798 w 1795854"/>
                <a:gd name="connsiteY105" fmla="*/ 3856165 h 4108450"/>
                <a:gd name="connsiteX106" fmla="*/ 461735 w 1795854"/>
                <a:gd name="connsiteY106" fmla="*/ 3856228 h 4108450"/>
                <a:gd name="connsiteX107" fmla="*/ 154966 w 1795854"/>
                <a:gd name="connsiteY107" fmla="*/ 4024122 h 4108450"/>
                <a:gd name="connsiteX108" fmla="*/ 90 w 1795854"/>
                <a:gd name="connsiteY108" fmla="*/ 4089146 h 4108450"/>
                <a:gd name="connsiteX109" fmla="*/ 26 w 1795854"/>
                <a:gd name="connsiteY109" fmla="*/ 4089019 h 4108450"/>
                <a:gd name="connsiteX110" fmla="*/ 336068 w 1795854"/>
                <a:gd name="connsiteY110" fmla="*/ 3867087 h 4108450"/>
                <a:gd name="connsiteX111" fmla="*/ 346419 w 1795854"/>
                <a:gd name="connsiteY111" fmla="*/ 3860546 h 4108450"/>
                <a:gd name="connsiteX112" fmla="*/ 685319 w 1795854"/>
                <a:gd name="connsiteY112" fmla="*/ 3543364 h 4108450"/>
                <a:gd name="connsiteX113" fmla="*/ 685382 w 1795854"/>
                <a:gd name="connsiteY113" fmla="*/ 3543300 h 4108450"/>
                <a:gd name="connsiteX114" fmla="*/ 685382 w 1795854"/>
                <a:gd name="connsiteY114" fmla="*/ 3543300 h 4108450"/>
                <a:gd name="connsiteX115" fmla="*/ 780442 w 1795854"/>
                <a:gd name="connsiteY115" fmla="*/ 3321495 h 4108450"/>
                <a:gd name="connsiteX116" fmla="*/ 780378 w 1795854"/>
                <a:gd name="connsiteY116" fmla="*/ 3321431 h 4108450"/>
                <a:gd name="connsiteX117" fmla="*/ 652680 w 1795854"/>
                <a:gd name="connsiteY117" fmla="*/ 3500946 h 4108450"/>
                <a:gd name="connsiteX118" fmla="*/ 386932 w 1795854"/>
                <a:gd name="connsiteY118" fmla="*/ 3745040 h 4108450"/>
                <a:gd name="connsiteX119" fmla="*/ 266980 w 1795854"/>
                <a:gd name="connsiteY119" fmla="*/ 3815906 h 4108450"/>
                <a:gd name="connsiteX120" fmla="*/ 266917 w 1795854"/>
                <a:gd name="connsiteY120" fmla="*/ 3815842 h 4108450"/>
                <a:gd name="connsiteX121" fmla="*/ 373216 w 1795854"/>
                <a:gd name="connsiteY121" fmla="*/ 3729673 h 4108450"/>
                <a:gd name="connsiteX122" fmla="*/ 599212 w 1795854"/>
                <a:gd name="connsiteY122" fmla="*/ 3493135 h 4108450"/>
                <a:gd name="connsiteX123" fmla="*/ 697447 w 1795854"/>
                <a:gd name="connsiteY123" fmla="*/ 3360039 h 4108450"/>
                <a:gd name="connsiteX124" fmla="*/ 697383 w 1795854"/>
                <a:gd name="connsiteY124" fmla="*/ 3359976 h 4108450"/>
                <a:gd name="connsiteX125" fmla="*/ 444717 w 1795854"/>
                <a:gd name="connsiteY125" fmla="*/ 3644202 h 4108450"/>
                <a:gd name="connsiteX126" fmla="*/ 444653 w 1795854"/>
                <a:gd name="connsiteY126" fmla="*/ 3644138 h 4108450"/>
                <a:gd name="connsiteX127" fmla="*/ 475514 w 1795854"/>
                <a:gd name="connsiteY127" fmla="*/ 3598418 h 4108450"/>
                <a:gd name="connsiteX128" fmla="*/ 653695 w 1795854"/>
                <a:gd name="connsiteY128" fmla="*/ 3143314 h 4108450"/>
                <a:gd name="connsiteX129" fmla="*/ 653695 w 1795854"/>
                <a:gd name="connsiteY129" fmla="*/ 3143187 h 4108450"/>
                <a:gd name="connsiteX130" fmla="*/ 653695 w 1795854"/>
                <a:gd name="connsiteY130" fmla="*/ 3143187 h 4108450"/>
                <a:gd name="connsiteX131" fmla="*/ 655410 w 1795854"/>
                <a:gd name="connsiteY131" fmla="*/ 3051112 h 4108450"/>
                <a:gd name="connsiteX132" fmla="*/ 594069 w 1795854"/>
                <a:gd name="connsiteY132" fmla="*/ 2571179 h 4108450"/>
                <a:gd name="connsiteX133" fmla="*/ 594006 w 1795854"/>
                <a:gd name="connsiteY133" fmla="*/ 2571052 h 4108450"/>
                <a:gd name="connsiteX134" fmla="*/ 563589 w 1795854"/>
                <a:gd name="connsiteY134" fmla="*/ 2404364 h 4108450"/>
                <a:gd name="connsiteX135" fmla="*/ 552032 w 1795854"/>
                <a:gd name="connsiteY135" fmla="*/ 2273237 h 4108450"/>
                <a:gd name="connsiteX136" fmla="*/ 552032 w 1795854"/>
                <a:gd name="connsiteY136" fmla="*/ 2273173 h 4108450"/>
                <a:gd name="connsiteX137" fmla="*/ 566891 w 1795854"/>
                <a:gd name="connsiteY137" fmla="*/ 2259775 h 4108450"/>
                <a:gd name="connsiteX138" fmla="*/ 651790 w 1795854"/>
                <a:gd name="connsiteY138" fmla="*/ 2161604 h 4108450"/>
                <a:gd name="connsiteX139" fmla="*/ 691732 w 1795854"/>
                <a:gd name="connsiteY139" fmla="*/ 2101723 h 4108450"/>
                <a:gd name="connsiteX140" fmla="*/ 691732 w 1795854"/>
                <a:gd name="connsiteY140" fmla="*/ 2101723 h 4108450"/>
                <a:gd name="connsiteX141" fmla="*/ 750088 w 1795854"/>
                <a:gd name="connsiteY141" fmla="*/ 1996694 h 4108450"/>
                <a:gd name="connsiteX142" fmla="*/ 759423 w 1795854"/>
                <a:gd name="connsiteY142" fmla="*/ 1977707 h 4108450"/>
                <a:gd name="connsiteX143" fmla="*/ 812382 w 1795854"/>
                <a:gd name="connsiteY143" fmla="*/ 1854137 h 4108450"/>
                <a:gd name="connsiteX144" fmla="*/ 812445 w 1795854"/>
                <a:gd name="connsiteY144" fmla="*/ 1854073 h 4108450"/>
                <a:gd name="connsiteX145" fmla="*/ 860706 w 1795854"/>
                <a:gd name="connsiteY145" fmla="*/ 1843342 h 4108450"/>
                <a:gd name="connsiteX146" fmla="*/ 876961 w 1795854"/>
                <a:gd name="connsiteY146" fmla="*/ 1836103 h 4108450"/>
                <a:gd name="connsiteX147" fmla="*/ 892646 w 1795854"/>
                <a:gd name="connsiteY147" fmla="*/ 1824926 h 4108450"/>
                <a:gd name="connsiteX148" fmla="*/ 916077 w 1795854"/>
                <a:gd name="connsiteY148" fmla="*/ 1783461 h 4108450"/>
                <a:gd name="connsiteX149" fmla="*/ 918490 w 1795854"/>
                <a:gd name="connsiteY149" fmla="*/ 1752282 h 4108450"/>
                <a:gd name="connsiteX150" fmla="*/ 933984 w 1795854"/>
                <a:gd name="connsiteY150" fmla="*/ 1705801 h 4108450"/>
                <a:gd name="connsiteX151" fmla="*/ 1006628 w 1795854"/>
                <a:gd name="connsiteY151" fmla="*/ 1591628 h 4108450"/>
                <a:gd name="connsiteX152" fmla="*/ 1011327 w 1795854"/>
                <a:gd name="connsiteY152" fmla="*/ 1582928 h 4108450"/>
                <a:gd name="connsiteX153" fmla="*/ 1079145 w 1795854"/>
                <a:gd name="connsiteY153" fmla="*/ 1415987 h 4108450"/>
                <a:gd name="connsiteX154" fmla="*/ 1067779 w 1795854"/>
                <a:gd name="connsiteY154" fmla="*/ 1349185 h 4108450"/>
                <a:gd name="connsiteX155" fmla="*/ 1050634 w 1795854"/>
                <a:gd name="connsiteY155" fmla="*/ 1331214 h 4108450"/>
                <a:gd name="connsiteX156" fmla="*/ 1035140 w 1795854"/>
                <a:gd name="connsiteY156" fmla="*/ 1328992 h 4108450"/>
                <a:gd name="connsiteX157" fmla="*/ 1014566 w 1795854"/>
                <a:gd name="connsiteY157" fmla="*/ 1338199 h 4108450"/>
                <a:gd name="connsiteX158" fmla="*/ 1005867 w 1795854"/>
                <a:gd name="connsiteY158" fmla="*/ 1351280 h 4108450"/>
                <a:gd name="connsiteX159" fmla="*/ 998437 w 1795854"/>
                <a:gd name="connsiteY159" fmla="*/ 1381824 h 4108450"/>
                <a:gd name="connsiteX160" fmla="*/ 998437 w 1795854"/>
                <a:gd name="connsiteY160" fmla="*/ 1381824 h 4108450"/>
                <a:gd name="connsiteX161" fmla="*/ 974117 w 1795854"/>
                <a:gd name="connsiteY161" fmla="*/ 1451166 h 4108450"/>
                <a:gd name="connsiteX162" fmla="*/ 969925 w 1795854"/>
                <a:gd name="connsiteY162" fmla="*/ 1455357 h 4108450"/>
                <a:gd name="connsiteX163" fmla="*/ 958495 w 1795854"/>
                <a:gd name="connsiteY163" fmla="*/ 1463612 h 4108450"/>
                <a:gd name="connsiteX164" fmla="*/ 926872 w 1795854"/>
                <a:gd name="connsiteY164" fmla="*/ 1479423 h 4108450"/>
                <a:gd name="connsiteX165" fmla="*/ 926809 w 1795854"/>
                <a:gd name="connsiteY165" fmla="*/ 1479360 h 4108450"/>
                <a:gd name="connsiteX166" fmla="*/ 958559 w 1795854"/>
                <a:gd name="connsiteY166" fmla="*/ 1295337 h 4108450"/>
                <a:gd name="connsiteX167" fmla="*/ 958559 w 1795854"/>
                <a:gd name="connsiteY167" fmla="*/ 1295337 h 4108450"/>
                <a:gd name="connsiteX168" fmla="*/ 977609 w 1795854"/>
                <a:gd name="connsiteY168" fmla="*/ 1092137 h 4108450"/>
                <a:gd name="connsiteX169" fmla="*/ 977609 w 1795854"/>
                <a:gd name="connsiteY169" fmla="*/ 1092137 h 4108450"/>
                <a:gd name="connsiteX170" fmla="*/ 972910 w 1795854"/>
                <a:gd name="connsiteY170" fmla="*/ 1025970 h 4108450"/>
                <a:gd name="connsiteX171" fmla="*/ 895059 w 1795854"/>
                <a:gd name="connsiteY171" fmla="*/ 826961 h 4108450"/>
                <a:gd name="connsiteX172" fmla="*/ 852006 w 1795854"/>
                <a:gd name="connsiteY172" fmla="*/ 773176 h 4108450"/>
                <a:gd name="connsiteX173" fmla="*/ 693382 w 1795854"/>
                <a:gd name="connsiteY173" fmla="*/ 647446 h 4108450"/>
                <a:gd name="connsiteX174" fmla="*/ 673761 w 1795854"/>
                <a:gd name="connsiteY174" fmla="*/ 638112 h 4108450"/>
                <a:gd name="connsiteX175" fmla="*/ 632613 w 1795854"/>
                <a:gd name="connsiteY175" fmla="*/ 621983 h 4108450"/>
                <a:gd name="connsiteX176" fmla="*/ 552159 w 1795854"/>
                <a:gd name="connsiteY176" fmla="*/ 596837 h 4108450"/>
                <a:gd name="connsiteX177" fmla="*/ 552159 w 1795854"/>
                <a:gd name="connsiteY177" fmla="*/ 596837 h 4108450"/>
                <a:gd name="connsiteX178" fmla="*/ 532664 w 1795854"/>
                <a:gd name="connsiteY178" fmla="*/ 577723 h 4108450"/>
                <a:gd name="connsiteX179" fmla="*/ 532664 w 1795854"/>
                <a:gd name="connsiteY179" fmla="*/ 577723 h 410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795854" h="4108450">
                  <a:moveTo>
                    <a:pt x="532664" y="577723"/>
                  </a:moveTo>
                  <a:lnTo>
                    <a:pt x="513614" y="520637"/>
                  </a:lnTo>
                  <a:cubicBezTo>
                    <a:pt x="513614" y="520573"/>
                    <a:pt x="513614" y="520573"/>
                    <a:pt x="513678" y="520573"/>
                  </a:cubicBezTo>
                  <a:lnTo>
                    <a:pt x="532601" y="520573"/>
                  </a:lnTo>
                  <a:cubicBezTo>
                    <a:pt x="532664" y="520573"/>
                    <a:pt x="532664" y="520510"/>
                    <a:pt x="532664" y="520510"/>
                  </a:cubicBezTo>
                  <a:lnTo>
                    <a:pt x="513678" y="469837"/>
                  </a:lnTo>
                  <a:cubicBezTo>
                    <a:pt x="513678" y="469773"/>
                    <a:pt x="513678" y="469773"/>
                    <a:pt x="513741" y="469773"/>
                  </a:cubicBezTo>
                  <a:lnTo>
                    <a:pt x="551651" y="469773"/>
                  </a:lnTo>
                  <a:cubicBezTo>
                    <a:pt x="551714" y="469773"/>
                    <a:pt x="551714" y="469710"/>
                    <a:pt x="551714" y="469710"/>
                  </a:cubicBezTo>
                  <a:lnTo>
                    <a:pt x="513741" y="400050"/>
                  </a:lnTo>
                  <a:cubicBezTo>
                    <a:pt x="513741" y="399987"/>
                    <a:pt x="513741" y="399987"/>
                    <a:pt x="513805" y="399987"/>
                  </a:cubicBezTo>
                  <a:lnTo>
                    <a:pt x="551714" y="406273"/>
                  </a:lnTo>
                  <a:cubicBezTo>
                    <a:pt x="551778" y="406273"/>
                    <a:pt x="551778" y="406210"/>
                    <a:pt x="551778" y="406210"/>
                  </a:cubicBezTo>
                  <a:lnTo>
                    <a:pt x="545492" y="387287"/>
                  </a:lnTo>
                  <a:cubicBezTo>
                    <a:pt x="545492" y="387287"/>
                    <a:pt x="545492" y="387223"/>
                    <a:pt x="545555" y="387223"/>
                  </a:cubicBezTo>
                  <a:lnTo>
                    <a:pt x="570828" y="380873"/>
                  </a:lnTo>
                  <a:cubicBezTo>
                    <a:pt x="570892" y="380873"/>
                    <a:pt x="570892" y="380810"/>
                    <a:pt x="570892" y="380810"/>
                  </a:cubicBezTo>
                  <a:lnTo>
                    <a:pt x="558255" y="355537"/>
                  </a:lnTo>
                  <a:cubicBezTo>
                    <a:pt x="558255" y="355537"/>
                    <a:pt x="558255" y="355473"/>
                    <a:pt x="558319" y="355473"/>
                  </a:cubicBezTo>
                  <a:lnTo>
                    <a:pt x="583592" y="349187"/>
                  </a:lnTo>
                  <a:cubicBezTo>
                    <a:pt x="583655" y="349187"/>
                    <a:pt x="583655" y="349123"/>
                    <a:pt x="583592" y="349123"/>
                  </a:cubicBezTo>
                  <a:lnTo>
                    <a:pt x="539205" y="298450"/>
                  </a:lnTo>
                  <a:cubicBezTo>
                    <a:pt x="539205" y="298450"/>
                    <a:pt x="539205" y="298387"/>
                    <a:pt x="539205" y="298387"/>
                  </a:cubicBezTo>
                  <a:lnTo>
                    <a:pt x="551842" y="285750"/>
                  </a:lnTo>
                  <a:cubicBezTo>
                    <a:pt x="551842" y="285750"/>
                    <a:pt x="551842" y="285687"/>
                    <a:pt x="551842" y="285687"/>
                  </a:cubicBezTo>
                  <a:lnTo>
                    <a:pt x="532855" y="260350"/>
                  </a:lnTo>
                  <a:cubicBezTo>
                    <a:pt x="532855" y="260350"/>
                    <a:pt x="532855" y="260287"/>
                    <a:pt x="532855" y="260287"/>
                  </a:cubicBezTo>
                  <a:lnTo>
                    <a:pt x="545492" y="247650"/>
                  </a:lnTo>
                  <a:cubicBezTo>
                    <a:pt x="545492" y="247650"/>
                    <a:pt x="545492" y="247587"/>
                    <a:pt x="545492" y="247587"/>
                  </a:cubicBezTo>
                  <a:lnTo>
                    <a:pt x="520219" y="222314"/>
                  </a:lnTo>
                  <a:cubicBezTo>
                    <a:pt x="520219" y="222314"/>
                    <a:pt x="520219" y="222250"/>
                    <a:pt x="520219" y="222250"/>
                  </a:cubicBezTo>
                  <a:lnTo>
                    <a:pt x="539078" y="215964"/>
                  </a:lnTo>
                  <a:cubicBezTo>
                    <a:pt x="539142" y="215964"/>
                    <a:pt x="539142" y="215900"/>
                    <a:pt x="539078" y="215900"/>
                  </a:cubicBezTo>
                  <a:lnTo>
                    <a:pt x="513805" y="196914"/>
                  </a:lnTo>
                  <a:cubicBezTo>
                    <a:pt x="513805" y="196914"/>
                    <a:pt x="513805" y="196914"/>
                    <a:pt x="513805" y="196850"/>
                  </a:cubicBezTo>
                  <a:lnTo>
                    <a:pt x="501105" y="114300"/>
                  </a:lnTo>
                  <a:cubicBezTo>
                    <a:pt x="501105" y="114300"/>
                    <a:pt x="501105" y="114300"/>
                    <a:pt x="501105" y="114300"/>
                  </a:cubicBezTo>
                  <a:lnTo>
                    <a:pt x="475705" y="6350"/>
                  </a:lnTo>
                  <a:lnTo>
                    <a:pt x="475705" y="0"/>
                  </a:lnTo>
                  <a:lnTo>
                    <a:pt x="659855" y="12700"/>
                  </a:lnTo>
                  <a:cubicBezTo>
                    <a:pt x="659855" y="12700"/>
                    <a:pt x="659855" y="12700"/>
                    <a:pt x="659855" y="12700"/>
                  </a:cubicBezTo>
                  <a:lnTo>
                    <a:pt x="659919" y="12764"/>
                  </a:lnTo>
                  <a:cubicBezTo>
                    <a:pt x="758153" y="60452"/>
                    <a:pt x="846100" y="127000"/>
                    <a:pt x="918681" y="208661"/>
                  </a:cubicBezTo>
                  <a:lnTo>
                    <a:pt x="922999" y="213487"/>
                  </a:lnTo>
                  <a:cubicBezTo>
                    <a:pt x="951574" y="245682"/>
                    <a:pt x="976466" y="278892"/>
                    <a:pt x="998373" y="314135"/>
                  </a:cubicBezTo>
                  <a:cubicBezTo>
                    <a:pt x="1031965" y="368046"/>
                    <a:pt x="1083019" y="449771"/>
                    <a:pt x="1108229" y="490093"/>
                  </a:cubicBezTo>
                  <a:cubicBezTo>
                    <a:pt x="1118261" y="506158"/>
                    <a:pt x="1125246" y="523939"/>
                    <a:pt x="1128802" y="542608"/>
                  </a:cubicBezTo>
                  <a:lnTo>
                    <a:pt x="1163791" y="725234"/>
                  </a:lnTo>
                  <a:cubicBezTo>
                    <a:pt x="1174967" y="783527"/>
                    <a:pt x="1181381" y="842709"/>
                    <a:pt x="1183032" y="902017"/>
                  </a:cubicBezTo>
                  <a:lnTo>
                    <a:pt x="1185127" y="977836"/>
                  </a:lnTo>
                  <a:cubicBezTo>
                    <a:pt x="1186333" y="1020699"/>
                    <a:pt x="1183349" y="1063498"/>
                    <a:pt x="1176237" y="1105789"/>
                  </a:cubicBezTo>
                  <a:cubicBezTo>
                    <a:pt x="1172554" y="1127570"/>
                    <a:pt x="1168299" y="1152779"/>
                    <a:pt x="1163918" y="1177989"/>
                  </a:cubicBezTo>
                  <a:cubicBezTo>
                    <a:pt x="1132485" y="1358392"/>
                    <a:pt x="1103275" y="1539177"/>
                    <a:pt x="1076733" y="1720342"/>
                  </a:cubicBezTo>
                  <a:cubicBezTo>
                    <a:pt x="1066954" y="1787207"/>
                    <a:pt x="1059905" y="1835214"/>
                    <a:pt x="1059905" y="1835214"/>
                  </a:cubicBezTo>
                  <a:lnTo>
                    <a:pt x="983705" y="2362264"/>
                  </a:lnTo>
                  <a:lnTo>
                    <a:pt x="951828" y="2697163"/>
                  </a:lnTo>
                  <a:cubicBezTo>
                    <a:pt x="947700" y="2740597"/>
                    <a:pt x="944780" y="2784094"/>
                    <a:pt x="943192" y="2827719"/>
                  </a:cubicBezTo>
                  <a:lnTo>
                    <a:pt x="934429" y="3062097"/>
                  </a:lnTo>
                  <a:cubicBezTo>
                    <a:pt x="929285" y="3199892"/>
                    <a:pt x="947955" y="3337496"/>
                    <a:pt x="989674" y="3468942"/>
                  </a:cubicBezTo>
                  <a:lnTo>
                    <a:pt x="989737" y="3469196"/>
                  </a:lnTo>
                  <a:cubicBezTo>
                    <a:pt x="1031012" y="3599307"/>
                    <a:pt x="1116230" y="3711003"/>
                    <a:pt x="1230720" y="3785299"/>
                  </a:cubicBezTo>
                  <a:lnTo>
                    <a:pt x="1230974" y="3785426"/>
                  </a:lnTo>
                  <a:cubicBezTo>
                    <a:pt x="1268883" y="3810000"/>
                    <a:pt x="1311936" y="3825431"/>
                    <a:pt x="1356768" y="3830574"/>
                  </a:cubicBezTo>
                  <a:lnTo>
                    <a:pt x="1446810" y="3840861"/>
                  </a:lnTo>
                  <a:cubicBezTo>
                    <a:pt x="1489483" y="3845751"/>
                    <a:pt x="1532282" y="3849116"/>
                    <a:pt x="1575144" y="3851021"/>
                  </a:cubicBezTo>
                  <a:lnTo>
                    <a:pt x="1795807" y="3860800"/>
                  </a:lnTo>
                  <a:cubicBezTo>
                    <a:pt x="1795870" y="3860800"/>
                    <a:pt x="1795870" y="3860927"/>
                    <a:pt x="1795807" y="3860927"/>
                  </a:cubicBezTo>
                  <a:lnTo>
                    <a:pt x="1665885" y="3874834"/>
                  </a:lnTo>
                  <a:cubicBezTo>
                    <a:pt x="1516724" y="3890836"/>
                    <a:pt x="1366038" y="3884295"/>
                    <a:pt x="1218845" y="3855466"/>
                  </a:cubicBezTo>
                  <a:lnTo>
                    <a:pt x="1218655" y="3855403"/>
                  </a:lnTo>
                  <a:cubicBezTo>
                    <a:pt x="1172618" y="3846386"/>
                    <a:pt x="1128993" y="3827717"/>
                    <a:pt x="1090639" y="3800665"/>
                  </a:cubicBezTo>
                  <a:lnTo>
                    <a:pt x="1090512" y="3800539"/>
                  </a:lnTo>
                  <a:cubicBezTo>
                    <a:pt x="1057619" y="3777298"/>
                    <a:pt x="1028472" y="3749167"/>
                    <a:pt x="1004152" y="3717100"/>
                  </a:cubicBezTo>
                  <a:lnTo>
                    <a:pt x="901663" y="3581971"/>
                  </a:lnTo>
                  <a:cubicBezTo>
                    <a:pt x="901599" y="3581908"/>
                    <a:pt x="901536" y="3581971"/>
                    <a:pt x="901599" y="3582035"/>
                  </a:cubicBezTo>
                  <a:lnTo>
                    <a:pt x="962686" y="3691319"/>
                  </a:lnTo>
                  <a:cubicBezTo>
                    <a:pt x="1001612" y="3760978"/>
                    <a:pt x="1056222" y="3820668"/>
                    <a:pt x="1122135" y="3865626"/>
                  </a:cubicBezTo>
                  <a:lnTo>
                    <a:pt x="1122325" y="3865753"/>
                  </a:lnTo>
                  <a:cubicBezTo>
                    <a:pt x="1148297" y="3883470"/>
                    <a:pt x="1177189" y="3896551"/>
                    <a:pt x="1207606" y="3904425"/>
                  </a:cubicBezTo>
                  <a:lnTo>
                    <a:pt x="1207733" y="3904488"/>
                  </a:lnTo>
                  <a:cubicBezTo>
                    <a:pt x="1290918" y="3926078"/>
                    <a:pt x="1376516" y="3937000"/>
                    <a:pt x="1462495" y="3937000"/>
                  </a:cubicBezTo>
                  <a:lnTo>
                    <a:pt x="1517232" y="3937000"/>
                  </a:lnTo>
                  <a:lnTo>
                    <a:pt x="1568032" y="3937000"/>
                  </a:lnTo>
                  <a:lnTo>
                    <a:pt x="1474433" y="3955225"/>
                  </a:lnTo>
                  <a:cubicBezTo>
                    <a:pt x="1385660" y="3972496"/>
                    <a:pt x="1294030" y="3969195"/>
                    <a:pt x="1206717" y="3945573"/>
                  </a:cubicBezTo>
                  <a:lnTo>
                    <a:pt x="1206526" y="3945509"/>
                  </a:lnTo>
                  <a:cubicBezTo>
                    <a:pt x="1139026" y="3927284"/>
                    <a:pt x="1075335" y="3897249"/>
                    <a:pt x="1018249" y="3856863"/>
                  </a:cubicBezTo>
                  <a:lnTo>
                    <a:pt x="1018122" y="3856736"/>
                  </a:lnTo>
                  <a:cubicBezTo>
                    <a:pt x="974624" y="3825939"/>
                    <a:pt x="938366" y="3786061"/>
                    <a:pt x="911759" y="3739896"/>
                  </a:cubicBezTo>
                  <a:lnTo>
                    <a:pt x="831876" y="3601212"/>
                  </a:lnTo>
                  <a:cubicBezTo>
                    <a:pt x="831813" y="3601149"/>
                    <a:pt x="831749" y="3601212"/>
                    <a:pt x="831749" y="3601276"/>
                  </a:cubicBezTo>
                  <a:lnTo>
                    <a:pt x="862230" y="3674110"/>
                  </a:lnTo>
                  <a:cubicBezTo>
                    <a:pt x="917094" y="3805174"/>
                    <a:pt x="1002247" y="3921379"/>
                    <a:pt x="1110705" y="4013137"/>
                  </a:cubicBezTo>
                  <a:lnTo>
                    <a:pt x="1110769" y="4013200"/>
                  </a:lnTo>
                  <a:cubicBezTo>
                    <a:pt x="1110769" y="4013200"/>
                    <a:pt x="1110769" y="4013200"/>
                    <a:pt x="1110769" y="4013200"/>
                  </a:cubicBezTo>
                  <a:lnTo>
                    <a:pt x="1256819" y="4108450"/>
                  </a:lnTo>
                  <a:lnTo>
                    <a:pt x="1141121" y="4041140"/>
                  </a:lnTo>
                  <a:cubicBezTo>
                    <a:pt x="1037680" y="3981006"/>
                    <a:pt x="949859" y="3897376"/>
                    <a:pt x="884772" y="3796983"/>
                  </a:cubicBezTo>
                  <a:lnTo>
                    <a:pt x="858991" y="3757232"/>
                  </a:lnTo>
                  <a:cubicBezTo>
                    <a:pt x="840639" y="3728911"/>
                    <a:pt x="824574" y="3699256"/>
                    <a:pt x="810857" y="3668459"/>
                  </a:cubicBezTo>
                  <a:lnTo>
                    <a:pt x="755295" y="3543427"/>
                  </a:lnTo>
                  <a:cubicBezTo>
                    <a:pt x="755295" y="3543364"/>
                    <a:pt x="755232" y="3543364"/>
                    <a:pt x="755169" y="3543427"/>
                  </a:cubicBezTo>
                  <a:lnTo>
                    <a:pt x="755169" y="3543427"/>
                  </a:lnTo>
                  <a:cubicBezTo>
                    <a:pt x="738658" y="3605276"/>
                    <a:pt x="703416" y="3660521"/>
                    <a:pt x="654203" y="3701542"/>
                  </a:cubicBezTo>
                  <a:lnTo>
                    <a:pt x="537935" y="3798380"/>
                  </a:lnTo>
                  <a:cubicBezTo>
                    <a:pt x="513424" y="3818763"/>
                    <a:pt x="488024" y="3838067"/>
                    <a:pt x="461798" y="3856165"/>
                  </a:cubicBezTo>
                  <a:lnTo>
                    <a:pt x="461735" y="3856228"/>
                  </a:lnTo>
                  <a:cubicBezTo>
                    <a:pt x="365532" y="3922586"/>
                    <a:pt x="262726" y="3978846"/>
                    <a:pt x="154966" y="4024122"/>
                  </a:cubicBezTo>
                  <a:lnTo>
                    <a:pt x="90" y="4089146"/>
                  </a:lnTo>
                  <a:cubicBezTo>
                    <a:pt x="26" y="4089146"/>
                    <a:pt x="-37" y="4089083"/>
                    <a:pt x="26" y="4089019"/>
                  </a:cubicBezTo>
                  <a:lnTo>
                    <a:pt x="336068" y="3867087"/>
                  </a:lnTo>
                  <a:lnTo>
                    <a:pt x="346419" y="3860546"/>
                  </a:lnTo>
                  <a:cubicBezTo>
                    <a:pt x="478055" y="3776790"/>
                    <a:pt x="592989" y="3669221"/>
                    <a:pt x="685319" y="3543364"/>
                  </a:cubicBezTo>
                  <a:lnTo>
                    <a:pt x="685382" y="3543300"/>
                  </a:lnTo>
                  <a:cubicBezTo>
                    <a:pt x="685382" y="3543300"/>
                    <a:pt x="685382" y="3543300"/>
                    <a:pt x="685382" y="3543300"/>
                  </a:cubicBezTo>
                  <a:lnTo>
                    <a:pt x="780442" y="3321495"/>
                  </a:lnTo>
                  <a:cubicBezTo>
                    <a:pt x="780442" y="3321431"/>
                    <a:pt x="780378" y="3321368"/>
                    <a:pt x="780378" y="3321431"/>
                  </a:cubicBezTo>
                  <a:lnTo>
                    <a:pt x="652680" y="3500946"/>
                  </a:lnTo>
                  <a:cubicBezTo>
                    <a:pt x="582195" y="3600006"/>
                    <a:pt x="491643" y="3683190"/>
                    <a:pt x="386932" y="3745040"/>
                  </a:cubicBezTo>
                  <a:lnTo>
                    <a:pt x="266980" y="3815906"/>
                  </a:lnTo>
                  <a:cubicBezTo>
                    <a:pt x="266917" y="3815969"/>
                    <a:pt x="266853" y="3815842"/>
                    <a:pt x="266917" y="3815842"/>
                  </a:cubicBezTo>
                  <a:lnTo>
                    <a:pt x="373216" y="3729673"/>
                  </a:lnTo>
                  <a:cubicBezTo>
                    <a:pt x="458242" y="3660712"/>
                    <a:pt x="534188" y="3581273"/>
                    <a:pt x="599212" y="3493135"/>
                  </a:cubicBezTo>
                  <a:lnTo>
                    <a:pt x="697447" y="3360039"/>
                  </a:lnTo>
                  <a:cubicBezTo>
                    <a:pt x="697510" y="3359976"/>
                    <a:pt x="697383" y="3359912"/>
                    <a:pt x="697383" y="3359976"/>
                  </a:cubicBezTo>
                  <a:lnTo>
                    <a:pt x="444717" y="3644202"/>
                  </a:lnTo>
                  <a:cubicBezTo>
                    <a:pt x="444653" y="3644265"/>
                    <a:pt x="444590" y="3644202"/>
                    <a:pt x="444653" y="3644138"/>
                  </a:cubicBezTo>
                  <a:lnTo>
                    <a:pt x="475514" y="3598418"/>
                  </a:lnTo>
                  <a:cubicBezTo>
                    <a:pt x="567780" y="3461703"/>
                    <a:pt x="628613" y="3306318"/>
                    <a:pt x="653695" y="3143314"/>
                  </a:cubicBezTo>
                  <a:lnTo>
                    <a:pt x="653695" y="3143187"/>
                  </a:lnTo>
                  <a:cubicBezTo>
                    <a:pt x="653695" y="3143187"/>
                    <a:pt x="653695" y="3143187"/>
                    <a:pt x="653695" y="3143187"/>
                  </a:cubicBezTo>
                  <a:lnTo>
                    <a:pt x="655410" y="3051112"/>
                  </a:lnTo>
                  <a:cubicBezTo>
                    <a:pt x="658457" y="2888996"/>
                    <a:pt x="637820" y="2727325"/>
                    <a:pt x="594069" y="2571179"/>
                  </a:cubicBezTo>
                  <a:lnTo>
                    <a:pt x="594006" y="2571052"/>
                  </a:lnTo>
                  <a:cubicBezTo>
                    <a:pt x="578765" y="2516569"/>
                    <a:pt x="568542" y="2460752"/>
                    <a:pt x="563589" y="2404364"/>
                  </a:cubicBezTo>
                  <a:lnTo>
                    <a:pt x="552032" y="2273237"/>
                  </a:lnTo>
                  <a:cubicBezTo>
                    <a:pt x="552032" y="2273237"/>
                    <a:pt x="552032" y="2273173"/>
                    <a:pt x="552032" y="2273173"/>
                  </a:cubicBezTo>
                  <a:lnTo>
                    <a:pt x="566891" y="2259775"/>
                  </a:lnTo>
                  <a:cubicBezTo>
                    <a:pt x="599149" y="2230692"/>
                    <a:pt x="627724" y="2197735"/>
                    <a:pt x="651790" y="2161604"/>
                  </a:cubicBezTo>
                  <a:lnTo>
                    <a:pt x="691732" y="2101723"/>
                  </a:lnTo>
                  <a:cubicBezTo>
                    <a:pt x="691732" y="2101723"/>
                    <a:pt x="691732" y="2101723"/>
                    <a:pt x="691732" y="2101723"/>
                  </a:cubicBezTo>
                  <a:lnTo>
                    <a:pt x="750088" y="1996694"/>
                  </a:lnTo>
                  <a:cubicBezTo>
                    <a:pt x="753518" y="1990535"/>
                    <a:pt x="756629" y="1984185"/>
                    <a:pt x="759423" y="1977707"/>
                  </a:cubicBezTo>
                  <a:lnTo>
                    <a:pt x="812382" y="1854137"/>
                  </a:lnTo>
                  <a:cubicBezTo>
                    <a:pt x="812382" y="1854137"/>
                    <a:pt x="812382" y="1854137"/>
                    <a:pt x="812445" y="1854073"/>
                  </a:cubicBezTo>
                  <a:lnTo>
                    <a:pt x="860706" y="1843342"/>
                  </a:lnTo>
                  <a:cubicBezTo>
                    <a:pt x="866547" y="1842008"/>
                    <a:pt x="872072" y="1839595"/>
                    <a:pt x="876961" y="1836103"/>
                  </a:cubicBezTo>
                  <a:lnTo>
                    <a:pt x="892646" y="1824926"/>
                  </a:lnTo>
                  <a:cubicBezTo>
                    <a:pt x="906235" y="1815275"/>
                    <a:pt x="914744" y="1800035"/>
                    <a:pt x="916077" y="1783461"/>
                  </a:cubicBezTo>
                  <a:lnTo>
                    <a:pt x="918490" y="1752282"/>
                  </a:lnTo>
                  <a:cubicBezTo>
                    <a:pt x="919760" y="1735773"/>
                    <a:pt x="925095" y="1719771"/>
                    <a:pt x="933984" y="1705801"/>
                  </a:cubicBezTo>
                  <a:lnTo>
                    <a:pt x="1006628" y="1591628"/>
                  </a:lnTo>
                  <a:cubicBezTo>
                    <a:pt x="1008407" y="1588834"/>
                    <a:pt x="1009931" y="1585913"/>
                    <a:pt x="1011327" y="1582928"/>
                  </a:cubicBezTo>
                  <a:cubicBezTo>
                    <a:pt x="1023329" y="1555814"/>
                    <a:pt x="1084924" y="1415987"/>
                    <a:pt x="1079145" y="1415987"/>
                  </a:cubicBezTo>
                  <a:cubicBezTo>
                    <a:pt x="1074573" y="1415987"/>
                    <a:pt x="1070001" y="1373124"/>
                    <a:pt x="1067779" y="1349185"/>
                  </a:cubicBezTo>
                  <a:cubicBezTo>
                    <a:pt x="1066954" y="1339914"/>
                    <a:pt x="1059842" y="1332484"/>
                    <a:pt x="1050634" y="1331214"/>
                  </a:cubicBezTo>
                  <a:lnTo>
                    <a:pt x="1035140" y="1328992"/>
                  </a:lnTo>
                  <a:cubicBezTo>
                    <a:pt x="1027075" y="1327849"/>
                    <a:pt x="1019074" y="1331405"/>
                    <a:pt x="1014566" y="1338199"/>
                  </a:cubicBezTo>
                  <a:lnTo>
                    <a:pt x="1005867" y="1351280"/>
                  </a:lnTo>
                  <a:cubicBezTo>
                    <a:pt x="999897" y="1360297"/>
                    <a:pt x="997231" y="1371092"/>
                    <a:pt x="998437" y="1381824"/>
                  </a:cubicBezTo>
                  <a:lnTo>
                    <a:pt x="998437" y="1381824"/>
                  </a:lnTo>
                  <a:cubicBezTo>
                    <a:pt x="1001295" y="1407414"/>
                    <a:pt x="992341" y="1432941"/>
                    <a:pt x="974117" y="1451166"/>
                  </a:cubicBezTo>
                  <a:lnTo>
                    <a:pt x="969925" y="1455357"/>
                  </a:lnTo>
                  <a:cubicBezTo>
                    <a:pt x="966560" y="1458722"/>
                    <a:pt x="962686" y="1461516"/>
                    <a:pt x="958495" y="1463612"/>
                  </a:cubicBezTo>
                  <a:lnTo>
                    <a:pt x="926872" y="1479423"/>
                  </a:lnTo>
                  <a:cubicBezTo>
                    <a:pt x="926809" y="1479423"/>
                    <a:pt x="926809" y="1479423"/>
                    <a:pt x="926809" y="1479360"/>
                  </a:cubicBezTo>
                  <a:lnTo>
                    <a:pt x="958559" y="1295337"/>
                  </a:lnTo>
                  <a:cubicBezTo>
                    <a:pt x="958559" y="1295337"/>
                    <a:pt x="958559" y="1295337"/>
                    <a:pt x="958559" y="1295337"/>
                  </a:cubicBezTo>
                  <a:lnTo>
                    <a:pt x="977609" y="1092137"/>
                  </a:lnTo>
                  <a:cubicBezTo>
                    <a:pt x="977609" y="1092137"/>
                    <a:pt x="977609" y="1092137"/>
                    <a:pt x="977609" y="1092137"/>
                  </a:cubicBezTo>
                  <a:lnTo>
                    <a:pt x="972910" y="1025970"/>
                  </a:lnTo>
                  <a:cubicBezTo>
                    <a:pt x="967703" y="953262"/>
                    <a:pt x="940588" y="883857"/>
                    <a:pt x="895059" y="826961"/>
                  </a:cubicBezTo>
                  <a:lnTo>
                    <a:pt x="852006" y="773176"/>
                  </a:lnTo>
                  <a:cubicBezTo>
                    <a:pt x="809334" y="719836"/>
                    <a:pt x="755105" y="676847"/>
                    <a:pt x="693382" y="647446"/>
                  </a:cubicBezTo>
                  <a:lnTo>
                    <a:pt x="673761" y="638112"/>
                  </a:lnTo>
                  <a:cubicBezTo>
                    <a:pt x="660426" y="631762"/>
                    <a:pt x="646710" y="626364"/>
                    <a:pt x="632613" y="621983"/>
                  </a:cubicBezTo>
                  <a:lnTo>
                    <a:pt x="552159" y="596837"/>
                  </a:lnTo>
                  <a:cubicBezTo>
                    <a:pt x="552159" y="596837"/>
                    <a:pt x="552159" y="596837"/>
                    <a:pt x="552159" y="596837"/>
                  </a:cubicBezTo>
                  <a:lnTo>
                    <a:pt x="532664" y="577723"/>
                  </a:lnTo>
                  <a:cubicBezTo>
                    <a:pt x="532664" y="577723"/>
                    <a:pt x="532664" y="577723"/>
                    <a:pt x="532664" y="5777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3A5412D4-3FC8-D747-71B7-736A51E935B0}"/>
                </a:ext>
              </a:extLst>
            </p:cNvPr>
            <p:cNvSpPr/>
            <p:nvPr/>
          </p:nvSpPr>
          <p:spPr>
            <a:xfrm>
              <a:off x="6687439" y="564261"/>
              <a:ext cx="869916" cy="2692463"/>
            </a:xfrm>
            <a:custGeom>
              <a:avLst/>
              <a:gdLst>
                <a:gd name="connsiteX0" fmla="*/ 444436 w 869916"/>
                <a:gd name="connsiteY0" fmla="*/ 0 h 2692463"/>
                <a:gd name="connsiteX1" fmla="*/ 539686 w 869916"/>
                <a:gd name="connsiteY1" fmla="*/ 273050 h 2692463"/>
                <a:gd name="connsiteX2" fmla="*/ 603186 w 869916"/>
                <a:gd name="connsiteY2" fmla="*/ 590550 h 2692463"/>
                <a:gd name="connsiteX3" fmla="*/ 629793 w 869916"/>
                <a:gd name="connsiteY3" fmla="*/ 735394 h 2692463"/>
                <a:gd name="connsiteX4" fmla="*/ 672211 w 869916"/>
                <a:gd name="connsiteY4" fmla="*/ 1070420 h 2692463"/>
                <a:gd name="connsiteX5" fmla="*/ 677481 w 869916"/>
                <a:gd name="connsiteY5" fmla="*/ 1145731 h 2692463"/>
                <a:gd name="connsiteX6" fmla="*/ 703580 w 869916"/>
                <a:gd name="connsiteY6" fmla="*/ 1380617 h 2692463"/>
                <a:gd name="connsiteX7" fmla="*/ 730250 w 869916"/>
                <a:gd name="connsiteY7" fmla="*/ 1555814 h 2692463"/>
                <a:gd name="connsiteX8" fmla="*/ 774700 w 869916"/>
                <a:gd name="connsiteY8" fmla="*/ 1955864 h 2692463"/>
                <a:gd name="connsiteX9" fmla="*/ 774700 w 869916"/>
                <a:gd name="connsiteY9" fmla="*/ 1955864 h 2692463"/>
                <a:gd name="connsiteX10" fmla="*/ 868363 w 869916"/>
                <a:gd name="connsiteY10" fmla="*/ 2412111 h 2692463"/>
                <a:gd name="connsiteX11" fmla="*/ 863600 w 869916"/>
                <a:gd name="connsiteY11" fmla="*/ 2495614 h 2692463"/>
                <a:gd name="connsiteX12" fmla="*/ 862711 w 869916"/>
                <a:gd name="connsiteY12" fmla="*/ 2456625 h 2692463"/>
                <a:gd name="connsiteX13" fmla="*/ 756539 w 869916"/>
                <a:gd name="connsiteY13" fmla="*/ 1970596 h 2692463"/>
                <a:gd name="connsiteX14" fmla="*/ 755650 w 869916"/>
                <a:gd name="connsiteY14" fmla="*/ 1968564 h 2692463"/>
                <a:gd name="connsiteX15" fmla="*/ 755650 w 869916"/>
                <a:gd name="connsiteY15" fmla="*/ 1968564 h 2692463"/>
                <a:gd name="connsiteX16" fmla="*/ 779018 w 869916"/>
                <a:gd name="connsiteY16" fmla="*/ 2123821 h 2692463"/>
                <a:gd name="connsiteX17" fmla="*/ 793750 w 869916"/>
                <a:gd name="connsiteY17" fmla="*/ 2482914 h 2692463"/>
                <a:gd name="connsiteX18" fmla="*/ 590550 w 869916"/>
                <a:gd name="connsiteY18" fmla="*/ 2413064 h 2692463"/>
                <a:gd name="connsiteX19" fmla="*/ 527050 w 869916"/>
                <a:gd name="connsiteY19" fmla="*/ 2387664 h 2692463"/>
                <a:gd name="connsiteX20" fmla="*/ 311150 w 869916"/>
                <a:gd name="connsiteY20" fmla="*/ 2565464 h 2692463"/>
                <a:gd name="connsiteX21" fmla="*/ 127000 w 869916"/>
                <a:gd name="connsiteY21" fmla="*/ 2692464 h 2692463"/>
                <a:gd name="connsiteX22" fmla="*/ 381000 w 869916"/>
                <a:gd name="connsiteY22" fmla="*/ 2444814 h 2692463"/>
                <a:gd name="connsiteX23" fmla="*/ 482600 w 869916"/>
                <a:gd name="connsiteY23" fmla="*/ 2317814 h 2692463"/>
                <a:gd name="connsiteX24" fmla="*/ 356743 w 869916"/>
                <a:gd name="connsiteY24" fmla="*/ 2438845 h 2692463"/>
                <a:gd name="connsiteX25" fmla="*/ 269621 w 869916"/>
                <a:gd name="connsiteY25" fmla="*/ 2502408 h 2692463"/>
                <a:gd name="connsiteX26" fmla="*/ 0 w 869916"/>
                <a:gd name="connsiteY26" fmla="*/ 2648014 h 2692463"/>
                <a:gd name="connsiteX27" fmla="*/ 400050 w 869916"/>
                <a:gd name="connsiteY27" fmla="*/ 2362264 h 2692463"/>
                <a:gd name="connsiteX28" fmla="*/ 184150 w 869916"/>
                <a:gd name="connsiteY28" fmla="*/ 2444814 h 2692463"/>
                <a:gd name="connsiteX29" fmla="*/ 349250 w 869916"/>
                <a:gd name="connsiteY29" fmla="*/ 2324164 h 2692463"/>
                <a:gd name="connsiteX30" fmla="*/ 266700 w 869916"/>
                <a:gd name="connsiteY30" fmla="*/ 2305114 h 2692463"/>
                <a:gd name="connsiteX31" fmla="*/ 278892 w 869916"/>
                <a:gd name="connsiteY31" fmla="*/ 2069719 h 2692463"/>
                <a:gd name="connsiteX32" fmla="*/ 306959 w 869916"/>
                <a:gd name="connsiteY32" fmla="*/ 1805432 h 2692463"/>
                <a:gd name="connsiteX33" fmla="*/ 381000 w 869916"/>
                <a:gd name="connsiteY33" fmla="*/ 1346264 h 2692463"/>
                <a:gd name="connsiteX34" fmla="*/ 438150 w 869916"/>
                <a:gd name="connsiteY34" fmla="*/ 958913 h 2692463"/>
                <a:gd name="connsiteX35" fmla="*/ 476059 w 869916"/>
                <a:gd name="connsiteY35" fmla="*/ 754316 h 2692463"/>
                <a:gd name="connsiteX36" fmla="*/ 501650 w 869916"/>
                <a:gd name="connsiteY36" fmla="*/ 475361 h 2692463"/>
                <a:gd name="connsiteX37" fmla="*/ 501650 w 869916"/>
                <a:gd name="connsiteY37" fmla="*/ 475361 h 2692463"/>
                <a:gd name="connsiteX38" fmla="*/ 468376 w 869916"/>
                <a:gd name="connsiteY38" fmla="*/ 124778 h 2692463"/>
                <a:gd name="connsiteX39" fmla="*/ 444436 w 869916"/>
                <a:gd name="connsiteY39" fmla="*/ 0 h 269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69916" h="2692463">
                  <a:moveTo>
                    <a:pt x="444436" y="0"/>
                  </a:moveTo>
                  <a:lnTo>
                    <a:pt x="539686" y="273050"/>
                  </a:lnTo>
                  <a:lnTo>
                    <a:pt x="603186" y="590550"/>
                  </a:lnTo>
                  <a:lnTo>
                    <a:pt x="629793" y="735394"/>
                  </a:lnTo>
                  <a:cubicBezTo>
                    <a:pt x="650113" y="846201"/>
                    <a:pt x="664273" y="958025"/>
                    <a:pt x="672211" y="1070420"/>
                  </a:cubicBezTo>
                  <a:lnTo>
                    <a:pt x="677481" y="1145731"/>
                  </a:lnTo>
                  <a:cubicBezTo>
                    <a:pt x="683006" y="1224344"/>
                    <a:pt x="691705" y="1302703"/>
                    <a:pt x="703580" y="1380617"/>
                  </a:cubicBezTo>
                  <a:lnTo>
                    <a:pt x="730250" y="1555814"/>
                  </a:lnTo>
                  <a:lnTo>
                    <a:pt x="774700" y="1955864"/>
                  </a:lnTo>
                  <a:lnTo>
                    <a:pt x="774700" y="1955864"/>
                  </a:lnTo>
                  <a:cubicBezTo>
                    <a:pt x="845312" y="2097087"/>
                    <a:pt x="877633" y="2254441"/>
                    <a:pt x="868363" y="2412111"/>
                  </a:cubicBezTo>
                  <a:cubicBezTo>
                    <a:pt x="865632" y="2458466"/>
                    <a:pt x="863600" y="2493582"/>
                    <a:pt x="863600" y="2495614"/>
                  </a:cubicBezTo>
                  <a:cubicBezTo>
                    <a:pt x="863600" y="2497138"/>
                    <a:pt x="863219" y="2481453"/>
                    <a:pt x="862711" y="2456625"/>
                  </a:cubicBezTo>
                  <a:cubicBezTo>
                    <a:pt x="859028" y="2289302"/>
                    <a:pt x="822960" y="2124202"/>
                    <a:pt x="756539" y="1970596"/>
                  </a:cubicBezTo>
                  <a:lnTo>
                    <a:pt x="755650" y="1968564"/>
                  </a:lnTo>
                  <a:lnTo>
                    <a:pt x="755650" y="1968564"/>
                  </a:lnTo>
                  <a:cubicBezTo>
                    <a:pt x="768350" y="2019427"/>
                    <a:pt x="776224" y="2071434"/>
                    <a:pt x="779018" y="2123821"/>
                  </a:cubicBezTo>
                  <a:cubicBezTo>
                    <a:pt x="785940" y="2253742"/>
                    <a:pt x="798449" y="2496947"/>
                    <a:pt x="793750" y="2482914"/>
                  </a:cubicBezTo>
                  <a:cubicBezTo>
                    <a:pt x="787400" y="2463864"/>
                    <a:pt x="590550" y="2413064"/>
                    <a:pt x="590550" y="2413064"/>
                  </a:cubicBezTo>
                  <a:lnTo>
                    <a:pt x="527050" y="2387664"/>
                  </a:lnTo>
                  <a:lnTo>
                    <a:pt x="311150" y="2565464"/>
                  </a:lnTo>
                  <a:lnTo>
                    <a:pt x="127000" y="2692464"/>
                  </a:lnTo>
                  <a:lnTo>
                    <a:pt x="381000" y="2444814"/>
                  </a:lnTo>
                  <a:lnTo>
                    <a:pt x="482600" y="2317814"/>
                  </a:lnTo>
                  <a:lnTo>
                    <a:pt x="356743" y="2438845"/>
                  </a:lnTo>
                  <a:cubicBezTo>
                    <a:pt x="330708" y="2463864"/>
                    <a:pt x="301434" y="2485263"/>
                    <a:pt x="269621" y="2502408"/>
                  </a:cubicBezTo>
                  <a:lnTo>
                    <a:pt x="0" y="2648014"/>
                  </a:lnTo>
                  <a:lnTo>
                    <a:pt x="400050" y="2362264"/>
                  </a:lnTo>
                  <a:lnTo>
                    <a:pt x="184150" y="2444814"/>
                  </a:lnTo>
                  <a:lnTo>
                    <a:pt x="349250" y="2324164"/>
                  </a:lnTo>
                  <a:lnTo>
                    <a:pt x="266700" y="2305114"/>
                  </a:lnTo>
                  <a:lnTo>
                    <a:pt x="278892" y="2069719"/>
                  </a:lnTo>
                  <a:cubicBezTo>
                    <a:pt x="283464" y="1981200"/>
                    <a:pt x="292862" y="1892935"/>
                    <a:pt x="306959" y="1805432"/>
                  </a:cubicBezTo>
                  <a:lnTo>
                    <a:pt x="381000" y="1346264"/>
                  </a:lnTo>
                  <a:lnTo>
                    <a:pt x="438150" y="958913"/>
                  </a:lnTo>
                  <a:lnTo>
                    <a:pt x="476059" y="754316"/>
                  </a:lnTo>
                  <a:cubicBezTo>
                    <a:pt x="493078" y="662305"/>
                    <a:pt x="501650" y="568960"/>
                    <a:pt x="501650" y="475361"/>
                  </a:cubicBezTo>
                  <a:lnTo>
                    <a:pt x="501650" y="475361"/>
                  </a:lnTo>
                  <a:cubicBezTo>
                    <a:pt x="501650" y="357696"/>
                    <a:pt x="490538" y="240347"/>
                    <a:pt x="468376" y="124778"/>
                  </a:cubicBezTo>
                  <a:lnTo>
                    <a:pt x="444436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F195403-543C-1967-4C7E-5BCEE1920445}"/>
                </a:ext>
              </a:extLst>
            </p:cNvPr>
            <p:cNvSpPr/>
            <p:nvPr/>
          </p:nvSpPr>
          <p:spPr>
            <a:xfrm>
              <a:off x="5139601" y="635760"/>
              <a:ext cx="1952344" cy="2737574"/>
            </a:xfrm>
            <a:custGeom>
              <a:avLst/>
              <a:gdLst>
                <a:gd name="connsiteX0" fmla="*/ 1205191 w 1952344"/>
                <a:gd name="connsiteY0" fmla="*/ 509 h 2737574"/>
                <a:gd name="connsiteX1" fmla="*/ 994562 w 1952344"/>
                <a:gd name="connsiteY1" fmla="*/ 8447 h 2737574"/>
                <a:gd name="connsiteX2" fmla="*/ 859624 w 1952344"/>
                <a:gd name="connsiteY2" fmla="*/ 32132 h 2737574"/>
                <a:gd name="connsiteX3" fmla="*/ 804506 w 1952344"/>
                <a:gd name="connsiteY3" fmla="*/ 49785 h 2737574"/>
                <a:gd name="connsiteX4" fmla="*/ 460082 w 1952344"/>
                <a:gd name="connsiteY4" fmla="*/ 256732 h 2737574"/>
                <a:gd name="connsiteX5" fmla="*/ 392963 w 1952344"/>
                <a:gd name="connsiteY5" fmla="*/ 322137 h 2737574"/>
                <a:gd name="connsiteX6" fmla="*/ 338099 w 1952344"/>
                <a:gd name="connsiteY6" fmla="*/ 393892 h 2737574"/>
                <a:gd name="connsiteX7" fmla="*/ 279298 w 1952344"/>
                <a:gd name="connsiteY7" fmla="*/ 499747 h 2737574"/>
                <a:gd name="connsiteX8" fmla="*/ 242912 w 1952344"/>
                <a:gd name="connsiteY8" fmla="*/ 544768 h 2737574"/>
                <a:gd name="connsiteX9" fmla="*/ 222529 w 1952344"/>
                <a:gd name="connsiteY9" fmla="*/ 562612 h 2737574"/>
                <a:gd name="connsiteX10" fmla="*/ 208178 w 1952344"/>
                <a:gd name="connsiteY10" fmla="*/ 560643 h 2737574"/>
                <a:gd name="connsiteX11" fmla="*/ 143154 w 1952344"/>
                <a:gd name="connsiteY11" fmla="*/ 460567 h 2737574"/>
                <a:gd name="connsiteX12" fmla="*/ 110896 w 1952344"/>
                <a:gd name="connsiteY12" fmla="*/ 446343 h 2737574"/>
                <a:gd name="connsiteX13" fmla="*/ 110896 w 1952344"/>
                <a:gd name="connsiteY13" fmla="*/ 446343 h 2737574"/>
                <a:gd name="connsiteX14" fmla="*/ 29171 w 1952344"/>
                <a:gd name="connsiteY14" fmla="*/ 505207 h 2737574"/>
                <a:gd name="connsiteX15" fmla="*/ 29171 w 1952344"/>
                <a:gd name="connsiteY15" fmla="*/ 505207 h 2737574"/>
                <a:gd name="connsiteX16" fmla="*/ 88 w 1952344"/>
                <a:gd name="connsiteY16" fmla="*/ 629477 h 2737574"/>
                <a:gd name="connsiteX17" fmla="*/ 2565 w 1952344"/>
                <a:gd name="connsiteY17" fmla="*/ 721298 h 2737574"/>
                <a:gd name="connsiteX18" fmla="*/ 32918 w 1952344"/>
                <a:gd name="connsiteY18" fmla="*/ 870396 h 2737574"/>
                <a:gd name="connsiteX19" fmla="*/ 45300 w 1952344"/>
                <a:gd name="connsiteY19" fmla="*/ 901892 h 2737574"/>
                <a:gd name="connsiteX20" fmla="*/ 141058 w 1952344"/>
                <a:gd name="connsiteY20" fmla="*/ 1020700 h 2737574"/>
                <a:gd name="connsiteX21" fmla="*/ 148742 w 1952344"/>
                <a:gd name="connsiteY21" fmla="*/ 1025781 h 2737574"/>
                <a:gd name="connsiteX22" fmla="*/ 153123 w 1952344"/>
                <a:gd name="connsiteY22" fmla="*/ 1027368 h 2737574"/>
                <a:gd name="connsiteX23" fmla="*/ 160299 w 1952344"/>
                <a:gd name="connsiteY23" fmla="*/ 1028066 h 2737574"/>
                <a:gd name="connsiteX24" fmla="*/ 221576 w 1952344"/>
                <a:gd name="connsiteY24" fmla="*/ 1087185 h 2737574"/>
                <a:gd name="connsiteX25" fmla="*/ 252374 w 1952344"/>
                <a:gd name="connsiteY25" fmla="*/ 1312864 h 2737574"/>
                <a:gd name="connsiteX26" fmla="*/ 295554 w 1952344"/>
                <a:gd name="connsiteY26" fmla="*/ 1545084 h 2737574"/>
                <a:gd name="connsiteX27" fmla="*/ 304126 w 1952344"/>
                <a:gd name="connsiteY27" fmla="*/ 1627507 h 2737574"/>
                <a:gd name="connsiteX28" fmla="*/ 305650 w 1952344"/>
                <a:gd name="connsiteY28" fmla="*/ 1692022 h 2737574"/>
                <a:gd name="connsiteX29" fmla="*/ 247675 w 1952344"/>
                <a:gd name="connsiteY29" fmla="*/ 2001013 h 2737574"/>
                <a:gd name="connsiteX30" fmla="*/ 247675 w 1952344"/>
                <a:gd name="connsiteY30" fmla="*/ 2001013 h 2737574"/>
                <a:gd name="connsiteX31" fmla="*/ 247929 w 1952344"/>
                <a:gd name="connsiteY31" fmla="*/ 2009015 h 2737574"/>
                <a:gd name="connsiteX32" fmla="*/ 296760 w 1952344"/>
                <a:gd name="connsiteY32" fmla="*/ 2106678 h 2737574"/>
                <a:gd name="connsiteX33" fmla="*/ 323240 w 1952344"/>
                <a:gd name="connsiteY33" fmla="*/ 2164907 h 2737574"/>
                <a:gd name="connsiteX34" fmla="*/ 336067 w 1952344"/>
                <a:gd name="connsiteY34" fmla="*/ 2186878 h 2737574"/>
                <a:gd name="connsiteX35" fmla="*/ 336067 w 1952344"/>
                <a:gd name="connsiteY35" fmla="*/ 2186878 h 2737574"/>
                <a:gd name="connsiteX36" fmla="*/ 437667 w 1952344"/>
                <a:gd name="connsiteY36" fmla="*/ 2291272 h 2737574"/>
                <a:gd name="connsiteX37" fmla="*/ 445922 w 1952344"/>
                <a:gd name="connsiteY37" fmla="*/ 2297622 h 2737574"/>
                <a:gd name="connsiteX38" fmla="*/ 479450 w 1952344"/>
                <a:gd name="connsiteY38" fmla="*/ 2319911 h 2737574"/>
                <a:gd name="connsiteX39" fmla="*/ 534377 w 1952344"/>
                <a:gd name="connsiteY39" fmla="*/ 2351280 h 2737574"/>
                <a:gd name="connsiteX40" fmla="*/ 568858 w 1952344"/>
                <a:gd name="connsiteY40" fmla="*/ 2366393 h 2737574"/>
                <a:gd name="connsiteX41" fmla="*/ 652741 w 1952344"/>
                <a:gd name="connsiteY41" fmla="*/ 2393063 h 2737574"/>
                <a:gd name="connsiteX42" fmla="*/ 719924 w 1952344"/>
                <a:gd name="connsiteY42" fmla="*/ 2431798 h 2737574"/>
                <a:gd name="connsiteX43" fmla="*/ 747293 w 1952344"/>
                <a:gd name="connsiteY43" fmla="*/ 2456690 h 2737574"/>
                <a:gd name="connsiteX44" fmla="*/ 770089 w 1952344"/>
                <a:gd name="connsiteY44" fmla="*/ 2483487 h 2737574"/>
                <a:gd name="connsiteX45" fmla="*/ 842416 w 1952344"/>
                <a:gd name="connsiteY45" fmla="*/ 2594739 h 2737574"/>
                <a:gd name="connsiteX46" fmla="*/ 843368 w 1952344"/>
                <a:gd name="connsiteY46" fmla="*/ 2596580 h 2737574"/>
                <a:gd name="connsiteX47" fmla="*/ 860831 w 1952344"/>
                <a:gd name="connsiteY47" fmla="*/ 2643189 h 2737574"/>
                <a:gd name="connsiteX48" fmla="*/ 860958 w 1952344"/>
                <a:gd name="connsiteY48" fmla="*/ 2649603 h 2737574"/>
                <a:gd name="connsiteX49" fmla="*/ 856957 w 1952344"/>
                <a:gd name="connsiteY49" fmla="*/ 2661668 h 2737574"/>
                <a:gd name="connsiteX50" fmla="*/ 852131 w 1952344"/>
                <a:gd name="connsiteY50" fmla="*/ 2667192 h 2737574"/>
                <a:gd name="connsiteX51" fmla="*/ 849337 w 1952344"/>
                <a:gd name="connsiteY51" fmla="*/ 2668589 h 2737574"/>
                <a:gd name="connsiteX52" fmla="*/ 844194 w 1952344"/>
                <a:gd name="connsiteY52" fmla="*/ 2678749 h 2737574"/>
                <a:gd name="connsiteX53" fmla="*/ 852639 w 1952344"/>
                <a:gd name="connsiteY53" fmla="*/ 2729549 h 2737574"/>
                <a:gd name="connsiteX54" fmla="*/ 868895 w 1952344"/>
                <a:gd name="connsiteY54" fmla="*/ 2734756 h 2737574"/>
                <a:gd name="connsiteX55" fmla="*/ 874102 w 1952344"/>
                <a:gd name="connsiteY55" fmla="*/ 2729549 h 2737574"/>
                <a:gd name="connsiteX56" fmla="*/ 875563 w 1952344"/>
                <a:gd name="connsiteY56" fmla="*/ 2728343 h 2737574"/>
                <a:gd name="connsiteX57" fmla="*/ 911504 w 1952344"/>
                <a:gd name="connsiteY57" fmla="*/ 2704403 h 2737574"/>
                <a:gd name="connsiteX58" fmla="*/ 914488 w 1952344"/>
                <a:gd name="connsiteY58" fmla="*/ 2703070 h 2737574"/>
                <a:gd name="connsiteX59" fmla="*/ 914488 w 1952344"/>
                <a:gd name="connsiteY59" fmla="*/ 2703070 h 2737574"/>
                <a:gd name="connsiteX60" fmla="*/ 955636 w 1952344"/>
                <a:gd name="connsiteY60" fmla="*/ 2679765 h 2737574"/>
                <a:gd name="connsiteX61" fmla="*/ 982751 w 1952344"/>
                <a:gd name="connsiteY61" fmla="*/ 2652651 h 2737574"/>
                <a:gd name="connsiteX62" fmla="*/ 1021740 w 1952344"/>
                <a:gd name="connsiteY62" fmla="*/ 2613662 h 2737574"/>
                <a:gd name="connsiteX63" fmla="*/ 1032916 w 1952344"/>
                <a:gd name="connsiteY63" fmla="*/ 2603057 h 2737574"/>
                <a:gd name="connsiteX64" fmla="*/ 1081557 w 1952344"/>
                <a:gd name="connsiteY64" fmla="*/ 2559306 h 2737574"/>
                <a:gd name="connsiteX65" fmla="*/ 1100416 w 1952344"/>
                <a:gd name="connsiteY65" fmla="*/ 2543621 h 2737574"/>
                <a:gd name="connsiteX66" fmla="*/ 1160678 w 1952344"/>
                <a:gd name="connsiteY66" fmla="*/ 2497520 h 2737574"/>
                <a:gd name="connsiteX67" fmla="*/ 1227924 w 1952344"/>
                <a:gd name="connsiteY67" fmla="*/ 2430845 h 2737574"/>
                <a:gd name="connsiteX68" fmla="*/ 1277708 w 1952344"/>
                <a:gd name="connsiteY68" fmla="*/ 2366837 h 2737574"/>
                <a:gd name="connsiteX69" fmla="*/ 1295488 w 1952344"/>
                <a:gd name="connsiteY69" fmla="*/ 2340294 h 2737574"/>
                <a:gd name="connsiteX70" fmla="*/ 1338160 w 1952344"/>
                <a:gd name="connsiteY70" fmla="*/ 2265618 h 2737574"/>
                <a:gd name="connsiteX71" fmla="*/ 1338478 w 1952344"/>
                <a:gd name="connsiteY71" fmla="*/ 2264983 h 2737574"/>
                <a:gd name="connsiteX72" fmla="*/ 1385912 w 1952344"/>
                <a:gd name="connsiteY72" fmla="*/ 2164907 h 2737574"/>
                <a:gd name="connsiteX73" fmla="*/ 1400263 w 1952344"/>
                <a:gd name="connsiteY73" fmla="*/ 2122870 h 2737574"/>
                <a:gd name="connsiteX74" fmla="*/ 1419313 w 1952344"/>
                <a:gd name="connsiteY74" fmla="*/ 2035113 h 2737574"/>
                <a:gd name="connsiteX75" fmla="*/ 1419948 w 1952344"/>
                <a:gd name="connsiteY75" fmla="*/ 1962088 h 2737574"/>
                <a:gd name="connsiteX76" fmla="*/ 1412455 w 1952344"/>
                <a:gd name="connsiteY76" fmla="*/ 1924496 h 2737574"/>
                <a:gd name="connsiteX77" fmla="*/ 1411820 w 1952344"/>
                <a:gd name="connsiteY77" fmla="*/ 1818705 h 2737574"/>
                <a:gd name="connsiteX78" fmla="*/ 1419694 w 1952344"/>
                <a:gd name="connsiteY78" fmla="*/ 1776732 h 2737574"/>
                <a:gd name="connsiteX79" fmla="*/ 1421536 w 1952344"/>
                <a:gd name="connsiteY79" fmla="*/ 1763333 h 2737574"/>
                <a:gd name="connsiteX80" fmla="*/ 1424076 w 1952344"/>
                <a:gd name="connsiteY80" fmla="*/ 1732599 h 2737574"/>
                <a:gd name="connsiteX81" fmla="*/ 1454746 w 1952344"/>
                <a:gd name="connsiteY81" fmla="*/ 1666432 h 2737574"/>
                <a:gd name="connsiteX82" fmla="*/ 1498816 w 1952344"/>
                <a:gd name="connsiteY82" fmla="*/ 1622363 h 2737574"/>
                <a:gd name="connsiteX83" fmla="*/ 1518500 w 1952344"/>
                <a:gd name="connsiteY83" fmla="*/ 1598360 h 2737574"/>
                <a:gd name="connsiteX84" fmla="*/ 1604860 w 1952344"/>
                <a:gd name="connsiteY84" fmla="*/ 1468884 h 2737574"/>
                <a:gd name="connsiteX85" fmla="*/ 1636801 w 1952344"/>
                <a:gd name="connsiteY85" fmla="*/ 1407479 h 2737574"/>
                <a:gd name="connsiteX86" fmla="*/ 1668233 w 1952344"/>
                <a:gd name="connsiteY86" fmla="*/ 1326707 h 2737574"/>
                <a:gd name="connsiteX87" fmla="*/ 1668804 w 1952344"/>
                <a:gd name="connsiteY87" fmla="*/ 1324421 h 2737574"/>
                <a:gd name="connsiteX88" fmla="*/ 1674075 w 1952344"/>
                <a:gd name="connsiteY88" fmla="*/ 1282384 h 2737574"/>
                <a:gd name="connsiteX89" fmla="*/ 1682648 w 1952344"/>
                <a:gd name="connsiteY89" fmla="*/ 1274002 h 2737574"/>
                <a:gd name="connsiteX90" fmla="*/ 1703285 w 1952344"/>
                <a:gd name="connsiteY90" fmla="*/ 1271907 h 2737574"/>
                <a:gd name="connsiteX91" fmla="*/ 1767293 w 1952344"/>
                <a:gd name="connsiteY91" fmla="*/ 1247777 h 2737574"/>
                <a:gd name="connsiteX92" fmla="*/ 1767293 w 1952344"/>
                <a:gd name="connsiteY92" fmla="*/ 1247777 h 2737574"/>
                <a:gd name="connsiteX93" fmla="*/ 1789709 w 1952344"/>
                <a:gd name="connsiteY93" fmla="*/ 1218630 h 2737574"/>
                <a:gd name="connsiteX94" fmla="*/ 1798917 w 1952344"/>
                <a:gd name="connsiteY94" fmla="*/ 1194056 h 2737574"/>
                <a:gd name="connsiteX95" fmla="*/ 1801964 w 1952344"/>
                <a:gd name="connsiteY95" fmla="*/ 1177101 h 2737574"/>
                <a:gd name="connsiteX96" fmla="*/ 1801964 w 1952344"/>
                <a:gd name="connsiteY96" fmla="*/ 1162813 h 2737574"/>
                <a:gd name="connsiteX97" fmla="*/ 1812379 w 1952344"/>
                <a:gd name="connsiteY97" fmla="*/ 1122682 h 2737574"/>
                <a:gd name="connsiteX98" fmla="*/ 1833587 w 1952344"/>
                <a:gd name="connsiteY98" fmla="*/ 1084518 h 2737574"/>
                <a:gd name="connsiteX99" fmla="*/ 1833904 w 1952344"/>
                <a:gd name="connsiteY99" fmla="*/ 1083947 h 2737574"/>
                <a:gd name="connsiteX100" fmla="*/ 1882038 w 1952344"/>
                <a:gd name="connsiteY100" fmla="*/ 981712 h 2737574"/>
                <a:gd name="connsiteX101" fmla="*/ 1886483 w 1952344"/>
                <a:gd name="connsiteY101" fmla="*/ 970662 h 2737574"/>
                <a:gd name="connsiteX102" fmla="*/ 1909978 w 1952344"/>
                <a:gd name="connsiteY102" fmla="*/ 919164 h 2737574"/>
                <a:gd name="connsiteX103" fmla="*/ 1929028 w 1952344"/>
                <a:gd name="connsiteY103" fmla="*/ 874714 h 2737574"/>
                <a:gd name="connsiteX104" fmla="*/ 1944712 w 1952344"/>
                <a:gd name="connsiteY104" fmla="*/ 836487 h 2737574"/>
                <a:gd name="connsiteX105" fmla="*/ 1949093 w 1952344"/>
                <a:gd name="connsiteY105" fmla="*/ 823279 h 2737574"/>
                <a:gd name="connsiteX106" fmla="*/ 1951888 w 1952344"/>
                <a:gd name="connsiteY106" fmla="*/ 803784 h 2737574"/>
                <a:gd name="connsiteX107" fmla="*/ 1943887 w 1952344"/>
                <a:gd name="connsiteY107" fmla="*/ 771018 h 2737574"/>
                <a:gd name="connsiteX108" fmla="*/ 1935631 w 1952344"/>
                <a:gd name="connsiteY108" fmla="*/ 759398 h 2737574"/>
                <a:gd name="connsiteX109" fmla="*/ 1901151 w 1952344"/>
                <a:gd name="connsiteY109" fmla="*/ 746698 h 2737574"/>
                <a:gd name="connsiteX110" fmla="*/ 1884578 w 1952344"/>
                <a:gd name="connsiteY110" fmla="*/ 747651 h 2737574"/>
                <a:gd name="connsiteX111" fmla="*/ 1865528 w 1952344"/>
                <a:gd name="connsiteY111" fmla="*/ 766701 h 2737574"/>
                <a:gd name="connsiteX112" fmla="*/ 1841969 w 1952344"/>
                <a:gd name="connsiteY112" fmla="*/ 839853 h 2737574"/>
                <a:gd name="connsiteX113" fmla="*/ 1836762 w 1952344"/>
                <a:gd name="connsiteY113" fmla="*/ 844043 h 2737574"/>
                <a:gd name="connsiteX114" fmla="*/ 1836762 w 1952344"/>
                <a:gd name="connsiteY114" fmla="*/ 844043 h 2737574"/>
                <a:gd name="connsiteX115" fmla="*/ 1824317 w 1952344"/>
                <a:gd name="connsiteY115" fmla="*/ 833058 h 2737574"/>
                <a:gd name="connsiteX116" fmla="*/ 1833651 w 1952344"/>
                <a:gd name="connsiteY116" fmla="*/ 786259 h 2737574"/>
                <a:gd name="connsiteX117" fmla="*/ 1833778 w 1952344"/>
                <a:gd name="connsiteY117" fmla="*/ 785306 h 2737574"/>
                <a:gd name="connsiteX118" fmla="*/ 1850605 w 1952344"/>
                <a:gd name="connsiteY118" fmla="*/ 611253 h 2737574"/>
                <a:gd name="connsiteX119" fmla="*/ 1852066 w 1952344"/>
                <a:gd name="connsiteY119" fmla="*/ 566612 h 2737574"/>
                <a:gd name="connsiteX120" fmla="*/ 1847811 w 1952344"/>
                <a:gd name="connsiteY120" fmla="*/ 433897 h 2737574"/>
                <a:gd name="connsiteX121" fmla="*/ 1832825 w 1952344"/>
                <a:gd name="connsiteY121" fmla="*/ 352681 h 2737574"/>
                <a:gd name="connsiteX122" fmla="*/ 1832825 w 1952344"/>
                <a:gd name="connsiteY122" fmla="*/ 352681 h 2737574"/>
                <a:gd name="connsiteX123" fmla="*/ 1658645 w 1952344"/>
                <a:gd name="connsiteY123" fmla="*/ 118810 h 2737574"/>
                <a:gd name="connsiteX124" fmla="*/ 1658645 w 1952344"/>
                <a:gd name="connsiteY124" fmla="*/ 118810 h 2737574"/>
                <a:gd name="connsiteX125" fmla="*/ 1384452 w 1952344"/>
                <a:gd name="connsiteY125" fmla="*/ 12702 h 2737574"/>
                <a:gd name="connsiteX126" fmla="*/ 1318729 w 1952344"/>
                <a:gd name="connsiteY126" fmla="*/ 5081 h 2737574"/>
                <a:gd name="connsiteX127" fmla="*/ 1205191 w 1952344"/>
                <a:gd name="connsiteY127" fmla="*/ 509 h 27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952344" h="2737574">
                  <a:moveTo>
                    <a:pt x="1205191" y="509"/>
                  </a:moveTo>
                  <a:lnTo>
                    <a:pt x="994562" y="8447"/>
                  </a:lnTo>
                  <a:cubicBezTo>
                    <a:pt x="948715" y="10161"/>
                    <a:pt x="903312" y="18163"/>
                    <a:pt x="859624" y="32132"/>
                  </a:cubicBezTo>
                  <a:lnTo>
                    <a:pt x="804506" y="49785"/>
                  </a:lnTo>
                  <a:cubicBezTo>
                    <a:pt x="675220" y="91124"/>
                    <a:pt x="557301" y="161990"/>
                    <a:pt x="460082" y="256732"/>
                  </a:cubicBezTo>
                  <a:lnTo>
                    <a:pt x="392963" y="322137"/>
                  </a:lnTo>
                  <a:cubicBezTo>
                    <a:pt x="371309" y="343282"/>
                    <a:pt x="352831" y="367412"/>
                    <a:pt x="338099" y="393892"/>
                  </a:cubicBezTo>
                  <a:lnTo>
                    <a:pt x="279298" y="499747"/>
                  </a:lnTo>
                  <a:cubicBezTo>
                    <a:pt x="269836" y="516765"/>
                    <a:pt x="257581" y="531941"/>
                    <a:pt x="242912" y="544768"/>
                  </a:cubicBezTo>
                  <a:lnTo>
                    <a:pt x="222529" y="562612"/>
                  </a:lnTo>
                  <a:cubicBezTo>
                    <a:pt x="218147" y="566485"/>
                    <a:pt x="211353" y="565532"/>
                    <a:pt x="208178" y="560643"/>
                  </a:cubicBezTo>
                  <a:lnTo>
                    <a:pt x="143154" y="460567"/>
                  </a:lnTo>
                  <a:cubicBezTo>
                    <a:pt x="136169" y="449836"/>
                    <a:pt x="123532" y="444248"/>
                    <a:pt x="110896" y="446343"/>
                  </a:cubicBezTo>
                  <a:lnTo>
                    <a:pt x="110896" y="446343"/>
                  </a:lnTo>
                  <a:cubicBezTo>
                    <a:pt x="75971" y="452185"/>
                    <a:pt x="45745" y="473965"/>
                    <a:pt x="29171" y="505207"/>
                  </a:cubicBezTo>
                  <a:lnTo>
                    <a:pt x="29171" y="505207"/>
                  </a:lnTo>
                  <a:cubicBezTo>
                    <a:pt x="8915" y="543434"/>
                    <a:pt x="-1055" y="586234"/>
                    <a:pt x="88" y="629477"/>
                  </a:cubicBezTo>
                  <a:lnTo>
                    <a:pt x="2565" y="721298"/>
                  </a:lnTo>
                  <a:cubicBezTo>
                    <a:pt x="3962" y="772352"/>
                    <a:pt x="14185" y="822834"/>
                    <a:pt x="32918" y="870396"/>
                  </a:cubicBezTo>
                  <a:lnTo>
                    <a:pt x="45300" y="901892"/>
                  </a:lnTo>
                  <a:cubicBezTo>
                    <a:pt x="64350" y="950343"/>
                    <a:pt x="97751" y="991808"/>
                    <a:pt x="141058" y="1020700"/>
                  </a:cubicBezTo>
                  <a:lnTo>
                    <a:pt x="148742" y="1025781"/>
                  </a:lnTo>
                  <a:cubicBezTo>
                    <a:pt x="150075" y="1026669"/>
                    <a:pt x="151536" y="1027178"/>
                    <a:pt x="153123" y="1027368"/>
                  </a:cubicBezTo>
                  <a:lnTo>
                    <a:pt x="160299" y="1028066"/>
                  </a:lnTo>
                  <a:cubicBezTo>
                    <a:pt x="191922" y="1031241"/>
                    <a:pt x="217258" y="1055689"/>
                    <a:pt x="221576" y="1087185"/>
                  </a:cubicBezTo>
                  <a:lnTo>
                    <a:pt x="252374" y="1312864"/>
                  </a:lnTo>
                  <a:lnTo>
                    <a:pt x="295554" y="1545084"/>
                  </a:lnTo>
                  <a:cubicBezTo>
                    <a:pt x="300634" y="1572262"/>
                    <a:pt x="303491" y="1599821"/>
                    <a:pt x="304126" y="1627507"/>
                  </a:cubicBezTo>
                  <a:lnTo>
                    <a:pt x="305650" y="1692022"/>
                  </a:lnTo>
                  <a:cubicBezTo>
                    <a:pt x="308190" y="1797941"/>
                    <a:pt x="288442" y="1903224"/>
                    <a:pt x="247675" y="2001013"/>
                  </a:cubicBezTo>
                  <a:lnTo>
                    <a:pt x="247675" y="2001013"/>
                  </a:lnTo>
                  <a:cubicBezTo>
                    <a:pt x="246595" y="2003617"/>
                    <a:pt x="246722" y="2006475"/>
                    <a:pt x="247929" y="2009015"/>
                  </a:cubicBezTo>
                  <a:lnTo>
                    <a:pt x="296760" y="2106678"/>
                  </a:lnTo>
                  <a:lnTo>
                    <a:pt x="323240" y="2164907"/>
                  </a:lnTo>
                  <a:cubicBezTo>
                    <a:pt x="326732" y="2172654"/>
                    <a:pt x="331050" y="2180020"/>
                    <a:pt x="336067" y="2186878"/>
                  </a:cubicBezTo>
                  <a:lnTo>
                    <a:pt x="336067" y="2186878"/>
                  </a:lnTo>
                  <a:cubicBezTo>
                    <a:pt x="364769" y="2226312"/>
                    <a:pt x="398995" y="2261491"/>
                    <a:pt x="437667" y="2291272"/>
                  </a:cubicBezTo>
                  <a:lnTo>
                    <a:pt x="445922" y="2297622"/>
                  </a:lnTo>
                  <a:cubicBezTo>
                    <a:pt x="456590" y="2305814"/>
                    <a:pt x="467766" y="2313243"/>
                    <a:pt x="479450" y="2319911"/>
                  </a:cubicBezTo>
                  <a:lnTo>
                    <a:pt x="534377" y="2351280"/>
                  </a:lnTo>
                  <a:cubicBezTo>
                    <a:pt x="545299" y="2357503"/>
                    <a:pt x="556856" y="2362583"/>
                    <a:pt x="568858" y="2366393"/>
                  </a:cubicBezTo>
                  <a:lnTo>
                    <a:pt x="652741" y="2393063"/>
                  </a:lnTo>
                  <a:cubicBezTo>
                    <a:pt x="677633" y="2401000"/>
                    <a:pt x="700557" y="2414208"/>
                    <a:pt x="719924" y="2431798"/>
                  </a:cubicBezTo>
                  <a:lnTo>
                    <a:pt x="747293" y="2456690"/>
                  </a:lnTo>
                  <a:cubicBezTo>
                    <a:pt x="755992" y="2464627"/>
                    <a:pt x="763676" y="2473644"/>
                    <a:pt x="770089" y="2483487"/>
                  </a:cubicBezTo>
                  <a:lnTo>
                    <a:pt x="842416" y="2594739"/>
                  </a:lnTo>
                  <a:cubicBezTo>
                    <a:pt x="842797" y="2595310"/>
                    <a:pt x="843114" y="2595945"/>
                    <a:pt x="843368" y="2596580"/>
                  </a:cubicBezTo>
                  <a:lnTo>
                    <a:pt x="860831" y="2643189"/>
                  </a:lnTo>
                  <a:cubicBezTo>
                    <a:pt x="861593" y="2645221"/>
                    <a:pt x="861656" y="2647507"/>
                    <a:pt x="860958" y="2649603"/>
                  </a:cubicBezTo>
                  <a:lnTo>
                    <a:pt x="856957" y="2661668"/>
                  </a:lnTo>
                  <a:cubicBezTo>
                    <a:pt x="856132" y="2664080"/>
                    <a:pt x="854417" y="2666049"/>
                    <a:pt x="852131" y="2667192"/>
                  </a:cubicBezTo>
                  <a:lnTo>
                    <a:pt x="849337" y="2668589"/>
                  </a:lnTo>
                  <a:cubicBezTo>
                    <a:pt x="845591" y="2670494"/>
                    <a:pt x="843495" y="2674622"/>
                    <a:pt x="844194" y="2678749"/>
                  </a:cubicBezTo>
                  <a:lnTo>
                    <a:pt x="852639" y="2729549"/>
                  </a:lnTo>
                  <a:cubicBezTo>
                    <a:pt x="853909" y="2737233"/>
                    <a:pt x="863371" y="2740280"/>
                    <a:pt x="868895" y="2734756"/>
                  </a:cubicBezTo>
                  <a:lnTo>
                    <a:pt x="874102" y="2729549"/>
                  </a:lnTo>
                  <a:cubicBezTo>
                    <a:pt x="874547" y="2729105"/>
                    <a:pt x="875055" y="2728724"/>
                    <a:pt x="875563" y="2728343"/>
                  </a:cubicBezTo>
                  <a:lnTo>
                    <a:pt x="911504" y="2704403"/>
                  </a:lnTo>
                  <a:cubicBezTo>
                    <a:pt x="912393" y="2703768"/>
                    <a:pt x="913409" y="2703324"/>
                    <a:pt x="914488" y="2703070"/>
                  </a:cubicBezTo>
                  <a:lnTo>
                    <a:pt x="914488" y="2703070"/>
                  </a:lnTo>
                  <a:cubicBezTo>
                    <a:pt x="930046" y="2699196"/>
                    <a:pt x="944270" y="2691132"/>
                    <a:pt x="955636" y="2679765"/>
                  </a:cubicBezTo>
                  <a:lnTo>
                    <a:pt x="982751" y="2652651"/>
                  </a:lnTo>
                  <a:lnTo>
                    <a:pt x="1021740" y="2613662"/>
                  </a:lnTo>
                  <a:cubicBezTo>
                    <a:pt x="1025359" y="2610042"/>
                    <a:pt x="1029106" y="2606486"/>
                    <a:pt x="1032916" y="2603057"/>
                  </a:cubicBezTo>
                  <a:lnTo>
                    <a:pt x="1081557" y="2559306"/>
                  </a:lnTo>
                  <a:cubicBezTo>
                    <a:pt x="1087653" y="2553845"/>
                    <a:pt x="1093939" y="2548638"/>
                    <a:pt x="1100416" y="2543621"/>
                  </a:cubicBezTo>
                  <a:lnTo>
                    <a:pt x="1160678" y="2497520"/>
                  </a:lnTo>
                  <a:cubicBezTo>
                    <a:pt x="1185887" y="2478280"/>
                    <a:pt x="1208430" y="2455864"/>
                    <a:pt x="1227924" y="2430845"/>
                  </a:cubicBezTo>
                  <a:lnTo>
                    <a:pt x="1277708" y="2366837"/>
                  </a:lnTo>
                  <a:cubicBezTo>
                    <a:pt x="1284249" y="2358455"/>
                    <a:pt x="1290218" y="2349565"/>
                    <a:pt x="1295488" y="2340294"/>
                  </a:cubicBezTo>
                  <a:lnTo>
                    <a:pt x="1338160" y="2265618"/>
                  </a:lnTo>
                  <a:cubicBezTo>
                    <a:pt x="1338287" y="2265428"/>
                    <a:pt x="1338414" y="2265174"/>
                    <a:pt x="1338478" y="2264983"/>
                  </a:cubicBezTo>
                  <a:lnTo>
                    <a:pt x="1385912" y="2164907"/>
                  </a:lnTo>
                  <a:cubicBezTo>
                    <a:pt x="1392262" y="2151445"/>
                    <a:pt x="1397088" y="2137348"/>
                    <a:pt x="1400263" y="2122870"/>
                  </a:cubicBezTo>
                  <a:lnTo>
                    <a:pt x="1419313" y="2035113"/>
                  </a:lnTo>
                  <a:cubicBezTo>
                    <a:pt x="1424520" y="2011047"/>
                    <a:pt x="1424774" y="1986218"/>
                    <a:pt x="1419948" y="1962088"/>
                  </a:cubicBezTo>
                  <a:lnTo>
                    <a:pt x="1412455" y="1924496"/>
                  </a:lnTo>
                  <a:cubicBezTo>
                    <a:pt x="1405470" y="1889571"/>
                    <a:pt x="1405279" y="1853694"/>
                    <a:pt x="1411820" y="1818705"/>
                  </a:cubicBezTo>
                  <a:lnTo>
                    <a:pt x="1419694" y="1776732"/>
                  </a:lnTo>
                  <a:cubicBezTo>
                    <a:pt x="1420520" y="1772287"/>
                    <a:pt x="1421154" y="1767841"/>
                    <a:pt x="1421536" y="1763333"/>
                  </a:cubicBezTo>
                  <a:lnTo>
                    <a:pt x="1424076" y="1732599"/>
                  </a:lnTo>
                  <a:cubicBezTo>
                    <a:pt x="1426171" y="1707580"/>
                    <a:pt x="1437029" y="1684149"/>
                    <a:pt x="1454746" y="1666432"/>
                  </a:cubicBezTo>
                  <a:lnTo>
                    <a:pt x="1498816" y="1622363"/>
                  </a:lnTo>
                  <a:cubicBezTo>
                    <a:pt x="1506181" y="1614997"/>
                    <a:pt x="1512722" y="1606996"/>
                    <a:pt x="1518500" y="1598360"/>
                  </a:cubicBezTo>
                  <a:lnTo>
                    <a:pt x="1604860" y="1468884"/>
                  </a:lnTo>
                  <a:cubicBezTo>
                    <a:pt x="1617687" y="1449643"/>
                    <a:pt x="1628418" y="1429069"/>
                    <a:pt x="1636801" y="1407479"/>
                  </a:cubicBezTo>
                  <a:lnTo>
                    <a:pt x="1668233" y="1326707"/>
                  </a:lnTo>
                  <a:cubicBezTo>
                    <a:pt x="1668551" y="1325945"/>
                    <a:pt x="1668742" y="1325183"/>
                    <a:pt x="1668804" y="1324421"/>
                  </a:cubicBezTo>
                  <a:lnTo>
                    <a:pt x="1674075" y="1282384"/>
                  </a:lnTo>
                  <a:cubicBezTo>
                    <a:pt x="1674647" y="1277939"/>
                    <a:pt x="1678203" y="1274447"/>
                    <a:pt x="1682648" y="1274002"/>
                  </a:cubicBezTo>
                  <a:lnTo>
                    <a:pt x="1703285" y="1271907"/>
                  </a:lnTo>
                  <a:cubicBezTo>
                    <a:pt x="1726399" y="1269621"/>
                    <a:pt x="1748434" y="1261302"/>
                    <a:pt x="1767293" y="1247777"/>
                  </a:cubicBezTo>
                  <a:lnTo>
                    <a:pt x="1767293" y="1247777"/>
                  </a:lnTo>
                  <a:cubicBezTo>
                    <a:pt x="1777517" y="1240474"/>
                    <a:pt x="1785264" y="1230314"/>
                    <a:pt x="1789709" y="1218630"/>
                  </a:cubicBezTo>
                  <a:lnTo>
                    <a:pt x="1798917" y="1194056"/>
                  </a:lnTo>
                  <a:cubicBezTo>
                    <a:pt x="1800948" y="1188658"/>
                    <a:pt x="1801964" y="1182880"/>
                    <a:pt x="1801964" y="1177101"/>
                  </a:cubicBezTo>
                  <a:lnTo>
                    <a:pt x="1801964" y="1162813"/>
                  </a:lnTo>
                  <a:cubicBezTo>
                    <a:pt x="1801964" y="1148780"/>
                    <a:pt x="1805520" y="1134937"/>
                    <a:pt x="1812379" y="1122682"/>
                  </a:cubicBezTo>
                  <a:lnTo>
                    <a:pt x="1833587" y="1084518"/>
                  </a:lnTo>
                  <a:cubicBezTo>
                    <a:pt x="1833714" y="1084328"/>
                    <a:pt x="1833778" y="1084137"/>
                    <a:pt x="1833904" y="1083947"/>
                  </a:cubicBezTo>
                  <a:lnTo>
                    <a:pt x="1882038" y="981712"/>
                  </a:lnTo>
                  <a:cubicBezTo>
                    <a:pt x="1883752" y="978092"/>
                    <a:pt x="1885213" y="974409"/>
                    <a:pt x="1886483" y="970662"/>
                  </a:cubicBezTo>
                  <a:lnTo>
                    <a:pt x="1909978" y="919164"/>
                  </a:lnTo>
                  <a:cubicBezTo>
                    <a:pt x="1914994" y="904178"/>
                    <a:pt x="1921471" y="888557"/>
                    <a:pt x="1929028" y="874714"/>
                  </a:cubicBezTo>
                  <a:lnTo>
                    <a:pt x="1944712" y="836487"/>
                  </a:lnTo>
                  <a:cubicBezTo>
                    <a:pt x="1946935" y="832359"/>
                    <a:pt x="1948459" y="827915"/>
                    <a:pt x="1949093" y="823279"/>
                  </a:cubicBezTo>
                  <a:lnTo>
                    <a:pt x="1951888" y="803784"/>
                  </a:lnTo>
                  <a:cubicBezTo>
                    <a:pt x="1953539" y="792228"/>
                    <a:pt x="1950681" y="780480"/>
                    <a:pt x="1943887" y="771018"/>
                  </a:cubicBezTo>
                  <a:lnTo>
                    <a:pt x="1935631" y="759398"/>
                  </a:lnTo>
                  <a:cubicBezTo>
                    <a:pt x="1927821" y="748476"/>
                    <a:pt x="1914168" y="743459"/>
                    <a:pt x="1901151" y="746698"/>
                  </a:cubicBezTo>
                  <a:lnTo>
                    <a:pt x="1884578" y="747651"/>
                  </a:lnTo>
                  <a:cubicBezTo>
                    <a:pt x="1882101" y="748286"/>
                    <a:pt x="1866861" y="764542"/>
                    <a:pt x="1865528" y="766701"/>
                  </a:cubicBezTo>
                  <a:lnTo>
                    <a:pt x="1841969" y="839853"/>
                  </a:lnTo>
                  <a:cubicBezTo>
                    <a:pt x="1840763" y="841821"/>
                    <a:pt x="1838921" y="843282"/>
                    <a:pt x="1836762" y="844043"/>
                  </a:cubicBezTo>
                  <a:lnTo>
                    <a:pt x="1836762" y="844043"/>
                  </a:lnTo>
                  <a:cubicBezTo>
                    <a:pt x="1829777" y="846393"/>
                    <a:pt x="1822855" y="840297"/>
                    <a:pt x="1824317" y="833058"/>
                  </a:cubicBezTo>
                  <a:lnTo>
                    <a:pt x="1833651" y="786259"/>
                  </a:lnTo>
                  <a:cubicBezTo>
                    <a:pt x="1833714" y="785941"/>
                    <a:pt x="1833778" y="785623"/>
                    <a:pt x="1833778" y="785306"/>
                  </a:cubicBezTo>
                  <a:lnTo>
                    <a:pt x="1850605" y="611253"/>
                  </a:lnTo>
                  <a:cubicBezTo>
                    <a:pt x="1852066" y="596393"/>
                    <a:pt x="1852510" y="581471"/>
                    <a:pt x="1852066" y="566612"/>
                  </a:cubicBezTo>
                  <a:lnTo>
                    <a:pt x="1847811" y="433897"/>
                  </a:lnTo>
                  <a:cubicBezTo>
                    <a:pt x="1846922" y="406211"/>
                    <a:pt x="1841842" y="378842"/>
                    <a:pt x="1832825" y="352681"/>
                  </a:cubicBezTo>
                  <a:lnTo>
                    <a:pt x="1832825" y="352681"/>
                  </a:lnTo>
                  <a:cubicBezTo>
                    <a:pt x="1800377" y="258573"/>
                    <a:pt x="1739543" y="176849"/>
                    <a:pt x="1658645" y="118810"/>
                  </a:cubicBezTo>
                  <a:lnTo>
                    <a:pt x="1658645" y="118810"/>
                  </a:lnTo>
                  <a:cubicBezTo>
                    <a:pt x="1577746" y="60707"/>
                    <a:pt x="1483385" y="24195"/>
                    <a:pt x="1384452" y="12702"/>
                  </a:cubicBezTo>
                  <a:lnTo>
                    <a:pt x="1318729" y="5081"/>
                  </a:lnTo>
                  <a:cubicBezTo>
                    <a:pt x="1280947" y="573"/>
                    <a:pt x="1243037" y="-887"/>
                    <a:pt x="1205191" y="509"/>
                  </a:cubicBezTo>
                  <a:close/>
                </a:path>
              </a:pathLst>
            </a:custGeom>
            <a:solidFill>
              <a:srgbClr val="EABC9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05091DC3-DE8A-7EA0-B069-268B4EDD6D0D}"/>
                </a:ext>
              </a:extLst>
            </p:cNvPr>
            <p:cNvSpPr/>
            <p:nvPr/>
          </p:nvSpPr>
          <p:spPr>
            <a:xfrm>
              <a:off x="5372861" y="1751774"/>
              <a:ext cx="1215072" cy="1618322"/>
            </a:xfrm>
            <a:custGeom>
              <a:avLst/>
              <a:gdLst>
                <a:gd name="connsiteX0" fmla="*/ 12764 w 1215072"/>
                <a:gd name="connsiteY0" fmla="*/ 193611 h 1618322"/>
                <a:gd name="connsiteX1" fmla="*/ 55943 w 1215072"/>
                <a:gd name="connsiteY1" fmla="*/ 425831 h 1618322"/>
                <a:gd name="connsiteX2" fmla="*/ 64516 w 1215072"/>
                <a:gd name="connsiteY2" fmla="*/ 508254 h 1618322"/>
                <a:gd name="connsiteX3" fmla="*/ 66040 w 1215072"/>
                <a:gd name="connsiteY3" fmla="*/ 572770 h 1618322"/>
                <a:gd name="connsiteX4" fmla="*/ 8065 w 1215072"/>
                <a:gd name="connsiteY4" fmla="*/ 881761 h 1618322"/>
                <a:gd name="connsiteX5" fmla="*/ 8065 w 1215072"/>
                <a:gd name="connsiteY5" fmla="*/ 881761 h 1618322"/>
                <a:gd name="connsiteX6" fmla="*/ 8318 w 1215072"/>
                <a:gd name="connsiteY6" fmla="*/ 889762 h 1618322"/>
                <a:gd name="connsiteX7" fmla="*/ 57150 w 1215072"/>
                <a:gd name="connsiteY7" fmla="*/ 987425 h 1618322"/>
                <a:gd name="connsiteX8" fmla="*/ 83629 w 1215072"/>
                <a:gd name="connsiteY8" fmla="*/ 1045655 h 1618322"/>
                <a:gd name="connsiteX9" fmla="*/ 96457 w 1215072"/>
                <a:gd name="connsiteY9" fmla="*/ 1067626 h 1618322"/>
                <a:gd name="connsiteX10" fmla="*/ 96457 w 1215072"/>
                <a:gd name="connsiteY10" fmla="*/ 1067626 h 1618322"/>
                <a:gd name="connsiteX11" fmla="*/ 198057 w 1215072"/>
                <a:gd name="connsiteY11" fmla="*/ 1172020 h 1618322"/>
                <a:gd name="connsiteX12" fmla="*/ 206311 w 1215072"/>
                <a:gd name="connsiteY12" fmla="*/ 1178370 h 1618322"/>
                <a:gd name="connsiteX13" fmla="*/ 239840 w 1215072"/>
                <a:gd name="connsiteY13" fmla="*/ 1200658 h 1618322"/>
                <a:gd name="connsiteX14" fmla="*/ 294767 w 1215072"/>
                <a:gd name="connsiteY14" fmla="*/ 1232027 h 1618322"/>
                <a:gd name="connsiteX15" fmla="*/ 329247 w 1215072"/>
                <a:gd name="connsiteY15" fmla="*/ 1247140 h 1618322"/>
                <a:gd name="connsiteX16" fmla="*/ 413131 w 1215072"/>
                <a:gd name="connsiteY16" fmla="*/ 1273810 h 1618322"/>
                <a:gd name="connsiteX17" fmla="*/ 480314 w 1215072"/>
                <a:gd name="connsiteY17" fmla="*/ 1312545 h 1618322"/>
                <a:gd name="connsiteX18" fmla="*/ 507683 w 1215072"/>
                <a:gd name="connsiteY18" fmla="*/ 1337437 h 1618322"/>
                <a:gd name="connsiteX19" fmla="*/ 530479 w 1215072"/>
                <a:gd name="connsiteY19" fmla="*/ 1364234 h 1618322"/>
                <a:gd name="connsiteX20" fmla="*/ 602805 w 1215072"/>
                <a:gd name="connsiteY20" fmla="*/ 1475486 h 1618322"/>
                <a:gd name="connsiteX21" fmla="*/ 603758 w 1215072"/>
                <a:gd name="connsiteY21" fmla="*/ 1477328 h 1618322"/>
                <a:gd name="connsiteX22" fmla="*/ 621221 w 1215072"/>
                <a:gd name="connsiteY22" fmla="*/ 1523937 h 1618322"/>
                <a:gd name="connsiteX23" fmla="*/ 621347 w 1215072"/>
                <a:gd name="connsiteY23" fmla="*/ 1530350 h 1618322"/>
                <a:gd name="connsiteX24" fmla="*/ 617347 w 1215072"/>
                <a:gd name="connsiteY24" fmla="*/ 1542415 h 1618322"/>
                <a:gd name="connsiteX25" fmla="*/ 612521 w 1215072"/>
                <a:gd name="connsiteY25" fmla="*/ 1547940 h 1618322"/>
                <a:gd name="connsiteX26" fmla="*/ 609727 w 1215072"/>
                <a:gd name="connsiteY26" fmla="*/ 1549337 h 1618322"/>
                <a:gd name="connsiteX27" fmla="*/ 604584 w 1215072"/>
                <a:gd name="connsiteY27" fmla="*/ 1559497 h 1618322"/>
                <a:gd name="connsiteX28" fmla="*/ 613029 w 1215072"/>
                <a:gd name="connsiteY28" fmla="*/ 1610297 h 1618322"/>
                <a:gd name="connsiteX29" fmla="*/ 629285 w 1215072"/>
                <a:gd name="connsiteY29" fmla="*/ 1615504 h 1618322"/>
                <a:gd name="connsiteX30" fmla="*/ 634492 w 1215072"/>
                <a:gd name="connsiteY30" fmla="*/ 1610297 h 1618322"/>
                <a:gd name="connsiteX31" fmla="*/ 635953 w 1215072"/>
                <a:gd name="connsiteY31" fmla="*/ 1609090 h 1618322"/>
                <a:gd name="connsiteX32" fmla="*/ 671894 w 1215072"/>
                <a:gd name="connsiteY32" fmla="*/ 1585151 h 1618322"/>
                <a:gd name="connsiteX33" fmla="*/ 674878 w 1215072"/>
                <a:gd name="connsiteY33" fmla="*/ 1583817 h 1618322"/>
                <a:gd name="connsiteX34" fmla="*/ 674878 w 1215072"/>
                <a:gd name="connsiteY34" fmla="*/ 1583817 h 1618322"/>
                <a:gd name="connsiteX35" fmla="*/ 716026 w 1215072"/>
                <a:gd name="connsiteY35" fmla="*/ 1560513 h 1618322"/>
                <a:gd name="connsiteX36" fmla="*/ 743141 w 1215072"/>
                <a:gd name="connsiteY36" fmla="*/ 1533398 h 1618322"/>
                <a:gd name="connsiteX37" fmla="*/ 782129 w 1215072"/>
                <a:gd name="connsiteY37" fmla="*/ 1494409 h 1618322"/>
                <a:gd name="connsiteX38" fmla="*/ 793305 w 1215072"/>
                <a:gd name="connsiteY38" fmla="*/ 1483805 h 1618322"/>
                <a:gd name="connsiteX39" fmla="*/ 841947 w 1215072"/>
                <a:gd name="connsiteY39" fmla="*/ 1440053 h 1618322"/>
                <a:gd name="connsiteX40" fmla="*/ 860806 w 1215072"/>
                <a:gd name="connsiteY40" fmla="*/ 1424369 h 1618322"/>
                <a:gd name="connsiteX41" fmla="*/ 921067 w 1215072"/>
                <a:gd name="connsiteY41" fmla="*/ 1378268 h 1618322"/>
                <a:gd name="connsiteX42" fmla="*/ 988314 w 1215072"/>
                <a:gd name="connsiteY42" fmla="*/ 1311593 h 1618322"/>
                <a:gd name="connsiteX43" fmla="*/ 1038098 w 1215072"/>
                <a:gd name="connsiteY43" fmla="*/ 1247585 h 1618322"/>
                <a:gd name="connsiteX44" fmla="*/ 1055878 w 1215072"/>
                <a:gd name="connsiteY44" fmla="*/ 1221042 h 1618322"/>
                <a:gd name="connsiteX45" fmla="*/ 1098550 w 1215072"/>
                <a:gd name="connsiteY45" fmla="*/ 1146366 h 1618322"/>
                <a:gd name="connsiteX46" fmla="*/ 1098867 w 1215072"/>
                <a:gd name="connsiteY46" fmla="*/ 1145731 h 1618322"/>
                <a:gd name="connsiteX47" fmla="*/ 1146302 w 1215072"/>
                <a:gd name="connsiteY47" fmla="*/ 1045655 h 1618322"/>
                <a:gd name="connsiteX48" fmla="*/ 1160653 w 1215072"/>
                <a:gd name="connsiteY48" fmla="*/ 1003618 h 1618322"/>
                <a:gd name="connsiteX49" fmla="*/ 1179703 w 1215072"/>
                <a:gd name="connsiteY49" fmla="*/ 915861 h 1618322"/>
                <a:gd name="connsiteX50" fmla="*/ 1180338 w 1215072"/>
                <a:gd name="connsiteY50" fmla="*/ 842836 h 1618322"/>
                <a:gd name="connsiteX51" fmla="*/ 1172845 w 1215072"/>
                <a:gd name="connsiteY51" fmla="*/ 805244 h 1618322"/>
                <a:gd name="connsiteX52" fmla="*/ 1172210 w 1215072"/>
                <a:gd name="connsiteY52" fmla="*/ 699452 h 1618322"/>
                <a:gd name="connsiteX53" fmla="*/ 1174369 w 1215072"/>
                <a:gd name="connsiteY53" fmla="*/ 687769 h 1618322"/>
                <a:gd name="connsiteX54" fmla="*/ 1184402 w 1215072"/>
                <a:gd name="connsiteY54" fmla="*/ 613347 h 1618322"/>
                <a:gd name="connsiteX55" fmla="*/ 1184402 w 1215072"/>
                <a:gd name="connsiteY55" fmla="*/ 613347 h 1618322"/>
                <a:gd name="connsiteX56" fmla="*/ 1215072 w 1215072"/>
                <a:gd name="connsiteY56" fmla="*/ 547180 h 1618322"/>
                <a:gd name="connsiteX57" fmla="*/ 1143127 w 1215072"/>
                <a:gd name="connsiteY57" fmla="*/ 603250 h 1618322"/>
                <a:gd name="connsiteX58" fmla="*/ 952627 w 1215072"/>
                <a:gd name="connsiteY58" fmla="*/ 736600 h 1618322"/>
                <a:gd name="connsiteX59" fmla="*/ 952627 w 1215072"/>
                <a:gd name="connsiteY59" fmla="*/ 736600 h 1618322"/>
                <a:gd name="connsiteX60" fmla="*/ 769810 w 1215072"/>
                <a:gd name="connsiteY60" fmla="*/ 788480 h 1618322"/>
                <a:gd name="connsiteX61" fmla="*/ 708787 w 1215072"/>
                <a:gd name="connsiteY61" fmla="*/ 785241 h 1618322"/>
                <a:gd name="connsiteX62" fmla="*/ 552704 w 1215072"/>
                <a:gd name="connsiteY62" fmla="*/ 755714 h 1618322"/>
                <a:gd name="connsiteX63" fmla="*/ 552704 w 1215072"/>
                <a:gd name="connsiteY63" fmla="*/ 755714 h 1618322"/>
                <a:gd name="connsiteX64" fmla="*/ 408813 w 1215072"/>
                <a:gd name="connsiteY64" fmla="*/ 686372 h 1618322"/>
                <a:gd name="connsiteX65" fmla="*/ 408813 w 1215072"/>
                <a:gd name="connsiteY65" fmla="*/ 686372 h 1618322"/>
                <a:gd name="connsiteX66" fmla="*/ 300863 w 1215072"/>
                <a:gd name="connsiteY66" fmla="*/ 595821 h 1618322"/>
                <a:gd name="connsiteX67" fmla="*/ 300863 w 1215072"/>
                <a:gd name="connsiteY67" fmla="*/ 595821 h 1618322"/>
                <a:gd name="connsiteX68" fmla="*/ 227457 w 1215072"/>
                <a:gd name="connsiteY68" fmla="*/ 503111 h 1618322"/>
                <a:gd name="connsiteX69" fmla="*/ 183452 w 1215072"/>
                <a:gd name="connsiteY69" fmla="*/ 437071 h 1618322"/>
                <a:gd name="connsiteX70" fmla="*/ 138874 w 1215072"/>
                <a:gd name="connsiteY70" fmla="*/ 360299 h 1618322"/>
                <a:gd name="connsiteX71" fmla="*/ 82550 w 1215072"/>
                <a:gd name="connsiteY71" fmla="*/ 247650 h 1618322"/>
                <a:gd name="connsiteX72" fmla="*/ 54864 w 1215072"/>
                <a:gd name="connsiteY72" fmla="*/ 178371 h 1618322"/>
                <a:gd name="connsiteX73" fmla="*/ 36640 w 1215072"/>
                <a:gd name="connsiteY73" fmla="*/ 125540 h 1618322"/>
                <a:gd name="connsiteX74" fmla="*/ 0 w 1215072"/>
                <a:gd name="connsiteY74" fmla="*/ 0 h 1618322"/>
                <a:gd name="connsiteX75" fmla="*/ 12764 w 1215072"/>
                <a:gd name="connsiteY75" fmla="*/ 193611 h 161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215072" h="1618322">
                  <a:moveTo>
                    <a:pt x="12764" y="193611"/>
                  </a:moveTo>
                  <a:lnTo>
                    <a:pt x="55943" y="425831"/>
                  </a:lnTo>
                  <a:cubicBezTo>
                    <a:pt x="61023" y="453009"/>
                    <a:pt x="63881" y="480568"/>
                    <a:pt x="64516" y="508254"/>
                  </a:cubicBezTo>
                  <a:lnTo>
                    <a:pt x="66040" y="572770"/>
                  </a:lnTo>
                  <a:cubicBezTo>
                    <a:pt x="68580" y="678688"/>
                    <a:pt x="48832" y="783971"/>
                    <a:pt x="8065" y="881761"/>
                  </a:cubicBezTo>
                  <a:lnTo>
                    <a:pt x="8065" y="881761"/>
                  </a:lnTo>
                  <a:cubicBezTo>
                    <a:pt x="6985" y="884365"/>
                    <a:pt x="7112" y="887222"/>
                    <a:pt x="8318" y="889762"/>
                  </a:cubicBezTo>
                  <a:lnTo>
                    <a:pt x="57150" y="987425"/>
                  </a:lnTo>
                  <a:lnTo>
                    <a:pt x="83629" y="1045655"/>
                  </a:lnTo>
                  <a:cubicBezTo>
                    <a:pt x="87122" y="1053402"/>
                    <a:pt x="91440" y="1060768"/>
                    <a:pt x="96457" y="1067626"/>
                  </a:cubicBezTo>
                  <a:lnTo>
                    <a:pt x="96457" y="1067626"/>
                  </a:lnTo>
                  <a:cubicBezTo>
                    <a:pt x="125159" y="1107059"/>
                    <a:pt x="159385" y="1142238"/>
                    <a:pt x="198057" y="1172020"/>
                  </a:cubicBezTo>
                  <a:lnTo>
                    <a:pt x="206311" y="1178370"/>
                  </a:lnTo>
                  <a:cubicBezTo>
                    <a:pt x="216979" y="1186561"/>
                    <a:pt x="228155" y="1193991"/>
                    <a:pt x="239840" y="1200658"/>
                  </a:cubicBezTo>
                  <a:lnTo>
                    <a:pt x="294767" y="1232027"/>
                  </a:lnTo>
                  <a:cubicBezTo>
                    <a:pt x="305689" y="1238250"/>
                    <a:pt x="317246" y="1243330"/>
                    <a:pt x="329247" y="1247140"/>
                  </a:cubicBezTo>
                  <a:lnTo>
                    <a:pt x="413131" y="1273810"/>
                  </a:lnTo>
                  <a:cubicBezTo>
                    <a:pt x="438023" y="1281748"/>
                    <a:pt x="460947" y="1294956"/>
                    <a:pt x="480314" y="1312545"/>
                  </a:cubicBezTo>
                  <a:lnTo>
                    <a:pt x="507683" y="1337437"/>
                  </a:lnTo>
                  <a:cubicBezTo>
                    <a:pt x="516382" y="1345375"/>
                    <a:pt x="524066" y="1354392"/>
                    <a:pt x="530479" y="1364234"/>
                  </a:cubicBezTo>
                  <a:lnTo>
                    <a:pt x="602805" y="1475486"/>
                  </a:lnTo>
                  <a:cubicBezTo>
                    <a:pt x="603186" y="1476058"/>
                    <a:pt x="603504" y="1476693"/>
                    <a:pt x="603758" y="1477328"/>
                  </a:cubicBezTo>
                  <a:lnTo>
                    <a:pt x="621221" y="1523937"/>
                  </a:lnTo>
                  <a:cubicBezTo>
                    <a:pt x="621983" y="1525969"/>
                    <a:pt x="622046" y="1528254"/>
                    <a:pt x="621347" y="1530350"/>
                  </a:cubicBezTo>
                  <a:lnTo>
                    <a:pt x="617347" y="1542415"/>
                  </a:lnTo>
                  <a:cubicBezTo>
                    <a:pt x="616522" y="1544828"/>
                    <a:pt x="614807" y="1546797"/>
                    <a:pt x="612521" y="1547940"/>
                  </a:cubicBezTo>
                  <a:lnTo>
                    <a:pt x="609727" y="1549337"/>
                  </a:lnTo>
                  <a:cubicBezTo>
                    <a:pt x="605980" y="1551241"/>
                    <a:pt x="603885" y="1555369"/>
                    <a:pt x="604584" y="1559497"/>
                  </a:cubicBezTo>
                  <a:lnTo>
                    <a:pt x="613029" y="1610297"/>
                  </a:lnTo>
                  <a:cubicBezTo>
                    <a:pt x="614299" y="1617980"/>
                    <a:pt x="623760" y="1621028"/>
                    <a:pt x="629285" y="1615504"/>
                  </a:cubicBezTo>
                  <a:lnTo>
                    <a:pt x="634492" y="1610297"/>
                  </a:lnTo>
                  <a:cubicBezTo>
                    <a:pt x="634936" y="1609852"/>
                    <a:pt x="635445" y="1609471"/>
                    <a:pt x="635953" y="1609090"/>
                  </a:cubicBezTo>
                  <a:lnTo>
                    <a:pt x="671894" y="1585151"/>
                  </a:lnTo>
                  <a:cubicBezTo>
                    <a:pt x="672783" y="1584516"/>
                    <a:pt x="673798" y="1584071"/>
                    <a:pt x="674878" y="1583817"/>
                  </a:cubicBezTo>
                  <a:lnTo>
                    <a:pt x="674878" y="1583817"/>
                  </a:lnTo>
                  <a:cubicBezTo>
                    <a:pt x="690435" y="1579944"/>
                    <a:pt x="704660" y="1571879"/>
                    <a:pt x="716026" y="1560513"/>
                  </a:cubicBezTo>
                  <a:lnTo>
                    <a:pt x="743141" y="1533398"/>
                  </a:lnTo>
                  <a:lnTo>
                    <a:pt x="782129" y="1494409"/>
                  </a:lnTo>
                  <a:cubicBezTo>
                    <a:pt x="785749" y="1490790"/>
                    <a:pt x="789496" y="1487234"/>
                    <a:pt x="793305" y="1483805"/>
                  </a:cubicBezTo>
                  <a:lnTo>
                    <a:pt x="841947" y="1440053"/>
                  </a:lnTo>
                  <a:cubicBezTo>
                    <a:pt x="848042" y="1434592"/>
                    <a:pt x="854329" y="1429385"/>
                    <a:pt x="860806" y="1424369"/>
                  </a:cubicBezTo>
                  <a:lnTo>
                    <a:pt x="921067" y="1378268"/>
                  </a:lnTo>
                  <a:cubicBezTo>
                    <a:pt x="946277" y="1359027"/>
                    <a:pt x="968820" y="1336612"/>
                    <a:pt x="988314" y="1311593"/>
                  </a:cubicBezTo>
                  <a:lnTo>
                    <a:pt x="1038098" y="1247585"/>
                  </a:lnTo>
                  <a:cubicBezTo>
                    <a:pt x="1044639" y="1239203"/>
                    <a:pt x="1050608" y="1230313"/>
                    <a:pt x="1055878" y="1221042"/>
                  </a:cubicBezTo>
                  <a:lnTo>
                    <a:pt x="1098550" y="1146366"/>
                  </a:lnTo>
                  <a:cubicBezTo>
                    <a:pt x="1098677" y="1146175"/>
                    <a:pt x="1098804" y="1145921"/>
                    <a:pt x="1098867" y="1145731"/>
                  </a:cubicBezTo>
                  <a:lnTo>
                    <a:pt x="1146302" y="1045655"/>
                  </a:lnTo>
                  <a:cubicBezTo>
                    <a:pt x="1152652" y="1032193"/>
                    <a:pt x="1157478" y="1018096"/>
                    <a:pt x="1160653" y="1003618"/>
                  </a:cubicBezTo>
                  <a:lnTo>
                    <a:pt x="1179703" y="915861"/>
                  </a:lnTo>
                  <a:cubicBezTo>
                    <a:pt x="1184910" y="891794"/>
                    <a:pt x="1185164" y="866966"/>
                    <a:pt x="1180338" y="842836"/>
                  </a:cubicBezTo>
                  <a:lnTo>
                    <a:pt x="1172845" y="805244"/>
                  </a:lnTo>
                  <a:cubicBezTo>
                    <a:pt x="1165860" y="770319"/>
                    <a:pt x="1165669" y="734441"/>
                    <a:pt x="1172210" y="699452"/>
                  </a:cubicBezTo>
                  <a:lnTo>
                    <a:pt x="1174369" y="687769"/>
                  </a:lnTo>
                  <a:cubicBezTo>
                    <a:pt x="1179005" y="663130"/>
                    <a:pt x="1182370" y="638302"/>
                    <a:pt x="1184402" y="613347"/>
                  </a:cubicBezTo>
                  <a:lnTo>
                    <a:pt x="1184402" y="613347"/>
                  </a:lnTo>
                  <a:cubicBezTo>
                    <a:pt x="1186497" y="588327"/>
                    <a:pt x="1197356" y="564896"/>
                    <a:pt x="1215072" y="547180"/>
                  </a:cubicBezTo>
                  <a:lnTo>
                    <a:pt x="1143127" y="603250"/>
                  </a:lnTo>
                  <a:lnTo>
                    <a:pt x="952627" y="736600"/>
                  </a:lnTo>
                  <a:lnTo>
                    <a:pt x="952627" y="736600"/>
                  </a:lnTo>
                  <a:cubicBezTo>
                    <a:pt x="899097" y="773621"/>
                    <a:pt x="834835" y="791908"/>
                    <a:pt x="769810" y="788480"/>
                  </a:cubicBezTo>
                  <a:lnTo>
                    <a:pt x="708787" y="785241"/>
                  </a:lnTo>
                  <a:cubicBezTo>
                    <a:pt x="655701" y="782447"/>
                    <a:pt x="603186" y="772477"/>
                    <a:pt x="552704" y="755714"/>
                  </a:cubicBezTo>
                  <a:lnTo>
                    <a:pt x="552704" y="755714"/>
                  </a:lnTo>
                  <a:cubicBezTo>
                    <a:pt x="502031" y="738823"/>
                    <a:pt x="453644" y="715518"/>
                    <a:pt x="408813" y="686372"/>
                  </a:cubicBezTo>
                  <a:lnTo>
                    <a:pt x="408813" y="686372"/>
                  </a:lnTo>
                  <a:cubicBezTo>
                    <a:pt x="369316" y="660654"/>
                    <a:pt x="333058" y="630238"/>
                    <a:pt x="300863" y="595821"/>
                  </a:cubicBezTo>
                  <a:lnTo>
                    <a:pt x="300863" y="595821"/>
                  </a:lnTo>
                  <a:cubicBezTo>
                    <a:pt x="273939" y="566928"/>
                    <a:pt x="249365" y="535940"/>
                    <a:pt x="227457" y="503111"/>
                  </a:cubicBezTo>
                  <a:lnTo>
                    <a:pt x="183452" y="437071"/>
                  </a:lnTo>
                  <a:cubicBezTo>
                    <a:pt x="167005" y="412433"/>
                    <a:pt x="152146" y="386779"/>
                    <a:pt x="138874" y="360299"/>
                  </a:cubicBezTo>
                  <a:lnTo>
                    <a:pt x="82550" y="247650"/>
                  </a:lnTo>
                  <a:lnTo>
                    <a:pt x="54864" y="178371"/>
                  </a:lnTo>
                  <a:cubicBezTo>
                    <a:pt x="47942" y="161099"/>
                    <a:pt x="41847" y="143446"/>
                    <a:pt x="36640" y="125540"/>
                  </a:cubicBezTo>
                  <a:lnTo>
                    <a:pt x="0" y="0"/>
                  </a:lnTo>
                  <a:lnTo>
                    <a:pt x="12764" y="193611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D86F01F-82AA-B636-BC5A-CE0DF150B7FA}"/>
                </a:ext>
              </a:extLst>
            </p:cNvPr>
            <p:cNvSpPr/>
            <p:nvPr/>
          </p:nvSpPr>
          <p:spPr>
            <a:xfrm>
              <a:off x="5500306" y="2301239"/>
              <a:ext cx="1090104" cy="1071143"/>
            </a:xfrm>
            <a:custGeom>
              <a:avLst/>
              <a:gdLst>
                <a:gd name="connsiteX0" fmla="*/ 73089 w 1090104"/>
                <a:gd name="connsiteY0" fmla="*/ 624840 h 1071143"/>
                <a:gd name="connsiteX1" fmla="*/ 81343 w 1090104"/>
                <a:gd name="connsiteY1" fmla="*/ 631190 h 1071143"/>
                <a:gd name="connsiteX2" fmla="*/ 114872 w 1090104"/>
                <a:gd name="connsiteY2" fmla="*/ 653479 h 1071143"/>
                <a:gd name="connsiteX3" fmla="*/ 169799 w 1090104"/>
                <a:gd name="connsiteY3" fmla="*/ 684848 h 1071143"/>
                <a:gd name="connsiteX4" fmla="*/ 204279 w 1090104"/>
                <a:gd name="connsiteY4" fmla="*/ 699961 h 1071143"/>
                <a:gd name="connsiteX5" fmla="*/ 288163 w 1090104"/>
                <a:gd name="connsiteY5" fmla="*/ 726630 h 1071143"/>
                <a:gd name="connsiteX6" fmla="*/ 355346 w 1090104"/>
                <a:gd name="connsiteY6" fmla="*/ 765366 h 1071143"/>
                <a:gd name="connsiteX7" fmla="*/ 382715 w 1090104"/>
                <a:gd name="connsiteY7" fmla="*/ 790258 h 1071143"/>
                <a:gd name="connsiteX8" fmla="*/ 405511 w 1090104"/>
                <a:gd name="connsiteY8" fmla="*/ 817055 h 1071143"/>
                <a:gd name="connsiteX9" fmla="*/ 477838 w 1090104"/>
                <a:gd name="connsiteY9" fmla="*/ 928307 h 1071143"/>
                <a:gd name="connsiteX10" fmla="*/ 478790 w 1090104"/>
                <a:gd name="connsiteY10" fmla="*/ 930148 h 1071143"/>
                <a:gd name="connsiteX11" fmla="*/ 496253 w 1090104"/>
                <a:gd name="connsiteY11" fmla="*/ 976757 h 1071143"/>
                <a:gd name="connsiteX12" fmla="*/ 496379 w 1090104"/>
                <a:gd name="connsiteY12" fmla="*/ 983170 h 1071143"/>
                <a:gd name="connsiteX13" fmla="*/ 492379 w 1090104"/>
                <a:gd name="connsiteY13" fmla="*/ 995236 h 1071143"/>
                <a:gd name="connsiteX14" fmla="*/ 487553 w 1090104"/>
                <a:gd name="connsiteY14" fmla="*/ 1000760 h 1071143"/>
                <a:gd name="connsiteX15" fmla="*/ 484759 w 1090104"/>
                <a:gd name="connsiteY15" fmla="*/ 1002157 h 1071143"/>
                <a:gd name="connsiteX16" fmla="*/ 479615 w 1090104"/>
                <a:gd name="connsiteY16" fmla="*/ 1012317 h 1071143"/>
                <a:gd name="connsiteX17" fmla="*/ 488061 w 1090104"/>
                <a:gd name="connsiteY17" fmla="*/ 1063117 h 1071143"/>
                <a:gd name="connsiteX18" fmla="*/ 504317 w 1090104"/>
                <a:gd name="connsiteY18" fmla="*/ 1068324 h 1071143"/>
                <a:gd name="connsiteX19" fmla="*/ 509524 w 1090104"/>
                <a:gd name="connsiteY19" fmla="*/ 1063117 h 1071143"/>
                <a:gd name="connsiteX20" fmla="*/ 510984 w 1090104"/>
                <a:gd name="connsiteY20" fmla="*/ 1061911 h 1071143"/>
                <a:gd name="connsiteX21" fmla="*/ 546926 w 1090104"/>
                <a:gd name="connsiteY21" fmla="*/ 1037971 h 1071143"/>
                <a:gd name="connsiteX22" fmla="*/ 549910 w 1090104"/>
                <a:gd name="connsiteY22" fmla="*/ 1036638 h 1071143"/>
                <a:gd name="connsiteX23" fmla="*/ 549910 w 1090104"/>
                <a:gd name="connsiteY23" fmla="*/ 1036638 h 1071143"/>
                <a:gd name="connsiteX24" fmla="*/ 591058 w 1090104"/>
                <a:gd name="connsiteY24" fmla="*/ 1013333 h 1071143"/>
                <a:gd name="connsiteX25" fmla="*/ 618172 w 1090104"/>
                <a:gd name="connsiteY25" fmla="*/ 986219 h 1071143"/>
                <a:gd name="connsiteX26" fmla="*/ 657161 w 1090104"/>
                <a:gd name="connsiteY26" fmla="*/ 947230 h 1071143"/>
                <a:gd name="connsiteX27" fmla="*/ 668338 w 1090104"/>
                <a:gd name="connsiteY27" fmla="*/ 936625 h 1071143"/>
                <a:gd name="connsiteX28" fmla="*/ 716978 w 1090104"/>
                <a:gd name="connsiteY28" fmla="*/ 892874 h 1071143"/>
                <a:gd name="connsiteX29" fmla="*/ 735838 w 1090104"/>
                <a:gd name="connsiteY29" fmla="*/ 877189 h 1071143"/>
                <a:gd name="connsiteX30" fmla="*/ 771779 w 1090104"/>
                <a:gd name="connsiteY30" fmla="*/ 849694 h 1071143"/>
                <a:gd name="connsiteX31" fmla="*/ 882205 w 1090104"/>
                <a:gd name="connsiteY31" fmla="*/ 740156 h 1071143"/>
                <a:gd name="connsiteX32" fmla="*/ 913130 w 1090104"/>
                <a:gd name="connsiteY32" fmla="*/ 700405 h 1071143"/>
                <a:gd name="connsiteX33" fmla="*/ 930910 w 1090104"/>
                <a:gd name="connsiteY33" fmla="*/ 673862 h 1071143"/>
                <a:gd name="connsiteX34" fmla="*/ 973582 w 1090104"/>
                <a:gd name="connsiteY34" fmla="*/ 599186 h 1071143"/>
                <a:gd name="connsiteX35" fmla="*/ 973900 w 1090104"/>
                <a:gd name="connsiteY35" fmla="*/ 598551 h 1071143"/>
                <a:gd name="connsiteX36" fmla="*/ 1021334 w 1090104"/>
                <a:gd name="connsiteY36" fmla="*/ 498475 h 1071143"/>
                <a:gd name="connsiteX37" fmla="*/ 1035685 w 1090104"/>
                <a:gd name="connsiteY37" fmla="*/ 456438 h 1071143"/>
                <a:gd name="connsiteX38" fmla="*/ 1054735 w 1090104"/>
                <a:gd name="connsiteY38" fmla="*/ 368681 h 1071143"/>
                <a:gd name="connsiteX39" fmla="*/ 1055370 w 1090104"/>
                <a:gd name="connsiteY39" fmla="*/ 295656 h 1071143"/>
                <a:gd name="connsiteX40" fmla="*/ 1047877 w 1090104"/>
                <a:gd name="connsiteY40" fmla="*/ 258064 h 1071143"/>
                <a:gd name="connsiteX41" fmla="*/ 1047242 w 1090104"/>
                <a:gd name="connsiteY41" fmla="*/ 152273 h 1071143"/>
                <a:gd name="connsiteX42" fmla="*/ 1049401 w 1090104"/>
                <a:gd name="connsiteY42" fmla="*/ 140589 h 1071143"/>
                <a:gd name="connsiteX43" fmla="*/ 1059434 w 1090104"/>
                <a:gd name="connsiteY43" fmla="*/ 66167 h 1071143"/>
                <a:gd name="connsiteX44" fmla="*/ 1059434 w 1090104"/>
                <a:gd name="connsiteY44" fmla="*/ 66167 h 1071143"/>
                <a:gd name="connsiteX45" fmla="*/ 1090104 w 1090104"/>
                <a:gd name="connsiteY45" fmla="*/ 0 h 1071143"/>
                <a:gd name="connsiteX46" fmla="*/ 1018159 w 1090104"/>
                <a:gd name="connsiteY46" fmla="*/ 56071 h 1071143"/>
                <a:gd name="connsiteX47" fmla="*/ 827659 w 1090104"/>
                <a:gd name="connsiteY47" fmla="*/ 189421 h 1071143"/>
                <a:gd name="connsiteX48" fmla="*/ 827659 w 1090104"/>
                <a:gd name="connsiteY48" fmla="*/ 189421 h 1071143"/>
                <a:gd name="connsiteX49" fmla="*/ 644842 w 1090104"/>
                <a:gd name="connsiteY49" fmla="*/ 241300 h 1071143"/>
                <a:gd name="connsiteX50" fmla="*/ 583819 w 1090104"/>
                <a:gd name="connsiteY50" fmla="*/ 238062 h 1071143"/>
                <a:gd name="connsiteX51" fmla="*/ 451803 w 1090104"/>
                <a:gd name="connsiteY51" fmla="*/ 215964 h 1071143"/>
                <a:gd name="connsiteX52" fmla="*/ 409702 w 1090104"/>
                <a:gd name="connsiteY52" fmla="*/ 199898 h 1071143"/>
                <a:gd name="connsiteX53" fmla="*/ 342583 w 1090104"/>
                <a:gd name="connsiteY53" fmla="*/ 167894 h 1071143"/>
                <a:gd name="connsiteX54" fmla="*/ 398844 w 1090104"/>
                <a:gd name="connsiteY54" fmla="*/ 229235 h 1071143"/>
                <a:gd name="connsiteX55" fmla="*/ 427609 w 1090104"/>
                <a:gd name="connsiteY55" fmla="*/ 257302 h 1071143"/>
                <a:gd name="connsiteX56" fmla="*/ 463296 w 1090104"/>
                <a:gd name="connsiteY56" fmla="*/ 288480 h 1071143"/>
                <a:gd name="connsiteX57" fmla="*/ 431546 w 1090104"/>
                <a:gd name="connsiteY57" fmla="*/ 237680 h 1071143"/>
                <a:gd name="connsiteX58" fmla="*/ 533083 w 1090104"/>
                <a:gd name="connsiteY58" fmla="*/ 259080 h 1071143"/>
                <a:gd name="connsiteX59" fmla="*/ 571754 w 1090104"/>
                <a:gd name="connsiteY59" fmla="*/ 263080 h 1071143"/>
                <a:gd name="connsiteX60" fmla="*/ 643065 w 1090104"/>
                <a:gd name="connsiteY60" fmla="*/ 263080 h 1071143"/>
                <a:gd name="connsiteX61" fmla="*/ 677545 w 1090104"/>
                <a:gd name="connsiteY61" fmla="*/ 309753 h 1071143"/>
                <a:gd name="connsiteX62" fmla="*/ 677545 w 1090104"/>
                <a:gd name="connsiteY62" fmla="*/ 309753 h 1071143"/>
                <a:gd name="connsiteX63" fmla="*/ 643636 w 1090104"/>
                <a:gd name="connsiteY63" fmla="*/ 375412 h 1071143"/>
                <a:gd name="connsiteX64" fmla="*/ 567753 w 1090104"/>
                <a:gd name="connsiteY64" fmla="*/ 474091 h 1071143"/>
                <a:gd name="connsiteX65" fmla="*/ 499428 w 1090104"/>
                <a:gd name="connsiteY65" fmla="*/ 533654 h 1071143"/>
                <a:gd name="connsiteX66" fmla="*/ 406209 w 1090104"/>
                <a:gd name="connsiteY66" fmla="*/ 586930 h 1071143"/>
                <a:gd name="connsiteX67" fmla="*/ 382588 w 1090104"/>
                <a:gd name="connsiteY67" fmla="*/ 605346 h 1071143"/>
                <a:gd name="connsiteX68" fmla="*/ 307911 w 1090104"/>
                <a:gd name="connsiteY68" fmla="*/ 641731 h 1071143"/>
                <a:gd name="connsiteX69" fmla="*/ 222123 w 1090104"/>
                <a:gd name="connsiteY69" fmla="*/ 663194 h 1071143"/>
                <a:gd name="connsiteX70" fmla="*/ 322263 w 1090104"/>
                <a:gd name="connsiteY70" fmla="*/ 677482 h 1071143"/>
                <a:gd name="connsiteX71" fmla="*/ 463105 w 1090104"/>
                <a:gd name="connsiteY71" fmla="*/ 642049 h 1071143"/>
                <a:gd name="connsiteX72" fmla="*/ 506349 w 1090104"/>
                <a:gd name="connsiteY72" fmla="*/ 610172 h 1071143"/>
                <a:gd name="connsiteX73" fmla="*/ 536639 w 1090104"/>
                <a:gd name="connsiteY73" fmla="*/ 592455 h 1071143"/>
                <a:gd name="connsiteX74" fmla="*/ 590296 w 1090104"/>
                <a:gd name="connsiteY74" fmla="*/ 568325 h 1071143"/>
                <a:gd name="connsiteX75" fmla="*/ 683514 w 1090104"/>
                <a:gd name="connsiteY75" fmla="*/ 491173 h 1071143"/>
                <a:gd name="connsiteX76" fmla="*/ 683514 w 1090104"/>
                <a:gd name="connsiteY76" fmla="*/ 491173 h 1071143"/>
                <a:gd name="connsiteX77" fmla="*/ 698309 w 1090104"/>
                <a:gd name="connsiteY77" fmla="*/ 465773 h 1071143"/>
                <a:gd name="connsiteX78" fmla="*/ 743014 w 1090104"/>
                <a:gd name="connsiteY78" fmla="*/ 371412 h 1071143"/>
                <a:gd name="connsiteX79" fmla="*/ 756857 w 1090104"/>
                <a:gd name="connsiteY79" fmla="*/ 346266 h 1071143"/>
                <a:gd name="connsiteX80" fmla="*/ 756857 w 1090104"/>
                <a:gd name="connsiteY80" fmla="*/ 346266 h 1071143"/>
                <a:gd name="connsiteX81" fmla="*/ 927354 w 1090104"/>
                <a:gd name="connsiteY81" fmla="*/ 159830 h 1071143"/>
                <a:gd name="connsiteX82" fmla="*/ 933386 w 1090104"/>
                <a:gd name="connsiteY82" fmla="*/ 155258 h 1071143"/>
                <a:gd name="connsiteX83" fmla="*/ 1022287 w 1090104"/>
                <a:gd name="connsiteY83" fmla="*/ 85408 h 1071143"/>
                <a:gd name="connsiteX84" fmla="*/ 1005141 w 1090104"/>
                <a:gd name="connsiteY84" fmla="*/ 129286 h 1071143"/>
                <a:gd name="connsiteX85" fmla="*/ 945896 w 1090104"/>
                <a:gd name="connsiteY85" fmla="*/ 339408 h 1071143"/>
                <a:gd name="connsiteX86" fmla="*/ 945896 w 1090104"/>
                <a:gd name="connsiteY86" fmla="*/ 339408 h 1071143"/>
                <a:gd name="connsiteX87" fmla="*/ 946086 w 1090104"/>
                <a:gd name="connsiteY87" fmla="*/ 478980 h 1071143"/>
                <a:gd name="connsiteX88" fmla="*/ 946086 w 1090104"/>
                <a:gd name="connsiteY88" fmla="*/ 478980 h 1071143"/>
                <a:gd name="connsiteX89" fmla="*/ 921893 w 1090104"/>
                <a:gd name="connsiteY89" fmla="*/ 609664 h 1071143"/>
                <a:gd name="connsiteX90" fmla="*/ 892492 w 1090104"/>
                <a:gd name="connsiteY90" fmla="*/ 658114 h 1071143"/>
                <a:gd name="connsiteX91" fmla="*/ 773430 w 1090104"/>
                <a:gd name="connsiteY91" fmla="*/ 747840 h 1071143"/>
                <a:gd name="connsiteX92" fmla="*/ 773430 w 1090104"/>
                <a:gd name="connsiteY92" fmla="*/ 747840 h 1071143"/>
                <a:gd name="connsiteX93" fmla="*/ 672402 w 1090104"/>
                <a:gd name="connsiteY93" fmla="*/ 816483 h 1071143"/>
                <a:gd name="connsiteX94" fmla="*/ 598424 w 1090104"/>
                <a:gd name="connsiteY94" fmla="*/ 915162 h 1071143"/>
                <a:gd name="connsiteX95" fmla="*/ 548386 w 1090104"/>
                <a:gd name="connsiteY95" fmla="*/ 924941 h 1071143"/>
                <a:gd name="connsiteX96" fmla="*/ 546100 w 1090104"/>
                <a:gd name="connsiteY96" fmla="*/ 923544 h 1071143"/>
                <a:gd name="connsiteX97" fmla="*/ 536258 w 1090104"/>
                <a:gd name="connsiteY97" fmla="*/ 874395 h 1071143"/>
                <a:gd name="connsiteX98" fmla="*/ 452946 w 1090104"/>
                <a:gd name="connsiteY98" fmla="*/ 755205 h 1071143"/>
                <a:gd name="connsiteX99" fmla="*/ 446405 w 1090104"/>
                <a:gd name="connsiteY99" fmla="*/ 751205 h 1071143"/>
                <a:gd name="connsiteX100" fmla="*/ 361696 w 1090104"/>
                <a:gd name="connsiteY100" fmla="*/ 712470 h 1071143"/>
                <a:gd name="connsiteX101" fmla="*/ 247650 w 1090104"/>
                <a:gd name="connsiteY101" fmla="*/ 675958 h 1071143"/>
                <a:gd name="connsiteX102" fmla="*/ 95250 w 1090104"/>
                <a:gd name="connsiteY102" fmla="*/ 618808 h 1071143"/>
                <a:gd name="connsiteX103" fmla="*/ 0 w 1090104"/>
                <a:gd name="connsiteY103" fmla="*/ 561658 h 1071143"/>
                <a:gd name="connsiteX104" fmla="*/ 73089 w 1090104"/>
                <a:gd name="connsiteY104" fmla="*/ 624840 h 107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090104" h="1071143">
                  <a:moveTo>
                    <a:pt x="73089" y="624840"/>
                  </a:moveTo>
                  <a:lnTo>
                    <a:pt x="81343" y="631190"/>
                  </a:lnTo>
                  <a:cubicBezTo>
                    <a:pt x="92011" y="639382"/>
                    <a:pt x="103188" y="646811"/>
                    <a:pt x="114872" y="653479"/>
                  </a:cubicBezTo>
                  <a:lnTo>
                    <a:pt x="169799" y="684848"/>
                  </a:lnTo>
                  <a:cubicBezTo>
                    <a:pt x="180721" y="691071"/>
                    <a:pt x="192278" y="696151"/>
                    <a:pt x="204279" y="699961"/>
                  </a:cubicBezTo>
                  <a:lnTo>
                    <a:pt x="288163" y="726630"/>
                  </a:lnTo>
                  <a:cubicBezTo>
                    <a:pt x="313055" y="734568"/>
                    <a:pt x="335978" y="747776"/>
                    <a:pt x="355346" y="765366"/>
                  </a:cubicBezTo>
                  <a:lnTo>
                    <a:pt x="382715" y="790258"/>
                  </a:lnTo>
                  <a:cubicBezTo>
                    <a:pt x="391414" y="798195"/>
                    <a:pt x="399097" y="807212"/>
                    <a:pt x="405511" y="817055"/>
                  </a:cubicBezTo>
                  <a:lnTo>
                    <a:pt x="477838" y="928307"/>
                  </a:lnTo>
                  <a:cubicBezTo>
                    <a:pt x="478219" y="928878"/>
                    <a:pt x="478536" y="929513"/>
                    <a:pt x="478790" y="930148"/>
                  </a:cubicBezTo>
                  <a:lnTo>
                    <a:pt x="496253" y="976757"/>
                  </a:lnTo>
                  <a:cubicBezTo>
                    <a:pt x="497015" y="978789"/>
                    <a:pt x="497078" y="981075"/>
                    <a:pt x="496379" y="983170"/>
                  </a:cubicBezTo>
                  <a:lnTo>
                    <a:pt x="492379" y="995236"/>
                  </a:lnTo>
                  <a:cubicBezTo>
                    <a:pt x="491553" y="997649"/>
                    <a:pt x="489839" y="999617"/>
                    <a:pt x="487553" y="1000760"/>
                  </a:cubicBezTo>
                  <a:lnTo>
                    <a:pt x="484759" y="1002157"/>
                  </a:lnTo>
                  <a:cubicBezTo>
                    <a:pt x="481013" y="1004062"/>
                    <a:pt x="478917" y="1008189"/>
                    <a:pt x="479615" y="1012317"/>
                  </a:cubicBezTo>
                  <a:lnTo>
                    <a:pt x="488061" y="1063117"/>
                  </a:lnTo>
                  <a:cubicBezTo>
                    <a:pt x="489331" y="1070801"/>
                    <a:pt x="498792" y="1073849"/>
                    <a:pt x="504317" y="1068324"/>
                  </a:cubicBezTo>
                  <a:lnTo>
                    <a:pt x="509524" y="1063117"/>
                  </a:lnTo>
                  <a:cubicBezTo>
                    <a:pt x="509969" y="1062673"/>
                    <a:pt x="510477" y="1062292"/>
                    <a:pt x="510984" y="1061911"/>
                  </a:cubicBezTo>
                  <a:lnTo>
                    <a:pt x="546926" y="1037971"/>
                  </a:lnTo>
                  <a:cubicBezTo>
                    <a:pt x="547815" y="1037336"/>
                    <a:pt x="548830" y="1036892"/>
                    <a:pt x="549910" y="1036638"/>
                  </a:cubicBezTo>
                  <a:lnTo>
                    <a:pt x="549910" y="1036638"/>
                  </a:lnTo>
                  <a:cubicBezTo>
                    <a:pt x="565467" y="1032764"/>
                    <a:pt x="579691" y="1024700"/>
                    <a:pt x="591058" y="1013333"/>
                  </a:cubicBezTo>
                  <a:lnTo>
                    <a:pt x="618172" y="986219"/>
                  </a:lnTo>
                  <a:lnTo>
                    <a:pt x="657161" y="947230"/>
                  </a:lnTo>
                  <a:cubicBezTo>
                    <a:pt x="660781" y="943610"/>
                    <a:pt x="664528" y="940054"/>
                    <a:pt x="668338" y="936625"/>
                  </a:cubicBezTo>
                  <a:lnTo>
                    <a:pt x="716978" y="892874"/>
                  </a:lnTo>
                  <a:cubicBezTo>
                    <a:pt x="723075" y="887413"/>
                    <a:pt x="729361" y="882205"/>
                    <a:pt x="735838" y="877189"/>
                  </a:cubicBezTo>
                  <a:lnTo>
                    <a:pt x="771779" y="849694"/>
                  </a:lnTo>
                  <a:cubicBezTo>
                    <a:pt x="813117" y="818071"/>
                    <a:pt x="850265" y="781241"/>
                    <a:pt x="882205" y="740156"/>
                  </a:cubicBezTo>
                  <a:lnTo>
                    <a:pt x="913130" y="700405"/>
                  </a:lnTo>
                  <a:cubicBezTo>
                    <a:pt x="919671" y="692023"/>
                    <a:pt x="925640" y="683133"/>
                    <a:pt x="930910" y="673862"/>
                  </a:cubicBezTo>
                  <a:lnTo>
                    <a:pt x="973582" y="599186"/>
                  </a:lnTo>
                  <a:cubicBezTo>
                    <a:pt x="973709" y="598996"/>
                    <a:pt x="973836" y="598742"/>
                    <a:pt x="973900" y="598551"/>
                  </a:cubicBezTo>
                  <a:lnTo>
                    <a:pt x="1021334" y="498475"/>
                  </a:lnTo>
                  <a:cubicBezTo>
                    <a:pt x="1027684" y="485013"/>
                    <a:pt x="1032510" y="470916"/>
                    <a:pt x="1035685" y="456438"/>
                  </a:cubicBezTo>
                  <a:lnTo>
                    <a:pt x="1054735" y="368681"/>
                  </a:lnTo>
                  <a:cubicBezTo>
                    <a:pt x="1059942" y="344615"/>
                    <a:pt x="1060196" y="319786"/>
                    <a:pt x="1055370" y="295656"/>
                  </a:cubicBezTo>
                  <a:lnTo>
                    <a:pt x="1047877" y="258064"/>
                  </a:lnTo>
                  <a:cubicBezTo>
                    <a:pt x="1040892" y="223139"/>
                    <a:pt x="1040701" y="187262"/>
                    <a:pt x="1047242" y="152273"/>
                  </a:cubicBezTo>
                  <a:lnTo>
                    <a:pt x="1049401" y="140589"/>
                  </a:lnTo>
                  <a:cubicBezTo>
                    <a:pt x="1054037" y="115951"/>
                    <a:pt x="1057402" y="91123"/>
                    <a:pt x="1059434" y="66167"/>
                  </a:cubicBezTo>
                  <a:lnTo>
                    <a:pt x="1059434" y="66167"/>
                  </a:lnTo>
                  <a:cubicBezTo>
                    <a:pt x="1061529" y="41148"/>
                    <a:pt x="1072388" y="17717"/>
                    <a:pt x="1090104" y="0"/>
                  </a:cubicBezTo>
                  <a:lnTo>
                    <a:pt x="1018159" y="56071"/>
                  </a:lnTo>
                  <a:lnTo>
                    <a:pt x="827659" y="189421"/>
                  </a:lnTo>
                  <a:lnTo>
                    <a:pt x="827659" y="189421"/>
                  </a:lnTo>
                  <a:cubicBezTo>
                    <a:pt x="774128" y="226441"/>
                    <a:pt x="709866" y="244729"/>
                    <a:pt x="644842" y="241300"/>
                  </a:cubicBezTo>
                  <a:lnTo>
                    <a:pt x="583819" y="238062"/>
                  </a:lnTo>
                  <a:cubicBezTo>
                    <a:pt x="539115" y="235712"/>
                    <a:pt x="494792" y="228283"/>
                    <a:pt x="451803" y="215964"/>
                  </a:cubicBezTo>
                  <a:cubicBezTo>
                    <a:pt x="437324" y="211836"/>
                    <a:pt x="423291" y="206375"/>
                    <a:pt x="409702" y="199898"/>
                  </a:cubicBezTo>
                  <a:lnTo>
                    <a:pt x="342583" y="167894"/>
                  </a:lnTo>
                  <a:lnTo>
                    <a:pt x="398844" y="229235"/>
                  </a:lnTo>
                  <a:cubicBezTo>
                    <a:pt x="407924" y="239141"/>
                    <a:pt x="417513" y="248476"/>
                    <a:pt x="427609" y="257302"/>
                  </a:cubicBezTo>
                  <a:lnTo>
                    <a:pt x="463296" y="288480"/>
                  </a:lnTo>
                  <a:lnTo>
                    <a:pt x="431546" y="237680"/>
                  </a:lnTo>
                  <a:lnTo>
                    <a:pt x="533083" y="259080"/>
                  </a:lnTo>
                  <a:cubicBezTo>
                    <a:pt x="545783" y="261747"/>
                    <a:pt x="558736" y="263080"/>
                    <a:pt x="571754" y="263080"/>
                  </a:cubicBezTo>
                  <a:lnTo>
                    <a:pt x="643065" y="263080"/>
                  </a:lnTo>
                  <a:cubicBezTo>
                    <a:pt x="667322" y="263080"/>
                    <a:pt x="684657" y="286576"/>
                    <a:pt x="677545" y="309753"/>
                  </a:cubicBezTo>
                  <a:lnTo>
                    <a:pt x="677545" y="309753"/>
                  </a:lnTo>
                  <a:cubicBezTo>
                    <a:pt x="670242" y="333502"/>
                    <a:pt x="658749" y="355727"/>
                    <a:pt x="643636" y="375412"/>
                  </a:cubicBezTo>
                  <a:lnTo>
                    <a:pt x="567753" y="474091"/>
                  </a:lnTo>
                  <a:cubicBezTo>
                    <a:pt x="549148" y="498285"/>
                    <a:pt x="525907" y="518541"/>
                    <a:pt x="499428" y="533654"/>
                  </a:cubicBezTo>
                  <a:lnTo>
                    <a:pt x="406209" y="586930"/>
                  </a:lnTo>
                  <a:lnTo>
                    <a:pt x="382588" y="605346"/>
                  </a:lnTo>
                  <a:cubicBezTo>
                    <a:pt x="360490" y="622554"/>
                    <a:pt x="335026" y="634937"/>
                    <a:pt x="307911" y="641731"/>
                  </a:cubicBezTo>
                  <a:lnTo>
                    <a:pt x="222123" y="663194"/>
                  </a:lnTo>
                  <a:lnTo>
                    <a:pt x="322263" y="677482"/>
                  </a:lnTo>
                  <a:cubicBezTo>
                    <a:pt x="372047" y="684594"/>
                    <a:pt x="422656" y="671894"/>
                    <a:pt x="463105" y="642049"/>
                  </a:cubicBezTo>
                  <a:lnTo>
                    <a:pt x="506349" y="610172"/>
                  </a:lnTo>
                  <a:cubicBezTo>
                    <a:pt x="515810" y="603187"/>
                    <a:pt x="525971" y="597281"/>
                    <a:pt x="536639" y="592455"/>
                  </a:cubicBezTo>
                  <a:lnTo>
                    <a:pt x="590296" y="568325"/>
                  </a:lnTo>
                  <a:cubicBezTo>
                    <a:pt x="627761" y="551498"/>
                    <a:pt x="659955" y="524827"/>
                    <a:pt x="683514" y="491173"/>
                  </a:cubicBezTo>
                  <a:lnTo>
                    <a:pt x="683514" y="491173"/>
                  </a:lnTo>
                  <a:cubicBezTo>
                    <a:pt x="689165" y="483108"/>
                    <a:pt x="694055" y="474663"/>
                    <a:pt x="698309" y="465773"/>
                  </a:cubicBezTo>
                  <a:lnTo>
                    <a:pt x="743014" y="371412"/>
                  </a:lnTo>
                  <a:cubicBezTo>
                    <a:pt x="747141" y="362776"/>
                    <a:pt x="751713" y="354394"/>
                    <a:pt x="756857" y="346266"/>
                  </a:cubicBezTo>
                  <a:lnTo>
                    <a:pt x="756857" y="346266"/>
                  </a:lnTo>
                  <a:cubicBezTo>
                    <a:pt x="802196" y="274511"/>
                    <a:pt x="859917" y="211392"/>
                    <a:pt x="927354" y="159830"/>
                  </a:cubicBezTo>
                  <a:lnTo>
                    <a:pt x="933386" y="155258"/>
                  </a:lnTo>
                  <a:lnTo>
                    <a:pt x="1022287" y="85408"/>
                  </a:lnTo>
                  <a:lnTo>
                    <a:pt x="1005141" y="129286"/>
                  </a:lnTo>
                  <a:cubicBezTo>
                    <a:pt x="978535" y="197231"/>
                    <a:pt x="958723" y="267589"/>
                    <a:pt x="945896" y="339408"/>
                  </a:cubicBezTo>
                  <a:lnTo>
                    <a:pt x="945896" y="339408"/>
                  </a:lnTo>
                  <a:cubicBezTo>
                    <a:pt x="937641" y="385572"/>
                    <a:pt x="937704" y="432816"/>
                    <a:pt x="946086" y="478980"/>
                  </a:cubicBezTo>
                  <a:lnTo>
                    <a:pt x="946086" y="478980"/>
                  </a:lnTo>
                  <a:cubicBezTo>
                    <a:pt x="954278" y="524002"/>
                    <a:pt x="945705" y="570548"/>
                    <a:pt x="921893" y="609664"/>
                  </a:cubicBezTo>
                  <a:lnTo>
                    <a:pt x="892492" y="658114"/>
                  </a:lnTo>
                  <a:cubicBezTo>
                    <a:pt x="865759" y="702183"/>
                    <a:pt x="823151" y="734251"/>
                    <a:pt x="773430" y="747840"/>
                  </a:cubicBezTo>
                  <a:lnTo>
                    <a:pt x="773430" y="747840"/>
                  </a:lnTo>
                  <a:cubicBezTo>
                    <a:pt x="733044" y="758825"/>
                    <a:pt x="697547" y="783019"/>
                    <a:pt x="672402" y="816483"/>
                  </a:cubicBezTo>
                  <a:lnTo>
                    <a:pt x="598424" y="915162"/>
                  </a:lnTo>
                  <a:cubicBezTo>
                    <a:pt x="586740" y="930783"/>
                    <a:pt x="565086" y="935038"/>
                    <a:pt x="548386" y="924941"/>
                  </a:cubicBezTo>
                  <a:lnTo>
                    <a:pt x="546100" y="923544"/>
                  </a:lnTo>
                  <a:lnTo>
                    <a:pt x="536258" y="874395"/>
                  </a:lnTo>
                  <a:cubicBezTo>
                    <a:pt x="526352" y="824802"/>
                    <a:pt x="496126" y="781558"/>
                    <a:pt x="452946" y="755205"/>
                  </a:cubicBezTo>
                  <a:lnTo>
                    <a:pt x="446405" y="751205"/>
                  </a:lnTo>
                  <a:cubicBezTo>
                    <a:pt x="419798" y="734949"/>
                    <a:pt x="391351" y="721932"/>
                    <a:pt x="361696" y="712470"/>
                  </a:cubicBezTo>
                  <a:lnTo>
                    <a:pt x="247650" y="675958"/>
                  </a:lnTo>
                  <a:lnTo>
                    <a:pt x="95250" y="618808"/>
                  </a:lnTo>
                  <a:lnTo>
                    <a:pt x="0" y="561658"/>
                  </a:lnTo>
                  <a:lnTo>
                    <a:pt x="73089" y="624840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A73B63B-1D44-63F3-01C5-F86AB38271DE}"/>
                </a:ext>
              </a:extLst>
            </p:cNvPr>
            <p:cNvSpPr/>
            <p:nvPr/>
          </p:nvSpPr>
          <p:spPr>
            <a:xfrm>
              <a:off x="5362702" y="1735073"/>
              <a:ext cx="454913" cy="1197546"/>
            </a:xfrm>
            <a:custGeom>
              <a:avLst/>
              <a:gdLst>
                <a:gd name="connsiteX0" fmla="*/ 197993 w 454913"/>
                <a:gd name="connsiteY0" fmla="*/ 1171956 h 1197546"/>
                <a:gd name="connsiteX1" fmla="*/ 96393 w 454913"/>
                <a:gd name="connsiteY1" fmla="*/ 1067562 h 1197546"/>
                <a:gd name="connsiteX2" fmla="*/ 96393 w 454913"/>
                <a:gd name="connsiteY2" fmla="*/ 1067562 h 1197546"/>
                <a:gd name="connsiteX3" fmla="*/ 83566 w 454913"/>
                <a:gd name="connsiteY3" fmla="*/ 1045591 h 1197546"/>
                <a:gd name="connsiteX4" fmla="*/ 57086 w 454913"/>
                <a:gd name="connsiteY4" fmla="*/ 987362 h 1197546"/>
                <a:gd name="connsiteX5" fmla="*/ 8255 w 454913"/>
                <a:gd name="connsiteY5" fmla="*/ 889699 h 1197546"/>
                <a:gd name="connsiteX6" fmla="*/ 8001 w 454913"/>
                <a:gd name="connsiteY6" fmla="*/ 881698 h 1197546"/>
                <a:gd name="connsiteX7" fmla="*/ 8001 w 454913"/>
                <a:gd name="connsiteY7" fmla="*/ 881698 h 1197546"/>
                <a:gd name="connsiteX8" fmla="*/ 65976 w 454913"/>
                <a:gd name="connsiteY8" fmla="*/ 572707 h 1197546"/>
                <a:gd name="connsiteX9" fmla="*/ 64452 w 454913"/>
                <a:gd name="connsiteY9" fmla="*/ 508191 h 1197546"/>
                <a:gd name="connsiteX10" fmla="*/ 55880 w 454913"/>
                <a:gd name="connsiteY10" fmla="*/ 425768 h 1197546"/>
                <a:gd name="connsiteX11" fmla="*/ 30353 w 454913"/>
                <a:gd name="connsiteY11" fmla="*/ 288544 h 1197546"/>
                <a:gd name="connsiteX12" fmla="*/ 6350 w 454913"/>
                <a:gd name="connsiteY12" fmla="*/ 97218 h 1197546"/>
                <a:gd name="connsiteX13" fmla="*/ 0 w 454913"/>
                <a:gd name="connsiteY13" fmla="*/ 0 h 1197546"/>
                <a:gd name="connsiteX14" fmla="*/ 36639 w 454913"/>
                <a:gd name="connsiteY14" fmla="*/ 125540 h 1197546"/>
                <a:gd name="connsiteX15" fmla="*/ 54864 w 454913"/>
                <a:gd name="connsiteY15" fmla="*/ 178371 h 1197546"/>
                <a:gd name="connsiteX16" fmla="*/ 58166 w 454913"/>
                <a:gd name="connsiteY16" fmla="*/ 186563 h 1197546"/>
                <a:gd name="connsiteX17" fmla="*/ 112014 w 454913"/>
                <a:gd name="connsiteY17" fmla="*/ 306451 h 1197546"/>
                <a:gd name="connsiteX18" fmla="*/ 138938 w 454913"/>
                <a:gd name="connsiteY18" fmla="*/ 360236 h 1197546"/>
                <a:gd name="connsiteX19" fmla="*/ 183515 w 454913"/>
                <a:gd name="connsiteY19" fmla="*/ 437007 h 1197546"/>
                <a:gd name="connsiteX20" fmla="*/ 227520 w 454913"/>
                <a:gd name="connsiteY20" fmla="*/ 503047 h 1197546"/>
                <a:gd name="connsiteX21" fmla="*/ 300926 w 454913"/>
                <a:gd name="connsiteY21" fmla="*/ 595757 h 1197546"/>
                <a:gd name="connsiteX22" fmla="*/ 300926 w 454913"/>
                <a:gd name="connsiteY22" fmla="*/ 595757 h 1197546"/>
                <a:gd name="connsiteX23" fmla="*/ 408876 w 454913"/>
                <a:gd name="connsiteY23" fmla="*/ 686308 h 1197546"/>
                <a:gd name="connsiteX24" fmla="*/ 454914 w 454913"/>
                <a:gd name="connsiteY24" fmla="*/ 721424 h 1197546"/>
                <a:gd name="connsiteX25" fmla="*/ 402590 w 454913"/>
                <a:gd name="connsiteY25" fmla="*/ 687134 h 1197546"/>
                <a:gd name="connsiteX26" fmla="*/ 137414 w 454913"/>
                <a:gd name="connsiteY26" fmla="*/ 448374 h 1197546"/>
                <a:gd name="connsiteX27" fmla="*/ 137414 w 454913"/>
                <a:gd name="connsiteY27" fmla="*/ 448374 h 1197546"/>
                <a:gd name="connsiteX28" fmla="*/ 92964 w 454913"/>
                <a:gd name="connsiteY28" fmla="*/ 384874 h 1197546"/>
                <a:gd name="connsiteX29" fmla="*/ 122491 w 454913"/>
                <a:gd name="connsiteY29" fmla="*/ 528193 h 1197546"/>
                <a:gd name="connsiteX30" fmla="*/ 137414 w 454913"/>
                <a:gd name="connsiteY30" fmla="*/ 674815 h 1197546"/>
                <a:gd name="connsiteX31" fmla="*/ 137414 w 454913"/>
                <a:gd name="connsiteY31" fmla="*/ 784860 h 1197546"/>
                <a:gd name="connsiteX32" fmla="*/ 132524 w 454913"/>
                <a:gd name="connsiteY32" fmla="*/ 925830 h 1197546"/>
                <a:gd name="connsiteX33" fmla="*/ 141541 w 454913"/>
                <a:gd name="connsiteY33" fmla="*/ 1010920 h 1197546"/>
                <a:gd name="connsiteX34" fmla="*/ 141541 w 454913"/>
                <a:gd name="connsiteY34" fmla="*/ 1010920 h 1197546"/>
                <a:gd name="connsiteX35" fmla="*/ 226695 w 454913"/>
                <a:gd name="connsiteY35" fmla="*/ 1156081 h 1197546"/>
                <a:gd name="connsiteX36" fmla="*/ 270764 w 454913"/>
                <a:gd name="connsiteY36" fmla="*/ 1197547 h 1197546"/>
                <a:gd name="connsiteX37" fmla="*/ 197993 w 454913"/>
                <a:gd name="connsiteY37" fmla="*/ 1171956 h 119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54913" h="1197546">
                  <a:moveTo>
                    <a:pt x="197993" y="1171956"/>
                  </a:moveTo>
                  <a:cubicBezTo>
                    <a:pt x="159321" y="1142175"/>
                    <a:pt x="125095" y="1107059"/>
                    <a:pt x="96393" y="1067562"/>
                  </a:cubicBezTo>
                  <a:lnTo>
                    <a:pt x="96393" y="1067562"/>
                  </a:lnTo>
                  <a:cubicBezTo>
                    <a:pt x="91376" y="1060704"/>
                    <a:pt x="87122" y="1053338"/>
                    <a:pt x="83566" y="1045591"/>
                  </a:cubicBezTo>
                  <a:lnTo>
                    <a:pt x="57086" y="987362"/>
                  </a:lnTo>
                  <a:lnTo>
                    <a:pt x="8255" y="889699"/>
                  </a:lnTo>
                  <a:cubicBezTo>
                    <a:pt x="6985" y="887222"/>
                    <a:pt x="6921" y="884301"/>
                    <a:pt x="8001" y="881698"/>
                  </a:cubicBezTo>
                  <a:lnTo>
                    <a:pt x="8001" y="881698"/>
                  </a:lnTo>
                  <a:cubicBezTo>
                    <a:pt x="48768" y="783908"/>
                    <a:pt x="68516" y="678625"/>
                    <a:pt x="65976" y="572707"/>
                  </a:cubicBezTo>
                  <a:lnTo>
                    <a:pt x="64452" y="508191"/>
                  </a:lnTo>
                  <a:cubicBezTo>
                    <a:pt x="63817" y="480568"/>
                    <a:pt x="60896" y="453009"/>
                    <a:pt x="55880" y="425768"/>
                  </a:cubicBezTo>
                  <a:lnTo>
                    <a:pt x="30353" y="288544"/>
                  </a:lnTo>
                  <a:cubicBezTo>
                    <a:pt x="18605" y="225298"/>
                    <a:pt x="10604" y="161417"/>
                    <a:pt x="6350" y="97218"/>
                  </a:cubicBezTo>
                  <a:lnTo>
                    <a:pt x="0" y="0"/>
                  </a:lnTo>
                  <a:lnTo>
                    <a:pt x="36639" y="125540"/>
                  </a:lnTo>
                  <a:cubicBezTo>
                    <a:pt x="41846" y="143446"/>
                    <a:pt x="47942" y="161036"/>
                    <a:pt x="54864" y="178371"/>
                  </a:cubicBezTo>
                  <a:lnTo>
                    <a:pt x="58166" y="186563"/>
                  </a:lnTo>
                  <a:cubicBezTo>
                    <a:pt x="74422" y="227267"/>
                    <a:pt x="92392" y="267271"/>
                    <a:pt x="112014" y="306451"/>
                  </a:cubicBezTo>
                  <a:lnTo>
                    <a:pt x="138938" y="360236"/>
                  </a:lnTo>
                  <a:cubicBezTo>
                    <a:pt x="152209" y="386715"/>
                    <a:pt x="167068" y="412369"/>
                    <a:pt x="183515" y="437007"/>
                  </a:cubicBezTo>
                  <a:lnTo>
                    <a:pt x="227520" y="503047"/>
                  </a:lnTo>
                  <a:cubicBezTo>
                    <a:pt x="249428" y="535877"/>
                    <a:pt x="273939" y="566928"/>
                    <a:pt x="300926" y="595757"/>
                  </a:cubicBezTo>
                  <a:lnTo>
                    <a:pt x="300926" y="595757"/>
                  </a:lnTo>
                  <a:cubicBezTo>
                    <a:pt x="333121" y="630238"/>
                    <a:pt x="369316" y="660654"/>
                    <a:pt x="408876" y="686308"/>
                  </a:cubicBezTo>
                  <a:lnTo>
                    <a:pt x="454914" y="721424"/>
                  </a:lnTo>
                  <a:lnTo>
                    <a:pt x="402590" y="687134"/>
                  </a:lnTo>
                  <a:cubicBezTo>
                    <a:pt x="302577" y="621475"/>
                    <a:pt x="213170" y="541020"/>
                    <a:pt x="137414" y="448374"/>
                  </a:cubicBezTo>
                  <a:lnTo>
                    <a:pt x="137414" y="448374"/>
                  </a:lnTo>
                  <a:lnTo>
                    <a:pt x="92964" y="384874"/>
                  </a:lnTo>
                  <a:lnTo>
                    <a:pt x="122491" y="528193"/>
                  </a:lnTo>
                  <a:cubicBezTo>
                    <a:pt x="132397" y="576453"/>
                    <a:pt x="137414" y="625539"/>
                    <a:pt x="137414" y="674815"/>
                  </a:cubicBezTo>
                  <a:lnTo>
                    <a:pt x="137414" y="784860"/>
                  </a:lnTo>
                  <a:lnTo>
                    <a:pt x="132524" y="925830"/>
                  </a:lnTo>
                  <a:cubicBezTo>
                    <a:pt x="131508" y="954469"/>
                    <a:pt x="134557" y="983107"/>
                    <a:pt x="141541" y="1010920"/>
                  </a:cubicBezTo>
                  <a:lnTo>
                    <a:pt x="141541" y="1010920"/>
                  </a:lnTo>
                  <a:cubicBezTo>
                    <a:pt x="155448" y="1066483"/>
                    <a:pt x="184976" y="1116838"/>
                    <a:pt x="226695" y="1156081"/>
                  </a:cubicBezTo>
                  <a:lnTo>
                    <a:pt x="270764" y="1197547"/>
                  </a:lnTo>
                  <a:lnTo>
                    <a:pt x="197993" y="1171956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DD2F150-42E6-C0C5-6D02-FE76E86D33CF}"/>
                </a:ext>
              </a:extLst>
            </p:cNvPr>
            <p:cNvSpPr/>
            <p:nvPr/>
          </p:nvSpPr>
          <p:spPr>
            <a:xfrm>
              <a:off x="5157089" y="1133611"/>
              <a:ext cx="241426" cy="393573"/>
            </a:xfrm>
            <a:custGeom>
              <a:avLst/>
              <a:gdLst>
                <a:gd name="connsiteX0" fmla="*/ 2286 w 241426"/>
                <a:gd name="connsiteY0" fmla="*/ 116323 h 393573"/>
                <a:gd name="connsiteX1" fmla="*/ 571 w 241426"/>
                <a:gd name="connsiteY1" fmla="*/ 135373 h 393573"/>
                <a:gd name="connsiteX2" fmla="*/ 0 w 241426"/>
                <a:gd name="connsiteY2" fmla="*/ 148263 h 393573"/>
                <a:gd name="connsiteX3" fmla="*/ 0 w 241426"/>
                <a:gd name="connsiteY3" fmla="*/ 256086 h 393573"/>
                <a:gd name="connsiteX4" fmla="*/ 0 w 241426"/>
                <a:gd name="connsiteY4" fmla="*/ 278502 h 393573"/>
                <a:gd name="connsiteX5" fmla="*/ 11113 w 241426"/>
                <a:gd name="connsiteY5" fmla="*/ 305299 h 393573"/>
                <a:gd name="connsiteX6" fmla="*/ 11113 w 241426"/>
                <a:gd name="connsiteY6" fmla="*/ 305299 h 393573"/>
                <a:gd name="connsiteX7" fmla="*/ 23432 w 241426"/>
                <a:gd name="connsiteY7" fmla="*/ 323650 h 393573"/>
                <a:gd name="connsiteX8" fmla="*/ 49530 w 241426"/>
                <a:gd name="connsiteY8" fmla="*/ 386198 h 393573"/>
                <a:gd name="connsiteX9" fmla="*/ 54229 w 241426"/>
                <a:gd name="connsiteY9" fmla="*/ 390579 h 393573"/>
                <a:gd name="connsiteX10" fmla="*/ 62039 w 241426"/>
                <a:gd name="connsiteY10" fmla="*/ 393183 h 393573"/>
                <a:gd name="connsiteX11" fmla="*/ 71945 w 241426"/>
                <a:gd name="connsiteY11" fmla="*/ 387722 h 393573"/>
                <a:gd name="connsiteX12" fmla="*/ 88455 w 241426"/>
                <a:gd name="connsiteY12" fmla="*/ 321682 h 393573"/>
                <a:gd name="connsiteX13" fmla="*/ 90488 w 241426"/>
                <a:gd name="connsiteY13" fmla="*/ 318126 h 393573"/>
                <a:gd name="connsiteX14" fmla="*/ 109728 w 241426"/>
                <a:gd name="connsiteY14" fmla="*/ 298885 h 393573"/>
                <a:gd name="connsiteX15" fmla="*/ 119697 w 241426"/>
                <a:gd name="connsiteY15" fmla="*/ 298060 h 393573"/>
                <a:gd name="connsiteX16" fmla="*/ 156782 w 241426"/>
                <a:gd name="connsiteY16" fmla="*/ 324539 h 393573"/>
                <a:gd name="connsiteX17" fmla="*/ 159639 w 241426"/>
                <a:gd name="connsiteY17" fmla="*/ 328349 h 393573"/>
                <a:gd name="connsiteX18" fmla="*/ 169799 w 241426"/>
                <a:gd name="connsiteY18" fmla="*/ 358766 h 393573"/>
                <a:gd name="connsiteX19" fmla="*/ 177102 w 241426"/>
                <a:gd name="connsiteY19" fmla="*/ 364036 h 393573"/>
                <a:gd name="connsiteX20" fmla="*/ 187515 w 241426"/>
                <a:gd name="connsiteY20" fmla="*/ 364036 h 393573"/>
                <a:gd name="connsiteX21" fmla="*/ 195072 w 241426"/>
                <a:gd name="connsiteY21" fmla="*/ 354829 h 393573"/>
                <a:gd name="connsiteX22" fmla="*/ 190945 w 241426"/>
                <a:gd name="connsiteY22" fmla="*/ 334128 h 393573"/>
                <a:gd name="connsiteX23" fmla="*/ 189420 w 241426"/>
                <a:gd name="connsiteY23" fmla="*/ 330826 h 393573"/>
                <a:gd name="connsiteX24" fmla="*/ 166878 w 241426"/>
                <a:gd name="connsiteY24" fmla="*/ 302632 h 393573"/>
                <a:gd name="connsiteX25" fmla="*/ 165164 w 241426"/>
                <a:gd name="connsiteY25" fmla="*/ 297806 h 393573"/>
                <a:gd name="connsiteX26" fmla="*/ 165164 w 241426"/>
                <a:gd name="connsiteY26" fmla="*/ 281804 h 393573"/>
                <a:gd name="connsiteX27" fmla="*/ 165227 w 241426"/>
                <a:gd name="connsiteY27" fmla="*/ 281105 h 393573"/>
                <a:gd name="connsiteX28" fmla="*/ 171323 w 241426"/>
                <a:gd name="connsiteY28" fmla="*/ 214367 h 393573"/>
                <a:gd name="connsiteX29" fmla="*/ 173545 w 241426"/>
                <a:gd name="connsiteY29" fmla="*/ 209604 h 393573"/>
                <a:gd name="connsiteX30" fmla="*/ 194691 w 241426"/>
                <a:gd name="connsiteY30" fmla="*/ 188459 h 393573"/>
                <a:gd name="connsiteX31" fmla="*/ 200152 w 241426"/>
                <a:gd name="connsiteY31" fmla="*/ 186173 h 393573"/>
                <a:gd name="connsiteX32" fmla="*/ 215328 w 241426"/>
                <a:gd name="connsiteY32" fmla="*/ 186173 h 393573"/>
                <a:gd name="connsiteX33" fmla="*/ 223012 w 241426"/>
                <a:gd name="connsiteY33" fmla="*/ 193158 h 393573"/>
                <a:gd name="connsiteX34" fmla="*/ 223012 w 241426"/>
                <a:gd name="connsiteY34" fmla="*/ 193158 h 393573"/>
                <a:gd name="connsiteX35" fmla="*/ 238315 w 241426"/>
                <a:gd name="connsiteY35" fmla="*/ 193602 h 393573"/>
                <a:gd name="connsiteX36" fmla="*/ 241364 w 241426"/>
                <a:gd name="connsiteY36" fmla="*/ 173981 h 393573"/>
                <a:gd name="connsiteX37" fmla="*/ 241427 w 241426"/>
                <a:gd name="connsiteY37" fmla="*/ 172838 h 393573"/>
                <a:gd name="connsiteX38" fmla="*/ 241427 w 241426"/>
                <a:gd name="connsiteY38" fmla="*/ 130801 h 393573"/>
                <a:gd name="connsiteX39" fmla="*/ 240602 w 241426"/>
                <a:gd name="connsiteY39" fmla="*/ 127372 h 393573"/>
                <a:gd name="connsiteX40" fmla="*/ 226758 w 241426"/>
                <a:gd name="connsiteY40" fmla="*/ 99686 h 393573"/>
                <a:gd name="connsiteX41" fmla="*/ 214884 w 241426"/>
                <a:gd name="connsiteY41" fmla="*/ 97273 h 393573"/>
                <a:gd name="connsiteX42" fmla="*/ 200406 w 241426"/>
                <a:gd name="connsiteY42" fmla="*/ 109528 h 393573"/>
                <a:gd name="connsiteX43" fmla="*/ 139827 w 241426"/>
                <a:gd name="connsiteY43" fmla="*/ 240148 h 393573"/>
                <a:gd name="connsiteX44" fmla="*/ 139827 w 241426"/>
                <a:gd name="connsiteY44" fmla="*/ 240148 h 393573"/>
                <a:gd name="connsiteX45" fmla="*/ 137541 w 241426"/>
                <a:gd name="connsiteY45" fmla="*/ 245609 h 393573"/>
                <a:gd name="connsiteX46" fmla="*/ 116141 w 241426"/>
                <a:gd name="connsiteY46" fmla="*/ 267008 h 393573"/>
                <a:gd name="connsiteX47" fmla="*/ 111951 w 241426"/>
                <a:gd name="connsiteY47" fmla="*/ 269167 h 393573"/>
                <a:gd name="connsiteX48" fmla="*/ 80899 w 241426"/>
                <a:gd name="connsiteY48" fmla="*/ 274374 h 393573"/>
                <a:gd name="connsiteX49" fmla="*/ 74866 w 241426"/>
                <a:gd name="connsiteY49" fmla="*/ 279518 h 393573"/>
                <a:gd name="connsiteX50" fmla="*/ 66103 w 241426"/>
                <a:gd name="connsiteY50" fmla="*/ 305870 h 393573"/>
                <a:gd name="connsiteX51" fmla="*/ 56324 w 241426"/>
                <a:gd name="connsiteY51" fmla="*/ 310760 h 393573"/>
                <a:gd name="connsiteX52" fmla="*/ 46863 w 241426"/>
                <a:gd name="connsiteY52" fmla="*/ 307585 h 393573"/>
                <a:gd name="connsiteX53" fmla="*/ 43116 w 241426"/>
                <a:gd name="connsiteY53" fmla="*/ 304918 h 393573"/>
                <a:gd name="connsiteX54" fmla="*/ 41910 w 241426"/>
                <a:gd name="connsiteY54" fmla="*/ 303330 h 393573"/>
                <a:gd name="connsiteX55" fmla="*/ 21018 w 241426"/>
                <a:gd name="connsiteY55" fmla="*/ 254499 h 393573"/>
                <a:gd name="connsiteX56" fmla="*/ 21018 w 241426"/>
                <a:gd name="connsiteY56" fmla="*/ 254499 h 393573"/>
                <a:gd name="connsiteX57" fmla="*/ 19177 w 241426"/>
                <a:gd name="connsiteY57" fmla="*/ 232083 h 393573"/>
                <a:gd name="connsiteX58" fmla="*/ 19177 w 241426"/>
                <a:gd name="connsiteY58" fmla="*/ 217542 h 393573"/>
                <a:gd name="connsiteX59" fmla="*/ 19748 w 241426"/>
                <a:gd name="connsiteY59" fmla="*/ 205731 h 393573"/>
                <a:gd name="connsiteX60" fmla="*/ 22161 w 241426"/>
                <a:gd name="connsiteY60" fmla="*/ 181855 h 393573"/>
                <a:gd name="connsiteX61" fmla="*/ 38100 w 241426"/>
                <a:gd name="connsiteY61" fmla="*/ 116704 h 393573"/>
                <a:gd name="connsiteX62" fmla="*/ 38100 w 241426"/>
                <a:gd name="connsiteY62" fmla="*/ 116704 h 393573"/>
                <a:gd name="connsiteX63" fmla="*/ 38354 w 241426"/>
                <a:gd name="connsiteY63" fmla="*/ 116132 h 393573"/>
                <a:gd name="connsiteX64" fmla="*/ 47434 w 241426"/>
                <a:gd name="connsiteY64" fmla="*/ 98035 h 393573"/>
                <a:gd name="connsiteX65" fmla="*/ 62611 w 241426"/>
                <a:gd name="connsiteY65" fmla="*/ 57014 h 393573"/>
                <a:gd name="connsiteX66" fmla="*/ 68516 w 241426"/>
                <a:gd name="connsiteY66" fmla="*/ 33392 h 393573"/>
                <a:gd name="connsiteX67" fmla="*/ 76009 w 241426"/>
                <a:gd name="connsiteY67" fmla="*/ 27550 h 393573"/>
                <a:gd name="connsiteX68" fmla="*/ 81724 w 241426"/>
                <a:gd name="connsiteY68" fmla="*/ 27550 h 393573"/>
                <a:gd name="connsiteX69" fmla="*/ 83566 w 241426"/>
                <a:gd name="connsiteY69" fmla="*/ 27804 h 393573"/>
                <a:gd name="connsiteX70" fmla="*/ 107252 w 241426"/>
                <a:gd name="connsiteY70" fmla="*/ 33709 h 393573"/>
                <a:gd name="connsiteX71" fmla="*/ 108839 w 241426"/>
                <a:gd name="connsiteY71" fmla="*/ 34281 h 393573"/>
                <a:gd name="connsiteX72" fmla="*/ 119380 w 241426"/>
                <a:gd name="connsiteY72" fmla="*/ 39551 h 393573"/>
                <a:gd name="connsiteX73" fmla="*/ 130365 w 241426"/>
                <a:gd name="connsiteY73" fmla="*/ 31169 h 393573"/>
                <a:gd name="connsiteX74" fmla="*/ 128143 w 241426"/>
                <a:gd name="connsiteY74" fmla="*/ 19930 h 393573"/>
                <a:gd name="connsiteX75" fmla="*/ 122110 w 241426"/>
                <a:gd name="connsiteY75" fmla="*/ 13897 h 393573"/>
                <a:gd name="connsiteX76" fmla="*/ 96393 w 241426"/>
                <a:gd name="connsiteY76" fmla="*/ 8754 h 393573"/>
                <a:gd name="connsiteX77" fmla="*/ 94424 w 241426"/>
                <a:gd name="connsiteY77" fmla="*/ 8119 h 393573"/>
                <a:gd name="connsiteX78" fmla="*/ 84391 w 241426"/>
                <a:gd name="connsiteY78" fmla="*/ 3102 h 393573"/>
                <a:gd name="connsiteX79" fmla="*/ 56070 w 241426"/>
                <a:gd name="connsiteY79" fmla="*/ 4182 h 393573"/>
                <a:gd name="connsiteX80" fmla="*/ 56070 w 241426"/>
                <a:gd name="connsiteY80" fmla="*/ 4182 h 393573"/>
                <a:gd name="connsiteX81" fmla="*/ 28067 w 241426"/>
                <a:gd name="connsiteY81" fmla="*/ 33138 h 393573"/>
                <a:gd name="connsiteX82" fmla="*/ 28067 w 241426"/>
                <a:gd name="connsiteY82" fmla="*/ 33138 h 393573"/>
                <a:gd name="connsiteX83" fmla="*/ 2286 w 241426"/>
                <a:gd name="connsiteY83" fmla="*/ 116323 h 393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41426" h="393573">
                  <a:moveTo>
                    <a:pt x="2286" y="116323"/>
                  </a:moveTo>
                  <a:lnTo>
                    <a:pt x="571" y="135373"/>
                  </a:lnTo>
                  <a:cubicBezTo>
                    <a:pt x="190" y="139691"/>
                    <a:pt x="0" y="143945"/>
                    <a:pt x="0" y="148263"/>
                  </a:cubicBezTo>
                  <a:lnTo>
                    <a:pt x="0" y="256086"/>
                  </a:lnTo>
                  <a:lnTo>
                    <a:pt x="0" y="278502"/>
                  </a:lnTo>
                  <a:cubicBezTo>
                    <a:pt x="0" y="288535"/>
                    <a:pt x="4001" y="298187"/>
                    <a:pt x="11113" y="305299"/>
                  </a:cubicBezTo>
                  <a:lnTo>
                    <a:pt x="11113" y="305299"/>
                  </a:lnTo>
                  <a:cubicBezTo>
                    <a:pt x="16383" y="310569"/>
                    <a:pt x="20510" y="316792"/>
                    <a:pt x="23432" y="323650"/>
                  </a:cubicBezTo>
                  <a:lnTo>
                    <a:pt x="49530" y="386198"/>
                  </a:lnTo>
                  <a:cubicBezTo>
                    <a:pt x="50419" y="388230"/>
                    <a:pt x="52070" y="389817"/>
                    <a:pt x="54229" y="390579"/>
                  </a:cubicBezTo>
                  <a:lnTo>
                    <a:pt x="62039" y="393183"/>
                  </a:lnTo>
                  <a:cubicBezTo>
                    <a:pt x="66294" y="394580"/>
                    <a:pt x="70866" y="392103"/>
                    <a:pt x="71945" y="387722"/>
                  </a:cubicBezTo>
                  <a:lnTo>
                    <a:pt x="88455" y="321682"/>
                  </a:lnTo>
                  <a:cubicBezTo>
                    <a:pt x="88773" y="320348"/>
                    <a:pt x="89471" y="319078"/>
                    <a:pt x="90488" y="318126"/>
                  </a:cubicBezTo>
                  <a:lnTo>
                    <a:pt x="109728" y="298885"/>
                  </a:lnTo>
                  <a:cubicBezTo>
                    <a:pt x="112395" y="296218"/>
                    <a:pt x="116586" y="295901"/>
                    <a:pt x="119697" y="298060"/>
                  </a:cubicBezTo>
                  <a:lnTo>
                    <a:pt x="156782" y="324539"/>
                  </a:lnTo>
                  <a:cubicBezTo>
                    <a:pt x="158115" y="325492"/>
                    <a:pt x="159131" y="326825"/>
                    <a:pt x="159639" y="328349"/>
                  </a:cubicBezTo>
                  <a:lnTo>
                    <a:pt x="169799" y="358766"/>
                  </a:lnTo>
                  <a:cubicBezTo>
                    <a:pt x="170878" y="361941"/>
                    <a:pt x="173799" y="364036"/>
                    <a:pt x="177102" y="364036"/>
                  </a:cubicBezTo>
                  <a:lnTo>
                    <a:pt x="187515" y="364036"/>
                  </a:lnTo>
                  <a:cubicBezTo>
                    <a:pt x="192405" y="364036"/>
                    <a:pt x="196024" y="359591"/>
                    <a:pt x="195072" y="354829"/>
                  </a:cubicBezTo>
                  <a:lnTo>
                    <a:pt x="190945" y="334128"/>
                  </a:lnTo>
                  <a:cubicBezTo>
                    <a:pt x="190690" y="332921"/>
                    <a:pt x="190183" y="331778"/>
                    <a:pt x="189420" y="330826"/>
                  </a:cubicBezTo>
                  <a:lnTo>
                    <a:pt x="166878" y="302632"/>
                  </a:lnTo>
                  <a:cubicBezTo>
                    <a:pt x="165798" y="301235"/>
                    <a:pt x="165164" y="299584"/>
                    <a:pt x="165164" y="297806"/>
                  </a:cubicBezTo>
                  <a:lnTo>
                    <a:pt x="165164" y="281804"/>
                  </a:lnTo>
                  <a:cubicBezTo>
                    <a:pt x="165164" y="281550"/>
                    <a:pt x="165164" y="281359"/>
                    <a:pt x="165227" y="281105"/>
                  </a:cubicBezTo>
                  <a:lnTo>
                    <a:pt x="171323" y="214367"/>
                  </a:lnTo>
                  <a:cubicBezTo>
                    <a:pt x="171514" y="212589"/>
                    <a:pt x="172276" y="210874"/>
                    <a:pt x="173545" y="209604"/>
                  </a:cubicBezTo>
                  <a:lnTo>
                    <a:pt x="194691" y="188459"/>
                  </a:lnTo>
                  <a:cubicBezTo>
                    <a:pt x="196152" y="186998"/>
                    <a:pt x="198120" y="186173"/>
                    <a:pt x="200152" y="186173"/>
                  </a:cubicBezTo>
                  <a:lnTo>
                    <a:pt x="215328" y="186173"/>
                  </a:lnTo>
                  <a:cubicBezTo>
                    <a:pt x="219329" y="186173"/>
                    <a:pt x="222631" y="189221"/>
                    <a:pt x="223012" y="193158"/>
                  </a:cubicBezTo>
                  <a:lnTo>
                    <a:pt x="223012" y="193158"/>
                  </a:lnTo>
                  <a:cubicBezTo>
                    <a:pt x="223838" y="202238"/>
                    <a:pt x="236918" y="202619"/>
                    <a:pt x="238315" y="193602"/>
                  </a:cubicBezTo>
                  <a:lnTo>
                    <a:pt x="241364" y="173981"/>
                  </a:lnTo>
                  <a:cubicBezTo>
                    <a:pt x="241427" y="173600"/>
                    <a:pt x="241427" y="173219"/>
                    <a:pt x="241427" y="172838"/>
                  </a:cubicBezTo>
                  <a:lnTo>
                    <a:pt x="241427" y="130801"/>
                  </a:lnTo>
                  <a:cubicBezTo>
                    <a:pt x="241427" y="129594"/>
                    <a:pt x="241173" y="128451"/>
                    <a:pt x="240602" y="127372"/>
                  </a:cubicBezTo>
                  <a:lnTo>
                    <a:pt x="226758" y="99686"/>
                  </a:lnTo>
                  <a:cubicBezTo>
                    <a:pt x="224536" y="95241"/>
                    <a:pt x="218694" y="94034"/>
                    <a:pt x="214884" y="97273"/>
                  </a:cubicBezTo>
                  <a:lnTo>
                    <a:pt x="200406" y="109528"/>
                  </a:lnTo>
                  <a:cubicBezTo>
                    <a:pt x="161989" y="142040"/>
                    <a:pt x="139827" y="189792"/>
                    <a:pt x="139827" y="240148"/>
                  </a:cubicBezTo>
                  <a:lnTo>
                    <a:pt x="139827" y="240148"/>
                  </a:lnTo>
                  <a:cubicBezTo>
                    <a:pt x="139827" y="242180"/>
                    <a:pt x="139002" y="244148"/>
                    <a:pt x="137541" y="245609"/>
                  </a:cubicBezTo>
                  <a:lnTo>
                    <a:pt x="116141" y="267008"/>
                  </a:lnTo>
                  <a:cubicBezTo>
                    <a:pt x="114998" y="268151"/>
                    <a:pt x="113538" y="268913"/>
                    <a:pt x="111951" y="269167"/>
                  </a:cubicBezTo>
                  <a:lnTo>
                    <a:pt x="80899" y="274374"/>
                  </a:lnTo>
                  <a:cubicBezTo>
                    <a:pt x="78105" y="274819"/>
                    <a:pt x="75755" y="276851"/>
                    <a:pt x="74866" y="279518"/>
                  </a:cubicBezTo>
                  <a:lnTo>
                    <a:pt x="66103" y="305870"/>
                  </a:lnTo>
                  <a:cubicBezTo>
                    <a:pt x="64770" y="309934"/>
                    <a:pt x="60389" y="312093"/>
                    <a:pt x="56324" y="310760"/>
                  </a:cubicBezTo>
                  <a:lnTo>
                    <a:pt x="46863" y="307585"/>
                  </a:lnTo>
                  <a:cubicBezTo>
                    <a:pt x="45402" y="307077"/>
                    <a:pt x="44069" y="306124"/>
                    <a:pt x="43116" y="304918"/>
                  </a:cubicBezTo>
                  <a:lnTo>
                    <a:pt x="41910" y="303330"/>
                  </a:lnTo>
                  <a:cubicBezTo>
                    <a:pt x="31115" y="288979"/>
                    <a:pt x="24003" y="272215"/>
                    <a:pt x="21018" y="254499"/>
                  </a:cubicBezTo>
                  <a:lnTo>
                    <a:pt x="21018" y="254499"/>
                  </a:lnTo>
                  <a:cubicBezTo>
                    <a:pt x="19812" y="247069"/>
                    <a:pt x="19177" y="239576"/>
                    <a:pt x="19177" y="232083"/>
                  </a:cubicBezTo>
                  <a:lnTo>
                    <a:pt x="19177" y="217542"/>
                  </a:lnTo>
                  <a:cubicBezTo>
                    <a:pt x="19177" y="213605"/>
                    <a:pt x="19367" y="209668"/>
                    <a:pt x="19748" y="205731"/>
                  </a:cubicBezTo>
                  <a:lnTo>
                    <a:pt x="22161" y="181855"/>
                  </a:lnTo>
                  <a:cubicBezTo>
                    <a:pt x="24384" y="159503"/>
                    <a:pt x="29782" y="137532"/>
                    <a:pt x="38100" y="116704"/>
                  </a:cubicBezTo>
                  <a:lnTo>
                    <a:pt x="38100" y="116704"/>
                  </a:lnTo>
                  <a:cubicBezTo>
                    <a:pt x="38164" y="116513"/>
                    <a:pt x="38290" y="116323"/>
                    <a:pt x="38354" y="116132"/>
                  </a:cubicBezTo>
                  <a:lnTo>
                    <a:pt x="47434" y="98035"/>
                  </a:lnTo>
                  <a:cubicBezTo>
                    <a:pt x="53975" y="84954"/>
                    <a:pt x="59055" y="71174"/>
                    <a:pt x="62611" y="57014"/>
                  </a:cubicBezTo>
                  <a:lnTo>
                    <a:pt x="68516" y="33392"/>
                  </a:lnTo>
                  <a:cubicBezTo>
                    <a:pt x="69405" y="29963"/>
                    <a:pt x="72453" y="27550"/>
                    <a:pt x="76009" y="27550"/>
                  </a:cubicBezTo>
                  <a:lnTo>
                    <a:pt x="81724" y="27550"/>
                  </a:lnTo>
                  <a:cubicBezTo>
                    <a:pt x="82359" y="27550"/>
                    <a:pt x="82995" y="27613"/>
                    <a:pt x="83566" y="27804"/>
                  </a:cubicBezTo>
                  <a:lnTo>
                    <a:pt x="107252" y="33709"/>
                  </a:lnTo>
                  <a:cubicBezTo>
                    <a:pt x="107823" y="33836"/>
                    <a:pt x="108331" y="34027"/>
                    <a:pt x="108839" y="34281"/>
                  </a:cubicBezTo>
                  <a:lnTo>
                    <a:pt x="119380" y="39551"/>
                  </a:lnTo>
                  <a:cubicBezTo>
                    <a:pt x="125095" y="42409"/>
                    <a:pt x="131635" y="37456"/>
                    <a:pt x="130365" y="31169"/>
                  </a:cubicBezTo>
                  <a:lnTo>
                    <a:pt x="128143" y="19930"/>
                  </a:lnTo>
                  <a:cubicBezTo>
                    <a:pt x="127508" y="16882"/>
                    <a:pt x="125158" y="14469"/>
                    <a:pt x="122110" y="13897"/>
                  </a:cubicBezTo>
                  <a:lnTo>
                    <a:pt x="96393" y="8754"/>
                  </a:lnTo>
                  <a:cubicBezTo>
                    <a:pt x="95695" y="8627"/>
                    <a:pt x="95059" y="8373"/>
                    <a:pt x="94424" y="8119"/>
                  </a:cubicBezTo>
                  <a:lnTo>
                    <a:pt x="84391" y="3102"/>
                  </a:lnTo>
                  <a:cubicBezTo>
                    <a:pt x="75374" y="-1406"/>
                    <a:pt x="64707" y="-962"/>
                    <a:pt x="56070" y="4182"/>
                  </a:cubicBezTo>
                  <a:lnTo>
                    <a:pt x="56070" y="4182"/>
                  </a:lnTo>
                  <a:cubicBezTo>
                    <a:pt x="44323" y="11230"/>
                    <a:pt x="34671" y="21200"/>
                    <a:pt x="28067" y="33138"/>
                  </a:cubicBezTo>
                  <a:lnTo>
                    <a:pt x="28067" y="33138"/>
                  </a:lnTo>
                  <a:cubicBezTo>
                    <a:pt x="13652" y="58792"/>
                    <a:pt x="4953" y="87113"/>
                    <a:pt x="2286" y="116323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C487B10-4F6D-3D02-6938-763348B93222}"/>
                </a:ext>
              </a:extLst>
            </p:cNvPr>
            <p:cNvSpPr/>
            <p:nvPr/>
          </p:nvSpPr>
          <p:spPr>
            <a:xfrm>
              <a:off x="6881398" y="1394494"/>
              <a:ext cx="185970" cy="385716"/>
            </a:xfrm>
            <a:custGeom>
              <a:avLst/>
              <a:gdLst>
                <a:gd name="connsiteX0" fmla="*/ 25116 w 185970"/>
                <a:gd name="connsiteY0" fmla="*/ 261268 h 385716"/>
                <a:gd name="connsiteX1" fmla="*/ 1367 w 185970"/>
                <a:gd name="connsiteY1" fmla="*/ 304003 h 385716"/>
                <a:gd name="connsiteX2" fmla="*/ 4859 w 185970"/>
                <a:gd name="connsiteY2" fmla="*/ 318354 h 385716"/>
                <a:gd name="connsiteX3" fmla="*/ 11781 w 185970"/>
                <a:gd name="connsiteY3" fmla="*/ 322990 h 385716"/>
                <a:gd name="connsiteX4" fmla="*/ 16416 w 185970"/>
                <a:gd name="connsiteY4" fmla="*/ 329911 h 385716"/>
                <a:gd name="connsiteX5" fmla="*/ 21877 w 185970"/>
                <a:gd name="connsiteY5" fmla="*/ 357216 h 385716"/>
                <a:gd name="connsiteX6" fmla="*/ 26767 w 185970"/>
                <a:gd name="connsiteY6" fmla="*/ 376838 h 385716"/>
                <a:gd name="connsiteX7" fmla="*/ 33879 w 185970"/>
                <a:gd name="connsiteY7" fmla="*/ 384521 h 385716"/>
                <a:gd name="connsiteX8" fmla="*/ 35783 w 185970"/>
                <a:gd name="connsiteY8" fmla="*/ 385156 h 385716"/>
                <a:gd name="connsiteX9" fmla="*/ 49881 w 185970"/>
                <a:gd name="connsiteY9" fmla="*/ 377155 h 385716"/>
                <a:gd name="connsiteX10" fmla="*/ 59279 w 185970"/>
                <a:gd name="connsiteY10" fmla="*/ 334928 h 385716"/>
                <a:gd name="connsiteX11" fmla="*/ 62200 w 185970"/>
                <a:gd name="connsiteY11" fmla="*/ 329594 h 385716"/>
                <a:gd name="connsiteX12" fmla="*/ 96808 w 185970"/>
                <a:gd name="connsiteY12" fmla="*/ 294986 h 385716"/>
                <a:gd name="connsiteX13" fmla="*/ 98839 w 185970"/>
                <a:gd name="connsiteY13" fmla="*/ 292129 h 385716"/>
                <a:gd name="connsiteX14" fmla="*/ 134970 w 185970"/>
                <a:gd name="connsiteY14" fmla="*/ 219802 h 385716"/>
                <a:gd name="connsiteX15" fmla="*/ 136114 w 185970"/>
                <a:gd name="connsiteY15" fmla="*/ 214913 h 385716"/>
                <a:gd name="connsiteX16" fmla="*/ 136114 w 185970"/>
                <a:gd name="connsiteY16" fmla="*/ 166716 h 385716"/>
                <a:gd name="connsiteX17" fmla="*/ 136114 w 185970"/>
                <a:gd name="connsiteY17" fmla="*/ 132236 h 385716"/>
                <a:gd name="connsiteX18" fmla="*/ 138273 w 185970"/>
                <a:gd name="connsiteY18" fmla="*/ 125695 h 385716"/>
                <a:gd name="connsiteX19" fmla="*/ 173325 w 185970"/>
                <a:gd name="connsiteY19" fmla="*/ 78959 h 385716"/>
                <a:gd name="connsiteX20" fmla="*/ 174721 w 185970"/>
                <a:gd name="connsiteY20" fmla="*/ 76483 h 385716"/>
                <a:gd name="connsiteX21" fmla="*/ 185199 w 185970"/>
                <a:gd name="connsiteY21" fmla="*/ 50257 h 385716"/>
                <a:gd name="connsiteX22" fmla="*/ 185072 w 185970"/>
                <a:gd name="connsiteY22" fmla="*/ 41939 h 385716"/>
                <a:gd name="connsiteX23" fmla="*/ 169959 w 185970"/>
                <a:gd name="connsiteY23" fmla="*/ 6633 h 385716"/>
                <a:gd name="connsiteX24" fmla="*/ 162594 w 185970"/>
                <a:gd name="connsiteY24" fmla="*/ 346 h 385716"/>
                <a:gd name="connsiteX25" fmla="*/ 162594 w 185970"/>
                <a:gd name="connsiteY25" fmla="*/ 346 h 385716"/>
                <a:gd name="connsiteX26" fmla="*/ 149766 w 185970"/>
                <a:gd name="connsiteY26" fmla="*/ 14761 h 385716"/>
                <a:gd name="connsiteX27" fmla="*/ 159863 w 185970"/>
                <a:gd name="connsiteY27" fmla="*/ 41685 h 385716"/>
                <a:gd name="connsiteX28" fmla="*/ 159419 w 185970"/>
                <a:gd name="connsiteY28" fmla="*/ 50384 h 385716"/>
                <a:gd name="connsiteX29" fmla="*/ 136368 w 185970"/>
                <a:gd name="connsiteY29" fmla="*/ 96485 h 385716"/>
                <a:gd name="connsiteX30" fmla="*/ 135860 w 185970"/>
                <a:gd name="connsiteY30" fmla="*/ 97374 h 385716"/>
                <a:gd name="connsiteX31" fmla="*/ 105633 w 185970"/>
                <a:gd name="connsiteY31" fmla="*/ 145761 h 385716"/>
                <a:gd name="connsiteX32" fmla="*/ 102458 w 185970"/>
                <a:gd name="connsiteY32" fmla="*/ 149063 h 385716"/>
                <a:gd name="connsiteX33" fmla="*/ 89378 w 185970"/>
                <a:gd name="connsiteY33" fmla="*/ 157763 h 385716"/>
                <a:gd name="connsiteX34" fmla="*/ 80678 w 185970"/>
                <a:gd name="connsiteY34" fmla="*/ 159287 h 385716"/>
                <a:gd name="connsiteX35" fmla="*/ 75916 w 185970"/>
                <a:gd name="connsiteY35" fmla="*/ 158080 h 385716"/>
                <a:gd name="connsiteX36" fmla="*/ 69820 w 185970"/>
                <a:gd name="connsiteY36" fmla="*/ 140935 h 385716"/>
                <a:gd name="connsiteX37" fmla="*/ 77694 w 185970"/>
                <a:gd name="connsiteY37" fmla="*/ 130458 h 385716"/>
                <a:gd name="connsiteX38" fmla="*/ 79535 w 185970"/>
                <a:gd name="connsiteY38" fmla="*/ 126584 h 385716"/>
                <a:gd name="connsiteX39" fmla="*/ 84170 w 185970"/>
                <a:gd name="connsiteY39" fmla="*/ 107979 h 385716"/>
                <a:gd name="connsiteX40" fmla="*/ 82646 w 185970"/>
                <a:gd name="connsiteY40" fmla="*/ 99279 h 385716"/>
                <a:gd name="connsiteX41" fmla="*/ 82520 w 185970"/>
                <a:gd name="connsiteY41" fmla="*/ 99152 h 385716"/>
                <a:gd name="connsiteX42" fmla="*/ 63914 w 185970"/>
                <a:gd name="connsiteY42" fmla="*/ 99914 h 385716"/>
                <a:gd name="connsiteX43" fmla="*/ 42706 w 185970"/>
                <a:gd name="connsiteY43" fmla="*/ 138078 h 385716"/>
                <a:gd name="connsiteX44" fmla="*/ 41499 w 185970"/>
                <a:gd name="connsiteY44" fmla="*/ 145190 h 385716"/>
                <a:gd name="connsiteX45" fmla="*/ 46008 w 185970"/>
                <a:gd name="connsiteY45" fmla="*/ 172114 h 385716"/>
                <a:gd name="connsiteX46" fmla="*/ 54644 w 185970"/>
                <a:gd name="connsiteY46" fmla="*/ 181004 h 385716"/>
                <a:gd name="connsiteX47" fmla="*/ 75345 w 185970"/>
                <a:gd name="connsiteY47" fmla="*/ 185131 h 385716"/>
                <a:gd name="connsiteX48" fmla="*/ 82329 w 185970"/>
                <a:gd name="connsiteY48" fmla="*/ 184179 h 385716"/>
                <a:gd name="connsiteX49" fmla="*/ 88616 w 185970"/>
                <a:gd name="connsiteY49" fmla="*/ 181067 h 385716"/>
                <a:gd name="connsiteX50" fmla="*/ 104427 w 185970"/>
                <a:gd name="connsiteY50" fmla="*/ 190846 h 385716"/>
                <a:gd name="connsiteX51" fmla="*/ 104427 w 185970"/>
                <a:gd name="connsiteY51" fmla="*/ 215357 h 385716"/>
                <a:gd name="connsiteX52" fmla="*/ 103475 w 185970"/>
                <a:gd name="connsiteY52" fmla="*/ 219802 h 385716"/>
                <a:gd name="connsiteX53" fmla="*/ 79599 w 185970"/>
                <a:gd name="connsiteY53" fmla="*/ 273523 h 385716"/>
                <a:gd name="connsiteX54" fmla="*/ 78138 w 185970"/>
                <a:gd name="connsiteY54" fmla="*/ 275936 h 385716"/>
                <a:gd name="connsiteX55" fmla="*/ 56866 w 185970"/>
                <a:gd name="connsiteY55" fmla="*/ 302479 h 385716"/>
                <a:gd name="connsiteX56" fmla="*/ 48357 w 185970"/>
                <a:gd name="connsiteY56" fmla="*/ 306543 h 385716"/>
                <a:gd name="connsiteX57" fmla="*/ 45436 w 185970"/>
                <a:gd name="connsiteY57" fmla="*/ 306543 h 385716"/>
                <a:gd name="connsiteX58" fmla="*/ 37752 w 185970"/>
                <a:gd name="connsiteY58" fmla="*/ 303368 h 385716"/>
                <a:gd name="connsiteX59" fmla="*/ 35974 w 185970"/>
                <a:gd name="connsiteY59" fmla="*/ 301590 h 385716"/>
                <a:gd name="connsiteX60" fmla="*/ 35974 w 185970"/>
                <a:gd name="connsiteY60" fmla="*/ 286160 h 385716"/>
                <a:gd name="connsiteX61" fmla="*/ 45499 w 185970"/>
                <a:gd name="connsiteY61" fmla="*/ 276635 h 385716"/>
                <a:gd name="connsiteX62" fmla="*/ 48103 w 185970"/>
                <a:gd name="connsiteY62" fmla="*/ 272380 h 385716"/>
                <a:gd name="connsiteX63" fmla="*/ 48865 w 185970"/>
                <a:gd name="connsiteY63" fmla="*/ 270158 h 385716"/>
                <a:gd name="connsiteX64" fmla="*/ 38514 w 185970"/>
                <a:gd name="connsiteY64" fmla="*/ 255807 h 385716"/>
                <a:gd name="connsiteX65" fmla="*/ 34641 w 185970"/>
                <a:gd name="connsiteY65" fmla="*/ 255807 h 385716"/>
                <a:gd name="connsiteX66" fmla="*/ 25116 w 185970"/>
                <a:gd name="connsiteY66" fmla="*/ 261268 h 38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85970" h="385716">
                  <a:moveTo>
                    <a:pt x="25116" y="261268"/>
                  </a:moveTo>
                  <a:lnTo>
                    <a:pt x="1367" y="304003"/>
                  </a:lnTo>
                  <a:cubicBezTo>
                    <a:pt x="-1364" y="308956"/>
                    <a:pt x="96" y="315243"/>
                    <a:pt x="4859" y="318354"/>
                  </a:cubicBezTo>
                  <a:lnTo>
                    <a:pt x="11781" y="322990"/>
                  </a:lnTo>
                  <a:cubicBezTo>
                    <a:pt x="14194" y="324577"/>
                    <a:pt x="15845" y="327117"/>
                    <a:pt x="16416" y="329911"/>
                  </a:cubicBezTo>
                  <a:lnTo>
                    <a:pt x="21877" y="357216"/>
                  </a:lnTo>
                  <a:lnTo>
                    <a:pt x="26767" y="376838"/>
                  </a:lnTo>
                  <a:cubicBezTo>
                    <a:pt x="27656" y="380457"/>
                    <a:pt x="30386" y="383378"/>
                    <a:pt x="33879" y="384521"/>
                  </a:cubicBezTo>
                  <a:lnTo>
                    <a:pt x="35783" y="385156"/>
                  </a:lnTo>
                  <a:cubicBezTo>
                    <a:pt x="41944" y="387188"/>
                    <a:pt x="48483" y="383505"/>
                    <a:pt x="49881" y="377155"/>
                  </a:cubicBezTo>
                  <a:lnTo>
                    <a:pt x="59279" y="334928"/>
                  </a:lnTo>
                  <a:cubicBezTo>
                    <a:pt x="59723" y="332896"/>
                    <a:pt x="60739" y="331054"/>
                    <a:pt x="62200" y="329594"/>
                  </a:cubicBezTo>
                  <a:lnTo>
                    <a:pt x="96808" y="294986"/>
                  </a:lnTo>
                  <a:cubicBezTo>
                    <a:pt x="97633" y="294161"/>
                    <a:pt x="98332" y="293208"/>
                    <a:pt x="98839" y="292129"/>
                  </a:cubicBezTo>
                  <a:lnTo>
                    <a:pt x="134970" y="219802"/>
                  </a:lnTo>
                  <a:cubicBezTo>
                    <a:pt x="135733" y="218278"/>
                    <a:pt x="136114" y="216627"/>
                    <a:pt x="136114" y="214913"/>
                  </a:cubicBezTo>
                  <a:lnTo>
                    <a:pt x="136114" y="166716"/>
                  </a:lnTo>
                  <a:lnTo>
                    <a:pt x="136114" y="132236"/>
                  </a:lnTo>
                  <a:cubicBezTo>
                    <a:pt x="136114" y="129886"/>
                    <a:pt x="136876" y="127600"/>
                    <a:pt x="138273" y="125695"/>
                  </a:cubicBezTo>
                  <a:lnTo>
                    <a:pt x="173325" y="78959"/>
                  </a:lnTo>
                  <a:cubicBezTo>
                    <a:pt x="173896" y="78197"/>
                    <a:pt x="174341" y="77372"/>
                    <a:pt x="174721" y="76483"/>
                  </a:cubicBezTo>
                  <a:lnTo>
                    <a:pt x="185199" y="50257"/>
                  </a:lnTo>
                  <a:cubicBezTo>
                    <a:pt x="186279" y="47590"/>
                    <a:pt x="186215" y="44542"/>
                    <a:pt x="185072" y="41939"/>
                  </a:cubicBezTo>
                  <a:lnTo>
                    <a:pt x="169959" y="6633"/>
                  </a:lnTo>
                  <a:cubicBezTo>
                    <a:pt x="168626" y="3521"/>
                    <a:pt x="165896" y="1172"/>
                    <a:pt x="162594" y="346"/>
                  </a:cubicBezTo>
                  <a:lnTo>
                    <a:pt x="162594" y="346"/>
                  </a:lnTo>
                  <a:cubicBezTo>
                    <a:pt x="154084" y="-1813"/>
                    <a:pt x="146655" y="6506"/>
                    <a:pt x="149766" y="14761"/>
                  </a:cubicBezTo>
                  <a:lnTo>
                    <a:pt x="159863" y="41685"/>
                  </a:lnTo>
                  <a:cubicBezTo>
                    <a:pt x="160942" y="44542"/>
                    <a:pt x="160752" y="47654"/>
                    <a:pt x="159419" y="50384"/>
                  </a:cubicBezTo>
                  <a:lnTo>
                    <a:pt x="136368" y="96485"/>
                  </a:lnTo>
                  <a:cubicBezTo>
                    <a:pt x="136241" y="96803"/>
                    <a:pt x="136050" y="97120"/>
                    <a:pt x="135860" y="97374"/>
                  </a:cubicBezTo>
                  <a:lnTo>
                    <a:pt x="105633" y="145761"/>
                  </a:lnTo>
                  <a:cubicBezTo>
                    <a:pt x="104808" y="147095"/>
                    <a:pt x="103729" y="148174"/>
                    <a:pt x="102458" y="149063"/>
                  </a:cubicBezTo>
                  <a:lnTo>
                    <a:pt x="89378" y="157763"/>
                  </a:lnTo>
                  <a:cubicBezTo>
                    <a:pt x="86838" y="159477"/>
                    <a:pt x="83663" y="159985"/>
                    <a:pt x="80678" y="159287"/>
                  </a:cubicBezTo>
                  <a:lnTo>
                    <a:pt x="75916" y="158080"/>
                  </a:lnTo>
                  <a:cubicBezTo>
                    <a:pt x="68359" y="156175"/>
                    <a:pt x="65184" y="147222"/>
                    <a:pt x="69820" y="140935"/>
                  </a:cubicBezTo>
                  <a:lnTo>
                    <a:pt x="77694" y="130458"/>
                  </a:lnTo>
                  <a:cubicBezTo>
                    <a:pt x="78583" y="129315"/>
                    <a:pt x="79218" y="127981"/>
                    <a:pt x="79535" y="126584"/>
                  </a:cubicBezTo>
                  <a:lnTo>
                    <a:pt x="84170" y="107979"/>
                  </a:lnTo>
                  <a:cubicBezTo>
                    <a:pt x="84933" y="104994"/>
                    <a:pt x="84361" y="101819"/>
                    <a:pt x="82646" y="99279"/>
                  </a:cubicBezTo>
                  <a:lnTo>
                    <a:pt x="82520" y="99152"/>
                  </a:lnTo>
                  <a:cubicBezTo>
                    <a:pt x="78011" y="92358"/>
                    <a:pt x="67851" y="92739"/>
                    <a:pt x="63914" y="99914"/>
                  </a:cubicBezTo>
                  <a:lnTo>
                    <a:pt x="42706" y="138078"/>
                  </a:lnTo>
                  <a:cubicBezTo>
                    <a:pt x="41499" y="140237"/>
                    <a:pt x="41054" y="142713"/>
                    <a:pt x="41499" y="145190"/>
                  </a:cubicBezTo>
                  <a:lnTo>
                    <a:pt x="46008" y="172114"/>
                  </a:lnTo>
                  <a:cubicBezTo>
                    <a:pt x="46770" y="176559"/>
                    <a:pt x="50198" y="180115"/>
                    <a:pt x="54644" y="181004"/>
                  </a:cubicBezTo>
                  <a:lnTo>
                    <a:pt x="75345" y="185131"/>
                  </a:lnTo>
                  <a:cubicBezTo>
                    <a:pt x="77694" y="185576"/>
                    <a:pt x="80171" y="185258"/>
                    <a:pt x="82329" y="184179"/>
                  </a:cubicBezTo>
                  <a:lnTo>
                    <a:pt x="88616" y="181067"/>
                  </a:lnTo>
                  <a:cubicBezTo>
                    <a:pt x="95855" y="177448"/>
                    <a:pt x="104427" y="182718"/>
                    <a:pt x="104427" y="190846"/>
                  </a:cubicBezTo>
                  <a:lnTo>
                    <a:pt x="104427" y="215357"/>
                  </a:lnTo>
                  <a:cubicBezTo>
                    <a:pt x="104427" y="216881"/>
                    <a:pt x="104110" y="218405"/>
                    <a:pt x="103475" y="219802"/>
                  </a:cubicBezTo>
                  <a:lnTo>
                    <a:pt x="79599" y="273523"/>
                  </a:lnTo>
                  <a:cubicBezTo>
                    <a:pt x="79218" y="274349"/>
                    <a:pt x="78710" y="275174"/>
                    <a:pt x="78138" y="275936"/>
                  </a:cubicBezTo>
                  <a:lnTo>
                    <a:pt x="56866" y="302479"/>
                  </a:lnTo>
                  <a:cubicBezTo>
                    <a:pt x="54771" y="305083"/>
                    <a:pt x="51658" y="306543"/>
                    <a:pt x="48357" y="306543"/>
                  </a:cubicBezTo>
                  <a:lnTo>
                    <a:pt x="45436" y="306543"/>
                  </a:lnTo>
                  <a:cubicBezTo>
                    <a:pt x="42515" y="306543"/>
                    <a:pt x="39784" y="305400"/>
                    <a:pt x="37752" y="303368"/>
                  </a:cubicBezTo>
                  <a:lnTo>
                    <a:pt x="35974" y="301590"/>
                  </a:lnTo>
                  <a:cubicBezTo>
                    <a:pt x="31720" y="297336"/>
                    <a:pt x="31720" y="290414"/>
                    <a:pt x="35974" y="286160"/>
                  </a:cubicBezTo>
                  <a:lnTo>
                    <a:pt x="45499" y="276635"/>
                  </a:lnTo>
                  <a:cubicBezTo>
                    <a:pt x="46706" y="275428"/>
                    <a:pt x="47595" y="273968"/>
                    <a:pt x="48103" y="272380"/>
                  </a:cubicBezTo>
                  <a:lnTo>
                    <a:pt x="48865" y="270158"/>
                  </a:lnTo>
                  <a:cubicBezTo>
                    <a:pt x="51214" y="263109"/>
                    <a:pt x="45944" y="255807"/>
                    <a:pt x="38514" y="255807"/>
                  </a:cubicBezTo>
                  <a:lnTo>
                    <a:pt x="34641" y="255807"/>
                  </a:lnTo>
                  <a:cubicBezTo>
                    <a:pt x="30704" y="255616"/>
                    <a:pt x="27084" y="257775"/>
                    <a:pt x="25116" y="261268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C50FA8D7-8D7C-7808-0E9F-ED15BF3E891B}"/>
                </a:ext>
              </a:extLst>
            </p:cNvPr>
            <p:cNvSpPr/>
            <p:nvPr/>
          </p:nvSpPr>
          <p:spPr>
            <a:xfrm>
              <a:off x="6700075" y="4437760"/>
              <a:ext cx="101600" cy="241300"/>
            </a:xfrm>
            <a:custGeom>
              <a:avLst/>
              <a:gdLst>
                <a:gd name="connsiteX0" fmla="*/ 0 w 101600"/>
                <a:gd name="connsiteY0" fmla="*/ 12700 h 241300"/>
                <a:gd name="connsiteX1" fmla="*/ 69850 w 101600"/>
                <a:gd name="connsiteY1" fmla="*/ 0 h 241300"/>
                <a:gd name="connsiteX2" fmla="*/ 101600 w 101600"/>
                <a:gd name="connsiteY2" fmla="*/ 234950 h 241300"/>
                <a:gd name="connsiteX3" fmla="*/ 25400 w 101600"/>
                <a:gd name="connsiteY3" fmla="*/ 241300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241300">
                  <a:moveTo>
                    <a:pt x="0" y="12700"/>
                  </a:moveTo>
                  <a:lnTo>
                    <a:pt x="69850" y="0"/>
                  </a:lnTo>
                  <a:lnTo>
                    <a:pt x="101600" y="234950"/>
                  </a:lnTo>
                  <a:lnTo>
                    <a:pt x="25400" y="241300"/>
                  </a:lnTo>
                  <a:close/>
                </a:path>
              </a:pathLst>
            </a:custGeom>
            <a:solidFill>
              <a:srgbClr val="CCCCC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0092D86-6130-5A59-A78D-65E6153FA664}"/>
                </a:ext>
              </a:extLst>
            </p:cNvPr>
            <p:cNvSpPr/>
            <p:nvPr/>
          </p:nvSpPr>
          <p:spPr>
            <a:xfrm>
              <a:off x="6700075" y="4410844"/>
              <a:ext cx="195956" cy="513587"/>
            </a:xfrm>
            <a:custGeom>
              <a:avLst/>
              <a:gdLst>
                <a:gd name="connsiteX0" fmla="*/ 0 w 195956"/>
                <a:gd name="connsiteY0" fmla="*/ 39616 h 513587"/>
                <a:gd name="connsiteX1" fmla="*/ 0 w 195956"/>
                <a:gd name="connsiteY1" fmla="*/ 39616 h 513587"/>
                <a:gd name="connsiteX2" fmla="*/ 8954 w 195956"/>
                <a:gd name="connsiteY2" fmla="*/ 17963 h 513587"/>
                <a:gd name="connsiteX3" fmla="*/ 8954 w 195956"/>
                <a:gd name="connsiteY3" fmla="*/ 17963 h 513587"/>
                <a:gd name="connsiteX4" fmla="*/ 17780 w 195956"/>
                <a:gd name="connsiteY4" fmla="*/ 12883 h 513587"/>
                <a:gd name="connsiteX5" fmla="*/ 50991 w 195956"/>
                <a:gd name="connsiteY5" fmla="*/ 3802 h 513587"/>
                <a:gd name="connsiteX6" fmla="*/ 113602 w 195956"/>
                <a:gd name="connsiteY6" fmla="*/ 5517 h 513587"/>
                <a:gd name="connsiteX7" fmla="*/ 113602 w 195956"/>
                <a:gd name="connsiteY7" fmla="*/ 5517 h 513587"/>
                <a:gd name="connsiteX8" fmla="*/ 122999 w 195956"/>
                <a:gd name="connsiteY8" fmla="*/ 14914 h 513587"/>
                <a:gd name="connsiteX9" fmla="*/ 127064 w 195956"/>
                <a:gd name="connsiteY9" fmla="*/ 27107 h 513587"/>
                <a:gd name="connsiteX10" fmla="*/ 136906 w 195956"/>
                <a:gd name="connsiteY10" fmla="*/ 65461 h 513587"/>
                <a:gd name="connsiteX11" fmla="*/ 171450 w 195956"/>
                <a:gd name="connsiteY11" fmla="*/ 255516 h 513587"/>
                <a:gd name="connsiteX12" fmla="*/ 188023 w 195956"/>
                <a:gd name="connsiteY12" fmla="*/ 371340 h 513587"/>
                <a:gd name="connsiteX13" fmla="*/ 191770 w 195956"/>
                <a:gd name="connsiteY13" fmla="*/ 406456 h 513587"/>
                <a:gd name="connsiteX14" fmla="*/ 195834 w 195956"/>
                <a:gd name="connsiteY14" fmla="*/ 462971 h 513587"/>
                <a:gd name="connsiteX15" fmla="*/ 189293 w 195956"/>
                <a:gd name="connsiteY15" fmla="*/ 490466 h 513587"/>
                <a:gd name="connsiteX16" fmla="*/ 185483 w 195956"/>
                <a:gd name="connsiteY16" fmla="*/ 496816 h 513587"/>
                <a:gd name="connsiteX17" fmla="*/ 163513 w 195956"/>
                <a:gd name="connsiteY17" fmla="*/ 513136 h 513587"/>
                <a:gd name="connsiteX18" fmla="*/ 163513 w 195956"/>
                <a:gd name="connsiteY18" fmla="*/ 513136 h 513587"/>
                <a:gd name="connsiteX19" fmla="*/ 146939 w 195956"/>
                <a:gd name="connsiteY19" fmla="*/ 505960 h 513587"/>
                <a:gd name="connsiteX20" fmla="*/ 146939 w 195956"/>
                <a:gd name="connsiteY20" fmla="*/ 505960 h 513587"/>
                <a:gd name="connsiteX21" fmla="*/ 115570 w 195956"/>
                <a:gd name="connsiteY21" fmla="*/ 404995 h 513587"/>
                <a:gd name="connsiteX22" fmla="*/ 108014 w 195956"/>
                <a:gd name="connsiteY22" fmla="*/ 325430 h 513587"/>
                <a:gd name="connsiteX23" fmla="*/ 101664 w 195956"/>
                <a:gd name="connsiteY23" fmla="*/ 261930 h 513587"/>
                <a:gd name="connsiteX24" fmla="*/ 69914 w 195956"/>
                <a:gd name="connsiteY24" fmla="*/ 26980 h 513587"/>
                <a:gd name="connsiteX25" fmla="*/ 0 w 195956"/>
                <a:gd name="connsiteY25" fmla="*/ 39616 h 51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5956" h="513587">
                  <a:moveTo>
                    <a:pt x="0" y="39616"/>
                  </a:moveTo>
                  <a:lnTo>
                    <a:pt x="0" y="39616"/>
                  </a:lnTo>
                  <a:cubicBezTo>
                    <a:pt x="0" y="31488"/>
                    <a:pt x="3239" y="23677"/>
                    <a:pt x="8954" y="17963"/>
                  </a:cubicBezTo>
                  <a:lnTo>
                    <a:pt x="8954" y="17963"/>
                  </a:lnTo>
                  <a:cubicBezTo>
                    <a:pt x="11367" y="15550"/>
                    <a:pt x="14415" y="13771"/>
                    <a:pt x="17780" y="12883"/>
                  </a:cubicBezTo>
                  <a:lnTo>
                    <a:pt x="50991" y="3802"/>
                  </a:lnTo>
                  <a:cubicBezTo>
                    <a:pt x="71565" y="-1786"/>
                    <a:pt x="93345" y="-1214"/>
                    <a:pt x="113602" y="5517"/>
                  </a:cubicBezTo>
                  <a:lnTo>
                    <a:pt x="113602" y="5517"/>
                  </a:lnTo>
                  <a:cubicBezTo>
                    <a:pt x="118046" y="6977"/>
                    <a:pt x="121539" y="10470"/>
                    <a:pt x="122999" y="14914"/>
                  </a:cubicBezTo>
                  <a:lnTo>
                    <a:pt x="127064" y="27107"/>
                  </a:lnTo>
                  <a:cubicBezTo>
                    <a:pt x="131255" y="39616"/>
                    <a:pt x="134493" y="52443"/>
                    <a:pt x="136906" y="65461"/>
                  </a:cubicBezTo>
                  <a:lnTo>
                    <a:pt x="171450" y="255516"/>
                  </a:lnTo>
                  <a:lnTo>
                    <a:pt x="188023" y="371340"/>
                  </a:lnTo>
                  <a:cubicBezTo>
                    <a:pt x="189674" y="383024"/>
                    <a:pt x="190944" y="394708"/>
                    <a:pt x="191770" y="406456"/>
                  </a:cubicBezTo>
                  <a:lnTo>
                    <a:pt x="195834" y="462971"/>
                  </a:lnTo>
                  <a:cubicBezTo>
                    <a:pt x="196532" y="472559"/>
                    <a:pt x="194246" y="482211"/>
                    <a:pt x="189293" y="490466"/>
                  </a:cubicBezTo>
                  <a:lnTo>
                    <a:pt x="185483" y="496816"/>
                  </a:lnTo>
                  <a:cubicBezTo>
                    <a:pt x="180594" y="504944"/>
                    <a:pt x="172720" y="510786"/>
                    <a:pt x="163513" y="513136"/>
                  </a:cubicBezTo>
                  <a:lnTo>
                    <a:pt x="163513" y="513136"/>
                  </a:lnTo>
                  <a:cubicBezTo>
                    <a:pt x="157035" y="514787"/>
                    <a:pt x="150241" y="511802"/>
                    <a:pt x="146939" y="505960"/>
                  </a:cubicBezTo>
                  <a:lnTo>
                    <a:pt x="146939" y="505960"/>
                  </a:lnTo>
                  <a:cubicBezTo>
                    <a:pt x="129667" y="474845"/>
                    <a:pt x="118935" y="440428"/>
                    <a:pt x="115570" y="404995"/>
                  </a:cubicBezTo>
                  <a:lnTo>
                    <a:pt x="108014" y="325430"/>
                  </a:lnTo>
                  <a:lnTo>
                    <a:pt x="101664" y="261930"/>
                  </a:lnTo>
                  <a:lnTo>
                    <a:pt x="69914" y="26980"/>
                  </a:lnTo>
                  <a:lnTo>
                    <a:pt x="0" y="3961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B53B4E9-A904-3397-3DDD-26AF015F383F}"/>
                </a:ext>
              </a:extLst>
            </p:cNvPr>
            <p:cNvSpPr/>
            <p:nvPr/>
          </p:nvSpPr>
          <p:spPr>
            <a:xfrm>
              <a:off x="6712775" y="4437760"/>
              <a:ext cx="57150" cy="63500"/>
            </a:xfrm>
            <a:custGeom>
              <a:avLst/>
              <a:gdLst>
                <a:gd name="connsiteX0" fmla="*/ 0 w 57150"/>
                <a:gd name="connsiteY0" fmla="*/ 12700 h 63500"/>
                <a:gd name="connsiteX1" fmla="*/ 0 w 57150"/>
                <a:gd name="connsiteY1" fmla="*/ 57150 h 63500"/>
                <a:gd name="connsiteX2" fmla="*/ 0 w 57150"/>
                <a:gd name="connsiteY2" fmla="*/ 63500 h 63500"/>
                <a:gd name="connsiteX3" fmla="*/ 57150 w 57150"/>
                <a:gd name="connsiteY3" fmla="*/ 57150 h 63500"/>
                <a:gd name="connsiteX4" fmla="*/ 57150 w 57150"/>
                <a:gd name="connsiteY4" fmla="*/ 38100 h 63500"/>
                <a:gd name="connsiteX5" fmla="*/ 57150 w 57150"/>
                <a:gd name="connsiteY5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3500">
                  <a:moveTo>
                    <a:pt x="0" y="12700"/>
                  </a:moveTo>
                  <a:lnTo>
                    <a:pt x="0" y="57150"/>
                  </a:lnTo>
                  <a:lnTo>
                    <a:pt x="0" y="63500"/>
                  </a:lnTo>
                  <a:lnTo>
                    <a:pt x="57150" y="57150"/>
                  </a:lnTo>
                  <a:lnTo>
                    <a:pt x="57150" y="381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045156B-82BD-8FAA-A2EA-D12A0EFBB0C3}"/>
                </a:ext>
              </a:extLst>
            </p:cNvPr>
            <p:cNvSpPr/>
            <p:nvPr/>
          </p:nvSpPr>
          <p:spPr>
            <a:xfrm>
              <a:off x="7296975" y="4469510"/>
              <a:ext cx="565150" cy="698500"/>
            </a:xfrm>
            <a:custGeom>
              <a:avLst/>
              <a:gdLst>
                <a:gd name="connsiteX0" fmla="*/ 0 w 565150"/>
                <a:gd name="connsiteY0" fmla="*/ 76200 h 698500"/>
                <a:gd name="connsiteX1" fmla="*/ 508000 w 565150"/>
                <a:gd name="connsiteY1" fmla="*/ 0 h 698500"/>
                <a:gd name="connsiteX2" fmla="*/ 565150 w 565150"/>
                <a:gd name="connsiteY2" fmla="*/ 584200 h 698500"/>
                <a:gd name="connsiteX3" fmla="*/ 25400 w 565150"/>
                <a:gd name="connsiteY3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150" h="698500">
                  <a:moveTo>
                    <a:pt x="0" y="76200"/>
                  </a:moveTo>
                  <a:lnTo>
                    <a:pt x="508000" y="0"/>
                  </a:lnTo>
                  <a:lnTo>
                    <a:pt x="565150" y="584200"/>
                  </a:lnTo>
                  <a:lnTo>
                    <a:pt x="25400" y="698500"/>
                  </a:lnTo>
                  <a:close/>
                </a:path>
              </a:pathLst>
            </a:custGeom>
            <a:solidFill>
              <a:srgbClr val="1B1464">
                <a:alpha val="2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3225C1CB-225A-DF5D-7544-EC209521F7DB}"/>
                </a:ext>
              </a:extLst>
            </p:cNvPr>
            <p:cNvSpPr/>
            <p:nvPr/>
          </p:nvSpPr>
          <p:spPr>
            <a:xfrm>
              <a:off x="7300086" y="4536884"/>
              <a:ext cx="519112" cy="160337"/>
            </a:xfrm>
            <a:custGeom>
              <a:avLst/>
              <a:gdLst>
                <a:gd name="connsiteX0" fmla="*/ 0 w 519112"/>
                <a:gd name="connsiteY0" fmla="*/ 83693 h 160337"/>
                <a:gd name="connsiteX1" fmla="*/ 190119 w 519112"/>
                <a:gd name="connsiteY1" fmla="*/ 62230 h 160337"/>
                <a:gd name="connsiteX2" fmla="*/ 235268 w 519112"/>
                <a:gd name="connsiteY2" fmla="*/ 55182 h 160337"/>
                <a:gd name="connsiteX3" fmla="*/ 511556 w 519112"/>
                <a:gd name="connsiteY3" fmla="*/ 0 h 160337"/>
                <a:gd name="connsiteX4" fmla="*/ 519113 w 519112"/>
                <a:gd name="connsiteY4" fmla="*/ 77343 h 160337"/>
                <a:gd name="connsiteX5" fmla="*/ 225552 w 519112"/>
                <a:gd name="connsiteY5" fmla="*/ 123127 h 160337"/>
                <a:gd name="connsiteX6" fmla="*/ 3111 w 519112"/>
                <a:gd name="connsiteY6" fmla="*/ 160338 h 160337"/>
                <a:gd name="connsiteX7" fmla="*/ 0 w 519112"/>
                <a:gd name="connsiteY7" fmla="*/ 83693 h 1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112" h="160337">
                  <a:moveTo>
                    <a:pt x="0" y="83693"/>
                  </a:moveTo>
                  <a:lnTo>
                    <a:pt x="190119" y="62230"/>
                  </a:lnTo>
                  <a:cubicBezTo>
                    <a:pt x="205232" y="60516"/>
                    <a:pt x="220345" y="58166"/>
                    <a:pt x="235268" y="55182"/>
                  </a:cubicBezTo>
                  <a:lnTo>
                    <a:pt x="511556" y="0"/>
                  </a:lnTo>
                  <a:lnTo>
                    <a:pt x="519113" y="77343"/>
                  </a:lnTo>
                  <a:lnTo>
                    <a:pt x="225552" y="123127"/>
                  </a:lnTo>
                  <a:lnTo>
                    <a:pt x="3111" y="160338"/>
                  </a:lnTo>
                  <a:lnTo>
                    <a:pt x="0" y="8369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B9075AF-F667-01E7-EE3D-C7238982E368}"/>
                </a:ext>
              </a:extLst>
            </p:cNvPr>
            <p:cNvSpPr/>
            <p:nvPr/>
          </p:nvSpPr>
          <p:spPr>
            <a:xfrm>
              <a:off x="7319327" y="5091810"/>
              <a:ext cx="85597" cy="38100"/>
            </a:xfrm>
            <a:custGeom>
              <a:avLst/>
              <a:gdLst>
                <a:gd name="connsiteX0" fmla="*/ 0 w 85597"/>
                <a:gd name="connsiteY0" fmla="*/ 889 h 38100"/>
                <a:gd name="connsiteX1" fmla="*/ 85598 w 85597"/>
                <a:gd name="connsiteY1" fmla="*/ 0 h 38100"/>
                <a:gd name="connsiteX2" fmla="*/ 85598 w 85597"/>
                <a:gd name="connsiteY2" fmla="*/ 25400 h 38100"/>
                <a:gd name="connsiteX3" fmla="*/ 1524 w 8559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97" h="38100">
                  <a:moveTo>
                    <a:pt x="0" y="889"/>
                  </a:moveTo>
                  <a:lnTo>
                    <a:pt x="85598" y="0"/>
                  </a:lnTo>
                  <a:lnTo>
                    <a:pt x="85598" y="25400"/>
                  </a:lnTo>
                  <a:lnTo>
                    <a:pt x="1524" y="38100"/>
                  </a:lnTo>
                  <a:close/>
                </a:path>
              </a:pathLst>
            </a:custGeom>
            <a:solidFill>
              <a:srgbClr val="2E319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58D65CF-E641-DE2F-27CA-3E68BA475CC5}"/>
                </a:ext>
              </a:extLst>
            </p:cNvPr>
            <p:cNvSpPr/>
            <p:nvPr/>
          </p:nvSpPr>
          <p:spPr>
            <a:xfrm>
              <a:off x="7582725" y="5007165"/>
              <a:ext cx="279400" cy="78231"/>
            </a:xfrm>
            <a:custGeom>
              <a:avLst/>
              <a:gdLst>
                <a:gd name="connsiteX0" fmla="*/ 0 w 279400"/>
                <a:gd name="connsiteY0" fmla="*/ 52895 h 78231"/>
                <a:gd name="connsiteX1" fmla="*/ 112014 w 279400"/>
                <a:gd name="connsiteY1" fmla="*/ 35179 h 78231"/>
                <a:gd name="connsiteX2" fmla="*/ 129159 w 279400"/>
                <a:gd name="connsiteY2" fmla="*/ 31940 h 78231"/>
                <a:gd name="connsiteX3" fmla="*/ 274828 w 279400"/>
                <a:gd name="connsiteY3" fmla="*/ 0 h 78231"/>
                <a:gd name="connsiteX4" fmla="*/ 279400 w 279400"/>
                <a:gd name="connsiteY4" fmla="*/ 33782 h 78231"/>
                <a:gd name="connsiteX5" fmla="*/ 133350 w 279400"/>
                <a:gd name="connsiteY5" fmla="*/ 59182 h 78231"/>
                <a:gd name="connsiteX6" fmla="*/ 0 w 279400"/>
                <a:gd name="connsiteY6" fmla="*/ 78232 h 78231"/>
                <a:gd name="connsiteX7" fmla="*/ 0 w 279400"/>
                <a:gd name="connsiteY7" fmla="*/ 52895 h 7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400" h="78231">
                  <a:moveTo>
                    <a:pt x="0" y="52895"/>
                  </a:moveTo>
                  <a:lnTo>
                    <a:pt x="112014" y="35179"/>
                  </a:lnTo>
                  <a:cubicBezTo>
                    <a:pt x="117729" y="34290"/>
                    <a:pt x="123444" y="33210"/>
                    <a:pt x="129159" y="31940"/>
                  </a:cubicBezTo>
                  <a:lnTo>
                    <a:pt x="274828" y="0"/>
                  </a:lnTo>
                  <a:lnTo>
                    <a:pt x="279400" y="33782"/>
                  </a:lnTo>
                  <a:lnTo>
                    <a:pt x="133350" y="59182"/>
                  </a:lnTo>
                  <a:lnTo>
                    <a:pt x="0" y="78232"/>
                  </a:lnTo>
                  <a:lnTo>
                    <a:pt x="0" y="52895"/>
                  </a:lnTo>
                  <a:close/>
                </a:path>
              </a:pathLst>
            </a:custGeom>
            <a:solidFill>
              <a:srgbClr val="2E319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5" name="图形 373">
            <a:extLst>
              <a:ext uri="{FF2B5EF4-FFF2-40B4-BE49-F238E27FC236}">
                <a16:creationId xmlns:a16="http://schemas.microsoft.com/office/drawing/2014/main" id="{33350865-7CB3-F690-9114-74C4DCE70FE0}"/>
              </a:ext>
            </a:extLst>
          </p:cNvPr>
          <p:cNvGrpSpPr/>
          <p:nvPr/>
        </p:nvGrpSpPr>
        <p:grpSpPr>
          <a:xfrm>
            <a:off x="6511425" y="742990"/>
            <a:ext cx="1976919" cy="5646309"/>
            <a:chOff x="6118926" y="3409312"/>
            <a:chExt cx="328859" cy="939259"/>
          </a:xfrm>
        </p:grpSpPr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03082214-FBC1-0ECA-014F-DE973F685B90}"/>
                </a:ext>
              </a:extLst>
            </p:cNvPr>
            <p:cNvSpPr/>
            <p:nvPr/>
          </p:nvSpPr>
          <p:spPr>
            <a:xfrm>
              <a:off x="6405208" y="3858457"/>
              <a:ext cx="39869" cy="71545"/>
            </a:xfrm>
            <a:custGeom>
              <a:avLst/>
              <a:gdLst>
                <a:gd name="connsiteX0" fmla="*/ 6892 w 39869"/>
                <a:gd name="connsiteY0" fmla="*/ 0 h 71545"/>
                <a:gd name="connsiteX1" fmla="*/ 1074 w 39869"/>
                <a:gd name="connsiteY1" fmla="*/ 13478 h 71545"/>
                <a:gd name="connsiteX2" fmla="*/ 809 w 39869"/>
                <a:gd name="connsiteY2" fmla="*/ 18057 h 71545"/>
                <a:gd name="connsiteX3" fmla="*/ 861 w 39869"/>
                <a:gd name="connsiteY3" fmla="*/ 32037 h 71545"/>
                <a:gd name="connsiteX4" fmla="*/ 7 w 39869"/>
                <a:gd name="connsiteY4" fmla="*/ 46816 h 71545"/>
                <a:gd name="connsiteX5" fmla="*/ 605 w 39869"/>
                <a:gd name="connsiteY5" fmla="*/ 52492 h 71545"/>
                <a:gd name="connsiteX6" fmla="*/ 4318 w 39869"/>
                <a:gd name="connsiteY6" fmla="*/ 54247 h 71545"/>
                <a:gd name="connsiteX7" fmla="*/ 9379 w 39869"/>
                <a:gd name="connsiteY7" fmla="*/ 49624 h 71545"/>
                <a:gd name="connsiteX8" fmla="*/ 11226 w 39869"/>
                <a:gd name="connsiteY8" fmla="*/ 44143 h 71545"/>
                <a:gd name="connsiteX9" fmla="*/ 11912 w 39869"/>
                <a:gd name="connsiteY9" fmla="*/ 34706 h 71545"/>
                <a:gd name="connsiteX10" fmla="*/ 12199 w 39869"/>
                <a:gd name="connsiteY10" fmla="*/ 32667 h 71545"/>
                <a:gd name="connsiteX11" fmla="*/ 13772 w 39869"/>
                <a:gd name="connsiteY11" fmla="*/ 30083 h 71545"/>
                <a:gd name="connsiteX12" fmla="*/ 19749 w 39869"/>
                <a:gd name="connsiteY12" fmla="*/ 30042 h 71545"/>
                <a:gd name="connsiteX13" fmla="*/ 21110 w 39869"/>
                <a:gd name="connsiteY13" fmla="*/ 39085 h 71545"/>
                <a:gd name="connsiteX14" fmla="*/ 19581 w 39869"/>
                <a:gd name="connsiteY14" fmla="*/ 47686 h 71545"/>
                <a:gd name="connsiteX15" fmla="*/ 17358 w 39869"/>
                <a:gd name="connsiteY15" fmla="*/ 50401 h 71545"/>
                <a:gd name="connsiteX16" fmla="*/ 10426 w 39869"/>
                <a:gd name="connsiteY16" fmla="*/ 56617 h 71545"/>
                <a:gd name="connsiteX17" fmla="*/ 7900 w 39869"/>
                <a:gd name="connsiteY17" fmla="*/ 61015 h 71545"/>
                <a:gd name="connsiteX18" fmla="*/ 7922 w 39869"/>
                <a:gd name="connsiteY18" fmla="*/ 68098 h 71545"/>
                <a:gd name="connsiteX19" fmla="*/ 11512 w 39869"/>
                <a:gd name="connsiteY19" fmla="*/ 71524 h 71545"/>
                <a:gd name="connsiteX20" fmla="*/ 33159 w 39869"/>
                <a:gd name="connsiteY20" fmla="*/ 52912 h 71545"/>
                <a:gd name="connsiteX21" fmla="*/ 39016 w 39869"/>
                <a:gd name="connsiteY21" fmla="*/ 43055 h 71545"/>
                <a:gd name="connsiteX22" fmla="*/ 39711 w 39869"/>
                <a:gd name="connsiteY22" fmla="*/ 33867 h 71545"/>
                <a:gd name="connsiteX23" fmla="*/ 37419 w 39869"/>
                <a:gd name="connsiteY23" fmla="*/ 4520 h 71545"/>
                <a:gd name="connsiteX24" fmla="*/ 6946 w 39869"/>
                <a:gd name="connsiteY24" fmla="*/ 8 h 7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869" h="71545">
                  <a:moveTo>
                    <a:pt x="6892" y="0"/>
                  </a:moveTo>
                  <a:cubicBezTo>
                    <a:pt x="3380" y="4961"/>
                    <a:pt x="1441" y="9453"/>
                    <a:pt x="1074" y="13478"/>
                  </a:cubicBezTo>
                  <a:cubicBezTo>
                    <a:pt x="920" y="14710"/>
                    <a:pt x="832" y="16237"/>
                    <a:pt x="809" y="18057"/>
                  </a:cubicBezTo>
                  <a:cubicBezTo>
                    <a:pt x="937" y="26445"/>
                    <a:pt x="954" y="31105"/>
                    <a:pt x="861" y="32037"/>
                  </a:cubicBezTo>
                  <a:lnTo>
                    <a:pt x="7" y="46816"/>
                  </a:lnTo>
                  <a:cubicBezTo>
                    <a:pt x="-40" y="49356"/>
                    <a:pt x="159" y="51248"/>
                    <a:pt x="605" y="52492"/>
                  </a:cubicBezTo>
                  <a:cubicBezTo>
                    <a:pt x="1242" y="54213"/>
                    <a:pt x="2480" y="54798"/>
                    <a:pt x="4318" y="54247"/>
                  </a:cubicBezTo>
                  <a:cubicBezTo>
                    <a:pt x="6256" y="53533"/>
                    <a:pt x="7943" y="51992"/>
                    <a:pt x="9379" y="49624"/>
                  </a:cubicBezTo>
                  <a:cubicBezTo>
                    <a:pt x="10279" y="48092"/>
                    <a:pt x="10894" y="46265"/>
                    <a:pt x="11226" y="44143"/>
                  </a:cubicBezTo>
                  <a:cubicBezTo>
                    <a:pt x="11472" y="43080"/>
                    <a:pt x="11701" y="39934"/>
                    <a:pt x="11912" y="34706"/>
                  </a:cubicBezTo>
                  <a:cubicBezTo>
                    <a:pt x="11974" y="33938"/>
                    <a:pt x="12070" y="33258"/>
                    <a:pt x="12199" y="32667"/>
                  </a:cubicBezTo>
                  <a:cubicBezTo>
                    <a:pt x="12490" y="31401"/>
                    <a:pt x="13014" y="30540"/>
                    <a:pt x="13772" y="30083"/>
                  </a:cubicBezTo>
                  <a:cubicBezTo>
                    <a:pt x="14732" y="29351"/>
                    <a:pt x="16724" y="29337"/>
                    <a:pt x="19749" y="30042"/>
                  </a:cubicBezTo>
                  <a:cubicBezTo>
                    <a:pt x="20536" y="33961"/>
                    <a:pt x="20989" y="36975"/>
                    <a:pt x="21110" y="39085"/>
                  </a:cubicBezTo>
                  <a:cubicBezTo>
                    <a:pt x="21363" y="42673"/>
                    <a:pt x="20854" y="45539"/>
                    <a:pt x="19581" y="47686"/>
                  </a:cubicBezTo>
                  <a:cubicBezTo>
                    <a:pt x="19079" y="48543"/>
                    <a:pt x="18338" y="49448"/>
                    <a:pt x="17358" y="50401"/>
                  </a:cubicBezTo>
                  <a:cubicBezTo>
                    <a:pt x="12938" y="54115"/>
                    <a:pt x="10627" y="56187"/>
                    <a:pt x="10426" y="56617"/>
                  </a:cubicBezTo>
                  <a:cubicBezTo>
                    <a:pt x="9177" y="58035"/>
                    <a:pt x="8335" y="59501"/>
                    <a:pt x="7900" y="61015"/>
                  </a:cubicBezTo>
                  <a:cubicBezTo>
                    <a:pt x="7191" y="63483"/>
                    <a:pt x="7198" y="65845"/>
                    <a:pt x="7922" y="68098"/>
                  </a:cubicBezTo>
                  <a:cubicBezTo>
                    <a:pt x="8654" y="70112"/>
                    <a:pt x="9850" y="71254"/>
                    <a:pt x="11512" y="71524"/>
                  </a:cubicBezTo>
                  <a:cubicBezTo>
                    <a:pt x="15906" y="71960"/>
                    <a:pt x="23121" y="65756"/>
                    <a:pt x="33159" y="52912"/>
                  </a:cubicBezTo>
                  <a:cubicBezTo>
                    <a:pt x="36286" y="48758"/>
                    <a:pt x="38238" y="45472"/>
                    <a:pt x="39016" y="43055"/>
                  </a:cubicBezTo>
                  <a:cubicBezTo>
                    <a:pt x="39830" y="40898"/>
                    <a:pt x="40061" y="37836"/>
                    <a:pt x="39711" y="33867"/>
                  </a:cubicBezTo>
                  <a:cubicBezTo>
                    <a:pt x="39125" y="25310"/>
                    <a:pt x="38361" y="15527"/>
                    <a:pt x="37419" y="4520"/>
                  </a:cubicBezTo>
                  <a:lnTo>
                    <a:pt x="6946" y="8"/>
                  </a:lnTo>
                </a:path>
              </a:pathLst>
            </a:custGeom>
            <a:solidFill>
              <a:srgbClr val="FFCDA6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FC5A86EB-B990-BA48-A351-2EC744722315}"/>
                </a:ext>
              </a:extLst>
            </p:cNvPr>
            <p:cNvSpPr/>
            <p:nvPr/>
          </p:nvSpPr>
          <p:spPr>
            <a:xfrm>
              <a:off x="6245674" y="3523147"/>
              <a:ext cx="16350" cy="24839"/>
            </a:xfrm>
            <a:custGeom>
              <a:avLst/>
              <a:gdLst>
                <a:gd name="connsiteX0" fmla="*/ 14736 w 16350"/>
                <a:gd name="connsiteY0" fmla="*/ 0 h 24839"/>
                <a:gd name="connsiteX1" fmla="*/ 13630 w 16350"/>
                <a:gd name="connsiteY1" fmla="*/ 457 h 24839"/>
                <a:gd name="connsiteX2" fmla="*/ 7739 w 16350"/>
                <a:gd name="connsiteY2" fmla="*/ 6843 h 24839"/>
                <a:gd name="connsiteX3" fmla="*/ 2927 w 16350"/>
                <a:gd name="connsiteY3" fmla="*/ 14097 h 24839"/>
                <a:gd name="connsiteX4" fmla="*/ 0 w 16350"/>
                <a:gd name="connsiteY4" fmla="*/ 24276 h 24839"/>
                <a:gd name="connsiteX5" fmla="*/ 3135 w 16350"/>
                <a:gd name="connsiteY5" fmla="*/ 24839 h 24839"/>
                <a:gd name="connsiteX6" fmla="*/ 6757 w 16350"/>
                <a:gd name="connsiteY6" fmla="*/ 13675 h 24839"/>
                <a:gd name="connsiteX7" fmla="*/ 9981 w 16350"/>
                <a:gd name="connsiteY7" fmla="*/ 9154 h 24839"/>
                <a:gd name="connsiteX8" fmla="*/ 15948 w 16350"/>
                <a:gd name="connsiteY8" fmla="*/ 2662 h 24839"/>
                <a:gd name="connsiteX9" fmla="*/ 16198 w 16350"/>
                <a:gd name="connsiteY9" fmla="*/ 2284 h 24839"/>
                <a:gd name="connsiteX10" fmla="*/ 16099 w 16350"/>
                <a:gd name="connsiteY10" fmla="*/ 739 h 24839"/>
                <a:gd name="connsiteX11" fmla="*/ 14768 w 16350"/>
                <a:gd name="connsiteY11" fmla="*/ 0 h 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0" h="24839">
                  <a:moveTo>
                    <a:pt x="14736" y="0"/>
                  </a:moveTo>
                  <a:cubicBezTo>
                    <a:pt x="14298" y="13"/>
                    <a:pt x="13928" y="165"/>
                    <a:pt x="13630" y="457"/>
                  </a:cubicBezTo>
                  <a:cubicBezTo>
                    <a:pt x="10938" y="3221"/>
                    <a:pt x="8975" y="5350"/>
                    <a:pt x="7739" y="6843"/>
                  </a:cubicBezTo>
                  <a:cubicBezTo>
                    <a:pt x="5569" y="9419"/>
                    <a:pt x="3965" y="11837"/>
                    <a:pt x="2927" y="14097"/>
                  </a:cubicBezTo>
                  <a:cubicBezTo>
                    <a:pt x="1600" y="16909"/>
                    <a:pt x="624" y="20302"/>
                    <a:pt x="0" y="24276"/>
                  </a:cubicBezTo>
                  <a:lnTo>
                    <a:pt x="3135" y="24839"/>
                  </a:lnTo>
                  <a:cubicBezTo>
                    <a:pt x="3872" y="20246"/>
                    <a:pt x="5079" y="16524"/>
                    <a:pt x="6757" y="13675"/>
                  </a:cubicBezTo>
                  <a:cubicBezTo>
                    <a:pt x="7574" y="12266"/>
                    <a:pt x="8649" y="10759"/>
                    <a:pt x="9981" y="9154"/>
                  </a:cubicBezTo>
                  <a:cubicBezTo>
                    <a:pt x="11183" y="7682"/>
                    <a:pt x="13172" y="5518"/>
                    <a:pt x="15948" y="2662"/>
                  </a:cubicBezTo>
                  <a:cubicBezTo>
                    <a:pt x="16058" y="2535"/>
                    <a:pt x="16141" y="2409"/>
                    <a:pt x="16198" y="2284"/>
                  </a:cubicBezTo>
                  <a:cubicBezTo>
                    <a:pt x="16431" y="1767"/>
                    <a:pt x="16398" y="1252"/>
                    <a:pt x="16099" y="739"/>
                  </a:cubicBezTo>
                  <a:cubicBezTo>
                    <a:pt x="15782" y="269"/>
                    <a:pt x="15338" y="23"/>
                    <a:pt x="14768" y="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5132ED9-EB4B-FD80-6950-E57228B66857}"/>
                </a:ext>
              </a:extLst>
            </p:cNvPr>
            <p:cNvSpPr/>
            <p:nvPr/>
          </p:nvSpPr>
          <p:spPr>
            <a:xfrm>
              <a:off x="6312171" y="3538847"/>
              <a:ext cx="31082" cy="35106"/>
            </a:xfrm>
            <a:custGeom>
              <a:avLst/>
              <a:gdLst>
                <a:gd name="connsiteX0" fmla="*/ 1921 w 31082"/>
                <a:gd name="connsiteY0" fmla="*/ 0 h 35106"/>
                <a:gd name="connsiteX1" fmla="*/ 0 w 31082"/>
                <a:gd name="connsiteY1" fmla="*/ 2555 h 35106"/>
                <a:gd name="connsiteX2" fmla="*/ 18192 w 31082"/>
                <a:gd name="connsiteY2" fmla="*/ 19628 h 35106"/>
                <a:gd name="connsiteX3" fmla="*/ 23062 w 31082"/>
                <a:gd name="connsiteY3" fmla="*/ 25879 h 35106"/>
                <a:gd name="connsiteX4" fmla="*/ 28126 w 31082"/>
                <a:gd name="connsiteY4" fmla="*/ 34354 h 35106"/>
                <a:gd name="connsiteX5" fmla="*/ 28518 w 31082"/>
                <a:gd name="connsiteY5" fmla="*/ 34783 h 35106"/>
                <a:gd name="connsiteX6" fmla="*/ 30433 w 31082"/>
                <a:gd name="connsiteY6" fmla="*/ 34795 h 35106"/>
                <a:gd name="connsiteX7" fmla="*/ 30982 w 31082"/>
                <a:gd name="connsiteY7" fmla="*/ 32941 h 35106"/>
                <a:gd name="connsiteX8" fmla="*/ 23648 w 31082"/>
                <a:gd name="connsiteY8" fmla="*/ 21223 h 35106"/>
                <a:gd name="connsiteX9" fmla="*/ 1966 w 31082"/>
                <a:gd name="connsiteY9" fmla="*/ 34 h 3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82" h="35106">
                  <a:moveTo>
                    <a:pt x="1921" y="0"/>
                  </a:moveTo>
                  <a:lnTo>
                    <a:pt x="0" y="2555"/>
                  </a:lnTo>
                  <a:cubicBezTo>
                    <a:pt x="8315" y="9627"/>
                    <a:pt x="14379" y="15318"/>
                    <a:pt x="18192" y="19628"/>
                  </a:cubicBezTo>
                  <a:cubicBezTo>
                    <a:pt x="19958" y="21622"/>
                    <a:pt x="21581" y="23706"/>
                    <a:pt x="23062" y="25879"/>
                  </a:cubicBezTo>
                  <a:cubicBezTo>
                    <a:pt x="24447" y="27884"/>
                    <a:pt x="26135" y="30709"/>
                    <a:pt x="28126" y="34354"/>
                  </a:cubicBezTo>
                  <a:cubicBezTo>
                    <a:pt x="28204" y="34492"/>
                    <a:pt x="28335" y="34635"/>
                    <a:pt x="28518" y="34783"/>
                  </a:cubicBezTo>
                  <a:cubicBezTo>
                    <a:pt x="29194" y="35211"/>
                    <a:pt x="29832" y="35215"/>
                    <a:pt x="30433" y="34795"/>
                  </a:cubicBezTo>
                  <a:cubicBezTo>
                    <a:pt x="31036" y="34282"/>
                    <a:pt x="31219" y="33664"/>
                    <a:pt x="30982" y="32941"/>
                  </a:cubicBezTo>
                  <a:cubicBezTo>
                    <a:pt x="28399" y="28099"/>
                    <a:pt x="25954" y="24193"/>
                    <a:pt x="23648" y="21223"/>
                  </a:cubicBezTo>
                  <a:cubicBezTo>
                    <a:pt x="20030" y="16283"/>
                    <a:pt x="12802" y="9220"/>
                    <a:pt x="1966" y="34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C55389EA-021B-6D35-A8B2-3C5427FD417D}"/>
                </a:ext>
              </a:extLst>
            </p:cNvPr>
            <p:cNvSpPr/>
            <p:nvPr/>
          </p:nvSpPr>
          <p:spPr>
            <a:xfrm>
              <a:off x="6249149" y="3409312"/>
              <a:ext cx="89771" cy="87203"/>
            </a:xfrm>
            <a:custGeom>
              <a:avLst/>
              <a:gdLst>
                <a:gd name="connsiteX0" fmla="*/ 45429 w 89771"/>
                <a:gd name="connsiteY0" fmla="*/ 4 h 87203"/>
                <a:gd name="connsiteX1" fmla="*/ 16265 w 89771"/>
                <a:gd name="connsiteY1" fmla="*/ 10733 h 87203"/>
                <a:gd name="connsiteX2" fmla="*/ 1005 w 89771"/>
                <a:gd name="connsiteY2" fmla="*/ 33697 h 87203"/>
                <a:gd name="connsiteX3" fmla="*/ 2672 w 89771"/>
                <a:gd name="connsiteY3" fmla="*/ 69330 h 87203"/>
                <a:gd name="connsiteX4" fmla="*/ 27519 w 89771"/>
                <a:gd name="connsiteY4" fmla="*/ 87203 h 87203"/>
                <a:gd name="connsiteX5" fmla="*/ 85492 w 89771"/>
                <a:gd name="connsiteY5" fmla="*/ 76754 h 87203"/>
                <a:gd name="connsiteX6" fmla="*/ 85536 w 89771"/>
                <a:gd name="connsiteY6" fmla="*/ 76595 h 87203"/>
                <a:gd name="connsiteX7" fmla="*/ 89747 w 89771"/>
                <a:gd name="connsiteY7" fmla="*/ 44971 h 87203"/>
                <a:gd name="connsiteX8" fmla="*/ 84783 w 89771"/>
                <a:gd name="connsiteY8" fmla="*/ 24348 h 87203"/>
                <a:gd name="connsiteX9" fmla="*/ 68022 w 89771"/>
                <a:gd name="connsiteY9" fmla="*/ 6477 h 87203"/>
                <a:gd name="connsiteX10" fmla="*/ 45549 w 89771"/>
                <a:gd name="connsiteY10" fmla="*/ 3 h 8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771" h="87203">
                  <a:moveTo>
                    <a:pt x="45429" y="4"/>
                  </a:moveTo>
                  <a:cubicBezTo>
                    <a:pt x="35282" y="314"/>
                    <a:pt x="25560" y="3890"/>
                    <a:pt x="16265" y="10733"/>
                  </a:cubicBezTo>
                  <a:cubicBezTo>
                    <a:pt x="7771" y="17238"/>
                    <a:pt x="2684" y="24893"/>
                    <a:pt x="1005" y="33697"/>
                  </a:cubicBezTo>
                  <a:cubicBezTo>
                    <a:pt x="-757" y="41064"/>
                    <a:pt x="-202" y="52942"/>
                    <a:pt x="2672" y="69330"/>
                  </a:cubicBezTo>
                  <a:lnTo>
                    <a:pt x="27519" y="87203"/>
                  </a:lnTo>
                  <a:lnTo>
                    <a:pt x="85492" y="76754"/>
                  </a:lnTo>
                  <a:lnTo>
                    <a:pt x="85536" y="76595"/>
                  </a:lnTo>
                  <a:cubicBezTo>
                    <a:pt x="88574" y="62221"/>
                    <a:pt x="89978" y="51680"/>
                    <a:pt x="89747" y="44971"/>
                  </a:cubicBezTo>
                  <a:cubicBezTo>
                    <a:pt x="89688" y="37408"/>
                    <a:pt x="88033" y="30534"/>
                    <a:pt x="84783" y="24348"/>
                  </a:cubicBezTo>
                  <a:cubicBezTo>
                    <a:pt x="80961" y="17094"/>
                    <a:pt x="75374" y="11137"/>
                    <a:pt x="68022" y="6477"/>
                  </a:cubicBezTo>
                  <a:cubicBezTo>
                    <a:pt x="60884" y="2071"/>
                    <a:pt x="53393" y="-87"/>
                    <a:pt x="45549" y="3"/>
                  </a:cubicBezTo>
                </a:path>
              </a:pathLst>
            </a:custGeom>
            <a:solidFill>
              <a:srgbClr val="6C3B14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C660D7B-5BC3-3429-0C47-26B02B4B24E2}"/>
                </a:ext>
              </a:extLst>
            </p:cNvPr>
            <p:cNvSpPr/>
            <p:nvPr/>
          </p:nvSpPr>
          <p:spPr>
            <a:xfrm>
              <a:off x="6190107" y="3935896"/>
              <a:ext cx="252931" cy="412675"/>
            </a:xfrm>
            <a:custGeom>
              <a:avLst/>
              <a:gdLst>
                <a:gd name="connsiteX0" fmla="*/ 186453 w 252931"/>
                <a:gd name="connsiteY0" fmla="*/ 0 h 412675"/>
                <a:gd name="connsiteX1" fmla="*/ 12112 w 252931"/>
                <a:gd name="connsiteY1" fmla="*/ 18787 h 412675"/>
                <a:gd name="connsiteX2" fmla="*/ 10530 w 252931"/>
                <a:gd name="connsiteY2" fmla="*/ 100754 h 412675"/>
                <a:gd name="connsiteX3" fmla="*/ 540 w 252931"/>
                <a:gd name="connsiteY3" fmla="*/ 289042 h 412675"/>
                <a:gd name="connsiteX4" fmla="*/ 1212 w 252931"/>
                <a:gd name="connsiteY4" fmla="*/ 339805 h 412675"/>
                <a:gd name="connsiteX5" fmla="*/ 3611 w 252931"/>
                <a:gd name="connsiteY5" fmla="*/ 349445 h 412675"/>
                <a:gd name="connsiteX6" fmla="*/ 16450 w 252931"/>
                <a:gd name="connsiteY6" fmla="*/ 371740 h 412675"/>
                <a:gd name="connsiteX7" fmla="*/ 19818 w 252931"/>
                <a:gd name="connsiteY7" fmla="*/ 402290 h 412675"/>
                <a:gd name="connsiteX8" fmla="*/ 67618 w 252931"/>
                <a:gd name="connsiteY8" fmla="*/ 412560 h 412675"/>
                <a:gd name="connsiteX9" fmla="*/ 80867 w 252931"/>
                <a:gd name="connsiteY9" fmla="*/ 403288 h 412675"/>
                <a:gd name="connsiteX10" fmla="*/ 65476 w 252931"/>
                <a:gd name="connsiteY10" fmla="*/ 367982 h 412675"/>
                <a:gd name="connsiteX11" fmla="*/ 75653 w 252931"/>
                <a:gd name="connsiteY11" fmla="*/ 350165 h 412675"/>
                <a:gd name="connsiteX12" fmla="*/ 70655 w 252931"/>
                <a:gd name="connsiteY12" fmla="*/ 261235 h 412675"/>
                <a:gd name="connsiteX13" fmla="*/ 72541 w 252931"/>
                <a:gd name="connsiteY13" fmla="*/ 213682 h 412675"/>
                <a:gd name="connsiteX14" fmla="*/ 93212 w 252931"/>
                <a:gd name="connsiteY14" fmla="*/ 91790 h 412675"/>
                <a:gd name="connsiteX15" fmla="*/ 117053 w 252931"/>
                <a:gd name="connsiteY15" fmla="*/ 385366 h 412675"/>
                <a:gd name="connsiteX16" fmla="*/ 117263 w 252931"/>
                <a:gd name="connsiteY16" fmla="*/ 381526 h 412675"/>
                <a:gd name="connsiteX17" fmla="*/ 166896 w 252931"/>
                <a:gd name="connsiteY17" fmla="*/ 383197 h 412675"/>
                <a:gd name="connsiteX18" fmla="*/ 167025 w 252931"/>
                <a:gd name="connsiteY18" fmla="*/ 377896 h 412675"/>
                <a:gd name="connsiteX19" fmla="*/ 230971 w 252931"/>
                <a:gd name="connsiteY19" fmla="*/ 387899 h 412675"/>
                <a:gd name="connsiteX20" fmla="*/ 252769 w 252931"/>
                <a:gd name="connsiteY20" fmla="*/ 379822 h 412675"/>
                <a:gd name="connsiteX21" fmla="*/ 246838 w 252931"/>
                <a:gd name="connsiteY21" fmla="*/ 372254 h 412675"/>
                <a:gd name="connsiteX22" fmla="*/ 210061 w 252931"/>
                <a:gd name="connsiteY22" fmla="*/ 362988 h 412675"/>
                <a:gd name="connsiteX23" fmla="*/ 197366 w 252931"/>
                <a:gd name="connsiteY23" fmla="*/ 355476 h 412675"/>
                <a:gd name="connsiteX24" fmla="*/ 191944 w 252931"/>
                <a:gd name="connsiteY24" fmla="*/ 348553 h 412675"/>
                <a:gd name="connsiteX25" fmla="*/ 166633 w 252931"/>
                <a:gd name="connsiteY25" fmla="*/ 294407 h 412675"/>
                <a:gd name="connsiteX26" fmla="*/ 168012 w 252931"/>
                <a:gd name="connsiteY26" fmla="*/ 188161 h 412675"/>
                <a:gd name="connsiteX27" fmla="*/ 186438 w 252931"/>
                <a:gd name="connsiteY27" fmla="*/ 163 h 41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2931" h="412675">
                  <a:moveTo>
                    <a:pt x="186453" y="0"/>
                  </a:moveTo>
                  <a:lnTo>
                    <a:pt x="12112" y="18787"/>
                  </a:lnTo>
                  <a:cubicBezTo>
                    <a:pt x="12271" y="46223"/>
                    <a:pt x="11744" y="73545"/>
                    <a:pt x="10530" y="100754"/>
                  </a:cubicBezTo>
                  <a:lnTo>
                    <a:pt x="540" y="289042"/>
                  </a:lnTo>
                  <a:cubicBezTo>
                    <a:pt x="-359" y="312938"/>
                    <a:pt x="-135" y="329859"/>
                    <a:pt x="1212" y="339805"/>
                  </a:cubicBezTo>
                  <a:cubicBezTo>
                    <a:pt x="1721" y="343759"/>
                    <a:pt x="2521" y="346972"/>
                    <a:pt x="3611" y="349445"/>
                  </a:cubicBezTo>
                  <a:cubicBezTo>
                    <a:pt x="8697" y="355531"/>
                    <a:pt x="12977" y="362963"/>
                    <a:pt x="16450" y="371740"/>
                  </a:cubicBezTo>
                  <a:cubicBezTo>
                    <a:pt x="14310" y="388246"/>
                    <a:pt x="15433" y="398429"/>
                    <a:pt x="19818" y="402290"/>
                  </a:cubicBezTo>
                  <a:cubicBezTo>
                    <a:pt x="27513" y="409942"/>
                    <a:pt x="43446" y="413365"/>
                    <a:pt x="67618" y="412560"/>
                  </a:cubicBezTo>
                  <a:cubicBezTo>
                    <a:pt x="76407" y="411701"/>
                    <a:pt x="80824" y="408610"/>
                    <a:pt x="80867" y="403288"/>
                  </a:cubicBezTo>
                  <a:cubicBezTo>
                    <a:pt x="81790" y="397280"/>
                    <a:pt x="76660" y="385512"/>
                    <a:pt x="65476" y="367982"/>
                  </a:cubicBezTo>
                  <a:lnTo>
                    <a:pt x="75653" y="350165"/>
                  </a:lnTo>
                  <a:lnTo>
                    <a:pt x="70655" y="261235"/>
                  </a:lnTo>
                  <a:cubicBezTo>
                    <a:pt x="70266" y="245736"/>
                    <a:pt x="70895" y="229884"/>
                    <a:pt x="72541" y="213682"/>
                  </a:cubicBezTo>
                  <a:cubicBezTo>
                    <a:pt x="74711" y="190417"/>
                    <a:pt x="81602" y="149786"/>
                    <a:pt x="93212" y="91790"/>
                  </a:cubicBezTo>
                  <a:lnTo>
                    <a:pt x="117053" y="385366"/>
                  </a:lnTo>
                  <a:cubicBezTo>
                    <a:pt x="116715" y="381695"/>
                    <a:pt x="116785" y="380415"/>
                    <a:pt x="117263" y="381526"/>
                  </a:cubicBezTo>
                  <a:lnTo>
                    <a:pt x="166896" y="383197"/>
                  </a:lnTo>
                  <a:lnTo>
                    <a:pt x="167025" y="377896"/>
                  </a:lnTo>
                  <a:cubicBezTo>
                    <a:pt x="192632" y="385269"/>
                    <a:pt x="213948" y="388603"/>
                    <a:pt x="230971" y="387899"/>
                  </a:cubicBezTo>
                  <a:cubicBezTo>
                    <a:pt x="243510" y="387395"/>
                    <a:pt x="250776" y="384703"/>
                    <a:pt x="252769" y="379822"/>
                  </a:cubicBezTo>
                  <a:cubicBezTo>
                    <a:pt x="253539" y="376837"/>
                    <a:pt x="251562" y="374314"/>
                    <a:pt x="246838" y="372254"/>
                  </a:cubicBezTo>
                  <a:lnTo>
                    <a:pt x="210061" y="362988"/>
                  </a:lnTo>
                  <a:cubicBezTo>
                    <a:pt x="204640" y="361117"/>
                    <a:pt x="200409" y="358613"/>
                    <a:pt x="197366" y="355476"/>
                  </a:cubicBezTo>
                  <a:cubicBezTo>
                    <a:pt x="195438" y="353499"/>
                    <a:pt x="193631" y="351191"/>
                    <a:pt x="191944" y="348553"/>
                  </a:cubicBezTo>
                  <a:lnTo>
                    <a:pt x="166633" y="294407"/>
                  </a:lnTo>
                  <a:cubicBezTo>
                    <a:pt x="164938" y="260218"/>
                    <a:pt x="165398" y="224802"/>
                    <a:pt x="168012" y="188161"/>
                  </a:cubicBezTo>
                  <a:cubicBezTo>
                    <a:pt x="170769" y="147471"/>
                    <a:pt x="176912" y="84805"/>
                    <a:pt x="186438" y="163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5D8DAA01-5D2C-75A6-E827-282280C04250}"/>
                </a:ext>
              </a:extLst>
            </p:cNvPr>
            <p:cNvSpPr/>
            <p:nvPr/>
          </p:nvSpPr>
          <p:spPr>
            <a:xfrm>
              <a:off x="6118926" y="3540431"/>
              <a:ext cx="328859" cy="486899"/>
            </a:xfrm>
            <a:custGeom>
              <a:avLst/>
              <a:gdLst>
                <a:gd name="connsiteX0" fmla="*/ 122579 w 328859"/>
                <a:gd name="connsiteY0" fmla="*/ 0 h 486899"/>
                <a:gd name="connsiteX1" fmla="*/ 108575 w 328859"/>
                <a:gd name="connsiteY1" fmla="*/ 18571 h 486899"/>
                <a:gd name="connsiteX2" fmla="*/ 62785 w 328859"/>
                <a:gd name="connsiteY2" fmla="*/ 38001 h 486899"/>
                <a:gd name="connsiteX3" fmla="*/ 46727 w 328859"/>
                <a:gd name="connsiteY3" fmla="*/ 52019 h 486899"/>
                <a:gd name="connsiteX4" fmla="*/ 40772 w 328859"/>
                <a:gd name="connsiteY4" fmla="*/ 64436 h 486899"/>
                <a:gd name="connsiteX5" fmla="*/ 33177 w 328859"/>
                <a:gd name="connsiteY5" fmla="*/ 90804 h 486899"/>
                <a:gd name="connsiteX6" fmla="*/ 6129 w 328859"/>
                <a:gd name="connsiteY6" fmla="*/ 163611 h 486899"/>
                <a:gd name="connsiteX7" fmla="*/ 395 w 328859"/>
                <a:gd name="connsiteY7" fmla="*/ 186777 h 486899"/>
                <a:gd name="connsiteX8" fmla="*/ 12232 w 328859"/>
                <a:gd name="connsiteY8" fmla="*/ 219629 h 486899"/>
                <a:gd name="connsiteX9" fmla="*/ 70054 w 328859"/>
                <a:gd name="connsiteY9" fmla="*/ 248634 h 486899"/>
                <a:gd name="connsiteX10" fmla="*/ 72452 w 328859"/>
                <a:gd name="connsiteY10" fmla="*/ 486900 h 486899"/>
                <a:gd name="connsiteX11" fmla="*/ 201619 w 328859"/>
                <a:gd name="connsiteY11" fmla="*/ 477435 h 486899"/>
                <a:gd name="connsiteX12" fmla="*/ 246219 w 328859"/>
                <a:gd name="connsiteY12" fmla="*/ 463283 h 486899"/>
                <a:gd name="connsiteX13" fmla="*/ 281991 w 328859"/>
                <a:gd name="connsiteY13" fmla="*/ 465225 h 486899"/>
                <a:gd name="connsiteX14" fmla="*/ 269447 w 328859"/>
                <a:gd name="connsiteY14" fmla="*/ 249170 h 486899"/>
                <a:gd name="connsiteX15" fmla="*/ 285683 w 328859"/>
                <a:gd name="connsiteY15" fmla="*/ 302253 h 486899"/>
                <a:gd name="connsiteX16" fmla="*/ 328641 w 328859"/>
                <a:gd name="connsiteY16" fmla="*/ 304027 h 486899"/>
                <a:gd name="connsiteX17" fmla="*/ 328859 w 328859"/>
                <a:gd name="connsiteY17" fmla="*/ 303517 h 486899"/>
                <a:gd name="connsiteX18" fmla="*/ 270781 w 328859"/>
                <a:gd name="connsiteY18" fmla="*/ 65876 h 486899"/>
                <a:gd name="connsiteX19" fmla="*/ 249607 w 328859"/>
                <a:gd name="connsiteY19" fmla="*/ 45551 h 486899"/>
                <a:gd name="connsiteX20" fmla="*/ 208702 w 328859"/>
                <a:gd name="connsiteY20" fmla="*/ 29884 h 486899"/>
                <a:gd name="connsiteX21" fmla="*/ 202974 w 328859"/>
                <a:gd name="connsiteY21" fmla="*/ 10037 h 486899"/>
                <a:gd name="connsiteX22" fmla="*/ 122926 w 328859"/>
                <a:gd name="connsiteY22" fmla="*/ 43 h 48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859" h="486899">
                  <a:moveTo>
                    <a:pt x="122579" y="0"/>
                  </a:moveTo>
                  <a:lnTo>
                    <a:pt x="108575" y="18571"/>
                  </a:lnTo>
                  <a:lnTo>
                    <a:pt x="62785" y="38001"/>
                  </a:lnTo>
                  <a:cubicBezTo>
                    <a:pt x="55543" y="41834"/>
                    <a:pt x="50191" y="46507"/>
                    <a:pt x="46727" y="52019"/>
                  </a:cubicBezTo>
                  <a:cubicBezTo>
                    <a:pt x="44874" y="54691"/>
                    <a:pt x="42890" y="58830"/>
                    <a:pt x="40772" y="64436"/>
                  </a:cubicBezTo>
                  <a:cubicBezTo>
                    <a:pt x="38877" y="69361"/>
                    <a:pt x="36346" y="78150"/>
                    <a:pt x="33177" y="90804"/>
                  </a:cubicBezTo>
                  <a:lnTo>
                    <a:pt x="6129" y="163611"/>
                  </a:lnTo>
                  <a:cubicBezTo>
                    <a:pt x="3113" y="172173"/>
                    <a:pt x="1201" y="179896"/>
                    <a:pt x="395" y="186777"/>
                  </a:cubicBezTo>
                  <a:cubicBezTo>
                    <a:pt x="-1334" y="200473"/>
                    <a:pt x="2612" y="211424"/>
                    <a:pt x="12232" y="219629"/>
                  </a:cubicBezTo>
                  <a:cubicBezTo>
                    <a:pt x="20027" y="227436"/>
                    <a:pt x="39301" y="237104"/>
                    <a:pt x="70054" y="248634"/>
                  </a:cubicBezTo>
                  <a:cubicBezTo>
                    <a:pt x="65690" y="295821"/>
                    <a:pt x="66489" y="375243"/>
                    <a:pt x="72452" y="486900"/>
                  </a:cubicBezTo>
                  <a:lnTo>
                    <a:pt x="201619" y="477435"/>
                  </a:lnTo>
                  <a:cubicBezTo>
                    <a:pt x="222115" y="468485"/>
                    <a:pt x="236982" y="463768"/>
                    <a:pt x="246219" y="463283"/>
                  </a:cubicBezTo>
                  <a:cubicBezTo>
                    <a:pt x="254303" y="462323"/>
                    <a:pt x="266227" y="462970"/>
                    <a:pt x="281991" y="465225"/>
                  </a:cubicBezTo>
                  <a:lnTo>
                    <a:pt x="269447" y="249170"/>
                  </a:lnTo>
                  <a:lnTo>
                    <a:pt x="285683" y="302253"/>
                  </a:lnTo>
                  <a:lnTo>
                    <a:pt x="328641" y="304027"/>
                  </a:lnTo>
                  <a:lnTo>
                    <a:pt x="328859" y="303517"/>
                  </a:lnTo>
                  <a:cubicBezTo>
                    <a:pt x="313314" y="179603"/>
                    <a:pt x="293955" y="100390"/>
                    <a:pt x="270781" y="65876"/>
                  </a:cubicBezTo>
                  <a:cubicBezTo>
                    <a:pt x="264395" y="56650"/>
                    <a:pt x="257338" y="49875"/>
                    <a:pt x="249607" y="45551"/>
                  </a:cubicBezTo>
                  <a:cubicBezTo>
                    <a:pt x="249123" y="44131"/>
                    <a:pt x="235488" y="38909"/>
                    <a:pt x="208702" y="29884"/>
                  </a:cubicBezTo>
                  <a:lnTo>
                    <a:pt x="202974" y="10037"/>
                  </a:lnTo>
                  <a:lnTo>
                    <a:pt x="122926" y="43"/>
                  </a:lnTo>
                </a:path>
              </a:pathLst>
            </a:custGeom>
            <a:solidFill>
              <a:srgbClr val="FFFFFF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DF1238A1-798C-16EE-D805-4548333C1A84}"/>
                </a:ext>
              </a:extLst>
            </p:cNvPr>
            <p:cNvSpPr/>
            <p:nvPr/>
          </p:nvSpPr>
          <p:spPr>
            <a:xfrm>
              <a:off x="6249753" y="3530028"/>
              <a:ext cx="100817" cy="285383"/>
            </a:xfrm>
            <a:custGeom>
              <a:avLst/>
              <a:gdLst>
                <a:gd name="connsiteX0" fmla="*/ 19947 w 100817"/>
                <a:gd name="connsiteY0" fmla="*/ 58 h 285383"/>
                <a:gd name="connsiteX1" fmla="*/ 5978 w 100817"/>
                <a:gd name="connsiteY1" fmla="*/ 555 h 285383"/>
                <a:gd name="connsiteX2" fmla="*/ 0 w 100817"/>
                <a:gd name="connsiteY2" fmla="*/ 18309 h 285383"/>
                <a:gd name="connsiteX3" fmla="*/ 29683 w 100817"/>
                <a:gd name="connsiteY3" fmla="*/ 55693 h 285383"/>
                <a:gd name="connsiteX4" fmla="*/ 54090 w 100817"/>
                <a:gd name="connsiteY4" fmla="*/ 114924 h 285383"/>
                <a:gd name="connsiteX5" fmla="*/ 63638 w 100817"/>
                <a:gd name="connsiteY5" fmla="*/ 173767 h 285383"/>
                <a:gd name="connsiteX6" fmla="*/ 66705 w 100817"/>
                <a:gd name="connsiteY6" fmla="*/ 214688 h 285383"/>
                <a:gd name="connsiteX7" fmla="*/ 70164 w 100817"/>
                <a:gd name="connsiteY7" fmla="*/ 285351 h 285383"/>
                <a:gd name="connsiteX8" fmla="*/ 70343 w 100817"/>
                <a:gd name="connsiteY8" fmla="*/ 285383 h 285383"/>
                <a:gd name="connsiteX9" fmla="*/ 100818 w 100817"/>
                <a:gd name="connsiteY9" fmla="*/ 281038 h 285383"/>
                <a:gd name="connsiteX10" fmla="*/ 92183 w 100817"/>
                <a:gd name="connsiteY10" fmla="*/ 155336 h 285383"/>
                <a:gd name="connsiteX11" fmla="*/ 86027 w 100817"/>
                <a:gd name="connsiteY11" fmla="*/ 113092 h 285383"/>
                <a:gd name="connsiteX12" fmla="*/ 74940 w 100817"/>
                <a:gd name="connsiteY12" fmla="*/ 55897 h 285383"/>
                <a:gd name="connsiteX13" fmla="*/ 72579 w 100817"/>
                <a:gd name="connsiteY13" fmla="*/ 42393 h 285383"/>
                <a:gd name="connsiteX14" fmla="*/ 69484 w 100817"/>
                <a:gd name="connsiteY14" fmla="*/ 10393 h 285383"/>
                <a:gd name="connsiteX15" fmla="*/ 20119 w 100817"/>
                <a:gd name="connsiteY15" fmla="*/ 58 h 28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817" h="285383">
                  <a:moveTo>
                    <a:pt x="19947" y="58"/>
                  </a:moveTo>
                  <a:lnTo>
                    <a:pt x="5978" y="555"/>
                  </a:lnTo>
                  <a:lnTo>
                    <a:pt x="0" y="18309"/>
                  </a:lnTo>
                  <a:cubicBezTo>
                    <a:pt x="9174" y="24101"/>
                    <a:pt x="19068" y="36562"/>
                    <a:pt x="29683" y="55693"/>
                  </a:cubicBezTo>
                  <a:cubicBezTo>
                    <a:pt x="41095" y="76265"/>
                    <a:pt x="49231" y="96008"/>
                    <a:pt x="54090" y="114924"/>
                  </a:cubicBezTo>
                  <a:cubicBezTo>
                    <a:pt x="58236" y="130411"/>
                    <a:pt x="61418" y="150025"/>
                    <a:pt x="63638" y="173767"/>
                  </a:cubicBezTo>
                  <a:cubicBezTo>
                    <a:pt x="64747" y="185422"/>
                    <a:pt x="65769" y="199062"/>
                    <a:pt x="66705" y="214688"/>
                  </a:cubicBezTo>
                  <a:cubicBezTo>
                    <a:pt x="67680" y="230660"/>
                    <a:pt x="68832" y="254214"/>
                    <a:pt x="70164" y="285351"/>
                  </a:cubicBezTo>
                  <a:lnTo>
                    <a:pt x="70343" y="285383"/>
                  </a:lnTo>
                  <a:lnTo>
                    <a:pt x="100818" y="281038"/>
                  </a:lnTo>
                  <a:cubicBezTo>
                    <a:pt x="98266" y="223778"/>
                    <a:pt x="95387" y="181877"/>
                    <a:pt x="92183" y="155336"/>
                  </a:cubicBezTo>
                  <a:cubicBezTo>
                    <a:pt x="90593" y="141600"/>
                    <a:pt x="88542" y="127518"/>
                    <a:pt x="86027" y="113092"/>
                  </a:cubicBezTo>
                  <a:cubicBezTo>
                    <a:pt x="84622" y="104494"/>
                    <a:pt x="80926" y="85429"/>
                    <a:pt x="74940" y="55897"/>
                  </a:cubicBezTo>
                  <a:lnTo>
                    <a:pt x="72579" y="42393"/>
                  </a:lnTo>
                  <a:cubicBezTo>
                    <a:pt x="70928" y="32233"/>
                    <a:pt x="69896" y="21567"/>
                    <a:pt x="69484" y="10393"/>
                  </a:cubicBezTo>
                  <a:cubicBezTo>
                    <a:pt x="49476" y="2948"/>
                    <a:pt x="33021" y="-497"/>
                    <a:pt x="20119" y="58"/>
                  </a:cubicBezTo>
                </a:path>
              </a:pathLst>
            </a:custGeom>
            <a:solidFill>
              <a:srgbClr val="A4F6FF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EFF050F-A6C6-E27F-837C-DFC258184CA9}"/>
                </a:ext>
              </a:extLst>
            </p:cNvPr>
            <p:cNvSpPr/>
            <p:nvPr/>
          </p:nvSpPr>
          <p:spPr>
            <a:xfrm>
              <a:off x="6319343" y="3799994"/>
              <a:ext cx="42547" cy="220329"/>
            </a:xfrm>
            <a:custGeom>
              <a:avLst/>
              <a:gdLst>
                <a:gd name="connsiteX0" fmla="*/ 30722 w 42547"/>
                <a:gd name="connsiteY0" fmla="*/ 0 h 220329"/>
                <a:gd name="connsiteX1" fmla="*/ 0 w 42547"/>
                <a:gd name="connsiteY1" fmla="*/ 2186 h 220329"/>
                <a:gd name="connsiteX2" fmla="*/ 2612 w 42547"/>
                <a:gd name="connsiteY2" fmla="*/ 220330 h 220329"/>
                <a:gd name="connsiteX3" fmla="*/ 42548 w 42547"/>
                <a:gd name="connsiteY3" fmla="*/ 206898 h 220329"/>
                <a:gd name="connsiteX4" fmla="*/ 30731 w 42547"/>
                <a:gd name="connsiteY4" fmla="*/ 159 h 22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47" h="220329">
                  <a:moveTo>
                    <a:pt x="30722" y="0"/>
                  </a:moveTo>
                  <a:lnTo>
                    <a:pt x="0" y="2186"/>
                  </a:lnTo>
                  <a:lnTo>
                    <a:pt x="2612" y="220330"/>
                  </a:lnTo>
                  <a:lnTo>
                    <a:pt x="42548" y="206898"/>
                  </a:lnTo>
                  <a:lnTo>
                    <a:pt x="30731" y="159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FB306DAA-4579-D7FA-80E9-A0A16BE6261D}"/>
                </a:ext>
              </a:extLst>
            </p:cNvPr>
            <p:cNvSpPr/>
            <p:nvPr/>
          </p:nvSpPr>
          <p:spPr>
            <a:xfrm>
              <a:off x="6290246" y="3566353"/>
              <a:ext cx="55321" cy="201083"/>
            </a:xfrm>
            <a:custGeom>
              <a:avLst/>
              <a:gdLst>
                <a:gd name="connsiteX0" fmla="*/ 15970 w 55321"/>
                <a:gd name="connsiteY0" fmla="*/ 0 h 201083"/>
                <a:gd name="connsiteX1" fmla="*/ 6779 w 55321"/>
                <a:gd name="connsiteY1" fmla="*/ 479 h 201083"/>
                <a:gd name="connsiteX2" fmla="*/ 0 w 55321"/>
                <a:gd name="connsiteY2" fmla="*/ 13551 h 201083"/>
                <a:gd name="connsiteX3" fmla="*/ 10631 w 55321"/>
                <a:gd name="connsiteY3" fmla="*/ 21592 h 201083"/>
                <a:gd name="connsiteX4" fmla="*/ 10168 w 55321"/>
                <a:gd name="connsiteY4" fmla="*/ 52171 h 201083"/>
                <a:gd name="connsiteX5" fmla="*/ 12077 w 55321"/>
                <a:gd name="connsiteY5" fmla="*/ 66300 h 201083"/>
                <a:gd name="connsiteX6" fmla="*/ 20007 w 55321"/>
                <a:gd name="connsiteY6" fmla="*/ 108965 h 201083"/>
                <a:gd name="connsiteX7" fmla="*/ 23158 w 55321"/>
                <a:gd name="connsiteY7" fmla="*/ 130012 h 201083"/>
                <a:gd name="connsiteX8" fmla="*/ 26616 w 55321"/>
                <a:gd name="connsiteY8" fmla="*/ 189238 h 201083"/>
                <a:gd name="connsiteX9" fmla="*/ 44039 w 55321"/>
                <a:gd name="connsiteY9" fmla="*/ 201084 h 201083"/>
                <a:gd name="connsiteX10" fmla="*/ 55322 w 55321"/>
                <a:gd name="connsiteY10" fmla="*/ 184622 h 201083"/>
                <a:gd name="connsiteX11" fmla="*/ 36040 w 55321"/>
                <a:gd name="connsiteY11" fmla="*/ 60143 h 201083"/>
                <a:gd name="connsiteX12" fmla="*/ 20792 w 55321"/>
                <a:gd name="connsiteY12" fmla="*/ 18501 h 201083"/>
                <a:gd name="connsiteX13" fmla="*/ 24926 w 55321"/>
                <a:gd name="connsiteY13" fmla="*/ 11670 h 201083"/>
                <a:gd name="connsiteX14" fmla="*/ 15975 w 55321"/>
                <a:gd name="connsiteY14" fmla="*/ 6 h 20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321" h="201083">
                  <a:moveTo>
                    <a:pt x="15970" y="0"/>
                  </a:moveTo>
                  <a:lnTo>
                    <a:pt x="6779" y="479"/>
                  </a:lnTo>
                  <a:lnTo>
                    <a:pt x="0" y="13551"/>
                  </a:lnTo>
                  <a:lnTo>
                    <a:pt x="10631" y="21592"/>
                  </a:lnTo>
                  <a:cubicBezTo>
                    <a:pt x="9352" y="32679"/>
                    <a:pt x="9197" y="42872"/>
                    <a:pt x="10168" y="52171"/>
                  </a:cubicBezTo>
                  <a:cubicBezTo>
                    <a:pt x="10535" y="56168"/>
                    <a:pt x="11172" y="60878"/>
                    <a:pt x="12077" y="66300"/>
                  </a:cubicBezTo>
                  <a:lnTo>
                    <a:pt x="20007" y="108965"/>
                  </a:lnTo>
                  <a:cubicBezTo>
                    <a:pt x="21383" y="116862"/>
                    <a:pt x="22433" y="123877"/>
                    <a:pt x="23158" y="130012"/>
                  </a:cubicBezTo>
                  <a:cubicBezTo>
                    <a:pt x="24960" y="144123"/>
                    <a:pt x="26113" y="163865"/>
                    <a:pt x="26616" y="189238"/>
                  </a:cubicBezTo>
                  <a:lnTo>
                    <a:pt x="44039" y="201084"/>
                  </a:lnTo>
                  <a:lnTo>
                    <a:pt x="55322" y="184622"/>
                  </a:lnTo>
                  <a:cubicBezTo>
                    <a:pt x="46479" y="119648"/>
                    <a:pt x="40052" y="78155"/>
                    <a:pt x="36040" y="60143"/>
                  </a:cubicBezTo>
                  <a:cubicBezTo>
                    <a:pt x="32118" y="40917"/>
                    <a:pt x="27035" y="27037"/>
                    <a:pt x="20792" y="18501"/>
                  </a:cubicBezTo>
                  <a:lnTo>
                    <a:pt x="24926" y="11670"/>
                  </a:lnTo>
                  <a:lnTo>
                    <a:pt x="15975" y="6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9A04CEA4-962D-26FA-BFFC-10D4E307DB1B}"/>
                </a:ext>
              </a:extLst>
            </p:cNvPr>
            <p:cNvSpPr/>
            <p:nvPr/>
          </p:nvSpPr>
          <p:spPr>
            <a:xfrm>
              <a:off x="6408882" y="3831647"/>
              <a:ext cx="34744" cy="32985"/>
            </a:xfrm>
            <a:custGeom>
              <a:avLst/>
              <a:gdLst>
                <a:gd name="connsiteX0" fmla="*/ 17280 w 34744"/>
                <a:gd name="connsiteY0" fmla="*/ 0 h 32985"/>
                <a:gd name="connsiteX1" fmla="*/ 10046 w 34744"/>
                <a:gd name="connsiteY1" fmla="*/ 1526 h 32985"/>
                <a:gd name="connsiteX2" fmla="*/ 0 w 34744"/>
                <a:gd name="connsiteY2" fmla="*/ 6625 h 32985"/>
                <a:gd name="connsiteX3" fmla="*/ 1403 w 34744"/>
                <a:gd name="connsiteY3" fmla="*/ 28300 h 32985"/>
                <a:gd name="connsiteX4" fmla="*/ 34688 w 34744"/>
                <a:gd name="connsiteY4" fmla="*/ 32985 h 32985"/>
                <a:gd name="connsiteX5" fmla="*/ 34744 w 34744"/>
                <a:gd name="connsiteY5" fmla="*/ 32982 h 32985"/>
                <a:gd name="connsiteX6" fmla="*/ 34262 w 34744"/>
                <a:gd name="connsiteY6" fmla="*/ 7352 h 32985"/>
                <a:gd name="connsiteX7" fmla="*/ 24552 w 34744"/>
                <a:gd name="connsiteY7" fmla="*/ 1692 h 32985"/>
                <a:gd name="connsiteX8" fmla="*/ 17299 w 34744"/>
                <a:gd name="connsiteY8" fmla="*/ 0 h 3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744" h="32985">
                  <a:moveTo>
                    <a:pt x="17280" y="0"/>
                  </a:moveTo>
                  <a:cubicBezTo>
                    <a:pt x="15118" y="-6"/>
                    <a:pt x="12707" y="503"/>
                    <a:pt x="10046" y="1526"/>
                  </a:cubicBezTo>
                  <a:cubicBezTo>
                    <a:pt x="7671" y="2408"/>
                    <a:pt x="4323" y="4108"/>
                    <a:pt x="0" y="6625"/>
                  </a:cubicBezTo>
                  <a:lnTo>
                    <a:pt x="1403" y="28300"/>
                  </a:lnTo>
                  <a:lnTo>
                    <a:pt x="34688" y="32985"/>
                  </a:lnTo>
                  <a:lnTo>
                    <a:pt x="34744" y="32982"/>
                  </a:lnTo>
                  <a:lnTo>
                    <a:pt x="34262" y="7352"/>
                  </a:lnTo>
                  <a:cubicBezTo>
                    <a:pt x="30042" y="4515"/>
                    <a:pt x="26806" y="2628"/>
                    <a:pt x="24552" y="1692"/>
                  </a:cubicBezTo>
                  <a:cubicBezTo>
                    <a:pt x="21956" y="562"/>
                    <a:pt x="19538" y="-2"/>
                    <a:pt x="17299" y="0"/>
                  </a:cubicBezTo>
                </a:path>
              </a:pathLst>
            </a:custGeom>
            <a:solidFill>
              <a:srgbClr val="A4F6FF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C469731-1618-155E-AEB2-C78333109D25}"/>
                </a:ext>
              </a:extLst>
            </p:cNvPr>
            <p:cNvSpPr/>
            <p:nvPr/>
          </p:nvSpPr>
          <p:spPr>
            <a:xfrm>
              <a:off x="6247114" y="3437392"/>
              <a:ext cx="88666" cy="128690"/>
            </a:xfrm>
            <a:custGeom>
              <a:avLst/>
              <a:gdLst>
                <a:gd name="connsiteX0" fmla="*/ 41462 w 88666"/>
                <a:gd name="connsiteY0" fmla="*/ 48 h 128690"/>
                <a:gd name="connsiteX1" fmla="*/ 26960 w 88666"/>
                <a:gd name="connsiteY1" fmla="*/ 4800 h 128690"/>
                <a:gd name="connsiteX2" fmla="*/ 25415 w 88666"/>
                <a:gd name="connsiteY2" fmla="*/ 8391 h 128690"/>
                <a:gd name="connsiteX3" fmla="*/ 24418 w 88666"/>
                <a:gd name="connsiteY3" fmla="*/ 14751 h 128690"/>
                <a:gd name="connsiteX4" fmla="*/ 23779 w 88666"/>
                <a:gd name="connsiteY4" fmla="*/ 17092 h 128690"/>
                <a:gd name="connsiteX5" fmla="*/ 20016 w 88666"/>
                <a:gd name="connsiteY5" fmla="*/ 23640 h 128690"/>
                <a:gd name="connsiteX6" fmla="*/ 18698 w 88666"/>
                <a:gd name="connsiteY6" fmla="*/ 26915 h 128690"/>
                <a:gd name="connsiteX7" fmla="*/ 15997 w 88666"/>
                <a:gd name="connsiteY7" fmla="*/ 38329 h 128690"/>
                <a:gd name="connsiteX8" fmla="*/ 3333 w 88666"/>
                <a:gd name="connsiteY8" fmla="*/ 30687 h 128690"/>
                <a:gd name="connsiteX9" fmla="*/ 39 w 88666"/>
                <a:gd name="connsiteY9" fmla="*/ 42756 h 128690"/>
                <a:gd name="connsiteX10" fmla="*/ 12688 w 88666"/>
                <a:gd name="connsiteY10" fmla="*/ 66240 h 128690"/>
                <a:gd name="connsiteX11" fmla="*/ 10901 w 88666"/>
                <a:gd name="connsiteY11" fmla="*/ 96727 h 128690"/>
                <a:gd name="connsiteX12" fmla="*/ 50301 w 88666"/>
                <a:gd name="connsiteY12" fmla="*/ 128691 h 128690"/>
                <a:gd name="connsiteX13" fmla="*/ 58125 w 88666"/>
                <a:gd name="connsiteY13" fmla="*/ 127707 h 128690"/>
                <a:gd name="connsiteX14" fmla="*/ 71947 w 88666"/>
                <a:gd name="connsiteY14" fmla="*/ 104374 h 128690"/>
                <a:gd name="connsiteX15" fmla="*/ 71280 w 88666"/>
                <a:gd name="connsiteY15" fmla="*/ 97193 h 128690"/>
                <a:gd name="connsiteX16" fmla="*/ 83621 w 88666"/>
                <a:gd name="connsiteY16" fmla="*/ 77100 h 128690"/>
                <a:gd name="connsiteX17" fmla="*/ 88644 w 88666"/>
                <a:gd name="connsiteY17" fmla="*/ 37830 h 128690"/>
                <a:gd name="connsiteX18" fmla="*/ 85113 w 88666"/>
                <a:gd name="connsiteY18" fmla="*/ 10204 h 128690"/>
                <a:gd name="connsiteX19" fmla="*/ 82667 w 88666"/>
                <a:gd name="connsiteY19" fmla="*/ 5247 h 128690"/>
                <a:gd name="connsiteX20" fmla="*/ 75690 w 88666"/>
                <a:gd name="connsiteY20" fmla="*/ 3200 h 128690"/>
                <a:gd name="connsiteX21" fmla="*/ 41515 w 88666"/>
                <a:gd name="connsiteY21" fmla="*/ 48 h 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666" h="128690">
                  <a:moveTo>
                    <a:pt x="41462" y="48"/>
                  </a:moveTo>
                  <a:cubicBezTo>
                    <a:pt x="33768" y="-86"/>
                    <a:pt x="28934" y="1498"/>
                    <a:pt x="26960" y="4800"/>
                  </a:cubicBezTo>
                  <a:cubicBezTo>
                    <a:pt x="26330" y="5694"/>
                    <a:pt x="25815" y="6891"/>
                    <a:pt x="25415" y="8391"/>
                  </a:cubicBezTo>
                  <a:cubicBezTo>
                    <a:pt x="25224" y="8843"/>
                    <a:pt x="24892" y="10963"/>
                    <a:pt x="24418" y="14751"/>
                  </a:cubicBezTo>
                  <a:cubicBezTo>
                    <a:pt x="24269" y="15578"/>
                    <a:pt x="24056" y="16358"/>
                    <a:pt x="23779" y="17092"/>
                  </a:cubicBezTo>
                  <a:cubicBezTo>
                    <a:pt x="23709" y="17658"/>
                    <a:pt x="22455" y="19840"/>
                    <a:pt x="20016" y="23640"/>
                  </a:cubicBezTo>
                  <a:cubicBezTo>
                    <a:pt x="19578" y="24484"/>
                    <a:pt x="19139" y="25576"/>
                    <a:pt x="18698" y="26915"/>
                  </a:cubicBezTo>
                  <a:cubicBezTo>
                    <a:pt x="17977" y="29011"/>
                    <a:pt x="17077" y="32816"/>
                    <a:pt x="15997" y="38329"/>
                  </a:cubicBezTo>
                  <a:cubicBezTo>
                    <a:pt x="9436" y="32312"/>
                    <a:pt x="5214" y="29764"/>
                    <a:pt x="3333" y="30687"/>
                  </a:cubicBezTo>
                  <a:cubicBezTo>
                    <a:pt x="871" y="31524"/>
                    <a:pt x="-227" y="35546"/>
                    <a:pt x="39" y="42756"/>
                  </a:cubicBezTo>
                  <a:cubicBezTo>
                    <a:pt x="273" y="51251"/>
                    <a:pt x="4490" y="59079"/>
                    <a:pt x="12688" y="66240"/>
                  </a:cubicBezTo>
                  <a:lnTo>
                    <a:pt x="10901" y="96727"/>
                  </a:lnTo>
                  <a:lnTo>
                    <a:pt x="50301" y="128691"/>
                  </a:lnTo>
                  <a:lnTo>
                    <a:pt x="58125" y="127707"/>
                  </a:lnTo>
                  <a:lnTo>
                    <a:pt x="71947" y="104374"/>
                  </a:lnTo>
                  <a:lnTo>
                    <a:pt x="71280" y="97193"/>
                  </a:lnTo>
                  <a:cubicBezTo>
                    <a:pt x="77492" y="88885"/>
                    <a:pt x="81606" y="82187"/>
                    <a:pt x="83621" y="77100"/>
                  </a:cubicBezTo>
                  <a:cubicBezTo>
                    <a:pt x="87208" y="69565"/>
                    <a:pt x="88883" y="56475"/>
                    <a:pt x="88644" y="37830"/>
                  </a:cubicBezTo>
                  <a:cubicBezTo>
                    <a:pt x="86743" y="28809"/>
                    <a:pt x="85566" y="19601"/>
                    <a:pt x="85113" y="10204"/>
                  </a:cubicBezTo>
                  <a:cubicBezTo>
                    <a:pt x="84735" y="7878"/>
                    <a:pt x="83920" y="6225"/>
                    <a:pt x="82667" y="5247"/>
                  </a:cubicBezTo>
                  <a:cubicBezTo>
                    <a:pt x="81481" y="4266"/>
                    <a:pt x="79155" y="3584"/>
                    <a:pt x="75690" y="3200"/>
                  </a:cubicBezTo>
                  <a:cubicBezTo>
                    <a:pt x="55473" y="806"/>
                    <a:pt x="44081" y="-245"/>
                    <a:pt x="41515" y="48"/>
                  </a:cubicBezTo>
                </a:path>
              </a:pathLst>
            </a:custGeom>
            <a:solidFill>
              <a:srgbClr val="FFCDA6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C199FD60-5A25-8233-A060-FA027CE1132F}"/>
                </a:ext>
              </a:extLst>
            </p:cNvPr>
            <p:cNvSpPr/>
            <p:nvPr/>
          </p:nvSpPr>
          <p:spPr>
            <a:xfrm>
              <a:off x="6268798" y="3518943"/>
              <a:ext cx="50504" cy="47376"/>
            </a:xfrm>
            <a:custGeom>
              <a:avLst/>
              <a:gdLst>
                <a:gd name="connsiteX0" fmla="*/ 0 w 50504"/>
                <a:gd name="connsiteY0" fmla="*/ 0 h 47376"/>
                <a:gd name="connsiteX1" fmla="*/ 27976 w 50504"/>
                <a:gd name="connsiteY1" fmla="*/ 47376 h 47376"/>
                <a:gd name="connsiteX2" fmla="*/ 36341 w 50504"/>
                <a:gd name="connsiteY2" fmla="*/ 46649 h 47376"/>
                <a:gd name="connsiteX3" fmla="*/ 50461 w 50504"/>
                <a:gd name="connsiteY3" fmla="*/ 22635 h 47376"/>
                <a:gd name="connsiteX4" fmla="*/ 50484 w 50504"/>
                <a:gd name="connsiteY4" fmla="*/ 22635 h 47376"/>
                <a:gd name="connsiteX5" fmla="*/ 50439 w 50504"/>
                <a:gd name="connsiteY5" fmla="*/ 21478 h 47376"/>
                <a:gd name="connsiteX6" fmla="*/ 50152 w 50504"/>
                <a:gd name="connsiteY6" fmla="*/ 21372 h 47376"/>
                <a:gd name="connsiteX7" fmla="*/ 50128 w 50504"/>
                <a:gd name="connsiteY7" fmla="*/ 21372 h 47376"/>
                <a:gd name="connsiteX8" fmla="*/ 49596 w 50504"/>
                <a:gd name="connsiteY8" fmla="*/ 15642 h 47376"/>
                <a:gd name="connsiteX9" fmla="*/ 50504 w 50504"/>
                <a:gd name="connsiteY9" fmla="*/ 14418 h 47376"/>
                <a:gd name="connsiteX10" fmla="*/ 50481 w 50504"/>
                <a:gd name="connsiteY10" fmla="*/ 14418 h 47376"/>
                <a:gd name="connsiteX11" fmla="*/ 33113 w 50504"/>
                <a:gd name="connsiteY11" fmla="*/ 20876 h 47376"/>
                <a:gd name="connsiteX12" fmla="*/ 28141 w 50504"/>
                <a:gd name="connsiteY12" fmla="*/ 20215 h 47376"/>
                <a:gd name="connsiteX13" fmla="*/ 59 w 50504"/>
                <a:gd name="connsiteY13" fmla="*/ 34 h 47376"/>
                <a:gd name="connsiteX14" fmla="*/ 0 w 50504"/>
                <a:gd name="connsiteY14" fmla="*/ 0 h 4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504" h="47376">
                  <a:moveTo>
                    <a:pt x="0" y="0"/>
                  </a:moveTo>
                  <a:lnTo>
                    <a:pt x="27976" y="47376"/>
                  </a:lnTo>
                  <a:lnTo>
                    <a:pt x="36341" y="46649"/>
                  </a:lnTo>
                  <a:lnTo>
                    <a:pt x="50461" y="22635"/>
                  </a:lnTo>
                  <a:lnTo>
                    <a:pt x="50484" y="22635"/>
                  </a:lnTo>
                  <a:cubicBezTo>
                    <a:pt x="50468" y="22250"/>
                    <a:pt x="50453" y="21864"/>
                    <a:pt x="50439" y="21478"/>
                  </a:cubicBezTo>
                  <a:cubicBezTo>
                    <a:pt x="50343" y="21443"/>
                    <a:pt x="50248" y="21407"/>
                    <a:pt x="50152" y="21372"/>
                  </a:cubicBezTo>
                  <a:lnTo>
                    <a:pt x="50128" y="21372"/>
                  </a:lnTo>
                  <a:lnTo>
                    <a:pt x="49596" y="15642"/>
                  </a:lnTo>
                  <a:cubicBezTo>
                    <a:pt x="49904" y="15230"/>
                    <a:pt x="50207" y="14822"/>
                    <a:pt x="50504" y="14418"/>
                  </a:cubicBezTo>
                  <a:lnTo>
                    <a:pt x="50481" y="14418"/>
                  </a:lnTo>
                  <a:cubicBezTo>
                    <a:pt x="44231" y="18723"/>
                    <a:pt x="38442" y="20876"/>
                    <a:pt x="33113" y="20876"/>
                  </a:cubicBezTo>
                  <a:cubicBezTo>
                    <a:pt x="31408" y="20876"/>
                    <a:pt x="29751" y="20656"/>
                    <a:pt x="28141" y="20215"/>
                  </a:cubicBezTo>
                  <a:cubicBezTo>
                    <a:pt x="22053" y="18926"/>
                    <a:pt x="12692" y="12199"/>
                    <a:pt x="59" y="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1500">
                <a:alpha val="6000"/>
              </a:srgbClr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29669AA3-7CDA-32E4-5F94-361013C95B2F}"/>
                </a:ext>
              </a:extLst>
            </p:cNvPr>
            <p:cNvSpPr/>
            <p:nvPr/>
          </p:nvSpPr>
          <p:spPr>
            <a:xfrm>
              <a:off x="6244138" y="3541115"/>
              <a:ext cx="15860" cy="100950"/>
            </a:xfrm>
            <a:custGeom>
              <a:avLst/>
              <a:gdLst>
                <a:gd name="connsiteX0" fmla="*/ 2825 w 15860"/>
                <a:gd name="connsiteY0" fmla="*/ 0 h 100950"/>
                <a:gd name="connsiteX1" fmla="*/ 850 w 15860"/>
                <a:gd name="connsiteY1" fmla="*/ 10060 h 100950"/>
                <a:gd name="connsiteX2" fmla="*/ 387 w 15860"/>
                <a:gd name="connsiteY2" fmla="*/ 31961 h 100950"/>
                <a:gd name="connsiteX3" fmla="*/ 7019 w 15860"/>
                <a:gd name="connsiteY3" fmla="*/ 74132 h 100950"/>
                <a:gd name="connsiteX4" fmla="*/ 12238 w 15860"/>
                <a:gd name="connsiteY4" fmla="*/ 99594 h 100950"/>
                <a:gd name="connsiteX5" fmla="*/ 14017 w 15860"/>
                <a:gd name="connsiteY5" fmla="*/ 100950 h 100950"/>
                <a:gd name="connsiteX6" fmla="*/ 15860 w 15860"/>
                <a:gd name="connsiteY6" fmla="*/ 98868 h 100950"/>
                <a:gd name="connsiteX7" fmla="*/ 7547 w 15860"/>
                <a:gd name="connsiteY7" fmla="*/ 56870 h 100950"/>
                <a:gd name="connsiteX8" fmla="*/ 4075 w 15860"/>
                <a:gd name="connsiteY8" fmla="*/ 31601 h 100950"/>
                <a:gd name="connsiteX9" fmla="*/ 4113 w 15860"/>
                <a:gd name="connsiteY9" fmla="*/ 13969 h 100950"/>
                <a:gd name="connsiteX10" fmla="*/ 6505 w 15860"/>
                <a:gd name="connsiteY10" fmla="*/ 459 h 100950"/>
                <a:gd name="connsiteX11" fmla="*/ 6528 w 15860"/>
                <a:gd name="connsiteY11" fmla="*/ 459 h 100950"/>
                <a:gd name="connsiteX12" fmla="*/ 2848 w 15860"/>
                <a:gd name="connsiteY12" fmla="*/ 0 h 10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860" h="100950">
                  <a:moveTo>
                    <a:pt x="2825" y="0"/>
                  </a:moveTo>
                  <a:cubicBezTo>
                    <a:pt x="1890" y="3889"/>
                    <a:pt x="1231" y="7242"/>
                    <a:pt x="850" y="10060"/>
                  </a:cubicBezTo>
                  <a:cubicBezTo>
                    <a:pt x="-99" y="16703"/>
                    <a:pt x="-253" y="24004"/>
                    <a:pt x="387" y="31961"/>
                  </a:cubicBezTo>
                  <a:cubicBezTo>
                    <a:pt x="1104" y="41447"/>
                    <a:pt x="3315" y="55504"/>
                    <a:pt x="7019" y="74132"/>
                  </a:cubicBezTo>
                  <a:cubicBezTo>
                    <a:pt x="8159" y="79932"/>
                    <a:pt x="9899" y="88419"/>
                    <a:pt x="12238" y="99594"/>
                  </a:cubicBezTo>
                  <a:cubicBezTo>
                    <a:pt x="12509" y="100430"/>
                    <a:pt x="13102" y="100882"/>
                    <a:pt x="14017" y="100950"/>
                  </a:cubicBezTo>
                  <a:cubicBezTo>
                    <a:pt x="15266" y="100803"/>
                    <a:pt x="15881" y="100109"/>
                    <a:pt x="15860" y="98868"/>
                  </a:cubicBezTo>
                  <a:cubicBezTo>
                    <a:pt x="11841" y="79694"/>
                    <a:pt x="9070" y="65694"/>
                    <a:pt x="7547" y="56870"/>
                  </a:cubicBezTo>
                  <a:cubicBezTo>
                    <a:pt x="5742" y="46591"/>
                    <a:pt x="4584" y="38169"/>
                    <a:pt x="4075" y="31601"/>
                  </a:cubicBezTo>
                  <a:cubicBezTo>
                    <a:pt x="3570" y="25228"/>
                    <a:pt x="3582" y="19351"/>
                    <a:pt x="4113" y="13969"/>
                  </a:cubicBezTo>
                  <a:cubicBezTo>
                    <a:pt x="4431" y="10307"/>
                    <a:pt x="5228" y="5803"/>
                    <a:pt x="6505" y="459"/>
                  </a:cubicBezTo>
                  <a:lnTo>
                    <a:pt x="6528" y="459"/>
                  </a:lnTo>
                  <a:lnTo>
                    <a:pt x="2848" y="0"/>
                  </a:ln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8A24C84-0B7C-01F7-1ADD-B386C763069E}"/>
                </a:ext>
              </a:extLst>
            </p:cNvPr>
            <p:cNvSpPr/>
            <p:nvPr/>
          </p:nvSpPr>
          <p:spPr>
            <a:xfrm>
              <a:off x="6329494" y="3570129"/>
              <a:ext cx="38859" cy="36364"/>
            </a:xfrm>
            <a:custGeom>
              <a:avLst/>
              <a:gdLst>
                <a:gd name="connsiteX0" fmla="*/ 14524 w 38859"/>
                <a:gd name="connsiteY0" fmla="*/ 0 h 36364"/>
                <a:gd name="connsiteX1" fmla="*/ 6598 w 38859"/>
                <a:gd name="connsiteY1" fmla="*/ 3964 h 36364"/>
                <a:gd name="connsiteX2" fmla="*/ 752 w 38859"/>
                <a:gd name="connsiteY2" fmla="*/ 14439 h 36364"/>
                <a:gd name="connsiteX3" fmla="*/ 351 w 38859"/>
                <a:gd name="connsiteY3" fmla="*/ 23950 h 36364"/>
                <a:gd name="connsiteX4" fmla="*/ 2058 w 38859"/>
                <a:gd name="connsiteY4" fmla="*/ 31082 h 36364"/>
                <a:gd name="connsiteX5" fmla="*/ 2787 w 38859"/>
                <a:gd name="connsiteY5" fmla="*/ 35136 h 36364"/>
                <a:gd name="connsiteX6" fmla="*/ 4488 w 38859"/>
                <a:gd name="connsiteY6" fmla="*/ 36365 h 36364"/>
                <a:gd name="connsiteX7" fmla="*/ 6226 w 38859"/>
                <a:gd name="connsiteY7" fmla="*/ 34599 h 36364"/>
                <a:gd name="connsiteX8" fmla="*/ 5632 w 38859"/>
                <a:gd name="connsiteY8" fmla="*/ 30960 h 36364"/>
                <a:gd name="connsiteX9" fmla="*/ 4083 w 38859"/>
                <a:gd name="connsiteY9" fmla="*/ 24664 h 36364"/>
                <a:gd name="connsiteX10" fmla="*/ 3625 w 38859"/>
                <a:gd name="connsiteY10" fmla="*/ 21930 h 36364"/>
                <a:gd name="connsiteX11" fmla="*/ 4185 w 38859"/>
                <a:gd name="connsiteY11" fmla="*/ 15240 h 36364"/>
                <a:gd name="connsiteX12" fmla="*/ 8313 w 38859"/>
                <a:gd name="connsiteY12" fmla="*/ 7343 h 36364"/>
                <a:gd name="connsiteX13" fmla="*/ 13770 w 38859"/>
                <a:gd name="connsiteY13" fmla="*/ 3584 h 36364"/>
                <a:gd name="connsiteX14" fmla="*/ 23349 w 38859"/>
                <a:gd name="connsiteY14" fmla="*/ 8828 h 36364"/>
                <a:gd name="connsiteX15" fmla="*/ 35641 w 38859"/>
                <a:gd name="connsiteY15" fmla="*/ 31720 h 36364"/>
                <a:gd name="connsiteX16" fmla="*/ 37357 w 38859"/>
                <a:gd name="connsiteY16" fmla="*/ 32473 h 36364"/>
                <a:gd name="connsiteX17" fmla="*/ 38791 w 38859"/>
                <a:gd name="connsiteY17" fmla="*/ 31214 h 36364"/>
                <a:gd name="connsiteX18" fmla="*/ 38740 w 38859"/>
                <a:gd name="connsiteY18" fmla="*/ 30095 h 36364"/>
                <a:gd name="connsiteX19" fmla="*/ 33689 w 38859"/>
                <a:gd name="connsiteY19" fmla="*/ 18423 h 36364"/>
                <a:gd name="connsiteX20" fmla="*/ 27729 w 38859"/>
                <a:gd name="connsiteY20" fmla="*/ 8580 h 36364"/>
                <a:gd name="connsiteX21" fmla="*/ 14543 w 38859"/>
                <a:gd name="connsiteY21" fmla="*/ 0 h 3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859" h="36364">
                  <a:moveTo>
                    <a:pt x="14524" y="0"/>
                  </a:moveTo>
                  <a:cubicBezTo>
                    <a:pt x="11729" y="31"/>
                    <a:pt x="9087" y="1352"/>
                    <a:pt x="6598" y="3964"/>
                  </a:cubicBezTo>
                  <a:cubicBezTo>
                    <a:pt x="3918" y="6848"/>
                    <a:pt x="1970" y="10339"/>
                    <a:pt x="752" y="14439"/>
                  </a:cubicBezTo>
                  <a:cubicBezTo>
                    <a:pt x="-92" y="17447"/>
                    <a:pt x="-225" y="20618"/>
                    <a:pt x="351" y="23950"/>
                  </a:cubicBezTo>
                  <a:cubicBezTo>
                    <a:pt x="359" y="24350"/>
                    <a:pt x="928" y="26727"/>
                    <a:pt x="2058" y="31082"/>
                  </a:cubicBezTo>
                  <a:lnTo>
                    <a:pt x="2787" y="35136"/>
                  </a:lnTo>
                  <a:cubicBezTo>
                    <a:pt x="3053" y="35898"/>
                    <a:pt x="3620" y="36307"/>
                    <a:pt x="4488" y="36365"/>
                  </a:cubicBezTo>
                  <a:cubicBezTo>
                    <a:pt x="5553" y="36251"/>
                    <a:pt x="6132" y="35662"/>
                    <a:pt x="6226" y="34599"/>
                  </a:cubicBezTo>
                  <a:cubicBezTo>
                    <a:pt x="6093" y="33471"/>
                    <a:pt x="5895" y="32258"/>
                    <a:pt x="5632" y="30960"/>
                  </a:cubicBezTo>
                  <a:cubicBezTo>
                    <a:pt x="5518" y="30278"/>
                    <a:pt x="5002" y="28179"/>
                    <a:pt x="4083" y="24664"/>
                  </a:cubicBezTo>
                  <a:cubicBezTo>
                    <a:pt x="3870" y="23713"/>
                    <a:pt x="3717" y="22802"/>
                    <a:pt x="3625" y="21930"/>
                  </a:cubicBezTo>
                  <a:cubicBezTo>
                    <a:pt x="3381" y="19622"/>
                    <a:pt x="3567" y="17392"/>
                    <a:pt x="4185" y="15240"/>
                  </a:cubicBezTo>
                  <a:cubicBezTo>
                    <a:pt x="5064" y="12282"/>
                    <a:pt x="6440" y="9650"/>
                    <a:pt x="8313" y="7343"/>
                  </a:cubicBezTo>
                  <a:cubicBezTo>
                    <a:pt x="10153" y="5133"/>
                    <a:pt x="11972" y="3880"/>
                    <a:pt x="13770" y="3584"/>
                  </a:cubicBezTo>
                  <a:cubicBezTo>
                    <a:pt x="16662" y="3256"/>
                    <a:pt x="19855" y="5005"/>
                    <a:pt x="23349" y="8828"/>
                  </a:cubicBezTo>
                  <a:cubicBezTo>
                    <a:pt x="27077" y="12648"/>
                    <a:pt x="31174" y="20278"/>
                    <a:pt x="35641" y="31720"/>
                  </a:cubicBezTo>
                  <a:cubicBezTo>
                    <a:pt x="36047" y="32291"/>
                    <a:pt x="36619" y="32542"/>
                    <a:pt x="37357" y="32473"/>
                  </a:cubicBezTo>
                  <a:cubicBezTo>
                    <a:pt x="38068" y="32348"/>
                    <a:pt x="38546" y="31928"/>
                    <a:pt x="38791" y="31214"/>
                  </a:cubicBezTo>
                  <a:cubicBezTo>
                    <a:pt x="38897" y="30837"/>
                    <a:pt x="38880" y="30464"/>
                    <a:pt x="38740" y="30095"/>
                  </a:cubicBezTo>
                  <a:cubicBezTo>
                    <a:pt x="36643" y="24875"/>
                    <a:pt x="34960" y="20985"/>
                    <a:pt x="33689" y="18423"/>
                  </a:cubicBezTo>
                  <a:cubicBezTo>
                    <a:pt x="31777" y="14501"/>
                    <a:pt x="29791" y="11220"/>
                    <a:pt x="27729" y="8580"/>
                  </a:cubicBezTo>
                  <a:cubicBezTo>
                    <a:pt x="23242" y="2911"/>
                    <a:pt x="18847" y="51"/>
                    <a:pt x="14543" y="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6006949E-02D5-B77E-C631-41FD979128BC}"/>
                </a:ext>
              </a:extLst>
            </p:cNvPr>
            <p:cNvSpPr/>
            <p:nvPr/>
          </p:nvSpPr>
          <p:spPr>
            <a:xfrm>
              <a:off x="6246652" y="3634712"/>
              <a:ext cx="25681" cy="25682"/>
            </a:xfrm>
            <a:custGeom>
              <a:avLst/>
              <a:gdLst>
                <a:gd name="connsiteX0" fmla="*/ 12790 w 25681"/>
                <a:gd name="connsiteY0" fmla="*/ 0 h 25682"/>
                <a:gd name="connsiteX1" fmla="*/ 3706 w 25681"/>
                <a:gd name="connsiteY1" fmla="*/ 3815 h 25682"/>
                <a:gd name="connsiteX2" fmla="*/ 0 w 25681"/>
                <a:gd name="connsiteY2" fmla="*/ 12898 h 25682"/>
                <a:gd name="connsiteX3" fmla="*/ 3797 w 25681"/>
                <a:gd name="connsiteY3" fmla="*/ 21957 h 25682"/>
                <a:gd name="connsiteX4" fmla="*/ 12864 w 25681"/>
                <a:gd name="connsiteY4" fmla="*/ 25682 h 25682"/>
                <a:gd name="connsiteX5" fmla="*/ 21957 w 25681"/>
                <a:gd name="connsiteY5" fmla="*/ 21885 h 25682"/>
                <a:gd name="connsiteX6" fmla="*/ 25682 w 25681"/>
                <a:gd name="connsiteY6" fmla="*/ 12809 h 25682"/>
                <a:gd name="connsiteX7" fmla="*/ 21903 w 25681"/>
                <a:gd name="connsiteY7" fmla="*/ 3743 h 25682"/>
                <a:gd name="connsiteX8" fmla="*/ 12845 w 25681"/>
                <a:gd name="connsiteY8" fmla="*/ 0 h 2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1" h="25682">
                  <a:moveTo>
                    <a:pt x="12790" y="0"/>
                  </a:moveTo>
                  <a:cubicBezTo>
                    <a:pt x="9264" y="55"/>
                    <a:pt x="6236" y="1327"/>
                    <a:pt x="3706" y="3815"/>
                  </a:cubicBezTo>
                  <a:cubicBezTo>
                    <a:pt x="1272" y="6335"/>
                    <a:pt x="36" y="9363"/>
                    <a:pt x="0" y="12898"/>
                  </a:cubicBezTo>
                  <a:cubicBezTo>
                    <a:pt x="65" y="16431"/>
                    <a:pt x="1330" y="19451"/>
                    <a:pt x="3797" y="21957"/>
                  </a:cubicBezTo>
                  <a:cubicBezTo>
                    <a:pt x="6298" y="24390"/>
                    <a:pt x="9320" y="25631"/>
                    <a:pt x="12864" y="25682"/>
                  </a:cubicBezTo>
                  <a:cubicBezTo>
                    <a:pt x="16390" y="25634"/>
                    <a:pt x="19421" y="24369"/>
                    <a:pt x="21957" y="21885"/>
                  </a:cubicBezTo>
                  <a:cubicBezTo>
                    <a:pt x="24397" y="19369"/>
                    <a:pt x="25638" y="16344"/>
                    <a:pt x="25682" y="12809"/>
                  </a:cubicBezTo>
                  <a:cubicBezTo>
                    <a:pt x="25624" y="9276"/>
                    <a:pt x="24364" y="6254"/>
                    <a:pt x="21903" y="3743"/>
                  </a:cubicBezTo>
                  <a:cubicBezTo>
                    <a:pt x="19407" y="1306"/>
                    <a:pt x="16388" y="58"/>
                    <a:pt x="12845" y="0"/>
                  </a:cubicBezTo>
                </a:path>
              </a:pathLst>
            </a:custGeom>
            <a:solidFill>
              <a:srgbClr val="0C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56D9C82F-E529-543C-1B66-ECEC7FF38F10}"/>
                </a:ext>
              </a:extLst>
            </p:cNvPr>
            <p:cNvSpPr/>
            <p:nvPr/>
          </p:nvSpPr>
          <p:spPr>
            <a:xfrm>
              <a:off x="6250382" y="3638442"/>
              <a:ext cx="18222" cy="18222"/>
            </a:xfrm>
            <a:custGeom>
              <a:avLst/>
              <a:gdLst>
                <a:gd name="connsiteX0" fmla="*/ 9086 w 18222"/>
                <a:gd name="connsiteY0" fmla="*/ 0 h 18222"/>
                <a:gd name="connsiteX1" fmla="*/ 2668 w 18222"/>
                <a:gd name="connsiteY1" fmla="*/ 2668 h 18222"/>
                <a:gd name="connsiteX2" fmla="*/ 0 w 18222"/>
                <a:gd name="connsiteY2" fmla="*/ 9121 h 18222"/>
                <a:gd name="connsiteX3" fmla="*/ 2656 w 18222"/>
                <a:gd name="connsiteY3" fmla="*/ 15542 h 18222"/>
                <a:gd name="connsiteX4" fmla="*/ 9111 w 18222"/>
                <a:gd name="connsiteY4" fmla="*/ 18222 h 18222"/>
                <a:gd name="connsiteX5" fmla="*/ 15537 w 18222"/>
                <a:gd name="connsiteY5" fmla="*/ 15571 h 18222"/>
                <a:gd name="connsiteX6" fmla="*/ 18222 w 18222"/>
                <a:gd name="connsiteY6" fmla="*/ 9123 h 18222"/>
                <a:gd name="connsiteX7" fmla="*/ 15556 w 18222"/>
                <a:gd name="connsiteY7" fmla="*/ 2670 h 18222"/>
                <a:gd name="connsiteX8" fmla="*/ 9096 w 18222"/>
                <a:gd name="connsiteY8" fmla="*/ 0 h 1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22" h="18222">
                  <a:moveTo>
                    <a:pt x="9086" y="0"/>
                  </a:moveTo>
                  <a:cubicBezTo>
                    <a:pt x="6588" y="44"/>
                    <a:pt x="4449" y="933"/>
                    <a:pt x="2668" y="2668"/>
                  </a:cubicBezTo>
                  <a:cubicBezTo>
                    <a:pt x="920" y="4466"/>
                    <a:pt x="31" y="6617"/>
                    <a:pt x="0" y="9121"/>
                  </a:cubicBezTo>
                  <a:cubicBezTo>
                    <a:pt x="47" y="11636"/>
                    <a:pt x="932" y="13776"/>
                    <a:pt x="2656" y="15542"/>
                  </a:cubicBezTo>
                  <a:cubicBezTo>
                    <a:pt x="4471" y="17303"/>
                    <a:pt x="6622" y="18196"/>
                    <a:pt x="9111" y="18222"/>
                  </a:cubicBezTo>
                  <a:cubicBezTo>
                    <a:pt x="11609" y="18185"/>
                    <a:pt x="13751" y="17302"/>
                    <a:pt x="15537" y="15571"/>
                  </a:cubicBezTo>
                  <a:cubicBezTo>
                    <a:pt x="17291" y="13777"/>
                    <a:pt x="18185" y="11628"/>
                    <a:pt x="18222" y="9123"/>
                  </a:cubicBezTo>
                  <a:cubicBezTo>
                    <a:pt x="18190" y="6618"/>
                    <a:pt x="17302" y="4467"/>
                    <a:pt x="15556" y="2670"/>
                  </a:cubicBezTo>
                  <a:cubicBezTo>
                    <a:pt x="13738" y="912"/>
                    <a:pt x="11585" y="22"/>
                    <a:pt x="9096" y="0"/>
                  </a:cubicBezTo>
                </a:path>
              </a:pathLst>
            </a:custGeom>
            <a:solidFill>
              <a:srgbClr val="FFFFFF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47639720-9058-A931-AD11-22C8155CCB74}"/>
                </a:ext>
              </a:extLst>
            </p:cNvPr>
            <p:cNvSpPr/>
            <p:nvPr/>
          </p:nvSpPr>
          <p:spPr>
            <a:xfrm>
              <a:off x="6366016" y="3600264"/>
              <a:ext cx="9915" cy="45846"/>
            </a:xfrm>
            <a:custGeom>
              <a:avLst/>
              <a:gdLst>
                <a:gd name="connsiteX0" fmla="*/ 913 w 9915"/>
                <a:gd name="connsiteY0" fmla="*/ 0 h 45846"/>
                <a:gd name="connsiteX1" fmla="*/ 3 w 9915"/>
                <a:gd name="connsiteY1" fmla="*/ 1092 h 45846"/>
                <a:gd name="connsiteX2" fmla="*/ 3397 w 9915"/>
                <a:gd name="connsiteY2" fmla="*/ 12764 h 45846"/>
                <a:gd name="connsiteX3" fmla="*/ 5473 w 9915"/>
                <a:gd name="connsiteY3" fmla="*/ 20431 h 45846"/>
                <a:gd name="connsiteX4" fmla="*/ 7786 w 9915"/>
                <a:gd name="connsiteY4" fmla="*/ 31610 h 45846"/>
                <a:gd name="connsiteX5" fmla="*/ 7842 w 9915"/>
                <a:gd name="connsiteY5" fmla="*/ 38634 h 45846"/>
                <a:gd name="connsiteX6" fmla="*/ 7181 w 9915"/>
                <a:gd name="connsiteY6" fmla="*/ 41356 h 45846"/>
                <a:gd name="connsiteX7" fmla="*/ 5759 w 9915"/>
                <a:gd name="connsiteY7" fmla="*/ 44818 h 45846"/>
                <a:gd name="connsiteX8" fmla="*/ 6682 w 9915"/>
                <a:gd name="connsiteY8" fmla="*/ 45846 h 45846"/>
                <a:gd name="connsiteX9" fmla="*/ 7528 w 9915"/>
                <a:gd name="connsiteY9" fmla="*/ 45300 h 45846"/>
                <a:gd name="connsiteX10" fmla="*/ 9513 w 9915"/>
                <a:gd name="connsiteY10" fmla="*/ 39830 h 45846"/>
                <a:gd name="connsiteX11" fmla="*/ 9629 w 9915"/>
                <a:gd name="connsiteY11" fmla="*/ 31389 h 45846"/>
                <a:gd name="connsiteX12" fmla="*/ 5765 w 9915"/>
                <a:gd name="connsiteY12" fmla="*/ 14335 h 45846"/>
                <a:gd name="connsiteX13" fmla="*/ 1794 w 9915"/>
                <a:gd name="connsiteY13" fmla="*/ 624 h 45846"/>
                <a:gd name="connsiteX14" fmla="*/ 926 w 9915"/>
                <a:gd name="connsiteY14" fmla="*/ 0 h 4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5" h="45846">
                  <a:moveTo>
                    <a:pt x="913" y="0"/>
                  </a:moveTo>
                  <a:cubicBezTo>
                    <a:pt x="267" y="87"/>
                    <a:pt x="-36" y="451"/>
                    <a:pt x="3" y="1092"/>
                  </a:cubicBezTo>
                  <a:cubicBezTo>
                    <a:pt x="1692" y="6825"/>
                    <a:pt x="2823" y="10715"/>
                    <a:pt x="3397" y="12764"/>
                  </a:cubicBezTo>
                  <a:cubicBezTo>
                    <a:pt x="4199" y="15597"/>
                    <a:pt x="4891" y="18152"/>
                    <a:pt x="5473" y="20431"/>
                  </a:cubicBezTo>
                  <a:cubicBezTo>
                    <a:pt x="6658" y="25062"/>
                    <a:pt x="7429" y="28788"/>
                    <a:pt x="7786" y="31610"/>
                  </a:cubicBezTo>
                  <a:cubicBezTo>
                    <a:pt x="8130" y="34264"/>
                    <a:pt x="8149" y="36605"/>
                    <a:pt x="7842" y="38634"/>
                  </a:cubicBezTo>
                  <a:cubicBezTo>
                    <a:pt x="7692" y="39600"/>
                    <a:pt x="7471" y="40507"/>
                    <a:pt x="7181" y="41356"/>
                  </a:cubicBezTo>
                  <a:cubicBezTo>
                    <a:pt x="7078" y="41741"/>
                    <a:pt x="6605" y="42894"/>
                    <a:pt x="5759" y="44818"/>
                  </a:cubicBezTo>
                  <a:cubicBezTo>
                    <a:pt x="5755" y="45429"/>
                    <a:pt x="6063" y="45772"/>
                    <a:pt x="6682" y="45846"/>
                  </a:cubicBezTo>
                  <a:cubicBezTo>
                    <a:pt x="7084" y="45823"/>
                    <a:pt x="7366" y="45641"/>
                    <a:pt x="7528" y="45300"/>
                  </a:cubicBezTo>
                  <a:cubicBezTo>
                    <a:pt x="8546" y="43231"/>
                    <a:pt x="9208" y="41408"/>
                    <a:pt x="9513" y="39830"/>
                  </a:cubicBezTo>
                  <a:cubicBezTo>
                    <a:pt x="10007" y="37444"/>
                    <a:pt x="10046" y="34631"/>
                    <a:pt x="9629" y="31389"/>
                  </a:cubicBezTo>
                  <a:cubicBezTo>
                    <a:pt x="9168" y="27621"/>
                    <a:pt x="7880" y="21936"/>
                    <a:pt x="5765" y="14335"/>
                  </a:cubicBezTo>
                  <a:cubicBezTo>
                    <a:pt x="4957" y="11398"/>
                    <a:pt x="3633" y="6828"/>
                    <a:pt x="1794" y="624"/>
                  </a:cubicBezTo>
                  <a:cubicBezTo>
                    <a:pt x="1637" y="233"/>
                    <a:pt x="1347" y="25"/>
                    <a:pt x="926" y="0"/>
                  </a:cubicBezTo>
                </a:path>
              </a:pathLst>
            </a:custGeom>
            <a:solidFill>
              <a:srgbClr val="73606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5E81FE81-A17C-B86E-98CD-167634DC51DF}"/>
                </a:ext>
              </a:extLst>
            </p:cNvPr>
            <p:cNvSpPr/>
            <p:nvPr/>
          </p:nvSpPr>
          <p:spPr>
            <a:xfrm>
              <a:off x="6332591" y="3603155"/>
              <a:ext cx="21372" cy="44237"/>
            </a:xfrm>
            <a:custGeom>
              <a:avLst/>
              <a:gdLst>
                <a:gd name="connsiteX0" fmla="*/ 527 w 21372"/>
                <a:gd name="connsiteY0" fmla="*/ 77 h 44237"/>
                <a:gd name="connsiteX1" fmla="*/ 4 w 21372"/>
                <a:gd name="connsiteY1" fmla="*/ 1078 h 44237"/>
                <a:gd name="connsiteX2" fmla="*/ 3585 w 21372"/>
                <a:gd name="connsiteY2" fmla="*/ 18459 h 44237"/>
                <a:gd name="connsiteX3" fmla="*/ 8374 w 21372"/>
                <a:gd name="connsiteY3" fmla="*/ 34212 h 44237"/>
                <a:gd name="connsiteX4" fmla="*/ 13370 w 21372"/>
                <a:gd name="connsiteY4" fmla="*/ 41040 h 44237"/>
                <a:gd name="connsiteX5" fmla="*/ 16826 w 21372"/>
                <a:gd name="connsiteY5" fmla="*/ 43056 h 44237"/>
                <a:gd name="connsiteX6" fmla="*/ 20204 w 21372"/>
                <a:gd name="connsiteY6" fmla="*/ 44206 h 44237"/>
                <a:gd name="connsiteX7" fmla="*/ 20827 w 21372"/>
                <a:gd name="connsiteY7" fmla="*/ 44159 h 44237"/>
                <a:gd name="connsiteX8" fmla="*/ 20995 w 21372"/>
                <a:gd name="connsiteY8" fmla="*/ 42559 h 44237"/>
                <a:gd name="connsiteX9" fmla="*/ 13559 w 21372"/>
                <a:gd name="connsiteY9" fmla="*/ 38724 h 44237"/>
                <a:gd name="connsiteX10" fmla="*/ 10056 w 21372"/>
                <a:gd name="connsiteY10" fmla="*/ 33426 h 44237"/>
                <a:gd name="connsiteX11" fmla="*/ 1807 w 21372"/>
                <a:gd name="connsiteY11" fmla="*/ 650 h 44237"/>
                <a:gd name="connsiteX12" fmla="*/ 555 w 21372"/>
                <a:gd name="connsiteY12" fmla="*/ 65 h 4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372" h="44237">
                  <a:moveTo>
                    <a:pt x="527" y="77"/>
                  </a:moveTo>
                  <a:cubicBezTo>
                    <a:pt x="144" y="260"/>
                    <a:pt x="-30" y="593"/>
                    <a:pt x="4" y="1078"/>
                  </a:cubicBezTo>
                  <a:cubicBezTo>
                    <a:pt x="1542" y="9024"/>
                    <a:pt x="2736" y="14818"/>
                    <a:pt x="3585" y="18459"/>
                  </a:cubicBezTo>
                  <a:cubicBezTo>
                    <a:pt x="5228" y="25636"/>
                    <a:pt x="6825" y="30886"/>
                    <a:pt x="8374" y="34212"/>
                  </a:cubicBezTo>
                  <a:cubicBezTo>
                    <a:pt x="9748" y="37212"/>
                    <a:pt x="11413" y="39488"/>
                    <a:pt x="13370" y="41040"/>
                  </a:cubicBezTo>
                  <a:cubicBezTo>
                    <a:pt x="14387" y="41852"/>
                    <a:pt x="15540" y="42524"/>
                    <a:pt x="16826" y="43056"/>
                  </a:cubicBezTo>
                  <a:cubicBezTo>
                    <a:pt x="17618" y="43393"/>
                    <a:pt x="18745" y="43777"/>
                    <a:pt x="20204" y="44206"/>
                  </a:cubicBezTo>
                  <a:cubicBezTo>
                    <a:pt x="20442" y="44260"/>
                    <a:pt x="20649" y="44245"/>
                    <a:pt x="20827" y="44159"/>
                  </a:cubicBezTo>
                  <a:cubicBezTo>
                    <a:pt x="21493" y="43738"/>
                    <a:pt x="21549" y="43205"/>
                    <a:pt x="20995" y="42559"/>
                  </a:cubicBezTo>
                  <a:cubicBezTo>
                    <a:pt x="17498" y="41583"/>
                    <a:pt x="15019" y="40305"/>
                    <a:pt x="13559" y="38724"/>
                  </a:cubicBezTo>
                  <a:cubicBezTo>
                    <a:pt x="12237" y="37410"/>
                    <a:pt x="11069" y="35644"/>
                    <a:pt x="10056" y="33426"/>
                  </a:cubicBezTo>
                  <a:cubicBezTo>
                    <a:pt x="7827" y="28997"/>
                    <a:pt x="5077" y="18071"/>
                    <a:pt x="1807" y="650"/>
                  </a:cubicBezTo>
                  <a:cubicBezTo>
                    <a:pt x="1559" y="80"/>
                    <a:pt x="1142" y="-115"/>
                    <a:pt x="555" y="65"/>
                  </a:cubicBezTo>
                </a:path>
              </a:pathLst>
            </a:custGeom>
            <a:solidFill>
              <a:srgbClr val="73606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4C659F-8F18-20F4-6618-273CACB87235}"/>
                </a:ext>
              </a:extLst>
            </p:cNvPr>
            <p:cNvSpPr/>
            <p:nvPr/>
          </p:nvSpPr>
          <p:spPr>
            <a:xfrm>
              <a:off x="6369596" y="3642998"/>
              <a:ext cx="4572" cy="4572"/>
            </a:xfrm>
            <a:custGeom>
              <a:avLst/>
              <a:gdLst>
                <a:gd name="connsiteX0" fmla="*/ 2300 w 4572"/>
                <a:gd name="connsiteY0" fmla="*/ 0 h 4572"/>
                <a:gd name="connsiteX1" fmla="*/ 682 w 4572"/>
                <a:gd name="connsiteY1" fmla="*/ 657 h 4572"/>
                <a:gd name="connsiteX2" fmla="*/ 0 w 4572"/>
                <a:gd name="connsiteY2" fmla="*/ 2269 h 4572"/>
                <a:gd name="connsiteX3" fmla="*/ 656 w 4572"/>
                <a:gd name="connsiteY3" fmla="*/ 3889 h 4572"/>
                <a:gd name="connsiteX4" fmla="*/ 2269 w 4572"/>
                <a:gd name="connsiteY4" fmla="*/ 4572 h 4572"/>
                <a:gd name="connsiteX5" fmla="*/ 3888 w 4572"/>
                <a:gd name="connsiteY5" fmla="*/ 3917 h 4572"/>
                <a:gd name="connsiteX6" fmla="*/ 4572 w 4572"/>
                <a:gd name="connsiteY6" fmla="*/ 2306 h 4572"/>
                <a:gd name="connsiteX7" fmla="*/ 3918 w 4572"/>
                <a:gd name="connsiteY7" fmla="*/ 685 h 4572"/>
                <a:gd name="connsiteX8" fmla="*/ 2306 w 4572"/>
                <a:gd name="connsiteY8" fmla="*/ 0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" h="4572">
                  <a:moveTo>
                    <a:pt x="2300" y="0"/>
                  </a:moveTo>
                  <a:cubicBezTo>
                    <a:pt x="1678" y="3"/>
                    <a:pt x="1139" y="222"/>
                    <a:pt x="682" y="657"/>
                  </a:cubicBezTo>
                  <a:cubicBezTo>
                    <a:pt x="239" y="1111"/>
                    <a:pt x="11" y="1649"/>
                    <a:pt x="0" y="2269"/>
                  </a:cubicBezTo>
                  <a:cubicBezTo>
                    <a:pt x="7" y="2901"/>
                    <a:pt x="226" y="3441"/>
                    <a:pt x="656" y="3889"/>
                  </a:cubicBezTo>
                  <a:cubicBezTo>
                    <a:pt x="1101" y="4330"/>
                    <a:pt x="1639" y="4557"/>
                    <a:pt x="2269" y="4572"/>
                  </a:cubicBezTo>
                  <a:cubicBezTo>
                    <a:pt x="2903" y="4564"/>
                    <a:pt x="3442" y="4346"/>
                    <a:pt x="3888" y="3917"/>
                  </a:cubicBezTo>
                  <a:cubicBezTo>
                    <a:pt x="4332" y="3464"/>
                    <a:pt x="4560" y="2927"/>
                    <a:pt x="4572" y="2306"/>
                  </a:cubicBezTo>
                  <a:cubicBezTo>
                    <a:pt x="4566" y="1673"/>
                    <a:pt x="4348" y="1133"/>
                    <a:pt x="3918" y="685"/>
                  </a:cubicBezTo>
                  <a:cubicBezTo>
                    <a:pt x="3474" y="244"/>
                    <a:pt x="2937" y="15"/>
                    <a:pt x="2306" y="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37DE60D-58CD-443A-28E6-1A2247F9B0A3}"/>
                </a:ext>
              </a:extLst>
            </p:cNvPr>
            <p:cNvSpPr/>
            <p:nvPr/>
          </p:nvSpPr>
          <p:spPr>
            <a:xfrm>
              <a:off x="6352126" y="3643795"/>
              <a:ext cx="4572" cy="4571"/>
            </a:xfrm>
            <a:custGeom>
              <a:avLst/>
              <a:gdLst>
                <a:gd name="connsiteX0" fmla="*/ 2300 w 4572"/>
                <a:gd name="connsiteY0" fmla="*/ 0 h 4571"/>
                <a:gd name="connsiteX1" fmla="*/ 685 w 4572"/>
                <a:gd name="connsiteY1" fmla="*/ 654 h 4571"/>
                <a:gd name="connsiteX2" fmla="*/ 0 w 4572"/>
                <a:gd name="connsiteY2" fmla="*/ 2264 h 4571"/>
                <a:gd name="connsiteX3" fmla="*/ 655 w 4572"/>
                <a:gd name="connsiteY3" fmla="*/ 3888 h 4571"/>
                <a:gd name="connsiteX4" fmla="*/ 2267 w 4572"/>
                <a:gd name="connsiteY4" fmla="*/ 4572 h 4571"/>
                <a:gd name="connsiteX5" fmla="*/ 3890 w 4572"/>
                <a:gd name="connsiteY5" fmla="*/ 3916 h 4571"/>
                <a:gd name="connsiteX6" fmla="*/ 4573 w 4572"/>
                <a:gd name="connsiteY6" fmla="*/ 2304 h 4571"/>
                <a:gd name="connsiteX7" fmla="*/ 3922 w 4572"/>
                <a:gd name="connsiteY7" fmla="*/ 687 h 4571"/>
                <a:gd name="connsiteX8" fmla="*/ 2312 w 4572"/>
                <a:gd name="connsiteY8" fmla="*/ 0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2" h="4571">
                  <a:moveTo>
                    <a:pt x="2300" y="0"/>
                  </a:moveTo>
                  <a:cubicBezTo>
                    <a:pt x="1676" y="6"/>
                    <a:pt x="1137" y="223"/>
                    <a:pt x="685" y="654"/>
                  </a:cubicBezTo>
                  <a:cubicBezTo>
                    <a:pt x="241" y="1106"/>
                    <a:pt x="13" y="1643"/>
                    <a:pt x="0" y="2264"/>
                  </a:cubicBezTo>
                  <a:cubicBezTo>
                    <a:pt x="6" y="2898"/>
                    <a:pt x="225" y="3440"/>
                    <a:pt x="655" y="3888"/>
                  </a:cubicBezTo>
                  <a:cubicBezTo>
                    <a:pt x="1096" y="4327"/>
                    <a:pt x="1633" y="4555"/>
                    <a:pt x="2267" y="4572"/>
                  </a:cubicBezTo>
                  <a:cubicBezTo>
                    <a:pt x="2900" y="4565"/>
                    <a:pt x="3441" y="4347"/>
                    <a:pt x="3890" y="3916"/>
                  </a:cubicBezTo>
                  <a:cubicBezTo>
                    <a:pt x="4333" y="3463"/>
                    <a:pt x="4561" y="2926"/>
                    <a:pt x="4573" y="2304"/>
                  </a:cubicBezTo>
                  <a:cubicBezTo>
                    <a:pt x="4564" y="1668"/>
                    <a:pt x="4347" y="1129"/>
                    <a:pt x="3922" y="687"/>
                  </a:cubicBezTo>
                  <a:cubicBezTo>
                    <a:pt x="3482" y="247"/>
                    <a:pt x="2945" y="18"/>
                    <a:pt x="2312" y="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2102064E-2549-BB98-C399-16667280AFE8}"/>
                </a:ext>
              </a:extLst>
            </p:cNvPr>
            <p:cNvSpPr/>
            <p:nvPr/>
          </p:nvSpPr>
          <p:spPr>
            <a:xfrm>
              <a:off x="6147220" y="3653578"/>
              <a:ext cx="99718" cy="86838"/>
            </a:xfrm>
            <a:custGeom>
              <a:avLst/>
              <a:gdLst>
                <a:gd name="connsiteX0" fmla="*/ 0 w 99718"/>
                <a:gd name="connsiteY0" fmla="*/ 0 h 86838"/>
                <a:gd name="connsiteX1" fmla="*/ 27938 w 99718"/>
                <a:gd name="connsiteY1" fmla="*/ 68802 h 86838"/>
                <a:gd name="connsiteX2" fmla="*/ 60640 w 99718"/>
                <a:gd name="connsiteY2" fmla="*/ 79331 h 86838"/>
                <a:gd name="connsiteX3" fmla="*/ 99718 w 99718"/>
                <a:gd name="connsiteY3" fmla="*/ 86838 h 86838"/>
                <a:gd name="connsiteX4" fmla="*/ 70005 w 99718"/>
                <a:gd name="connsiteY4" fmla="*/ 17152 h 86838"/>
                <a:gd name="connsiteX5" fmla="*/ 100 w 99718"/>
                <a:gd name="connsiteY5" fmla="*/ 24 h 8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18" h="86838">
                  <a:moveTo>
                    <a:pt x="0" y="0"/>
                  </a:moveTo>
                  <a:lnTo>
                    <a:pt x="27938" y="68802"/>
                  </a:lnTo>
                  <a:lnTo>
                    <a:pt x="60640" y="79331"/>
                  </a:lnTo>
                  <a:lnTo>
                    <a:pt x="99718" y="86838"/>
                  </a:lnTo>
                  <a:lnTo>
                    <a:pt x="70005" y="17152"/>
                  </a:lnTo>
                  <a:lnTo>
                    <a:pt x="100" y="24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2557F96-C4E5-72FD-0687-F0B564842465}"/>
                </a:ext>
              </a:extLst>
            </p:cNvPr>
            <p:cNvSpPr/>
            <p:nvPr/>
          </p:nvSpPr>
          <p:spPr>
            <a:xfrm>
              <a:off x="6187536" y="3761858"/>
              <a:ext cx="86965" cy="49656"/>
            </a:xfrm>
            <a:custGeom>
              <a:avLst/>
              <a:gdLst>
                <a:gd name="connsiteX0" fmla="*/ 70448 w 86965"/>
                <a:gd name="connsiteY0" fmla="*/ 5529 h 49656"/>
                <a:gd name="connsiteX1" fmla="*/ 0 w 86965"/>
                <a:gd name="connsiteY1" fmla="*/ 0 h 49656"/>
                <a:gd name="connsiteX2" fmla="*/ 15449 w 86965"/>
                <a:gd name="connsiteY2" fmla="*/ 30187 h 49656"/>
                <a:gd name="connsiteX3" fmla="*/ 86966 w 86965"/>
                <a:gd name="connsiteY3" fmla="*/ 49656 h 49656"/>
                <a:gd name="connsiteX4" fmla="*/ 70457 w 86965"/>
                <a:gd name="connsiteY4" fmla="*/ 5551 h 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65" h="49656">
                  <a:moveTo>
                    <a:pt x="70448" y="5529"/>
                  </a:moveTo>
                  <a:lnTo>
                    <a:pt x="0" y="0"/>
                  </a:lnTo>
                  <a:lnTo>
                    <a:pt x="15449" y="30187"/>
                  </a:lnTo>
                  <a:lnTo>
                    <a:pt x="86966" y="49656"/>
                  </a:lnTo>
                  <a:lnTo>
                    <a:pt x="70457" y="5551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D112F9F6-7B8B-93D4-9EA5-171CD3B7927B}"/>
                </a:ext>
              </a:extLst>
            </p:cNvPr>
            <p:cNvSpPr/>
            <p:nvPr/>
          </p:nvSpPr>
          <p:spPr>
            <a:xfrm>
              <a:off x="6182731" y="3730099"/>
              <a:ext cx="37240" cy="54239"/>
            </a:xfrm>
            <a:custGeom>
              <a:avLst/>
              <a:gdLst>
                <a:gd name="connsiteX0" fmla="*/ 15211 w 37240"/>
                <a:gd name="connsiteY0" fmla="*/ 0 h 54239"/>
                <a:gd name="connsiteX1" fmla="*/ 561 w 37240"/>
                <a:gd name="connsiteY1" fmla="*/ 26423 h 54239"/>
                <a:gd name="connsiteX2" fmla="*/ 5572 w 37240"/>
                <a:gd name="connsiteY2" fmla="*/ 54239 h 54239"/>
                <a:gd name="connsiteX3" fmla="*/ 27651 w 37240"/>
                <a:gd name="connsiteY3" fmla="*/ 46817 h 54239"/>
                <a:gd name="connsiteX4" fmla="*/ 30405 w 37240"/>
                <a:gd name="connsiteY4" fmla="*/ 45409 h 54239"/>
                <a:gd name="connsiteX5" fmla="*/ 36949 w 37240"/>
                <a:gd name="connsiteY5" fmla="*/ 36591 h 54239"/>
                <a:gd name="connsiteX6" fmla="*/ 36140 w 37240"/>
                <a:gd name="connsiteY6" fmla="*/ 23431 h 54239"/>
                <a:gd name="connsiteX7" fmla="*/ 31243 w 37240"/>
                <a:gd name="connsiteY7" fmla="*/ 10049 h 54239"/>
                <a:gd name="connsiteX8" fmla="*/ 25112 w 37240"/>
                <a:gd name="connsiteY8" fmla="*/ 3591 h 54239"/>
                <a:gd name="connsiteX9" fmla="*/ 15270 w 37240"/>
                <a:gd name="connsiteY9" fmla="*/ 14 h 5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240" h="54239">
                  <a:moveTo>
                    <a:pt x="15211" y="0"/>
                  </a:moveTo>
                  <a:cubicBezTo>
                    <a:pt x="6770" y="9642"/>
                    <a:pt x="1886" y="18450"/>
                    <a:pt x="561" y="26423"/>
                  </a:cubicBezTo>
                  <a:cubicBezTo>
                    <a:pt x="-992" y="33075"/>
                    <a:pt x="678" y="42347"/>
                    <a:pt x="5572" y="54239"/>
                  </a:cubicBezTo>
                  <a:lnTo>
                    <a:pt x="27651" y="46817"/>
                  </a:lnTo>
                  <a:cubicBezTo>
                    <a:pt x="28917" y="46204"/>
                    <a:pt x="29835" y="45735"/>
                    <a:pt x="30405" y="45409"/>
                  </a:cubicBezTo>
                  <a:cubicBezTo>
                    <a:pt x="34132" y="43455"/>
                    <a:pt x="36313" y="40516"/>
                    <a:pt x="36949" y="36591"/>
                  </a:cubicBezTo>
                  <a:cubicBezTo>
                    <a:pt x="37520" y="33113"/>
                    <a:pt x="37251" y="28727"/>
                    <a:pt x="36140" y="23431"/>
                  </a:cubicBezTo>
                  <a:cubicBezTo>
                    <a:pt x="34957" y="18075"/>
                    <a:pt x="33324" y="13614"/>
                    <a:pt x="31243" y="10049"/>
                  </a:cubicBezTo>
                  <a:cubicBezTo>
                    <a:pt x="29598" y="7266"/>
                    <a:pt x="27555" y="5113"/>
                    <a:pt x="25112" y="3591"/>
                  </a:cubicBezTo>
                  <a:cubicBezTo>
                    <a:pt x="23009" y="2196"/>
                    <a:pt x="19728" y="1004"/>
                    <a:pt x="15270" y="14"/>
                  </a:cubicBezTo>
                </a:path>
              </a:pathLst>
            </a:custGeom>
            <a:solidFill>
              <a:srgbClr val="A4F6FF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63983694-24E7-F9B2-CC7C-9D5196D185C2}"/>
                </a:ext>
              </a:extLst>
            </p:cNvPr>
            <p:cNvSpPr/>
            <p:nvPr/>
          </p:nvSpPr>
          <p:spPr>
            <a:xfrm>
              <a:off x="6200268" y="3715008"/>
              <a:ext cx="65527" cy="59141"/>
            </a:xfrm>
            <a:custGeom>
              <a:avLst/>
              <a:gdLst>
                <a:gd name="connsiteX0" fmla="*/ 25644 w 65527"/>
                <a:gd name="connsiteY0" fmla="*/ 18 h 59141"/>
                <a:gd name="connsiteX1" fmla="*/ 3836 w 65527"/>
                <a:gd name="connsiteY1" fmla="*/ 22960 h 59141"/>
                <a:gd name="connsiteX2" fmla="*/ 1792 w 65527"/>
                <a:gd name="connsiteY2" fmla="*/ 27478 h 59141"/>
                <a:gd name="connsiteX3" fmla="*/ 488 w 65527"/>
                <a:gd name="connsiteY3" fmla="*/ 37284 h 59141"/>
                <a:gd name="connsiteX4" fmla="*/ 449 w 65527"/>
                <a:gd name="connsiteY4" fmla="*/ 54045 h 59141"/>
                <a:gd name="connsiteX5" fmla="*/ 39023 w 65527"/>
                <a:gd name="connsiteY5" fmla="*/ 59124 h 59141"/>
                <a:gd name="connsiteX6" fmla="*/ 59849 w 65527"/>
                <a:gd name="connsiteY6" fmla="*/ 52112 h 59141"/>
                <a:gd name="connsiteX7" fmla="*/ 65005 w 65527"/>
                <a:gd name="connsiteY7" fmla="*/ 32949 h 59141"/>
                <a:gd name="connsiteX8" fmla="*/ 50785 w 65527"/>
                <a:gd name="connsiteY8" fmla="*/ 11181 h 59141"/>
                <a:gd name="connsiteX9" fmla="*/ 40431 w 65527"/>
                <a:gd name="connsiteY9" fmla="*/ 8223 h 59141"/>
                <a:gd name="connsiteX10" fmla="*/ 25737 w 65527"/>
                <a:gd name="connsiteY10" fmla="*/ 17 h 5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27" h="59141">
                  <a:moveTo>
                    <a:pt x="25644" y="18"/>
                  </a:moveTo>
                  <a:cubicBezTo>
                    <a:pt x="20069" y="-422"/>
                    <a:pt x="12800" y="7226"/>
                    <a:pt x="3836" y="22960"/>
                  </a:cubicBezTo>
                  <a:lnTo>
                    <a:pt x="1792" y="27478"/>
                  </a:lnTo>
                  <a:lnTo>
                    <a:pt x="488" y="37284"/>
                  </a:lnTo>
                  <a:cubicBezTo>
                    <a:pt x="-150" y="42321"/>
                    <a:pt x="-162" y="47908"/>
                    <a:pt x="449" y="54045"/>
                  </a:cubicBezTo>
                  <a:cubicBezTo>
                    <a:pt x="18567" y="57643"/>
                    <a:pt x="31425" y="59337"/>
                    <a:pt x="39023" y="59124"/>
                  </a:cubicBezTo>
                  <a:cubicBezTo>
                    <a:pt x="48343" y="59137"/>
                    <a:pt x="55285" y="56800"/>
                    <a:pt x="59849" y="52112"/>
                  </a:cubicBezTo>
                  <a:cubicBezTo>
                    <a:pt x="64783" y="46906"/>
                    <a:pt x="66502" y="40518"/>
                    <a:pt x="65005" y="32949"/>
                  </a:cubicBezTo>
                  <a:cubicBezTo>
                    <a:pt x="63039" y="25166"/>
                    <a:pt x="58299" y="17910"/>
                    <a:pt x="50785" y="11181"/>
                  </a:cubicBezTo>
                  <a:cubicBezTo>
                    <a:pt x="47060" y="7877"/>
                    <a:pt x="43608" y="6891"/>
                    <a:pt x="40431" y="8223"/>
                  </a:cubicBezTo>
                  <a:cubicBezTo>
                    <a:pt x="34197" y="2537"/>
                    <a:pt x="29299" y="-199"/>
                    <a:pt x="25737" y="17"/>
                  </a:cubicBezTo>
                </a:path>
              </a:pathLst>
            </a:custGeom>
            <a:solidFill>
              <a:srgbClr val="FFCDA6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7B49A7CC-8DC1-F8D0-9CC1-E911C832EB24}"/>
              </a:ext>
            </a:extLst>
          </p:cNvPr>
          <p:cNvGrpSpPr/>
          <p:nvPr/>
        </p:nvGrpSpPr>
        <p:grpSpPr>
          <a:xfrm>
            <a:off x="9151779" y="852476"/>
            <a:ext cx="1792066" cy="5540091"/>
            <a:chOff x="4457874" y="855095"/>
            <a:chExt cx="1639883" cy="5069624"/>
          </a:xfrm>
        </p:grpSpPr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47FBD1F-B88B-A60E-739E-8499F5E6EC8F}"/>
                </a:ext>
              </a:extLst>
            </p:cNvPr>
            <p:cNvSpPr/>
            <p:nvPr/>
          </p:nvSpPr>
          <p:spPr>
            <a:xfrm>
              <a:off x="4493973" y="5501639"/>
              <a:ext cx="808927" cy="357907"/>
            </a:xfrm>
            <a:custGeom>
              <a:avLst/>
              <a:gdLst>
                <a:gd name="connsiteX0" fmla="*/ 779980 w 808927"/>
                <a:gd name="connsiteY0" fmla="*/ 78225 h 357907"/>
                <a:gd name="connsiteX1" fmla="*/ 455422 w 808927"/>
                <a:gd name="connsiteY1" fmla="*/ 0 h 357907"/>
                <a:gd name="connsiteX2" fmla="*/ 303234 w 808927"/>
                <a:gd name="connsiteY2" fmla="*/ 135602 h 357907"/>
                <a:gd name="connsiteX3" fmla="*/ 216952 w 808927"/>
                <a:gd name="connsiteY3" fmla="*/ 184140 h 357907"/>
                <a:gd name="connsiteX4" fmla="*/ 64629 w 808927"/>
                <a:gd name="connsiteY4" fmla="*/ 252390 h 357907"/>
                <a:gd name="connsiteX5" fmla="*/ 30720 w 808927"/>
                <a:gd name="connsiteY5" fmla="*/ 269093 h 357907"/>
                <a:gd name="connsiteX6" fmla="*/ 1099 w 808927"/>
                <a:gd name="connsiteY6" fmla="*/ 302747 h 357907"/>
                <a:gd name="connsiteX7" fmla="*/ 105594 w 808927"/>
                <a:gd name="connsiteY7" fmla="*/ 344771 h 357907"/>
                <a:gd name="connsiteX8" fmla="*/ 257793 w 808927"/>
                <a:gd name="connsiteY8" fmla="*/ 356976 h 357907"/>
                <a:gd name="connsiteX9" fmla="*/ 447135 w 808927"/>
                <a:gd name="connsiteY9" fmla="*/ 312675 h 357907"/>
                <a:gd name="connsiteX10" fmla="*/ 544310 w 808927"/>
                <a:gd name="connsiteY10" fmla="*/ 237433 h 357907"/>
                <a:gd name="connsiteX11" fmla="*/ 582996 w 808927"/>
                <a:gd name="connsiteY11" fmla="*/ 277428 h 357907"/>
                <a:gd name="connsiteX12" fmla="*/ 740109 w 808927"/>
                <a:gd name="connsiteY12" fmla="*/ 257490 h 357907"/>
                <a:gd name="connsiteX13" fmla="*/ 806971 w 808927"/>
                <a:gd name="connsiteY13" fmla="*/ 201410 h 357907"/>
                <a:gd name="connsiteX14" fmla="*/ 780015 w 808927"/>
                <a:gd name="connsiteY14" fmla="*/ 78300 h 35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8927" h="357907">
                  <a:moveTo>
                    <a:pt x="779980" y="78225"/>
                  </a:moveTo>
                  <a:lnTo>
                    <a:pt x="455422" y="0"/>
                  </a:lnTo>
                  <a:cubicBezTo>
                    <a:pt x="398692" y="61474"/>
                    <a:pt x="347962" y="106675"/>
                    <a:pt x="303234" y="135602"/>
                  </a:cubicBezTo>
                  <a:cubicBezTo>
                    <a:pt x="279681" y="151397"/>
                    <a:pt x="250920" y="167576"/>
                    <a:pt x="216952" y="184140"/>
                  </a:cubicBezTo>
                  <a:cubicBezTo>
                    <a:pt x="200281" y="192842"/>
                    <a:pt x="149506" y="215592"/>
                    <a:pt x="64629" y="252390"/>
                  </a:cubicBezTo>
                  <a:cubicBezTo>
                    <a:pt x="50454" y="258849"/>
                    <a:pt x="39151" y="264416"/>
                    <a:pt x="30720" y="269093"/>
                  </a:cubicBezTo>
                  <a:cubicBezTo>
                    <a:pt x="6365" y="282251"/>
                    <a:pt x="-3508" y="293470"/>
                    <a:pt x="1099" y="302747"/>
                  </a:cubicBezTo>
                  <a:cubicBezTo>
                    <a:pt x="8847" y="316760"/>
                    <a:pt x="43678" y="330768"/>
                    <a:pt x="105594" y="344771"/>
                  </a:cubicBezTo>
                  <a:cubicBezTo>
                    <a:pt x="159817" y="355861"/>
                    <a:pt x="210550" y="359929"/>
                    <a:pt x="257793" y="356976"/>
                  </a:cubicBezTo>
                  <a:cubicBezTo>
                    <a:pt x="321966" y="352602"/>
                    <a:pt x="385080" y="337835"/>
                    <a:pt x="447135" y="312675"/>
                  </a:cubicBezTo>
                  <a:cubicBezTo>
                    <a:pt x="496858" y="292734"/>
                    <a:pt x="529249" y="267653"/>
                    <a:pt x="544310" y="237433"/>
                  </a:cubicBezTo>
                  <a:lnTo>
                    <a:pt x="582996" y="277428"/>
                  </a:lnTo>
                  <a:cubicBezTo>
                    <a:pt x="657727" y="273284"/>
                    <a:pt x="710098" y="266638"/>
                    <a:pt x="740109" y="257490"/>
                  </a:cubicBezTo>
                  <a:cubicBezTo>
                    <a:pt x="779809" y="246526"/>
                    <a:pt x="802096" y="227832"/>
                    <a:pt x="806971" y="201410"/>
                  </a:cubicBezTo>
                  <a:cubicBezTo>
                    <a:pt x="813289" y="172393"/>
                    <a:pt x="804304" y="131357"/>
                    <a:pt x="780015" y="78300"/>
                  </a:cubicBez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E4F699BA-93CF-DB79-FCA3-EC5691EAFE97}"/>
                </a:ext>
              </a:extLst>
            </p:cNvPr>
            <p:cNvSpPr/>
            <p:nvPr/>
          </p:nvSpPr>
          <p:spPr>
            <a:xfrm>
              <a:off x="5669739" y="5457851"/>
              <a:ext cx="362335" cy="466868"/>
            </a:xfrm>
            <a:custGeom>
              <a:avLst/>
              <a:gdLst>
                <a:gd name="connsiteX0" fmla="*/ 216147 w 362335"/>
                <a:gd name="connsiteY0" fmla="*/ 1379 h 466868"/>
                <a:gd name="connsiteX1" fmla="*/ 98735 w 362335"/>
                <a:gd name="connsiteY1" fmla="*/ 80334 h 466868"/>
                <a:gd name="connsiteX2" fmla="*/ 4576 w 362335"/>
                <a:gd name="connsiteY2" fmla="*/ 317169 h 466868"/>
                <a:gd name="connsiteX3" fmla="*/ 21584 w 362335"/>
                <a:gd name="connsiteY3" fmla="*/ 433896 h 466868"/>
                <a:gd name="connsiteX4" fmla="*/ 133888 w 362335"/>
                <a:gd name="connsiteY4" fmla="*/ 465620 h 466868"/>
                <a:gd name="connsiteX5" fmla="*/ 288631 w 362335"/>
                <a:gd name="connsiteY5" fmla="*/ 402447 h 466868"/>
                <a:gd name="connsiteX6" fmla="*/ 358061 w 362335"/>
                <a:gd name="connsiteY6" fmla="*/ 287607 h 466868"/>
                <a:gd name="connsiteX7" fmla="*/ 355950 w 362335"/>
                <a:gd name="connsiteY7" fmla="*/ 159132 h 466868"/>
                <a:gd name="connsiteX8" fmla="*/ 268307 w 362335"/>
                <a:gd name="connsiteY8" fmla="*/ 420 h 466868"/>
                <a:gd name="connsiteX9" fmla="*/ 216512 w 362335"/>
                <a:gd name="connsiteY9" fmla="*/ 1344 h 4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2335" h="466868">
                  <a:moveTo>
                    <a:pt x="216147" y="1379"/>
                  </a:moveTo>
                  <a:cubicBezTo>
                    <a:pt x="169031" y="5068"/>
                    <a:pt x="129894" y="31387"/>
                    <a:pt x="98735" y="80334"/>
                  </a:cubicBezTo>
                  <a:cubicBezTo>
                    <a:pt x="54343" y="150800"/>
                    <a:pt x="22957" y="229745"/>
                    <a:pt x="4576" y="317169"/>
                  </a:cubicBezTo>
                  <a:cubicBezTo>
                    <a:pt x="-5100" y="370750"/>
                    <a:pt x="569" y="409659"/>
                    <a:pt x="21584" y="433896"/>
                  </a:cubicBezTo>
                  <a:cubicBezTo>
                    <a:pt x="45606" y="460154"/>
                    <a:pt x="83041" y="470729"/>
                    <a:pt x="133888" y="465620"/>
                  </a:cubicBezTo>
                  <a:cubicBezTo>
                    <a:pt x="191551" y="458198"/>
                    <a:pt x="243132" y="437140"/>
                    <a:pt x="288631" y="402447"/>
                  </a:cubicBezTo>
                  <a:cubicBezTo>
                    <a:pt x="327651" y="372135"/>
                    <a:pt x="350795" y="333855"/>
                    <a:pt x="358061" y="287607"/>
                  </a:cubicBezTo>
                  <a:cubicBezTo>
                    <a:pt x="364394" y="251718"/>
                    <a:pt x="363690" y="208893"/>
                    <a:pt x="355950" y="159132"/>
                  </a:cubicBezTo>
                  <a:lnTo>
                    <a:pt x="268307" y="420"/>
                  </a:lnTo>
                  <a:cubicBezTo>
                    <a:pt x="245932" y="-361"/>
                    <a:pt x="228667" y="-53"/>
                    <a:pt x="216512" y="1344"/>
                  </a:cubicBez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B58EA824-478E-78A4-38F9-DC96649C9A54}"/>
                </a:ext>
              </a:extLst>
            </p:cNvPr>
            <p:cNvSpPr/>
            <p:nvPr/>
          </p:nvSpPr>
          <p:spPr>
            <a:xfrm>
              <a:off x="5223541" y="855095"/>
              <a:ext cx="495161" cy="509585"/>
            </a:xfrm>
            <a:custGeom>
              <a:avLst/>
              <a:gdLst>
                <a:gd name="connsiteX0" fmla="*/ 229418 w 495161"/>
                <a:gd name="connsiteY0" fmla="*/ 883 h 509585"/>
                <a:gd name="connsiteX1" fmla="*/ 107444 w 495161"/>
                <a:gd name="connsiteY1" fmla="*/ 43278 h 509585"/>
                <a:gd name="connsiteX2" fmla="*/ 22485 w 495161"/>
                <a:gd name="connsiteY2" fmla="*/ 123380 h 509585"/>
                <a:gd name="connsiteX3" fmla="*/ 1380 w 495161"/>
                <a:gd name="connsiteY3" fmla="*/ 235876 h 509585"/>
                <a:gd name="connsiteX4" fmla="*/ 6494 w 495161"/>
                <a:gd name="connsiteY4" fmla="*/ 453216 h 509585"/>
                <a:gd name="connsiteX5" fmla="*/ 389777 w 495161"/>
                <a:gd name="connsiteY5" fmla="*/ 509586 h 509585"/>
                <a:gd name="connsiteX6" fmla="*/ 472305 w 495161"/>
                <a:gd name="connsiteY6" fmla="*/ 453110 h 509585"/>
                <a:gd name="connsiteX7" fmla="*/ 475932 w 495161"/>
                <a:gd name="connsiteY7" fmla="*/ 433116 h 509585"/>
                <a:gd name="connsiteX8" fmla="*/ 480748 w 495161"/>
                <a:gd name="connsiteY8" fmla="*/ 375299 h 509585"/>
                <a:gd name="connsiteX9" fmla="*/ 494547 w 495161"/>
                <a:gd name="connsiteY9" fmla="*/ 251312 h 509585"/>
                <a:gd name="connsiteX10" fmla="*/ 487076 w 495161"/>
                <a:gd name="connsiteY10" fmla="*/ 167239 h 509585"/>
                <a:gd name="connsiteX11" fmla="*/ 373765 w 495161"/>
                <a:gd name="connsiteY11" fmla="*/ 44236 h 509585"/>
                <a:gd name="connsiteX12" fmla="*/ 229467 w 495161"/>
                <a:gd name="connsiteY12" fmla="*/ 878 h 50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5161" h="509585">
                  <a:moveTo>
                    <a:pt x="229418" y="883"/>
                  </a:moveTo>
                  <a:cubicBezTo>
                    <a:pt x="191301" y="3704"/>
                    <a:pt x="150643" y="17836"/>
                    <a:pt x="107444" y="43278"/>
                  </a:cubicBezTo>
                  <a:cubicBezTo>
                    <a:pt x="64614" y="67699"/>
                    <a:pt x="36294" y="94400"/>
                    <a:pt x="22485" y="123380"/>
                  </a:cubicBezTo>
                  <a:cubicBezTo>
                    <a:pt x="10494" y="146489"/>
                    <a:pt x="3459" y="183988"/>
                    <a:pt x="1380" y="235876"/>
                  </a:cubicBezTo>
                  <a:cubicBezTo>
                    <a:pt x="-1536" y="338251"/>
                    <a:pt x="169" y="410698"/>
                    <a:pt x="6494" y="453216"/>
                  </a:cubicBezTo>
                  <a:lnTo>
                    <a:pt x="389777" y="509586"/>
                  </a:lnTo>
                  <a:cubicBezTo>
                    <a:pt x="441105" y="494118"/>
                    <a:pt x="468614" y="475292"/>
                    <a:pt x="472305" y="453110"/>
                  </a:cubicBezTo>
                  <a:cubicBezTo>
                    <a:pt x="473834" y="447914"/>
                    <a:pt x="475043" y="441249"/>
                    <a:pt x="475932" y="433116"/>
                  </a:cubicBezTo>
                  <a:lnTo>
                    <a:pt x="480748" y="375299"/>
                  </a:lnTo>
                  <a:cubicBezTo>
                    <a:pt x="489821" y="306994"/>
                    <a:pt x="494421" y="265665"/>
                    <a:pt x="494547" y="251312"/>
                  </a:cubicBezTo>
                  <a:cubicBezTo>
                    <a:pt x="496442" y="216728"/>
                    <a:pt x="493952" y="188704"/>
                    <a:pt x="487076" y="167239"/>
                  </a:cubicBezTo>
                  <a:cubicBezTo>
                    <a:pt x="476069" y="126027"/>
                    <a:pt x="438298" y="85026"/>
                    <a:pt x="373765" y="44236"/>
                  </a:cubicBezTo>
                  <a:cubicBezTo>
                    <a:pt x="322584" y="10591"/>
                    <a:pt x="274484" y="-3861"/>
                    <a:pt x="229467" y="878"/>
                  </a:cubicBezTo>
                  <a:close/>
                </a:path>
              </a:pathLst>
            </a:custGeom>
            <a:solidFill>
              <a:srgbClr val="1009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40671E2A-33FF-5A32-CDFD-E29E5EA67E2D}"/>
                </a:ext>
              </a:extLst>
            </p:cNvPr>
            <p:cNvSpPr/>
            <p:nvPr/>
          </p:nvSpPr>
          <p:spPr>
            <a:xfrm>
              <a:off x="5202017" y="982179"/>
              <a:ext cx="531075" cy="768692"/>
            </a:xfrm>
            <a:custGeom>
              <a:avLst/>
              <a:gdLst>
                <a:gd name="connsiteX0" fmla="*/ 332292 w 531075"/>
                <a:gd name="connsiteY0" fmla="*/ 480 h 768692"/>
                <a:gd name="connsiteX1" fmla="*/ 235967 w 531075"/>
                <a:gd name="connsiteY1" fmla="*/ 18802 h 768692"/>
                <a:gd name="connsiteX2" fmla="*/ 162761 w 531075"/>
                <a:gd name="connsiteY2" fmla="*/ 18730 h 768692"/>
                <a:gd name="connsiteX3" fmla="*/ 145294 w 531075"/>
                <a:gd name="connsiteY3" fmla="*/ 20331 h 768692"/>
                <a:gd name="connsiteX4" fmla="*/ 101198 w 531075"/>
                <a:gd name="connsiteY4" fmla="*/ 41784 h 768692"/>
                <a:gd name="connsiteX5" fmla="*/ 57048 w 531075"/>
                <a:gd name="connsiteY5" fmla="*/ 122411 h 768692"/>
                <a:gd name="connsiteX6" fmla="*/ 56389 w 531075"/>
                <a:gd name="connsiteY6" fmla="*/ 288887 h 768692"/>
                <a:gd name="connsiteX7" fmla="*/ 53830 w 531075"/>
                <a:gd name="connsiteY7" fmla="*/ 285843 h 768692"/>
                <a:gd name="connsiteX8" fmla="*/ 38022 w 531075"/>
                <a:gd name="connsiteY8" fmla="*/ 242881 h 768692"/>
                <a:gd name="connsiteX9" fmla="*/ 27832 w 531075"/>
                <a:gd name="connsiteY9" fmla="*/ 230066 h 768692"/>
                <a:gd name="connsiteX10" fmla="*/ 2523 w 531075"/>
                <a:gd name="connsiteY10" fmla="*/ 266201 h 768692"/>
                <a:gd name="connsiteX11" fmla="*/ 6918 w 531075"/>
                <a:gd name="connsiteY11" fmla="*/ 336419 h 768692"/>
                <a:gd name="connsiteX12" fmla="*/ 16608 w 531075"/>
                <a:gd name="connsiteY12" fmla="*/ 354116 h 768692"/>
                <a:gd name="connsiteX13" fmla="*/ 36752 w 531075"/>
                <a:gd name="connsiteY13" fmla="*/ 371567 h 768692"/>
                <a:gd name="connsiteX14" fmla="*/ 41872 w 531075"/>
                <a:gd name="connsiteY14" fmla="*/ 378978 h 768692"/>
                <a:gd name="connsiteX15" fmla="*/ 52247 w 531075"/>
                <a:gd name="connsiteY15" fmla="*/ 423834 h 768692"/>
                <a:gd name="connsiteX16" fmla="*/ 60384 w 531075"/>
                <a:gd name="connsiteY16" fmla="*/ 450029 h 768692"/>
                <a:gd name="connsiteX17" fmla="*/ 69695 w 531075"/>
                <a:gd name="connsiteY17" fmla="*/ 472380 h 768692"/>
                <a:gd name="connsiteX18" fmla="*/ 83721 w 531075"/>
                <a:gd name="connsiteY18" fmla="*/ 494763 h 768692"/>
                <a:gd name="connsiteX19" fmla="*/ 87103 w 531075"/>
                <a:gd name="connsiteY19" fmla="*/ 503931 h 768692"/>
                <a:gd name="connsiteX20" fmla="*/ 74580 w 531075"/>
                <a:gd name="connsiteY20" fmla="*/ 612452 h 768692"/>
                <a:gd name="connsiteX21" fmla="*/ 107757 w 531075"/>
                <a:gd name="connsiteY21" fmla="*/ 766876 h 768692"/>
                <a:gd name="connsiteX22" fmla="*/ 172479 w 531075"/>
                <a:gd name="connsiteY22" fmla="*/ 767539 h 768692"/>
                <a:gd name="connsiteX23" fmla="*/ 269254 w 531075"/>
                <a:gd name="connsiteY23" fmla="*/ 725022 h 768692"/>
                <a:gd name="connsiteX24" fmla="*/ 397631 w 531075"/>
                <a:gd name="connsiteY24" fmla="*/ 590662 h 768692"/>
                <a:gd name="connsiteX25" fmla="*/ 430587 w 531075"/>
                <a:gd name="connsiteY25" fmla="*/ 535937 h 768692"/>
                <a:gd name="connsiteX26" fmla="*/ 429573 w 531075"/>
                <a:gd name="connsiteY26" fmla="*/ 500755 h 768692"/>
                <a:gd name="connsiteX27" fmla="*/ 442311 w 531075"/>
                <a:gd name="connsiteY27" fmla="*/ 472032 h 768692"/>
                <a:gd name="connsiteX28" fmla="*/ 445518 w 531075"/>
                <a:gd name="connsiteY28" fmla="*/ 461573 h 768692"/>
                <a:gd name="connsiteX29" fmla="*/ 444535 w 531075"/>
                <a:gd name="connsiteY29" fmla="*/ 426646 h 768692"/>
                <a:gd name="connsiteX30" fmla="*/ 446297 w 531075"/>
                <a:gd name="connsiteY30" fmla="*/ 417264 h 768692"/>
                <a:gd name="connsiteX31" fmla="*/ 454825 w 531075"/>
                <a:gd name="connsiteY31" fmla="*/ 409957 h 768692"/>
                <a:gd name="connsiteX32" fmla="*/ 485905 w 531075"/>
                <a:gd name="connsiteY32" fmla="*/ 399517 h 768692"/>
                <a:gd name="connsiteX33" fmla="*/ 496796 w 531075"/>
                <a:gd name="connsiteY33" fmla="*/ 389670 h 768692"/>
                <a:gd name="connsiteX34" fmla="*/ 506346 w 531075"/>
                <a:gd name="connsiteY34" fmla="*/ 370037 h 768692"/>
                <a:gd name="connsiteX35" fmla="*/ 529076 w 531075"/>
                <a:gd name="connsiteY35" fmla="*/ 301624 h 768692"/>
                <a:gd name="connsiteX36" fmla="*/ 526796 w 531075"/>
                <a:gd name="connsiteY36" fmla="*/ 266855 h 768692"/>
                <a:gd name="connsiteX37" fmla="*/ 502323 w 531075"/>
                <a:gd name="connsiteY37" fmla="*/ 253238 h 768692"/>
                <a:gd name="connsiteX38" fmla="*/ 487557 w 531075"/>
                <a:gd name="connsiteY38" fmla="*/ 267216 h 768692"/>
                <a:gd name="connsiteX39" fmla="*/ 463623 w 531075"/>
                <a:gd name="connsiteY39" fmla="*/ 318432 h 768692"/>
                <a:gd name="connsiteX40" fmla="*/ 458770 w 531075"/>
                <a:gd name="connsiteY40" fmla="*/ 322775 h 768692"/>
                <a:gd name="connsiteX41" fmla="*/ 459079 w 531075"/>
                <a:gd name="connsiteY41" fmla="*/ 302484 h 768692"/>
                <a:gd name="connsiteX42" fmla="*/ 473445 w 531075"/>
                <a:gd name="connsiteY42" fmla="*/ 158386 h 768692"/>
                <a:gd name="connsiteX43" fmla="*/ 461867 w 531075"/>
                <a:gd name="connsiteY43" fmla="*/ 81721 h 768692"/>
                <a:gd name="connsiteX44" fmla="*/ 332950 w 531075"/>
                <a:gd name="connsiteY44" fmla="*/ 418 h 7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31075" h="768692">
                  <a:moveTo>
                    <a:pt x="332292" y="480"/>
                  </a:moveTo>
                  <a:lnTo>
                    <a:pt x="235967" y="18802"/>
                  </a:lnTo>
                  <a:cubicBezTo>
                    <a:pt x="225440" y="20525"/>
                    <a:pt x="201038" y="20501"/>
                    <a:pt x="162761" y="18730"/>
                  </a:cubicBezTo>
                  <a:lnTo>
                    <a:pt x="145294" y="20331"/>
                  </a:lnTo>
                  <a:cubicBezTo>
                    <a:pt x="130768" y="22744"/>
                    <a:pt x="116070" y="29894"/>
                    <a:pt x="101198" y="41784"/>
                  </a:cubicBezTo>
                  <a:cubicBezTo>
                    <a:pt x="78453" y="59915"/>
                    <a:pt x="63736" y="86791"/>
                    <a:pt x="57048" y="122411"/>
                  </a:cubicBezTo>
                  <a:cubicBezTo>
                    <a:pt x="51289" y="147369"/>
                    <a:pt x="51070" y="202861"/>
                    <a:pt x="56389" y="288887"/>
                  </a:cubicBezTo>
                  <a:cubicBezTo>
                    <a:pt x="56344" y="290579"/>
                    <a:pt x="55491" y="289564"/>
                    <a:pt x="53830" y="285843"/>
                  </a:cubicBezTo>
                  <a:cubicBezTo>
                    <a:pt x="45988" y="262022"/>
                    <a:pt x="40719" y="247701"/>
                    <a:pt x="38022" y="242881"/>
                  </a:cubicBezTo>
                  <a:cubicBezTo>
                    <a:pt x="35027" y="236320"/>
                    <a:pt x="31630" y="232048"/>
                    <a:pt x="27832" y="230066"/>
                  </a:cubicBezTo>
                  <a:cubicBezTo>
                    <a:pt x="17821" y="226739"/>
                    <a:pt x="9385" y="238784"/>
                    <a:pt x="2523" y="266201"/>
                  </a:cubicBezTo>
                  <a:cubicBezTo>
                    <a:pt x="-1944" y="290725"/>
                    <a:pt x="-479" y="314131"/>
                    <a:pt x="6918" y="336419"/>
                  </a:cubicBezTo>
                  <a:cubicBezTo>
                    <a:pt x="9623" y="343877"/>
                    <a:pt x="12853" y="349776"/>
                    <a:pt x="16608" y="354116"/>
                  </a:cubicBezTo>
                  <a:cubicBezTo>
                    <a:pt x="18054" y="356561"/>
                    <a:pt x="24769" y="362378"/>
                    <a:pt x="36752" y="371567"/>
                  </a:cubicBezTo>
                  <a:cubicBezTo>
                    <a:pt x="39266" y="374214"/>
                    <a:pt x="40973" y="376685"/>
                    <a:pt x="41872" y="378978"/>
                  </a:cubicBezTo>
                  <a:cubicBezTo>
                    <a:pt x="42441" y="376545"/>
                    <a:pt x="45899" y="391496"/>
                    <a:pt x="52247" y="423834"/>
                  </a:cubicBezTo>
                  <a:lnTo>
                    <a:pt x="60384" y="450029"/>
                  </a:lnTo>
                  <a:cubicBezTo>
                    <a:pt x="63458" y="458575"/>
                    <a:pt x="66562" y="466026"/>
                    <a:pt x="69695" y="472380"/>
                  </a:cubicBezTo>
                  <a:cubicBezTo>
                    <a:pt x="71075" y="475876"/>
                    <a:pt x="75750" y="483337"/>
                    <a:pt x="83721" y="494763"/>
                  </a:cubicBezTo>
                  <a:lnTo>
                    <a:pt x="87103" y="503931"/>
                  </a:lnTo>
                  <a:cubicBezTo>
                    <a:pt x="90767" y="513806"/>
                    <a:pt x="86593" y="549980"/>
                    <a:pt x="74580" y="612452"/>
                  </a:cubicBezTo>
                  <a:lnTo>
                    <a:pt x="107757" y="766876"/>
                  </a:lnTo>
                  <a:cubicBezTo>
                    <a:pt x="136373" y="769051"/>
                    <a:pt x="157947" y="769273"/>
                    <a:pt x="172479" y="767539"/>
                  </a:cubicBezTo>
                  <a:cubicBezTo>
                    <a:pt x="204964" y="765037"/>
                    <a:pt x="237223" y="750865"/>
                    <a:pt x="269254" y="725022"/>
                  </a:cubicBezTo>
                  <a:cubicBezTo>
                    <a:pt x="308303" y="693676"/>
                    <a:pt x="351096" y="648889"/>
                    <a:pt x="397631" y="590662"/>
                  </a:cubicBezTo>
                  <a:cubicBezTo>
                    <a:pt x="416618" y="565819"/>
                    <a:pt x="427604" y="547577"/>
                    <a:pt x="430587" y="535937"/>
                  </a:cubicBezTo>
                  <a:cubicBezTo>
                    <a:pt x="433403" y="529209"/>
                    <a:pt x="433065" y="517481"/>
                    <a:pt x="429573" y="500755"/>
                  </a:cubicBezTo>
                  <a:cubicBezTo>
                    <a:pt x="428604" y="499915"/>
                    <a:pt x="432849" y="490341"/>
                    <a:pt x="442311" y="472032"/>
                  </a:cubicBezTo>
                  <a:cubicBezTo>
                    <a:pt x="443734" y="468677"/>
                    <a:pt x="444803" y="465190"/>
                    <a:pt x="445518" y="461573"/>
                  </a:cubicBezTo>
                  <a:cubicBezTo>
                    <a:pt x="446797" y="457923"/>
                    <a:pt x="446469" y="446281"/>
                    <a:pt x="444535" y="426646"/>
                  </a:cubicBezTo>
                  <a:cubicBezTo>
                    <a:pt x="444645" y="422347"/>
                    <a:pt x="445233" y="419220"/>
                    <a:pt x="446297" y="417264"/>
                  </a:cubicBezTo>
                  <a:cubicBezTo>
                    <a:pt x="447294" y="414604"/>
                    <a:pt x="450137" y="412168"/>
                    <a:pt x="454825" y="409957"/>
                  </a:cubicBezTo>
                  <a:lnTo>
                    <a:pt x="485905" y="399517"/>
                  </a:lnTo>
                  <a:cubicBezTo>
                    <a:pt x="489536" y="397765"/>
                    <a:pt x="493166" y="394483"/>
                    <a:pt x="496796" y="389670"/>
                  </a:cubicBezTo>
                  <a:cubicBezTo>
                    <a:pt x="500343" y="384559"/>
                    <a:pt x="503526" y="378015"/>
                    <a:pt x="506346" y="370037"/>
                  </a:cubicBezTo>
                  <a:cubicBezTo>
                    <a:pt x="521564" y="328327"/>
                    <a:pt x="529141" y="305523"/>
                    <a:pt x="529076" y="301624"/>
                  </a:cubicBezTo>
                  <a:cubicBezTo>
                    <a:pt x="532360" y="287011"/>
                    <a:pt x="531600" y="275421"/>
                    <a:pt x="526796" y="266855"/>
                  </a:cubicBezTo>
                  <a:cubicBezTo>
                    <a:pt x="520190" y="255719"/>
                    <a:pt x="512032" y="251180"/>
                    <a:pt x="502323" y="253238"/>
                  </a:cubicBezTo>
                  <a:cubicBezTo>
                    <a:pt x="497469" y="254649"/>
                    <a:pt x="492547" y="259309"/>
                    <a:pt x="487557" y="267216"/>
                  </a:cubicBezTo>
                  <a:cubicBezTo>
                    <a:pt x="485146" y="269822"/>
                    <a:pt x="477168" y="286894"/>
                    <a:pt x="463623" y="318432"/>
                  </a:cubicBezTo>
                  <a:cubicBezTo>
                    <a:pt x="460849" y="323587"/>
                    <a:pt x="459231" y="325034"/>
                    <a:pt x="458770" y="322775"/>
                  </a:cubicBezTo>
                  <a:cubicBezTo>
                    <a:pt x="457976" y="319878"/>
                    <a:pt x="458079" y="313114"/>
                    <a:pt x="459079" y="302484"/>
                  </a:cubicBezTo>
                  <a:cubicBezTo>
                    <a:pt x="469631" y="220092"/>
                    <a:pt x="474421" y="172059"/>
                    <a:pt x="473445" y="158386"/>
                  </a:cubicBezTo>
                  <a:cubicBezTo>
                    <a:pt x="473922" y="128086"/>
                    <a:pt x="470063" y="102531"/>
                    <a:pt x="461867" y="81721"/>
                  </a:cubicBezTo>
                  <a:cubicBezTo>
                    <a:pt x="434676" y="23346"/>
                    <a:pt x="391703" y="-3756"/>
                    <a:pt x="332950" y="418"/>
                  </a:cubicBezTo>
                  <a:close/>
                </a:path>
              </a:pathLst>
            </a:custGeom>
            <a:solidFill>
              <a:srgbClr val="FFC1A1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60EF4DBC-E8B4-F4D7-94B0-AAC0B267C206}"/>
                </a:ext>
              </a:extLst>
            </p:cNvPr>
            <p:cNvSpPr/>
            <p:nvPr/>
          </p:nvSpPr>
          <p:spPr>
            <a:xfrm>
              <a:off x="4959207" y="1512216"/>
              <a:ext cx="695342" cy="1874667"/>
            </a:xfrm>
            <a:custGeom>
              <a:avLst/>
              <a:gdLst>
                <a:gd name="connsiteX0" fmla="*/ 674849 w 695342"/>
                <a:gd name="connsiteY0" fmla="*/ 0 h 1874667"/>
                <a:gd name="connsiteX1" fmla="*/ 440251 w 695342"/>
                <a:gd name="connsiteY1" fmla="*/ 194870 h 1874667"/>
                <a:gd name="connsiteX2" fmla="*/ 320555 w 695342"/>
                <a:gd name="connsiteY2" fmla="*/ 83009 h 1874667"/>
                <a:gd name="connsiteX3" fmla="*/ 323509 w 695342"/>
                <a:gd name="connsiteY3" fmla="*/ 45799 h 1874667"/>
                <a:gd name="connsiteX4" fmla="*/ 273831 w 695342"/>
                <a:gd name="connsiteY4" fmla="*/ 129732 h 1874667"/>
                <a:gd name="connsiteX5" fmla="*/ 83561 w 695342"/>
                <a:gd name="connsiteY5" fmla="*/ 907772 h 1874667"/>
                <a:gd name="connsiteX6" fmla="*/ 0 w 695342"/>
                <a:gd name="connsiteY6" fmla="*/ 1708943 h 1874667"/>
                <a:gd name="connsiteX7" fmla="*/ 484683 w 695342"/>
                <a:gd name="connsiteY7" fmla="*/ 1693254 h 1874667"/>
                <a:gd name="connsiteX8" fmla="*/ 616486 w 695342"/>
                <a:gd name="connsiteY8" fmla="*/ 1016565 h 1874667"/>
                <a:gd name="connsiteX9" fmla="*/ 690385 w 695342"/>
                <a:gd name="connsiteY9" fmla="*/ 160962 h 1874667"/>
                <a:gd name="connsiteX10" fmla="*/ 695343 w 695342"/>
                <a:gd name="connsiteY10" fmla="*/ 50948 h 1874667"/>
                <a:gd name="connsiteX11" fmla="*/ 675296 w 695342"/>
                <a:gd name="connsiteY11" fmla="*/ 1105 h 18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5342" h="1874667">
                  <a:moveTo>
                    <a:pt x="674849" y="0"/>
                  </a:moveTo>
                  <a:lnTo>
                    <a:pt x="440251" y="194870"/>
                  </a:lnTo>
                  <a:lnTo>
                    <a:pt x="320555" y="83009"/>
                  </a:lnTo>
                  <a:cubicBezTo>
                    <a:pt x="325931" y="56795"/>
                    <a:pt x="326916" y="44391"/>
                    <a:pt x="323509" y="45799"/>
                  </a:cubicBezTo>
                  <a:cubicBezTo>
                    <a:pt x="321259" y="42815"/>
                    <a:pt x="304700" y="70793"/>
                    <a:pt x="273831" y="129732"/>
                  </a:cubicBezTo>
                  <a:lnTo>
                    <a:pt x="83561" y="907772"/>
                  </a:lnTo>
                  <a:lnTo>
                    <a:pt x="0" y="1708943"/>
                  </a:lnTo>
                  <a:cubicBezTo>
                    <a:pt x="231761" y="1935021"/>
                    <a:pt x="393321" y="1929791"/>
                    <a:pt x="484683" y="1693254"/>
                  </a:cubicBezTo>
                  <a:cubicBezTo>
                    <a:pt x="536556" y="1564097"/>
                    <a:pt x="580490" y="1338534"/>
                    <a:pt x="616486" y="1016565"/>
                  </a:cubicBezTo>
                  <a:cubicBezTo>
                    <a:pt x="637033" y="839986"/>
                    <a:pt x="661666" y="554785"/>
                    <a:pt x="690385" y="160962"/>
                  </a:cubicBezTo>
                  <a:lnTo>
                    <a:pt x="695343" y="50948"/>
                  </a:lnTo>
                  <a:lnTo>
                    <a:pt x="675296" y="1105"/>
                  </a:lnTo>
                  <a:close/>
                </a:path>
              </a:pathLst>
            </a:custGeom>
            <a:solidFill>
              <a:srgbClr val="A7C5F8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83913ED0-200B-812C-5075-718720F0696A}"/>
                </a:ext>
              </a:extLst>
            </p:cNvPr>
            <p:cNvSpPr/>
            <p:nvPr/>
          </p:nvSpPr>
          <p:spPr>
            <a:xfrm>
              <a:off x="5483246" y="4211546"/>
              <a:ext cx="588168" cy="1422481"/>
            </a:xfrm>
            <a:custGeom>
              <a:avLst/>
              <a:gdLst>
                <a:gd name="connsiteX0" fmla="*/ 0 w 588168"/>
                <a:gd name="connsiteY0" fmla="*/ 0 h 1422481"/>
                <a:gd name="connsiteX1" fmla="*/ 228362 w 588168"/>
                <a:gd name="connsiteY1" fmla="*/ 731980 h 1422481"/>
                <a:gd name="connsiteX2" fmla="*/ 246484 w 588168"/>
                <a:gd name="connsiteY2" fmla="*/ 881089 h 1422481"/>
                <a:gd name="connsiteX3" fmla="*/ 234667 w 588168"/>
                <a:gd name="connsiteY3" fmla="*/ 1044964 h 1422481"/>
                <a:gd name="connsiteX4" fmla="*/ 234589 w 588168"/>
                <a:gd name="connsiteY4" fmla="*/ 1091664 h 1422481"/>
                <a:gd name="connsiteX5" fmla="*/ 240874 w 588168"/>
                <a:gd name="connsiteY5" fmla="*/ 1133624 h 1422481"/>
                <a:gd name="connsiteX6" fmla="*/ 268507 w 588168"/>
                <a:gd name="connsiteY6" fmla="*/ 1246368 h 1422481"/>
                <a:gd name="connsiteX7" fmla="*/ 270339 w 588168"/>
                <a:gd name="connsiteY7" fmla="*/ 1340494 h 1422481"/>
                <a:gd name="connsiteX8" fmla="*/ 430918 w 588168"/>
                <a:gd name="connsiteY8" fmla="*/ 1317601 h 1422481"/>
                <a:gd name="connsiteX9" fmla="*/ 473789 w 588168"/>
                <a:gd name="connsiteY9" fmla="*/ 1349334 h 1422481"/>
                <a:gd name="connsiteX10" fmla="*/ 528317 w 588168"/>
                <a:gd name="connsiteY10" fmla="*/ 1410173 h 1422481"/>
                <a:gd name="connsiteX11" fmla="*/ 546102 w 588168"/>
                <a:gd name="connsiteY11" fmla="*/ 1422395 h 1422481"/>
                <a:gd name="connsiteX12" fmla="*/ 555310 w 588168"/>
                <a:gd name="connsiteY12" fmla="*/ 1411355 h 1422481"/>
                <a:gd name="connsiteX13" fmla="*/ 588168 w 588168"/>
                <a:gd name="connsiteY13" fmla="*/ 1293490 h 1422481"/>
                <a:gd name="connsiteX14" fmla="*/ 556332 w 588168"/>
                <a:gd name="connsiteY14" fmla="*/ 1236136 h 1422481"/>
                <a:gd name="connsiteX15" fmla="*/ 576805 w 588168"/>
                <a:gd name="connsiteY15" fmla="*/ 1197690 h 1422481"/>
                <a:gd name="connsiteX16" fmla="*/ 577072 w 588168"/>
                <a:gd name="connsiteY16" fmla="*/ 1172950 h 1422481"/>
                <a:gd name="connsiteX17" fmla="*/ 572752 w 588168"/>
                <a:gd name="connsiteY17" fmla="*/ 1062484 h 1422481"/>
                <a:gd name="connsiteX18" fmla="*/ 583519 w 588168"/>
                <a:gd name="connsiteY18" fmla="*/ 916918 h 1422481"/>
                <a:gd name="connsiteX19" fmla="*/ 585343 w 588168"/>
                <a:gd name="connsiteY19" fmla="*/ 842712 h 1422481"/>
                <a:gd name="connsiteX20" fmla="*/ 583306 w 588168"/>
                <a:gd name="connsiteY20" fmla="*/ 805915 h 1422481"/>
                <a:gd name="connsiteX21" fmla="*/ 571721 w 588168"/>
                <a:gd name="connsiteY21" fmla="*/ 698309 h 1422481"/>
                <a:gd name="connsiteX22" fmla="*/ 574182 w 588168"/>
                <a:gd name="connsiteY22" fmla="*/ 549141 h 1422481"/>
                <a:gd name="connsiteX23" fmla="*/ 572897 w 588168"/>
                <a:gd name="connsiteY23" fmla="*/ 507818 h 1422481"/>
                <a:gd name="connsiteX24" fmla="*/ 564724 w 588168"/>
                <a:gd name="connsiteY24" fmla="*/ 439820 h 1422481"/>
                <a:gd name="connsiteX25" fmla="*/ 552670 w 588168"/>
                <a:gd name="connsiteY25" fmla="*/ 271298 h 1422481"/>
                <a:gd name="connsiteX26" fmla="*/ 541624 w 588168"/>
                <a:gd name="connsiteY26" fmla="*/ 206767 h 1422481"/>
                <a:gd name="connsiteX27" fmla="*/ 536411 w 588168"/>
                <a:gd name="connsiteY27" fmla="*/ 186011 h 1422481"/>
                <a:gd name="connsiteX28" fmla="*/ 526403 w 588168"/>
                <a:gd name="connsiteY28" fmla="*/ 155816 h 1422481"/>
                <a:gd name="connsiteX29" fmla="*/ 523182 w 588168"/>
                <a:gd name="connsiteY29" fmla="*/ 136326 h 1422481"/>
                <a:gd name="connsiteX30" fmla="*/ 521391 w 588168"/>
                <a:gd name="connsiteY30" fmla="*/ 13302 h 1422481"/>
                <a:gd name="connsiteX31" fmla="*/ 953 w 588168"/>
                <a:gd name="connsiteY31" fmla="*/ 16 h 142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8168" h="1422481">
                  <a:moveTo>
                    <a:pt x="0" y="0"/>
                  </a:moveTo>
                  <a:cubicBezTo>
                    <a:pt x="134627" y="386327"/>
                    <a:pt x="210747" y="630320"/>
                    <a:pt x="228362" y="731980"/>
                  </a:cubicBezTo>
                  <a:cubicBezTo>
                    <a:pt x="239964" y="789970"/>
                    <a:pt x="246005" y="839673"/>
                    <a:pt x="246484" y="881089"/>
                  </a:cubicBezTo>
                  <a:cubicBezTo>
                    <a:pt x="248537" y="895185"/>
                    <a:pt x="244598" y="949810"/>
                    <a:pt x="234667" y="1044964"/>
                  </a:cubicBezTo>
                  <a:cubicBezTo>
                    <a:pt x="233630" y="1061884"/>
                    <a:pt x="233604" y="1077451"/>
                    <a:pt x="234589" y="1091664"/>
                  </a:cubicBezTo>
                  <a:cubicBezTo>
                    <a:pt x="235391" y="1104221"/>
                    <a:pt x="237486" y="1118208"/>
                    <a:pt x="240874" y="1133624"/>
                  </a:cubicBezTo>
                  <a:cubicBezTo>
                    <a:pt x="259888" y="1202798"/>
                    <a:pt x="269099" y="1240380"/>
                    <a:pt x="268507" y="1246368"/>
                  </a:cubicBezTo>
                  <a:cubicBezTo>
                    <a:pt x="272048" y="1267816"/>
                    <a:pt x="272658" y="1299191"/>
                    <a:pt x="270339" y="1340494"/>
                  </a:cubicBezTo>
                  <a:cubicBezTo>
                    <a:pt x="367823" y="1317356"/>
                    <a:pt x="421349" y="1309725"/>
                    <a:pt x="430918" y="1317601"/>
                  </a:cubicBezTo>
                  <a:cubicBezTo>
                    <a:pt x="433301" y="1315139"/>
                    <a:pt x="447591" y="1325717"/>
                    <a:pt x="473789" y="1349334"/>
                  </a:cubicBezTo>
                  <a:cubicBezTo>
                    <a:pt x="474005" y="1347674"/>
                    <a:pt x="492181" y="1367953"/>
                    <a:pt x="528317" y="1410173"/>
                  </a:cubicBezTo>
                  <a:cubicBezTo>
                    <a:pt x="536299" y="1418276"/>
                    <a:pt x="542227" y="1422350"/>
                    <a:pt x="546102" y="1422395"/>
                  </a:cubicBezTo>
                  <a:cubicBezTo>
                    <a:pt x="549602" y="1423106"/>
                    <a:pt x="552672" y="1419426"/>
                    <a:pt x="555310" y="1411355"/>
                  </a:cubicBezTo>
                  <a:cubicBezTo>
                    <a:pt x="561225" y="1376372"/>
                    <a:pt x="572178" y="1337084"/>
                    <a:pt x="588168" y="1293490"/>
                  </a:cubicBezTo>
                  <a:lnTo>
                    <a:pt x="556332" y="1236136"/>
                  </a:lnTo>
                  <a:cubicBezTo>
                    <a:pt x="568755" y="1230808"/>
                    <a:pt x="575579" y="1217993"/>
                    <a:pt x="576805" y="1197690"/>
                  </a:cubicBezTo>
                  <a:cubicBezTo>
                    <a:pt x="577260" y="1192306"/>
                    <a:pt x="577349" y="1184060"/>
                    <a:pt x="577072" y="1172950"/>
                  </a:cubicBezTo>
                  <a:cubicBezTo>
                    <a:pt x="573178" y="1106989"/>
                    <a:pt x="571738" y="1070167"/>
                    <a:pt x="572752" y="1062484"/>
                  </a:cubicBezTo>
                  <a:lnTo>
                    <a:pt x="583519" y="916918"/>
                  </a:lnTo>
                  <a:cubicBezTo>
                    <a:pt x="585150" y="887404"/>
                    <a:pt x="585757" y="862669"/>
                    <a:pt x="585343" y="842712"/>
                  </a:cubicBezTo>
                  <a:cubicBezTo>
                    <a:pt x="585093" y="829327"/>
                    <a:pt x="584414" y="817061"/>
                    <a:pt x="583306" y="805915"/>
                  </a:cubicBezTo>
                  <a:cubicBezTo>
                    <a:pt x="575277" y="747664"/>
                    <a:pt x="571416" y="711795"/>
                    <a:pt x="571721" y="698309"/>
                  </a:cubicBezTo>
                  <a:cubicBezTo>
                    <a:pt x="570610" y="688637"/>
                    <a:pt x="571430" y="638914"/>
                    <a:pt x="574182" y="549141"/>
                  </a:cubicBezTo>
                  <a:cubicBezTo>
                    <a:pt x="574300" y="533194"/>
                    <a:pt x="573871" y="519419"/>
                    <a:pt x="572897" y="507818"/>
                  </a:cubicBezTo>
                  <a:lnTo>
                    <a:pt x="564724" y="439820"/>
                  </a:lnTo>
                  <a:cubicBezTo>
                    <a:pt x="561001" y="351658"/>
                    <a:pt x="556983" y="295484"/>
                    <a:pt x="552670" y="271298"/>
                  </a:cubicBezTo>
                  <a:cubicBezTo>
                    <a:pt x="549448" y="247456"/>
                    <a:pt x="545766" y="225946"/>
                    <a:pt x="541624" y="206767"/>
                  </a:cubicBezTo>
                  <a:cubicBezTo>
                    <a:pt x="540142" y="199822"/>
                    <a:pt x="538405" y="192904"/>
                    <a:pt x="536411" y="186011"/>
                  </a:cubicBezTo>
                  <a:lnTo>
                    <a:pt x="526403" y="155816"/>
                  </a:lnTo>
                  <a:cubicBezTo>
                    <a:pt x="524683" y="148541"/>
                    <a:pt x="523609" y="142044"/>
                    <a:pt x="523182" y="136326"/>
                  </a:cubicBezTo>
                  <a:cubicBezTo>
                    <a:pt x="521261" y="117516"/>
                    <a:pt x="520664" y="76508"/>
                    <a:pt x="521391" y="13302"/>
                  </a:cubicBezTo>
                  <a:lnTo>
                    <a:pt x="953" y="16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01B8FF9-F5E5-D7A3-A140-9866ADFDF213}"/>
                </a:ext>
              </a:extLst>
            </p:cNvPr>
            <p:cNvSpPr/>
            <p:nvPr/>
          </p:nvSpPr>
          <p:spPr>
            <a:xfrm>
              <a:off x="4878892" y="3175355"/>
              <a:ext cx="495830" cy="2431455"/>
            </a:xfrm>
            <a:custGeom>
              <a:avLst/>
              <a:gdLst>
                <a:gd name="connsiteX0" fmla="*/ 120983 w 495830"/>
                <a:gd name="connsiteY0" fmla="*/ 0 h 2431455"/>
                <a:gd name="connsiteX1" fmla="*/ 91912 w 495830"/>
                <a:gd name="connsiteY1" fmla="*/ 178554 h 2431455"/>
                <a:gd name="connsiteX2" fmla="*/ 79060 w 495830"/>
                <a:gd name="connsiteY2" fmla="*/ 294757 h 2431455"/>
                <a:gd name="connsiteX3" fmla="*/ 47382 w 495830"/>
                <a:gd name="connsiteY3" fmla="*/ 451345 h 2431455"/>
                <a:gd name="connsiteX4" fmla="*/ 25171 w 495830"/>
                <a:gd name="connsiteY4" fmla="*/ 625292 h 2431455"/>
                <a:gd name="connsiteX5" fmla="*/ 5850 w 495830"/>
                <a:gd name="connsiteY5" fmla="*/ 727428 h 2431455"/>
                <a:gd name="connsiteX6" fmla="*/ 1276 w 495830"/>
                <a:gd name="connsiteY6" fmla="*/ 779294 h 2431455"/>
                <a:gd name="connsiteX7" fmla="*/ 22779 w 495830"/>
                <a:gd name="connsiteY7" fmla="*/ 1279220 h 2431455"/>
                <a:gd name="connsiteX8" fmla="*/ 43448 w 495830"/>
                <a:gd name="connsiteY8" fmla="*/ 1990120 h 2431455"/>
                <a:gd name="connsiteX9" fmla="*/ 44030 w 495830"/>
                <a:gd name="connsiteY9" fmla="*/ 2162229 h 2431455"/>
                <a:gd name="connsiteX10" fmla="*/ 33476 w 495830"/>
                <a:gd name="connsiteY10" fmla="*/ 2211381 h 2431455"/>
                <a:gd name="connsiteX11" fmla="*/ 32518 w 495830"/>
                <a:gd name="connsiteY11" fmla="*/ 2232989 h 2431455"/>
                <a:gd name="connsiteX12" fmla="*/ 37482 w 495830"/>
                <a:gd name="connsiteY12" fmla="*/ 2264846 h 2431455"/>
                <a:gd name="connsiteX13" fmla="*/ 51985 w 495830"/>
                <a:gd name="connsiteY13" fmla="*/ 2282498 h 2431455"/>
                <a:gd name="connsiteX14" fmla="*/ 53379 w 495830"/>
                <a:gd name="connsiteY14" fmla="*/ 2288459 h 2431455"/>
                <a:gd name="connsiteX15" fmla="*/ 23475 w 495830"/>
                <a:gd name="connsiteY15" fmla="*/ 2337302 h 2431455"/>
                <a:gd name="connsiteX16" fmla="*/ 170353 w 495830"/>
                <a:gd name="connsiteY16" fmla="*/ 2416222 h 2431455"/>
                <a:gd name="connsiteX17" fmla="*/ 369255 w 495830"/>
                <a:gd name="connsiteY17" fmla="*/ 2431419 h 2431455"/>
                <a:gd name="connsiteX18" fmla="*/ 406152 w 495830"/>
                <a:gd name="connsiteY18" fmla="*/ 2404019 h 2431455"/>
                <a:gd name="connsiteX19" fmla="*/ 409921 w 495830"/>
                <a:gd name="connsiteY19" fmla="*/ 2345867 h 2431455"/>
                <a:gd name="connsiteX20" fmla="*/ 430076 w 495830"/>
                <a:gd name="connsiteY20" fmla="*/ 2211087 h 2431455"/>
                <a:gd name="connsiteX21" fmla="*/ 435783 w 495830"/>
                <a:gd name="connsiteY21" fmla="*/ 2091850 h 2431455"/>
                <a:gd name="connsiteX22" fmla="*/ 431880 w 495830"/>
                <a:gd name="connsiteY22" fmla="*/ 1897726 h 2431455"/>
                <a:gd name="connsiteX23" fmla="*/ 413583 w 495830"/>
                <a:gd name="connsiteY23" fmla="*/ 1600317 h 2431455"/>
                <a:gd name="connsiteX24" fmla="*/ 413278 w 495830"/>
                <a:gd name="connsiteY24" fmla="*/ 1532925 h 2431455"/>
                <a:gd name="connsiteX25" fmla="*/ 453185 w 495830"/>
                <a:gd name="connsiteY25" fmla="*/ 1044468 h 2431455"/>
                <a:gd name="connsiteX26" fmla="*/ 468870 w 495830"/>
                <a:gd name="connsiteY26" fmla="*/ 807646 h 2431455"/>
                <a:gd name="connsiteX27" fmla="*/ 495830 w 495830"/>
                <a:gd name="connsiteY27" fmla="*/ 33322 h 2431455"/>
                <a:gd name="connsiteX28" fmla="*/ 336320 w 495830"/>
                <a:gd name="connsiteY28" fmla="*/ 53691 h 2431455"/>
                <a:gd name="connsiteX29" fmla="*/ 121852 w 495830"/>
                <a:gd name="connsiteY29" fmla="*/ 218 h 243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5830" h="2431455">
                  <a:moveTo>
                    <a:pt x="120983" y="0"/>
                  </a:moveTo>
                  <a:cubicBezTo>
                    <a:pt x="111756" y="61662"/>
                    <a:pt x="102066" y="121180"/>
                    <a:pt x="91912" y="178554"/>
                  </a:cubicBezTo>
                  <a:lnTo>
                    <a:pt x="79060" y="294757"/>
                  </a:lnTo>
                  <a:lnTo>
                    <a:pt x="47382" y="451345"/>
                  </a:lnTo>
                  <a:lnTo>
                    <a:pt x="25171" y="625292"/>
                  </a:lnTo>
                  <a:lnTo>
                    <a:pt x="5850" y="727428"/>
                  </a:lnTo>
                  <a:cubicBezTo>
                    <a:pt x="3797" y="740714"/>
                    <a:pt x="2273" y="758003"/>
                    <a:pt x="1276" y="779294"/>
                  </a:cubicBezTo>
                  <a:cubicBezTo>
                    <a:pt x="-3169" y="808106"/>
                    <a:pt x="3999" y="974748"/>
                    <a:pt x="22779" y="1279220"/>
                  </a:cubicBezTo>
                  <a:lnTo>
                    <a:pt x="43448" y="1990120"/>
                  </a:lnTo>
                  <a:cubicBezTo>
                    <a:pt x="45307" y="2072334"/>
                    <a:pt x="45501" y="2129703"/>
                    <a:pt x="44030" y="2162229"/>
                  </a:cubicBezTo>
                  <a:cubicBezTo>
                    <a:pt x="42917" y="2192752"/>
                    <a:pt x="39399" y="2209136"/>
                    <a:pt x="33476" y="2211381"/>
                  </a:cubicBezTo>
                  <a:cubicBezTo>
                    <a:pt x="32550" y="2214873"/>
                    <a:pt x="32231" y="2222075"/>
                    <a:pt x="32518" y="2232989"/>
                  </a:cubicBezTo>
                  <a:cubicBezTo>
                    <a:pt x="33417" y="2247757"/>
                    <a:pt x="35072" y="2258376"/>
                    <a:pt x="37482" y="2264846"/>
                  </a:cubicBezTo>
                  <a:cubicBezTo>
                    <a:pt x="40116" y="2272444"/>
                    <a:pt x="44950" y="2278328"/>
                    <a:pt x="51985" y="2282498"/>
                  </a:cubicBezTo>
                  <a:cubicBezTo>
                    <a:pt x="53260" y="2283230"/>
                    <a:pt x="53725" y="2285217"/>
                    <a:pt x="53379" y="2288459"/>
                  </a:cubicBezTo>
                  <a:cubicBezTo>
                    <a:pt x="52593" y="2294226"/>
                    <a:pt x="42626" y="2310507"/>
                    <a:pt x="23475" y="2337302"/>
                  </a:cubicBezTo>
                  <a:cubicBezTo>
                    <a:pt x="103666" y="2386241"/>
                    <a:pt x="152625" y="2412547"/>
                    <a:pt x="170353" y="2416222"/>
                  </a:cubicBezTo>
                  <a:cubicBezTo>
                    <a:pt x="206446" y="2426880"/>
                    <a:pt x="272747" y="2431945"/>
                    <a:pt x="369255" y="2431419"/>
                  </a:cubicBezTo>
                  <a:cubicBezTo>
                    <a:pt x="394559" y="2430553"/>
                    <a:pt x="406858" y="2421419"/>
                    <a:pt x="406152" y="2404019"/>
                  </a:cubicBezTo>
                  <a:lnTo>
                    <a:pt x="409921" y="2345867"/>
                  </a:lnTo>
                  <a:cubicBezTo>
                    <a:pt x="421412" y="2282022"/>
                    <a:pt x="428130" y="2237096"/>
                    <a:pt x="430076" y="2211087"/>
                  </a:cubicBezTo>
                  <a:cubicBezTo>
                    <a:pt x="433596" y="2173827"/>
                    <a:pt x="435499" y="2134081"/>
                    <a:pt x="435783" y="2091850"/>
                  </a:cubicBezTo>
                  <a:cubicBezTo>
                    <a:pt x="436302" y="2040841"/>
                    <a:pt x="435001" y="1976132"/>
                    <a:pt x="431880" y="1897726"/>
                  </a:cubicBezTo>
                  <a:cubicBezTo>
                    <a:pt x="428336" y="1808504"/>
                    <a:pt x="422237" y="1709369"/>
                    <a:pt x="413583" y="1600317"/>
                  </a:cubicBezTo>
                  <a:cubicBezTo>
                    <a:pt x="412480" y="1580295"/>
                    <a:pt x="412379" y="1557831"/>
                    <a:pt x="413278" y="1532925"/>
                  </a:cubicBezTo>
                  <a:lnTo>
                    <a:pt x="453185" y="1044468"/>
                  </a:lnTo>
                  <a:cubicBezTo>
                    <a:pt x="459388" y="963882"/>
                    <a:pt x="464616" y="884941"/>
                    <a:pt x="468870" y="807646"/>
                  </a:cubicBezTo>
                  <a:cubicBezTo>
                    <a:pt x="478413" y="641208"/>
                    <a:pt x="487400" y="383101"/>
                    <a:pt x="495830" y="33322"/>
                  </a:cubicBezTo>
                  <a:lnTo>
                    <a:pt x="336320" y="53691"/>
                  </a:lnTo>
                  <a:lnTo>
                    <a:pt x="121852" y="218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FF909AB-C54C-984C-D381-3D60496A13D2}"/>
                </a:ext>
              </a:extLst>
            </p:cNvPr>
            <p:cNvSpPr/>
            <p:nvPr/>
          </p:nvSpPr>
          <p:spPr>
            <a:xfrm>
              <a:off x="5074828" y="1716973"/>
              <a:ext cx="402509" cy="1437120"/>
            </a:xfrm>
            <a:custGeom>
              <a:avLst/>
              <a:gdLst>
                <a:gd name="connsiteX0" fmla="*/ 336231 w 402509"/>
                <a:gd name="connsiteY0" fmla="*/ 0 h 1437120"/>
                <a:gd name="connsiteX1" fmla="*/ 291552 w 402509"/>
                <a:gd name="connsiteY1" fmla="*/ 7893 h 1437120"/>
                <a:gd name="connsiteX2" fmla="*/ 219401 w 402509"/>
                <a:gd name="connsiteY2" fmla="*/ 78074 h 1437120"/>
                <a:gd name="connsiteX3" fmla="*/ 251140 w 402509"/>
                <a:gd name="connsiteY3" fmla="*/ 117842 h 1437120"/>
                <a:gd name="connsiteX4" fmla="*/ 159903 w 402509"/>
                <a:gd name="connsiteY4" fmla="*/ 393861 h 1437120"/>
                <a:gd name="connsiteX5" fmla="*/ 93075 w 402509"/>
                <a:gd name="connsiteY5" fmla="*/ 752683 h 1437120"/>
                <a:gd name="connsiteX6" fmla="*/ 0 w 402509"/>
                <a:gd name="connsiteY6" fmla="*/ 1314096 h 1437120"/>
                <a:gd name="connsiteX7" fmla="*/ 116776 w 402509"/>
                <a:gd name="connsiteY7" fmla="*/ 1437121 h 1437120"/>
                <a:gd name="connsiteX8" fmla="*/ 245826 w 402509"/>
                <a:gd name="connsiteY8" fmla="*/ 1327940 h 1437120"/>
                <a:gd name="connsiteX9" fmla="*/ 331839 w 402509"/>
                <a:gd name="connsiteY9" fmla="*/ 149232 h 1437120"/>
                <a:gd name="connsiteX10" fmla="*/ 402509 w 402509"/>
                <a:gd name="connsiteY10" fmla="*/ 77256 h 1437120"/>
                <a:gd name="connsiteX11" fmla="*/ 336373 w 402509"/>
                <a:gd name="connsiteY11" fmla="*/ 161 h 143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2509" h="1437120">
                  <a:moveTo>
                    <a:pt x="336231" y="0"/>
                  </a:moveTo>
                  <a:lnTo>
                    <a:pt x="291552" y="7893"/>
                  </a:lnTo>
                  <a:lnTo>
                    <a:pt x="219401" y="78074"/>
                  </a:lnTo>
                  <a:lnTo>
                    <a:pt x="251140" y="117842"/>
                  </a:lnTo>
                  <a:cubicBezTo>
                    <a:pt x="220837" y="152839"/>
                    <a:pt x="190425" y="244845"/>
                    <a:pt x="159903" y="393861"/>
                  </a:cubicBezTo>
                  <a:cubicBezTo>
                    <a:pt x="142746" y="475297"/>
                    <a:pt x="120470" y="594904"/>
                    <a:pt x="93075" y="752683"/>
                  </a:cubicBezTo>
                  <a:cubicBezTo>
                    <a:pt x="33907" y="1100035"/>
                    <a:pt x="2882" y="1287173"/>
                    <a:pt x="0" y="1314096"/>
                  </a:cubicBezTo>
                  <a:lnTo>
                    <a:pt x="116776" y="1437121"/>
                  </a:lnTo>
                  <a:lnTo>
                    <a:pt x="245826" y="1327940"/>
                  </a:lnTo>
                  <a:lnTo>
                    <a:pt x="331839" y="149232"/>
                  </a:lnTo>
                  <a:lnTo>
                    <a:pt x="402509" y="77256"/>
                  </a:lnTo>
                  <a:lnTo>
                    <a:pt x="336373" y="161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E8081944-B5EA-4C13-925B-7B96B4194C3F}"/>
                </a:ext>
              </a:extLst>
            </p:cNvPr>
            <p:cNvSpPr/>
            <p:nvPr/>
          </p:nvSpPr>
          <p:spPr>
            <a:xfrm>
              <a:off x="5018788" y="1535992"/>
              <a:ext cx="1078969" cy="2692557"/>
            </a:xfrm>
            <a:custGeom>
              <a:avLst/>
              <a:gdLst>
                <a:gd name="connsiteX0" fmla="*/ 633349 w 1078969"/>
                <a:gd name="connsiteY0" fmla="*/ 0 h 2692557"/>
                <a:gd name="connsiteX1" fmla="*/ 390850 w 1078969"/>
                <a:gd name="connsiteY1" fmla="*/ 406311 h 2692557"/>
                <a:gd name="connsiteX2" fmla="*/ 334728 w 1078969"/>
                <a:gd name="connsiteY2" fmla="*/ 597577 h 2692557"/>
                <a:gd name="connsiteX3" fmla="*/ 256002 w 1078969"/>
                <a:gd name="connsiteY3" fmla="*/ 985289 h 2692557"/>
                <a:gd name="connsiteX4" fmla="*/ 54742 w 1078969"/>
                <a:gd name="connsiteY4" fmla="*/ 958668 h 2692557"/>
                <a:gd name="connsiteX5" fmla="*/ 0 w 1078969"/>
                <a:gd name="connsiteY5" fmla="*/ 1255925 h 2692557"/>
                <a:gd name="connsiteX6" fmla="*/ 264930 w 1078969"/>
                <a:gd name="connsiteY6" fmla="*/ 1295096 h 2692557"/>
                <a:gd name="connsiteX7" fmla="*/ 316079 w 1078969"/>
                <a:gd name="connsiteY7" fmla="*/ 2692124 h 2692557"/>
                <a:gd name="connsiteX8" fmla="*/ 1027879 w 1078969"/>
                <a:gd name="connsiteY8" fmla="*/ 2692557 h 2692557"/>
                <a:gd name="connsiteX9" fmla="*/ 1012366 w 1078969"/>
                <a:gd name="connsiteY9" fmla="*/ 2481877 h 2692557"/>
                <a:gd name="connsiteX10" fmla="*/ 996997 w 1078969"/>
                <a:gd name="connsiteY10" fmla="*/ 2077359 h 2692557"/>
                <a:gd name="connsiteX11" fmla="*/ 930573 w 1078969"/>
                <a:gd name="connsiteY11" fmla="*/ 1523121 h 2692557"/>
                <a:gd name="connsiteX12" fmla="*/ 905471 w 1078969"/>
                <a:gd name="connsiteY12" fmla="*/ 1265100 h 2692557"/>
                <a:gd name="connsiteX13" fmla="*/ 1070375 w 1078969"/>
                <a:gd name="connsiteY13" fmla="*/ 456309 h 2692557"/>
                <a:gd name="connsiteX14" fmla="*/ 976869 w 1078969"/>
                <a:gd name="connsiteY14" fmla="*/ 240218 h 2692557"/>
                <a:gd name="connsiteX15" fmla="*/ 685439 w 1078969"/>
                <a:gd name="connsiteY15" fmla="*/ 96249 h 2692557"/>
                <a:gd name="connsiteX16" fmla="*/ 634511 w 1078969"/>
                <a:gd name="connsiteY16" fmla="*/ 2208 h 269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8969" h="2692557">
                  <a:moveTo>
                    <a:pt x="633349" y="0"/>
                  </a:moveTo>
                  <a:cubicBezTo>
                    <a:pt x="503807" y="177729"/>
                    <a:pt x="422974" y="313166"/>
                    <a:pt x="390850" y="406311"/>
                  </a:cubicBezTo>
                  <a:cubicBezTo>
                    <a:pt x="370516" y="459168"/>
                    <a:pt x="351809" y="522923"/>
                    <a:pt x="334728" y="597577"/>
                  </a:cubicBezTo>
                  <a:lnTo>
                    <a:pt x="256002" y="985289"/>
                  </a:lnTo>
                  <a:lnTo>
                    <a:pt x="54742" y="958668"/>
                  </a:lnTo>
                  <a:lnTo>
                    <a:pt x="0" y="1255925"/>
                  </a:lnTo>
                  <a:lnTo>
                    <a:pt x="264930" y="1295096"/>
                  </a:lnTo>
                  <a:lnTo>
                    <a:pt x="316079" y="2692124"/>
                  </a:lnTo>
                  <a:lnTo>
                    <a:pt x="1027879" y="2692557"/>
                  </a:lnTo>
                  <a:cubicBezTo>
                    <a:pt x="1019373" y="2594394"/>
                    <a:pt x="1014202" y="2524167"/>
                    <a:pt x="1012366" y="2481877"/>
                  </a:cubicBezTo>
                  <a:cubicBezTo>
                    <a:pt x="1008454" y="2261667"/>
                    <a:pt x="1003330" y="2126828"/>
                    <a:pt x="996997" y="2077359"/>
                  </a:cubicBezTo>
                  <a:cubicBezTo>
                    <a:pt x="996008" y="2044258"/>
                    <a:pt x="973867" y="1859512"/>
                    <a:pt x="930573" y="1523121"/>
                  </a:cubicBezTo>
                  <a:cubicBezTo>
                    <a:pt x="922731" y="1454933"/>
                    <a:pt x="914363" y="1368926"/>
                    <a:pt x="905471" y="1265100"/>
                  </a:cubicBezTo>
                  <a:cubicBezTo>
                    <a:pt x="1046879" y="973167"/>
                    <a:pt x="1101847" y="703570"/>
                    <a:pt x="1070375" y="456309"/>
                  </a:cubicBezTo>
                  <a:cubicBezTo>
                    <a:pt x="1056734" y="361721"/>
                    <a:pt x="1025566" y="289691"/>
                    <a:pt x="976869" y="240218"/>
                  </a:cubicBezTo>
                  <a:cubicBezTo>
                    <a:pt x="928734" y="185386"/>
                    <a:pt x="831590" y="137396"/>
                    <a:pt x="685439" y="96249"/>
                  </a:cubicBezTo>
                  <a:lnTo>
                    <a:pt x="634511" y="2208"/>
                  </a:lnTo>
                  <a:close/>
                </a:path>
              </a:pathLst>
            </a:custGeom>
            <a:solidFill>
              <a:srgbClr val="FFFFFF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35F82D8E-BCC0-EC38-E29C-42978DCB5B60}"/>
                </a:ext>
              </a:extLst>
            </p:cNvPr>
            <p:cNvSpPr/>
            <p:nvPr/>
          </p:nvSpPr>
          <p:spPr>
            <a:xfrm>
              <a:off x="4651362" y="1608172"/>
              <a:ext cx="599552" cy="2639628"/>
            </a:xfrm>
            <a:custGeom>
              <a:avLst/>
              <a:gdLst>
                <a:gd name="connsiteX0" fmla="*/ 599552 w 599552"/>
                <a:gd name="connsiteY0" fmla="*/ 0 h 2639628"/>
                <a:gd name="connsiteX1" fmla="*/ 474653 w 599552"/>
                <a:gd name="connsiteY1" fmla="*/ 93947 h 2639628"/>
                <a:gd name="connsiteX2" fmla="*/ 331470 w 599552"/>
                <a:gd name="connsiteY2" fmla="*/ 135320 h 2639628"/>
                <a:gd name="connsiteX3" fmla="*/ 282887 w 599552"/>
                <a:gd name="connsiteY3" fmla="*/ 158114 h 2639628"/>
                <a:gd name="connsiteX4" fmla="*/ 192043 w 599552"/>
                <a:gd name="connsiteY4" fmla="*/ 254256 h 2639628"/>
                <a:gd name="connsiteX5" fmla="*/ 67806 w 599552"/>
                <a:gd name="connsiteY5" fmla="*/ 574287 h 2639628"/>
                <a:gd name="connsiteX6" fmla="*/ 236 w 599552"/>
                <a:gd name="connsiteY6" fmla="*/ 957049 h 2639628"/>
                <a:gd name="connsiteX7" fmla="*/ 56255 w 599552"/>
                <a:gd name="connsiteY7" fmla="*/ 1120506 h 2639628"/>
                <a:gd name="connsiteX8" fmla="*/ 118163 w 599552"/>
                <a:gd name="connsiteY8" fmla="*/ 1133396 h 2639628"/>
                <a:gd name="connsiteX9" fmla="*/ 345227 w 599552"/>
                <a:gd name="connsiteY9" fmla="*/ 1130850 h 2639628"/>
                <a:gd name="connsiteX10" fmla="*/ 172803 w 599552"/>
                <a:gd name="connsiteY10" fmla="*/ 2000578 h 2639628"/>
                <a:gd name="connsiteX11" fmla="*/ 72587 w 599552"/>
                <a:gd name="connsiteY11" fmla="*/ 2639629 h 2639628"/>
                <a:gd name="connsiteX12" fmla="*/ 250926 w 599552"/>
                <a:gd name="connsiteY12" fmla="*/ 2591700 h 2639628"/>
                <a:gd name="connsiteX13" fmla="*/ 579840 w 599552"/>
                <a:gd name="connsiteY13" fmla="*/ 491055 h 2639628"/>
                <a:gd name="connsiteX14" fmla="*/ 599436 w 599552"/>
                <a:gd name="connsiteY14" fmla="*/ 3456 h 263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9552" h="2639628">
                  <a:moveTo>
                    <a:pt x="599552" y="0"/>
                  </a:moveTo>
                  <a:cubicBezTo>
                    <a:pt x="550051" y="46494"/>
                    <a:pt x="508417" y="77810"/>
                    <a:pt x="474653" y="93947"/>
                  </a:cubicBezTo>
                  <a:cubicBezTo>
                    <a:pt x="460926" y="104232"/>
                    <a:pt x="413199" y="118023"/>
                    <a:pt x="331470" y="135320"/>
                  </a:cubicBezTo>
                  <a:cubicBezTo>
                    <a:pt x="313893" y="141214"/>
                    <a:pt x="297698" y="148812"/>
                    <a:pt x="282887" y="158114"/>
                  </a:cubicBezTo>
                  <a:cubicBezTo>
                    <a:pt x="249398" y="178992"/>
                    <a:pt x="219117" y="211039"/>
                    <a:pt x="192043" y="254256"/>
                  </a:cubicBezTo>
                  <a:cubicBezTo>
                    <a:pt x="149512" y="322044"/>
                    <a:pt x="108099" y="428721"/>
                    <a:pt x="67806" y="574287"/>
                  </a:cubicBezTo>
                  <a:cubicBezTo>
                    <a:pt x="27322" y="726003"/>
                    <a:pt x="4799" y="853591"/>
                    <a:pt x="236" y="957049"/>
                  </a:cubicBezTo>
                  <a:cubicBezTo>
                    <a:pt x="-2350" y="1047737"/>
                    <a:pt x="16323" y="1102222"/>
                    <a:pt x="56255" y="1120506"/>
                  </a:cubicBezTo>
                  <a:cubicBezTo>
                    <a:pt x="72049" y="1128591"/>
                    <a:pt x="92684" y="1132888"/>
                    <a:pt x="118163" y="1133396"/>
                  </a:cubicBezTo>
                  <a:lnTo>
                    <a:pt x="345227" y="1130850"/>
                  </a:lnTo>
                  <a:cubicBezTo>
                    <a:pt x="258284" y="1552023"/>
                    <a:pt x="200810" y="1841932"/>
                    <a:pt x="172803" y="2000578"/>
                  </a:cubicBezTo>
                  <a:cubicBezTo>
                    <a:pt x="139853" y="2181335"/>
                    <a:pt x="106447" y="2394351"/>
                    <a:pt x="72587" y="2639629"/>
                  </a:cubicBezTo>
                  <a:lnTo>
                    <a:pt x="250926" y="2591700"/>
                  </a:lnTo>
                  <a:lnTo>
                    <a:pt x="579840" y="491055"/>
                  </a:lnTo>
                  <a:lnTo>
                    <a:pt x="599436" y="3456"/>
                  </a:lnTo>
                  <a:close/>
                </a:path>
              </a:pathLst>
            </a:custGeom>
            <a:solidFill>
              <a:srgbClr val="FFFFFF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2C69C431-673A-2B65-5019-BA12B131434E}"/>
                </a:ext>
              </a:extLst>
            </p:cNvPr>
            <p:cNvSpPr/>
            <p:nvPr/>
          </p:nvSpPr>
          <p:spPr>
            <a:xfrm>
              <a:off x="4582991" y="2069378"/>
              <a:ext cx="888840" cy="767313"/>
            </a:xfrm>
            <a:custGeom>
              <a:avLst/>
              <a:gdLst>
                <a:gd name="connsiteX0" fmla="*/ 653188 w 888840"/>
                <a:gd name="connsiteY0" fmla="*/ 0 h 767313"/>
                <a:gd name="connsiteX1" fmla="*/ 4900 w 888840"/>
                <a:gd name="connsiteY1" fmla="*/ 162822 h 767313"/>
                <a:gd name="connsiteX2" fmla="*/ 937 w 888840"/>
                <a:gd name="connsiteY2" fmla="*/ 165142 h 767313"/>
                <a:gd name="connsiteX3" fmla="*/ 354530 w 888840"/>
                <a:gd name="connsiteY3" fmla="*/ 767313 h 767313"/>
                <a:gd name="connsiteX4" fmla="*/ 494579 w 888840"/>
                <a:gd name="connsiteY4" fmla="*/ 714451 h 767313"/>
                <a:gd name="connsiteX5" fmla="*/ 438658 w 888840"/>
                <a:gd name="connsiteY5" fmla="*/ 671560 h 767313"/>
                <a:gd name="connsiteX6" fmla="*/ 417259 w 888840"/>
                <a:gd name="connsiteY6" fmla="*/ 661467 h 767313"/>
                <a:gd name="connsiteX7" fmla="*/ 508215 w 888840"/>
                <a:gd name="connsiteY7" fmla="*/ 422215 h 767313"/>
                <a:gd name="connsiteX8" fmla="*/ 888841 w 888840"/>
                <a:gd name="connsiteY8" fmla="*/ 486693 h 767313"/>
                <a:gd name="connsiteX9" fmla="*/ 653422 w 888840"/>
                <a:gd name="connsiteY9" fmla="*/ 482 h 767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840" h="767313">
                  <a:moveTo>
                    <a:pt x="653188" y="0"/>
                  </a:moveTo>
                  <a:lnTo>
                    <a:pt x="4900" y="162822"/>
                  </a:lnTo>
                  <a:cubicBezTo>
                    <a:pt x="205" y="163562"/>
                    <a:pt x="-1116" y="164335"/>
                    <a:pt x="937" y="165142"/>
                  </a:cubicBezTo>
                  <a:lnTo>
                    <a:pt x="354530" y="767313"/>
                  </a:lnTo>
                  <a:lnTo>
                    <a:pt x="494579" y="714451"/>
                  </a:lnTo>
                  <a:lnTo>
                    <a:pt x="438658" y="671560"/>
                  </a:lnTo>
                  <a:lnTo>
                    <a:pt x="417259" y="661467"/>
                  </a:lnTo>
                  <a:lnTo>
                    <a:pt x="508215" y="422215"/>
                  </a:lnTo>
                  <a:lnTo>
                    <a:pt x="888841" y="486693"/>
                  </a:lnTo>
                  <a:lnTo>
                    <a:pt x="653422" y="482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C153B26A-E417-811C-88E1-AB209D170683}"/>
                </a:ext>
              </a:extLst>
            </p:cNvPr>
            <p:cNvSpPr/>
            <p:nvPr/>
          </p:nvSpPr>
          <p:spPr>
            <a:xfrm>
              <a:off x="4645983" y="2307515"/>
              <a:ext cx="383955" cy="358138"/>
            </a:xfrm>
            <a:custGeom>
              <a:avLst/>
              <a:gdLst>
                <a:gd name="connsiteX0" fmla="*/ 159692 w 383955"/>
                <a:gd name="connsiteY0" fmla="*/ 150 h 358138"/>
                <a:gd name="connsiteX1" fmla="*/ 130667 w 383955"/>
                <a:gd name="connsiteY1" fmla="*/ 17794 h 358138"/>
                <a:gd name="connsiteX2" fmla="*/ 124087 w 383955"/>
                <a:gd name="connsiteY2" fmla="*/ 51796 h 358138"/>
                <a:gd name="connsiteX3" fmla="*/ 133342 w 383955"/>
                <a:gd name="connsiteY3" fmla="*/ 64783 h 358138"/>
                <a:gd name="connsiteX4" fmla="*/ 198598 w 383955"/>
                <a:gd name="connsiteY4" fmla="*/ 121020 h 358138"/>
                <a:gd name="connsiteX5" fmla="*/ 215152 w 383955"/>
                <a:gd name="connsiteY5" fmla="*/ 155903 h 358138"/>
                <a:gd name="connsiteX6" fmla="*/ 187574 w 383955"/>
                <a:gd name="connsiteY6" fmla="*/ 154321 h 358138"/>
                <a:gd name="connsiteX7" fmla="*/ 162387 w 383955"/>
                <a:gd name="connsiteY7" fmla="*/ 146612 h 358138"/>
                <a:gd name="connsiteX8" fmla="*/ 76901 w 383955"/>
                <a:gd name="connsiteY8" fmla="*/ 117206 h 358138"/>
                <a:gd name="connsiteX9" fmla="*/ 31551 w 383955"/>
                <a:gd name="connsiteY9" fmla="*/ 107911 h 358138"/>
                <a:gd name="connsiteX10" fmla="*/ 3832 w 383955"/>
                <a:gd name="connsiteY10" fmla="*/ 144114 h 358138"/>
                <a:gd name="connsiteX11" fmla="*/ 22318 w 383955"/>
                <a:gd name="connsiteY11" fmla="*/ 172232 h 358138"/>
                <a:gd name="connsiteX12" fmla="*/ 72424 w 383955"/>
                <a:gd name="connsiteY12" fmla="*/ 228070 h 358138"/>
                <a:gd name="connsiteX13" fmla="*/ 87213 w 383955"/>
                <a:gd name="connsiteY13" fmla="*/ 246451 h 358138"/>
                <a:gd name="connsiteX14" fmla="*/ 96768 w 383955"/>
                <a:gd name="connsiteY14" fmla="*/ 264381 h 358138"/>
                <a:gd name="connsiteX15" fmla="*/ 101692 w 383955"/>
                <a:gd name="connsiteY15" fmla="*/ 288478 h 358138"/>
                <a:gd name="connsiteX16" fmla="*/ 105165 w 383955"/>
                <a:gd name="connsiteY16" fmla="*/ 297281 h 358138"/>
                <a:gd name="connsiteX17" fmla="*/ 128196 w 383955"/>
                <a:gd name="connsiteY17" fmla="*/ 320568 h 358138"/>
                <a:gd name="connsiteX18" fmla="*/ 316785 w 383955"/>
                <a:gd name="connsiteY18" fmla="*/ 358139 h 358138"/>
                <a:gd name="connsiteX19" fmla="*/ 383956 w 383955"/>
                <a:gd name="connsiteY19" fmla="*/ 165737 h 358138"/>
                <a:gd name="connsiteX20" fmla="*/ 346499 w 383955"/>
                <a:gd name="connsiteY20" fmla="*/ 125342 h 358138"/>
                <a:gd name="connsiteX21" fmla="*/ 336763 w 383955"/>
                <a:gd name="connsiteY21" fmla="*/ 118641 h 358138"/>
                <a:gd name="connsiteX22" fmla="*/ 317934 w 383955"/>
                <a:gd name="connsiteY22" fmla="*/ 109927 h 358138"/>
                <a:gd name="connsiteX23" fmla="*/ 308586 w 383955"/>
                <a:gd name="connsiteY23" fmla="*/ 102803 h 358138"/>
                <a:gd name="connsiteX24" fmla="*/ 265314 w 383955"/>
                <a:gd name="connsiteY24" fmla="*/ 54641 h 358138"/>
                <a:gd name="connsiteX25" fmla="*/ 237654 w 383955"/>
                <a:gd name="connsiteY25" fmla="*/ 30322 h 358138"/>
                <a:gd name="connsiteX26" fmla="*/ 159934 w 383955"/>
                <a:gd name="connsiteY26" fmla="*/ 124 h 35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3955" h="358138">
                  <a:moveTo>
                    <a:pt x="159692" y="150"/>
                  </a:moveTo>
                  <a:cubicBezTo>
                    <a:pt x="147683" y="1489"/>
                    <a:pt x="138008" y="7370"/>
                    <a:pt x="130667" y="17794"/>
                  </a:cubicBezTo>
                  <a:cubicBezTo>
                    <a:pt x="123040" y="29711"/>
                    <a:pt x="120847" y="41046"/>
                    <a:pt x="124087" y="51796"/>
                  </a:cubicBezTo>
                  <a:cubicBezTo>
                    <a:pt x="125474" y="56004"/>
                    <a:pt x="128559" y="60333"/>
                    <a:pt x="133342" y="64783"/>
                  </a:cubicBezTo>
                  <a:cubicBezTo>
                    <a:pt x="163693" y="86429"/>
                    <a:pt x="185444" y="105174"/>
                    <a:pt x="198598" y="121020"/>
                  </a:cubicBezTo>
                  <a:cubicBezTo>
                    <a:pt x="214524" y="139576"/>
                    <a:pt x="220042" y="151203"/>
                    <a:pt x="215152" y="155903"/>
                  </a:cubicBezTo>
                  <a:cubicBezTo>
                    <a:pt x="211860" y="158852"/>
                    <a:pt x="202667" y="158325"/>
                    <a:pt x="187574" y="154321"/>
                  </a:cubicBezTo>
                  <a:lnTo>
                    <a:pt x="162387" y="146612"/>
                  </a:lnTo>
                  <a:cubicBezTo>
                    <a:pt x="110058" y="127899"/>
                    <a:pt x="81563" y="118097"/>
                    <a:pt x="76901" y="117206"/>
                  </a:cubicBezTo>
                  <a:cubicBezTo>
                    <a:pt x="58337" y="111657"/>
                    <a:pt x="43220" y="108558"/>
                    <a:pt x="31551" y="107911"/>
                  </a:cubicBezTo>
                  <a:cubicBezTo>
                    <a:pt x="3187" y="107189"/>
                    <a:pt x="-6053" y="119257"/>
                    <a:pt x="3832" y="144114"/>
                  </a:cubicBezTo>
                  <a:cubicBezTo>
                    <a:pt x="7609" y="152557"/>
                    <a:pt x="13771" y="161930"/>
                    <a:pt x="22318" y="172232"/>
                  </a:cubicBezTo>
                  <a:cubicBezTo>
                    <a:pt x="24067" y="175017"/>
                    <a:pt x="40769" y="193630"/>
                    <a:pt x="72424" y="228070"/>
                  </a:cubicBezTo>
                  <a:lnTo>
                    <a:pt x="87213" y="246451"/>
                  </a:lnTo>
                  <a:cubicBezTo>
                    <a:pt x="91666" y="252806"/>
                    <a:pt x="94851" y="258783"/>
                    <a:pt x="96768" y="264381"/>
                  </a:cubicBezTo>
                  <a:cubicBezTo>
                    <a:pt x="97945" y="266649"/>
                    <a:pt x="99586" y="274681"/>
                    <a:pt x="101692" y="288478"/>
                  </a:cubicBezTo>
                  <a:cubicBezTo>
                    <a:pt x="102627" y="291961"/>
                    <a:pt x="103784" y="294896"/>
                    <a:pt x="105165" y="297281"/>
                  </a:cubicBezTo>
                  <a:cubicBezTo>
                    <a:pt x="110047" y="305684"/>
                    <a:pt x="117724" y="313447"/>
                    <a:pt x="128196" y="320568"/>
                  </a:cubicBezTo>
                  <a:cubicBezTo>
                    <a:pt x="156559" y="343240"/>
                    <a:pt x="219422" y="355764"/>
                    <a:pt x="316785" y="358139"/>
                  </a:cubicBezTo>
                  <a:lnTo>
                    <a:pt x="383956" y="165737"/>
                  </a:lnTo>
                  <a:cubicBezTo>
                    <a:pt x="366853" y="145235"/>
                    <a:pt x="354367" y="131770"/>
                    <a:pt x="346499" y="125342"/>
                  </a:cubicBezTo>
                  <a:cubicBezTo>
                    <a:pt x="343505" y="122766"/>
                    <a:pt x="340260" y="120533"/>
                    <a:pt x="336763" y="118641"/>
                  </a:cubicBezTo>
                  <a:lnTo>
                    <a:pt x="317934" y="109927"/>
                  </a:lnTo>
                  <a:cubicBezTo>
                    <a:pt x="314535" y="107843"/>
                    <a:pt x="311419" y="105469"/>
                    <a:pt x="308586" y="102803"/>
                  </a:cubicBezTo>
                  <a:lnTo>
                    <a:pt x="265314" y="54641"/>
                  </a:lnTo>
                  <a:cubicBezTo>
                    <a:pt x="256064" y="45189"/>
                    <a:pt x="246844" y="37083"/>
                    <a:pt x="237654" y="30322"/>
                  </a:cubicBezTo>
                  <a:cubicBezTo>
                    <a:pt x="207555" y="8816"/>
                    <a:pt x="181648" y="-1250"/>
                    <a:pt x="159934" y="124"/>
                  </a:cubicBezTo>
                  <a:close/>
                </a:path>
              </a:pathLst>
            </a:custGeom>
            <a:solidFill>
              <a:srgbClr val="FFC1A1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6F378F1-BDDB-CBD4-C03D-E9EF93D3811E}"/>
                </a:ext>
              </a:extLst>
            </p:cNvPr>
            <p:cNvSpPr/>
            <p:nvPr/>
          </p:nvSpPr>
          <p:spPr>
            <a:xfrm>
              <a:off x="4944069" y="2463700"/>
              <a:ext cx="148570" cy="276932"/>
            </a:xfrm>
            <a:custGeom>
              <a:avLst/>
              <a:gdLst>
                <a:gd name="connsiteX0" fmla="*/ 82818 w 148570"/>
                <a:gd name="connsiteY0" fmla="*/ 0 h 276932"/>
                <a:gd name="connsiteX1" fmla="*/ 0 w 148570"/>
                <a:gd name="connsiteY1" fmla="*/ 240604 h 276932"/>
                <a:gd name="connsiteX2" fmla="*/ 75293 w 148570"/>
                <a:gd name="connsiteY2" fmla="*/ 276801 h 276932"/>
                <a:gd name="connsiteX3" fmla="*/ 75593 w 148570"/>
                <a:gd name="connsiteY3" fmla="*/ 276933 h 276932"/>
                <a:gd name="connsiteX4" fmla="*/ 148571 w 148570"/>
                <a:gd name="connsiteY4" fmla="*/ 30662 h 276932"/>
                <a:gd name="connsiteX5" fmla="*/ 82986 w 148570"/>
                <a:gd name="connsiteY5" fmla="*/ 79 h 27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70" h="276932">
                  <a:moveTo>
                    <a:pt x="82818" y="0"/>
                  </a:moveTo>
                  <a:lnTo>
                    <a:pt x="0" y="240604"/>
                  </a:lnTo>
                  <a:lnTo>
                    <a:pt x="75293" y="276801"/>
                  </a:lnTo>
                  <a:lnTo>
                    <a:pt x="75593" y="276933"/>
                  </a:lnTo>
                  <a:lnTo>
                    <a:pt x="148571" y="30662"/>
                  </a:lnTo>
                  <a:lnTo>
                    <a:pt x="82986" y="79"/>
                  </a:lnTo>
                  <a:close/>
                </a:path>
              </a:pathLst>
            </a:custGeom>
            <a:solidFill>
              <a:srgbClr val="A7C5F8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1168A491-9247-6611-EFC6-CA7740E5E6B8}"/>
                </a:ext>
              </a:extLst>
            </p:cNvPr>
            <p:cNvSpPr/>
            <p:nvPr/>
          </p:nvSpPr>
          <p:spPr>
            <a:xfrm>
              <a:off x="5287506" y="1484727"/>
              <a:ext cx="318616" cy="179084"/>
            </a:xfrm>
            <a:custGeom>
              <a:avLst/>
              <a:gdLst>
                <a:gd name="connsiteX0" fmla="*/ 0 w 318616"/>
                <a:gd name="connsiteY0" fmla="*/ 0 h 179084"/>
                <a:gd name="connsiteX1" fmla="*/ 133462 w 318616"/>
                <a:gd name="connsiteY1" fmla="*/ 179084 h 179084"/>
                <a:gd name="connsiteX2" fmla="*/ 318617 w 318616"/>
                <a:gd name="connsiteY2" fmla="*/ 18493 h 179084"/>
                <a:gd name="connsiteX3" fmla="*/ 219179 w 318616"/>
                <a:gd name="connsiteY3" fmla="*/ 90672 h 179084"/>
                <a:gd name="connsiteX4" fmla="*/ 147608 w 318616"/>
                <a:gd name="connsiteY4" fmla="*/ 109970 h 179084"/>
                <a:gd name="connsiteX5" fmla="*/ 253 w 318616"/>
                <a:gd name="connsiteY5" fmla="*/ 317 h 17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616" h="179084">
                  <a:moveTo>
                    <a:pt x="0" y="0"/>
                  </a:moveTo>
                  <a:lnTo>
                    <a:pt x="133462" y="179084"/>
                  </a:lnTo>
                  <a:lnTo>
                    <a:pt x="318617" y="18493"/>
                  </a:lnTo>
                  <a:cubicBezTo>
                    <a:pt x="275065" y="54871"/>
                    <a:pt x="241919" y="78931"/>
                    <a:pt x="219179" y="90672"/>
                  </a:cubicBezTo>
                  <a:cubicBezTo>
                    <a:pt x="192699" y="104820"/>
                    <a:pt x="168842" y="111253"/>
                    <a:pt x="147608" y="109970"/>
                  </a:cubicBezTo>
                  <a:cubicBezTo>
                    <a:pt x="104425" y="107550"/>
                    <a:pt x="55306" y="70999"/>
                    <a:pt x="253" y="317"/>
                  </a:cubicBez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F39A6E2E-8A0E-9B68-39B1-499097E1EA9B}"/>
                </a:ext>
              </a:extLst>
            </p:cNvPr>
            <p:cNvSpPr/>
            <p:nvPr/>
          </p:nvSpPr>
          <p:spPr>
            <a:xfrm>
              <a:off x="5540916" y="2170828"/>
              <a:ext cx="318590" cy="405471"/>
            </a:xfrm>
            <a:custGeom>
              <a:avLst/>
              <a:gdLst>
                <a:gd name="connsiteX0" fmla="*/ 318590 w 318590"/>
                <a:gd name="connsiteY0" fmla="*/ 0 h 405471"/>
                <a:gd name="connsiteX1" fmla="*/ 139661 w 318590"/>
                <a:gd name="connsiteY1" fmla="*/ 337594 h 405471"/>
                <a:gd name="connsiteX2" fmla="*/ 0 w 318590"/>
                <a:gd name="connsiteY2" fmla="*/ 405472 h 405471"/>
                <a:gd name="connsiteX3" fmla="*/ 177554 w 318590"/>
                <a:gd name="connsiteY3" fmla="*/ 387077 h 405471"/>
                <a:gd name="connsiteX4" fmla="*/ 318569 w 318590"/>
                <a:gd name="connsiteY4" fmla="*/ 127 h 40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590" h="405471">
                  <a:moveTo>
                    <a:pt x="318590" y="0"/>
                  </a:moveTo>
                  <a:lnTo>
                    <a:pt x="139661" y="337594"/>
                  </a:lnTo>
                  <a:lnTo>
                    <a:pt x="0" y="405472"/>
                  </a:lnTo>
                  <a:lnTo>
                    <a:pt x="177554" y="387077"/>
                  </a:lnTo>
                  <a:lnTo>
                    <a:pt x="318569" y="127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CD23A75C-53B2-9FD2-7F0B-16B6E02E69EF}"/>
                </a:ext>
              </a:extLst>
            </p:cNvPr>
            <p:cNvSpPr/>
            <p:nvPr/>
          </p:nvSpPr>
          <p:spPr>
            <a:xfrm>
              <a:off x="5294591" y="2795761"/>
              <a:ext cx="636251" cy="161398"/>
            </a:xfrm>
            <a:custGeom>
              <a:avLst/>
              <a:gdLst>
                <a:gd name="connsiteX0" fmla="*/ 0 w 636251"/>
                <a:gd name="connsiteY0" fmla="*/ 54989 h 161398"/>
                <a:gd name="connsiteX1" fmla="*/ 589761 w 636251"/>
                <a:gd name="connsiteY1" fmla="*/ 161398 h 161398"/>
                <a:gd name="connsiteX2" fmla="*/ 636225 w 636251"/>
                <a:gd name="connsiteY2" fmla="*/ 79999 h 161398"/>
                <a:gd name="connsiteX3" fmla="*/ 636252 w 636251"/>
                <a:gd name="connsiteY3" fmla="*/ 80004 h 161398"/>
                <a:gd name="connsiteX4" fmla="*/ 629668 w 636251"/>
                <a:gd name="connsiteY4" fmla="*/ 5330 h 161398"/>
                <a:gd name="connsiteX5" fmla="*/ 632242 w 636251"/>
                <a:gd name="connsiteY5" fmla="*/ 0 h 161398"/>
                <a:gd name="connsiteX6" fmla="*/ 632215 w 636251"/>
                <a:gd name="connsiteY6" fmla="*/ 7 h 161398"/>
                <a:gd name="connsiteX7" fmla="*/ 558373 w 636251"/>
                <a:gd name="connsiteY7" fmla="*/ 81751 h 161398"/>
                <a:gd name="connsiteX8" fmla="*/ 0 w 636251"/>
                <a:gd name="connsiteY8" fmla="*/ 54989 h 16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6251" h="161398">
                  <a:moveTo>
                    <a:pt x="0" y="54989"/>
                  </a:moveTo>
                  <a:lnTo>
                    <a:pt x="589761" y="161398"/>
                  </a:lnTo>
                  <a:cubicBezTo>
                    <a:pt x="607493" y="130590"/>
                    <a:pt x="622981" y="103457"/>
                    <a:pt x="636225" y="79999"/>
                  </a:cubicBezTo>
                  <a:lnTo>
                    <a:pt x="636252" y="80004"/>
                  </a:lnTo>
                  <a:cubicBezTo>
                    <a:pt x="634090" y="56226"/>
                    <a:pt x="631896" y="31335"/>
                    <a:pt x="629668" y="5330"/>
                  </a:cubicBezTo>
                  <a:cubicBezTo>
                    <a:pt x="630529" y="3552"/>
                    <a:pt x="631387" y="1775"/>
                    <a:pt x="632242" y="0"/>
                  </a:cubicBezTo>
                  <a:lnTo>
                    <a:pt x="632215" y="7"/>
                  </a:lnTo>
                  <a:cubicBezTo>
                    <a:pt x="614041" y="19771"/>
                    <a:pt x="589427" y="47019"/>
                    <a:pt x="558373" y="81751"/>
                  </a:cubicBezTo>
                  <a:lnTo>
                    <a:pt x="0" y="54989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23FF3244-D1C7-28E0-F9F8-9411ACB6E9E4}"/>
                </a:ext>
              </a:extLst>
            </p:cNvPr>
            <p:cNvSpPr/>
            <p:nvPr/>
          </p:nvSpPr>
          <p:spPr>
            <a:xfrm>
              <a:off x="4478118" y="3953080"/>
              <a:ext cx="812886" cy="245054"/>
            </a:xfrm>
            <a:custGeom>
              <a:avLst/>
              <a:gdLst>
                <a:gd name="connsiteX0" fmla="*/ 0 w 812886"/>
                <a:gd name="connsiteY0" fmla="*/ 0 h 245054"/>
                <a:gd name="connsiteX1" fmla="*/ 0 w 812886"/>
                <a:gd name="connsiteY1" fmla="*/ 0 h 245054"/>
                <a:gd name="connsiteX2" fmla="*/ 1 w 812886"/>
                <a:gd name="connsiteY2" fmla="*/ 3 h 245054"/>
                <a:gd name="connsiteX3" fmla="*/ 812887 w 812886"/>
                <a:gd name="connsiteY3" fmla="*/ 245054 h 245054"/>
                <a:gd name="connsiteX4" fmla="*/ 0 w 812886"/>
                <a:gd name="connsiteY4" fmla="*/ 0 h 24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886" h="245054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cubicBezTo>
                    <a:pt x="270963" y="81686"/>
                    <a:pt x="541925" y="163370"/>
                    <a:pt x="812887" y="2450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1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F195BC52-65E4-4617-B837-179302773679}"/>
                </a:ext>
              </a:extLst>
            </p:cNvPr>
            <p:cNvSpPr/>
            <p:nvPr/>
          </p:nvSpPr>
          <p:spPr>
            <a:xfrm>
              <a:off x="4457874" y="5330111"/>
              <a:ext cx="8383" cy="11"/>
            </a:xfrm>
            <a:custGeom>
              <a:avLst/>
              <a:gdLst>
                <a:gd name="connsiteX0" fmla="*/ 0 w 8383"/>
                <a:gd name="connsiteY0" fmla="*/ 0 h 11"/>
                <a:gd name="connsiteX1" fmla="*/ 0 w 8383"/>
                <a:gd name="connsiteY1" fmla="*/ 4 h 11"/>
                <a:gd name="connsiteX2" fmla="*/ 0 w 8383"/>
                <a:gd name="connsiteY2" fmla="*/ 11 h 11"/>
                <a:gd name="connsiteX3" fmla="*/ 0 w 8383"/>
                <a:gd name="connsiteY3" fmla="*/ 0 h 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3" h="11">
                  <a:moveTo>
                    <a:pt x="0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D5ADF7BC-2304-DB3C-164A-E2FB7F2C69AC}"/>
                </a:ext>
              </a:extLst>
            </p:cNvPr>
            <p:cNvSpPr/>
            <p:nvPr/>
          </p:nvSpPr>
          <p:spPr>
            <a:xfrm>
              <a:off x="5468853" y="5909119"/>
              <a:ext cx="2" cy="14"/>
            </a:xfrm>
            <a:custGeom>
              <a:avLst/>
              <a:gdLst>
                <a:gd name="connsiteX0" fmla="*/ 0 w 2"/>
                <a:gd name="connsiteY0" fmla="*/ 0 h 14"/>
                <a:gd name="connsiteX1" fmla="*/ 0 w 2"/>
                <a:gd name="connsiteY1" fmla="*/ 8 h 14"/>
                <a:gd name="connsiteX2" fmla="*/ 2 w 2"/>
                <a:gd name="connsiteY2" fmla="*/ 14 h 14"/>
                <a:gd name="connsiteX3" fmla="*/ 0 w 2"/>
                <a:gd name="connsiteY3" fmla="*/ 0 h 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" h="14">
                  <a:moveTo>
                    <a:pt x="0" y="0"/>
                  </a:moveTo>
                  <a:lnTo>
                    <a:pt x="0" y="8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62EED8F-E8D4-601F-BD54-002A14DB2663}"/>
                </a:ext>
              </a:extLst>
            </p:cNvPr>
            <p:cNvSpPr/>
            <p:nvPr/>
          </p:nvSpPr>
          <p:spPr>
            <a:xfrm>
              <a:off x="5585799" y="1637018"/>
              <a:ext cx="162047" cy="558743"/>
            </a:xfrm>
            <a:custGeom>
              <a:avLst/>
              <a:gdLst>
                <a:gd name="connsiteX0" fmla="*/ 135028 w 162047"/>
                <a:gd name="connsiteY0" fmla="*/ 0 h 558743"/>
                <a:gd name="connsiteX1" fmla="*/ 130589 w 162047"/>
                <a:gd name="connsiteY1" fmla="*/ 14091 h 558743"/>
                <a:gd name="connsiteX2" fmla="*/ 358 w 162047"/>
                <a:gd name="connsiteY2" fmla="*/ 541484 h 558743"/>
                <a:gd name="connsiteX3" fmla="*/ 10972 w 162047"/>
                <a:gd name="connsiteY3" fmla="*/ 558386 h 558743"/>
                <a:gd name="connsiteX4" fmla="*/ 14128 w 162047"/>
                <a:gd name="connsiteY4" fmla="*/ 558743 h 558743"/>
                <a:gd name="connsiteX5" fmla="*/ 27873 w 162047"/>
                <a:gd name="connsiteY5" fmla="*/ 547772 h 558743"/>
                <a:gd name="connsiteX6" fmla="*/ 157552 w 162047"/>
                <a:gd name="connsiteY6" fmla="*/ 22436 h 558743"/>
                <a:gd name="connsiteX7" fmla="*/ 162047 w 162047"/>
                <a:gd name="connsiteY7" fmla="*/ 8175 h 558743"/>
                <a:gd name="connsiteX8" fmla="*/ 135072 w 162047"/>
                <a:gd name="connsiteY8" fmla="*/ 0 h 5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047" h="558743">
                  <a:moveTo>
                    <a:pt x="135028" y="0"/>
                  </a:moveTo>
                  <a:cubicBezTo>
                    <a:pt x="133563" y="4567"/>
                    <a:pt x="132083" y="9262"/>
                    <a:pt x="130589" y="14091"/>
                  </a:cubicBezTo>
                  <a:cubicBezTo>
                    <a:pt x="93413" y="134214"/>
                    <a:pt x="46785" y="338315"/>
                    <a:pt x="358" y="541484"/>
                  </a:cubicBezTo>
                  <a:cubicBezTo>
                    <a:pt x="-1379" y="549082"/>
                    <a:pt x="3373" y="556649"/>
                    <a:pt x="10972" y="558386"/>
                  </a:cubicBezTo>
                  <a:cubicBezTo>
                    <a:pt x="12030" y="558627"/>
                    <a:pt x="13087" y="558743"/>
                    <a:pt x="14128" y="558743"/>
                  </a:cubicBezTo>
                  <a:cubicBezTo>
                    <a:pt x="20564" y="558743"/>
                    <a:pt x="26379" y="554312"/>
                    <a:pt x="27873" y="547772"/>
                  </a:cubicBezTo>
                  <a:cubicBezTo>
                    <a:pt x="74423" y="344063"/>
                    <a:pt x="120773" y="141277"/>
                    <a:pt x="157552" y="22436"/>
                  </a:cubicBezTo>
                  <a:cubicBezTo>
                    <a:pt x="159067" y="17539"/>
                    <a:pt x="160566" y="12788"/>
                    <a:pt x="162047" y="8175"/>
                  </a:cubicBezTo>
                  <a:cubicBezTo>
                    <a:pt x="153276" y="5421"/>
                    <a:pt x="144284" y="2696"/>
                    <a:pt x="135072" y="0"/>
                  </a:cubicBez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EAFB22DD-419C-C672-B950-7350F1178143}"/>
                </a:ext>
              </a:extLst>
            </p:cNvPr>
            <p:cNvSpPr/>
            <p:nvPr/>
          </p:nvSpPr>
          <p:spPr>
            <a:xfrm>
              <a:off x="5520735" y="2133994"/>
              <a:ext cx="149470" cy="149339"/>
            </a:xfrm>
            <a:custGeom>
              <a:avLst/>
              <a:gdLst>
                <a:gd name="connsiteX0" fmla="*/ 149471 w 149470"/>
                <a:gd name="connsiteY0" fmla="*/ 74734 h 149339"/>
                <a:gd name="connsiteX1" fmla="*/ 148788 w 149470"/>
                <a:gd name="connsiteY1" fmla="*/ 84876 h 149339"/>
                <a:gd name="connsiteX2" fmla="*/ 120403 w 149470"/>
                <a:gd name="connsiteY2" fmla="*/ 133898 h 149339"/>
                <a:gd name="connsiteX3" fmla="*/ 64594 w 149470"/>
                <a:gd name="connsiteY3" fmla="*/ 148788 h 149339"/>
                <a:gd name="connsiteX4" fmla="*/ 15572 w 149470"/>
                <a:gd name="connsiteY4" fmla="*/ 120403 h 149339"/>
                <a:gd name="connsiteX5" fmla="*/ 5873 w 149470"/>
                <a:gd name="connsiteY5" fmla="*/ 103825 h 149339"/>
                <a:gd name="connsiteX6" fmla="*/ 2670 w 149470"/>
                <a:gd name="connsiteY6" fmla="*/ 94602 h 149339"/>
                <a:gd name="connsiteX7" fmla="*/ 0 w 149470"/>
                <a:gd name="connsiteY7" fmla="*/ 74734 h 149339"/>
                <a:gd name="connsiteX8" fmla="*/ 21889 w 149470"/>
                <a:gd name="connsiteY8" fmla="*/ 21889 h 149339"/>
                <a:gd name="connsiteX9" fmla="*/ 74735 w 149470"/>
                <a:gd name="connsiteY9" fmla="*/ 0 h 149339"/>
                <a:gd name="connsiteX10" fmla="*/ 127581 w 149470"/>
                <a:gd name="connsiteY10" fmla="*/ 21889 h 149339"/>
                <a:gd name="connsiteX11" fmla="*/ 149471 w 149470"/>
                <a:gd name="connsiteY11" fmla="*/ 74734 h 14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470" h="149339">
                  <a:moveTo>
                    <a:pt x="149471" y="74734"/>
                  </a:moveTo>
                  <a:lnTo>
                    <a:pt x="148788" y="84876"/>
                  </a:lnTo>
                  <a:cubicBezTo>
                    <a:pt x="145554" y="105307"/>
                    <a:pt x="136093" y="121648"/>
                    <a:pt x="120403" y="133898"/>
                  </a:cubicBezTo>
                  <a:cubicBezTo>
                    <a:pt x="104605" y="146138"/>
                    <a:pt x="86002" y="151101"/>
                    <a:pt x="64594" y="148788"/>
                  </a:cubicBezTo>
                  <a:cubicBezTo>
                    <a:pt x="44163" y="145554"/>
                    <a:pt x="27822" y="136093"/>
                    <a:pt x="15572" y="120403"/>
                  </a:cubicBezTo>
                  <a:cubicBezTo>
                    <a:pt x="11647" y="115332"/>
                    <a:pt x="8414" y="109806"/>
                    <a:pt x="5873" y="103825"/>
                  </a:cubicBezTo>
                  <a:lnTo>
                    <a:pt x="2670" y="94602"/>
                  </a:lnTo>
                  <a:cubicBezTo>
                    <a:pt x="910" y="88256"/>
                    <a:pt x="20" y="81634"/>
                    <a:pt x="0" y="74734"/>
                  </a:cubicBezTo>
                  <a:cubicBezTo>
                    <a:pt x="534" y="53563"/>
                    <a:pt x="7831" y="35948"/>
                    <a:pt x="21889" y="21889"/>
                  </a:cubicBezTo>
                  <a:cubicBezTo>
                    <a:pt x="35948" y="7831"/>
                    <a:pt x="53563" y="534"/>
                    <a:pt x="74735" y="0"/>
                  </a:cubicBezTo>
                  <a:cubicBezTo>
                    <a:pt x="95907" y="534"/>
                    <a:pt x="113522" y="7831"/>
                    <a:pt x="127581" y="21889"/>
                  </a:cubicBezTo>
                  <a:cubicBezTo>
                    <a:pt x="141639" y="35948"/>
                    <a:pt x="148936" y="53563"/>
                    <a:pt x="149471" y="74734"/>
                  </a:cubicBezTo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EDD84B3D-FBE8-5E38-D721-322072708303}"/>
                </a:ext>
              </a:extLst>
            </p:cNvPr>
            <p:cNvSpPr/>
            <p:nvPr/>
          </p:nvSpPr>
          <p:spPr>
            <a:xfrm>
              <a:off x="5537674" y="2150945"/>
              <a:ext cx="115621" cy="115505"/>
            </a:xfrm>
            <a:custGeom>
              <a:avLst/>
              <a:gdLst>
                <a:gd name="connsiteX0" fmla="*/ 115564 w 115621"/>
                <a:gd name="connsiteY0" fmla="*/ 57832 h 115505"/>
                <a:gd name="connsiteX1" fmla="*/ 115036 w 115621"/>
                <a:gd name="connsiteY1" fmla="*/ 65671 h 115505"/>
                <a:gd name="connsiteX2" fmla="*/ 110931 w 115621"/>
                <a:gd name="connsiteY2" fmla="*/ 80413 h 115505"/>
                <a:gd name="connsiteX3" fmla="*/ 106412 w 115621"/>
                <a:gd name="connsiteY3" fmla="*/ 89068 h 115505"/>
                <a:gd name="connsiteX4" fmla="*/ 93094 w 115621"/>
                <a:gd name="connsiteY4" fmla="*/ 103569 h 115505"/>
                <a:gd name="connsiteX5" fmla="*/ 75525 w 115621"/>
                <a:gd name="connsiteY5" fmla="*/ 112852 h 115505"/>
                <a:gd name="connsiteX6" fmla="*/ 60662 w 115621"/>
                <a:gd name="connsiteY6" fmla="*/ 115438 h 115505"/>
                <a:gd name="connsiteX7" fmla="*/ 49950 w 115621"/>
                <a:gd name="connsiteY7" fmla="*/ 115080 h 115505"/>
                <a:gd name="connsiteX8" fmla="*/ 39888 w 115621"/>
                <a:gd name="connsiteY8" fmla="*/ 112700 h 115505"/>
                <a:gd name="connsiteX9" fmla="*/ 26553 w 115621"/>
                <a:gd name="connsiteY9" fmla="*/ 106455 h 115505"/>
                <a:gd name="connsiteX10" fmla="*/ 12053 w 115621"/>
                <a:gd name="connsiteY10" fmla="*/ 93137 h 115505"/>
                <a:gd name="connsiteX11" fmla="*/ 346 w 115621"/>
                <a:gd name="connsiteY11" fmla="*/ 52477 h 115505"/>
                <a:gd name="connsiteX12" fmla="*/ 5543 w 115621"/>
                <a:gd name="connsiteY12" fmla="*/ 33099 h 115505"/>
                <a:gd name="connsiteX13" fmla="*/ 10465 w 115621"/>
                <a:gd name="connsiteY13" fmla="*/ 24632 h 115505"/>
                <a:gd name="connsiteX14" fmla="*/ 20661 w 115621"/>
                <a:gd name="connsiteY14" fmla="*/ 13551 h 115505"/>
                <a:gd name="connsiteX15" fmla="*/ 57789 w 115621"/>
                <a:gd name="connsiteY15" fmla="*/ 58 h 115505"/>
                <a:gd name="connsiteX16" fmla="*/ 73239 w 115621"/>
                <a:gd name="connsiteY16" fmla="*/ 2214 h 115505"/>
                <a:gd name="connsiteX17" fmla="*/ 82522 w 115621"/>
                <a:gd name="connsiteY17" fmla="*/ 5586 h 115505"/>
                <a:gd name="connsiteX18" fmla="*/ 98642 w 115621"/>
                <a:gd name="connsiteY18" fmla="*/ 16980 h 115505"/>
                <a:gd name="connsiteX19" fmla="*/ 110035 w 115621"/>
                <a:gd name="connsiteY19" fmla="*/ 33099 h 115505"/>
                <a:gd name="connsiteX20" fmla="*/ 113408 w 115621"/>
                <a:gd name="connsiteY20" fmla="*/ 42381 h 115505"/>
                <a:gd name="connsiteX21" fmla="*/ 115564 w 115621"/>
                <a:gd name="connsiteY21" fmla="*/ 57832 h 11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621" h="115505">
                  <a:moveTo>
                    <a:pt x="115564" y="57832"/>
                  </a:moveTo>
                  <a:lnTo>
                    <a:pt x="115036" y="65671"/>
                  </a:lnTo>
                  <a:cubicBezTo>
                    <a:pt x="115056" y="67621"/>
                    <a:pt x="113688" y="72535"/>
                    <a:pt x="110931" y="80413"/>
                  </a:cubicBezTo>
                  <a:cubicBezTo>
                    <a:pt x="109663" y="83454"/>
                    <a:pt x="108156" y="86339"/>
                    <a:pt x="106412" y="89068"/>
                  </a:cubicBezTo>
                  <a:cubicBezTo>
                    <a:pt x="102923" y="94526"/>
                    <a:pt x="98484" y="99360"/>
                    <a:pt x="93094" y="103569"/>
                  </a:cubicBezTo>
                  <a:cubicBezTo>
                    <a:pt x="87665" y="107774"/>
                    <a:pt x="81809" y="110868"/>
                    <a:pt x="75525" y="112852"/>
                  </a:cubicBezTo>
                  <a:cubicBezTo>
                    <a:pt x="67481" y="114844"/>
                    <a:pt x="62527" y="115706"/>
                    <a:pt x="60662" y="115438"/>
                  </a:cubicBezTo>
                  <a:cubicBezTo>
                    <a:pt x="57198" y="115596"/>
                    <a:pt x="53627" y="115477"/>
                    <a:pt x="49950" y="115080"/>
                  </a:cubicBezTo>
                  <a:cubicBezTo>
                    <a:pt x="46440" y="114524"/>
                    <a:pt x="43086" y="113731"/>
                    <a:pt x="39888" y="112700"/>
                  </a:cubicBezTo>
                  <a:cubicBezTo>
                    <a:pt x="38094" y="112481"/>
                    <a:pt x="33649" y="110399"/>
                    <a:pt x="26553" y="106455"/>
                  </a:cubicBezTo>
                  <a:cubicBezTo>
                    <a:pt x="21095" y="102966"/>
                    <a:pt x="16261" y="98527"/>
                    <a:pt x="12053" y="93137"/>
                  </a:cubicBezTo>
                  <a:cubicBezTo>
                    <a:pt x="2656" y="80096"/>
                    <a:pt x="-1246" y="66543"/>
                    <a:pt x="346" y="52477"/>
                  </a:cubicBezTo>
                  <a:cubicBezTo>
                    <a:pt x="1046" y="45475"/>
                    <a:pt x="2778" y="39015"/>
                    <a:pt x="5543" y="33099"/>
                  </a:cubicBezTo>
                  <a:cubicBezTo>
                    <a:pt x="6926" y="30142"/>
                    <a:pt x="8567" y="27320"/>
                    <a:pt x="10465" y="24632"/>
                  </a:cubicBezTo>
                  <a:cubicBezTo>
                    <a:pt x="11123" y="23088"/>
                    <a:pt x="14521" y="19395"/>
                    <a:pt x="20661" y="13551"/>
                  </a:cubicBezTo>
                  <a:cubicBezTo>
                    <a:pt x="30865" y="4923"/>
                    <a:pt x="43240" y="425"/>
                    <a:pt x="57789" y="58"/>
                  </a:cubicBezTo>
                  <a:cubicBezTo>
                    <a:pt x="59777" y="-219"/>
                    <a:pt x="64927" y="499"/>
                    <a:pt x="73239" y="2214"/>
                  </a:cubicBezTo>
                  <a:cubicBezTo>
                    <a:pt x="76469" y="3079"/>
                    <a:pt x="79564" y="4204"/>
                    <a:pt x="82522" y="5586"/>
                  </a:cubicBezTo>
                  <a:cubicBezTo>
                    <a:pt x="88438" y="8351"/>
                    <a:pt x="93811" y="12149"/>
                    <a:pt x="98642" y="16980"/>
                  </a:cubicBezTo>
                  <a:cubicBezTo>
                    <a:pt x="103472" y="21810"/>
                    <a:pt x="107269" y="27183"/>
                    <a:pt x="110035" y="33099"/>
                  </a:cubicBezTo>
                  <a:cubicBezTo>
                    <a:pt x="111417" y="36057"/>
                    <a:pt x="112542" y="39151"/>
                    <a:pt x="113408" y="42381"/>
                  </a:cubicBezTo>
                  <a:cubicBezTo>
                    <a:pt x="115122" y="50693"/>
                    <a:pt x="115841" y="55843"/>
                    <a:pt x="115564" y="57832"/>
                  </a:cubicBezTo>
                </a:path>
              </a:pathLst>
            </a:custGeom>
            <a:solidFill>
              <a:srgbClr val="3C464F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294DC69C-BAB0-C0A1-4394-57C782039A0D}"/>
                </a:ext>
              </a:extLst>
            </p:cNvPr>
            <p:cNvSpPr/>
            <p:nvPr/>
          </p:nvSpPr>
          <p:spPr>
            <a:xfrm>
              <a:off x="5043345" y="1687266"/>
              <a:ext cx="109353" cy="469555"/>
            </a:xfrm>
            <a:custGeom>
              <a:avLst/>
              <a:gdLst>
                <a:gd name="connsiteX0" fmla="*/ 109316 w 109353"/>
                <a:gd name="connsiteY0" fmla="*/ 0 h 469555"/>
                <a:gd name="connsiteX1" fmla="*/ 82669 w 109353"/>
                <a:gd name="connsiteY1" fmla="*/ 14853 h 469555"/>
                <a:gd name="connsiteX2" fmla="*/ 77435 w 109353"/>
                <a:gd name="connsiteY2" fmla="*/ 18095 h 469555"/>
                <a:gd name="connsiteX3" fmla="*/ 220 w 109353"/>
                <a:gd name="connsiteY3" fmla="*/ 452972 h 469555"/>
                <a:gd name="connsiteX4" fmla="*/ 11646 w 109353"/>
                <a:gd name="connsiteY4" fmla="*/ 469335 h 469555"/>
                <a:gd name="connsiteX5" fmla="*/ 14131 w 109353"/>
                <a:gd name="connsiteY5" fmla="*/ 469555 h 469555"/>
                <a:gd name="connsiteX6" fmla="*/ 28010 w 109353"/>
                <a:gd name="connsiteY6" fmla="*/ 457909 h 469555"/>
                <a:gd name="connsiteX7" fmla="*/ 109354 w 109353"/>
                <a:gd name="connsiteY7" fmla="*/ 0 h 46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53" h="469555">
                  <a:moveTo>
                    <a:pt x="109316" y="0"/>
                  </a:moveTo>
                  <a:cubicBezTo>
                    <a:pt x="99947" y="5889"/>
                    <a:pt x="91065" y="10840"/>
                    <a:pt x="82669" y="14853"/>
                  </a:cubicBezTo>
                  <a:cubicBezTo>
                    <a:pt x="81275" y="15897"/>
                    <a:pt x="79530" y="16978"/>
                    <a:pt x="77435" y="18095"/>
                  </a:cubicBezTo>
                  <a:lnTo>
                    <a:pt x="220" y="452972"/>
                  </a:lnTo>
                  <a:cubicBezTo>
                    <a:pt x="-1143" y="460646"/>
                    <a:pt x="3973" y="467972"/>
                    <a:pt x="11646" y="469335"/>
                  </a:cubicBezTo>
                  <a:cubicBezTo>
                    <a:pt x="12481" y="469484"/>
                    <a:pt x="13312" y="469555"/>
                    <a:pt x="14131" y="469555"/>
                  </a:cubicBezTo>
                  <a:cubicBezTo>
                    <a:pt x="20844" y="469555"/>
                    <a:pt x="26795" y="464748"/>
                    <a:pt x="28010" y="457909"/>
                  </a:cubicBezTo>
                  <a:lnTo>
                    <a:pt x="109354" y="0"/>
                  </a:lnTo>
                  <a:close/>
                </a:path>
              </a:pathLst>
            </a:custGeom>
            <a:solidFill>
              <a:srgbClr val="000000"/>
            </a:solidFill>
            <a:ln w="8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609800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19</Words>
  <Application>Microsoft Office PowerPoint</Application>
  <PresentationFormat>宽屏</PresentationFormat>
  <Paragraphs>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阿里巴巴普惠体 2.0 115 Black</vt:lpstr>
      <vt:lpstr>等线</vt:lpstr>
      <vt:lpstr>等线 Light</vt:lpstr>
      <vt:lpstr>字制区喜脉体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护士医生医务人员矢量插画ppt素材</dc:title>
  <dc:creator>51PPT模板网</dc:creator>
  <cp:keywords>www.51pptmoban.com</cp:keywords>
  <dc:description>www.51pptmoban.com</dc:description>
  <cp:lastModifiedBy>Win user</cp:lastModifiedBy>
  <cp:revision>24</cp:revision>
  <dcterms:created xsi:type="dcterms:W3CDTF">2022-05-08T03:45:55Z</dcterms:created>
  <dcterms:modified xsi:type="dcterms:W3CDTF">2022-05-08T07:57:39Z</dcterms:modified>
</cp:coreProperties>
</file>